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 id="2147483726" r:id="rId5"/>
  </p:sldMasterIdLst>
  <p:notesMasterIdLst>
    <p:notesMasterId r:id="rId32"/>
  </p:notesMasterIdLst>
  <p:sldIdLst>
    <p:sldId id="256" r:id="rId6"/>
    <p:sldId id="257" r:id="rId7"/>
    <p:sldId id="258" r:id="rId8"/>
    <p:sldId id="328" r:id="rId9"/>
    <p:sldId id="260" r:id="rId10"/>
    <p:sldId id="329" r:id="rId11"/>
    <p:sldId id="259" r:id="rId12"/>
    <p:sldId id="280" r:id="rId13"/>
    <p:sldId id="330" r:id="rId14"/>
    <p:sldId id="261" r:id="rId15"/>
    <p:sldId id="272" r:id="rId16"/>
    <p:sldId id="269" r:id="rId17"/>
    <p:sldId id="316" r:id="rId18"/>
    <p:sldId id="322" r:id="rId19"/>
    <p:sldId id="331" r:id="rId20"/>
    <p:sldId id="332" r:id="rId21"/>
    <p:sldId id="294" r:id="rId22"/>
    <p:sldId id="318" r:id="rId23"/>
    <p:sldId id="320" r:id="rId24"/>
    <p:sldId id="319" r:id="rId25"/>
    <p:sldId id="333" r:id="rId26"/>
    <p:sldId id="335" r:id="rId27"/>
    <p:sldId id="334" r:id="rId28"/>
    <p:sldId id="321" r:id="rId29"/>
    <p:sldId id="314" r:id="rId30"/>
    <p:sldId id="3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8934" autoAdjust="0"/>
  </p:normalViewPr>
  <p:slideViewPr>
    <p:cSldViewPr snapToGrid="0">
      <p:cViewPr varScale="1">
        <p:scale>
          <a:sx n="70" d="100"/>
          <a:sy n="70"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3</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11/22/2024</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6BD14FE-F6F4-9425-3094-ED18E82B7F91}"/>
              </a:ext>
            </a:extLst>
          </p:cNvPr>
          <p:cNvSpPr>
            <a:spLocks noGrp="1"/>
          </p:cNvSpPr>
          <p:nvPr>
            <p:ph type="dt" sz="half" idx="10"/>
          </p:nvPr>
        </p:nvSpPr>
        <p:spPr/>
        <p:txBody>
          <a:bodyPr/>
          <a:lstStyle>
            <a:lvl1pPr>
              <a:defRPr/>
            </a:lvl1pPr>
          </a:lstStyle>
          <a:p>
            <a:pPr>
              <a:defRPr/>
            </a:pPr>
            <a:fld id="{1A556FF4-7982-4272-8EA2-2D1B5518F855}" type="datetimeFigureOut">
              <a:rPr lang="en-US"/>
              <a:pPr>
                <a:defRPr/>
              </a:pPr>
              <a:t>11/22/2024</a:t>
            </a:fld>
            <a:endParaRPr lang="en-US"/>
          </a:p>
        </p:txBody>
      </p:sp>
      <p:sp>
        <p:nvSpPr>
          <p:cNvPr id="5" name="Footer Placeholder 4">
            <a:extLst>
              <a:ext uri="{FF2B5EF4-FFF2-40B4-BE49-F238E27FC236}">
                <a16:creationId xmlns:a16="http://schemas.microsoft.com/office/drawing/2014/main" id="{4A9F9BD1-E89E-8492-5B1D-8F8E2CBFBE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971B53-3E5F-88EF-10C6-3D0D96C51560}"/>
              </a:ext>
            </a:extLst>
          </p:cNvPr>
          <p:cNvSpPr>
            <a:spLocks noGrp="1"/>
          </p:cNvSpPr>
          <p:nvPr>
            <p:ph type="sldNum" sz="quarter" idx="12"/>
          </p:nvPr>
        </p:nvSpPr>
        <p:spPr/>
        <p:txBody>
          <a:bodyPr/>
          <a:lstStyle>
            <a:lvl1pPr>
              <a:defRPr/>
            </a:lvl1pPr>
          </a:lstStyle>
          <a:p>
            <a:pPr>
              <a:defRPr/>
            </a:pPr>
            <a:fld id="{2127E99F-D4E8-49E4-8B68-CE59C9CCDDB4}" type="slidenum">
              <a:rPr lang="en-US"/>
              <a:pPr>
                <a:defRPr/>
              </a:pPr>
              <a:t>‹#›</a:t>
            </a:fld>
            <a:endParaRPr lang="en-US"/>
          </a:p>
        </p:txBody>
      </p:sp>
    </p:spTree>
    <p:extLst>
      <p:ext uri="{BB962C8B-B14F-4D97-AF65-F5344CB8AC3E}">
        <p14:creationId xmlns:p14="http://schemas.microsoft.com/office/powerpoint/2010/main" val="256005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7DA8-F93E-329B-AE15-5054B40C9594}"/>
              </a:ext>
            </a:extLst>
          </p:cNvPr>
          <p:cNvSpPr>
            <a:spLocks noGrp="1"/>
          </p:cNvSpPr>
          <p:nvPr>
            <p:ph type="dt" sz="half" idx="10"/>
          </p:nvPr>
        </p:nvSpPr>
        <p:spPr/>
        <p:txBody>
          <a:bodyPr/>
          <a:lstStyle>
            <a:lvl1pPr>
              <a:defRPr/>
            </a:lvl1pPr>
          </a:lstStyle>
          <a:p>
            <a:pPr>
              <a:defRPr/>
            </a:pPr>
            <a:fld id="{49D0C846-D4BF-443E-8A74-8023008A5852}" type="datetimeFigureOut">
              <a:rPr lang="en-US"/>
              <a:pPr>
                <a:defRPr/>
              </a:pPr>
              <a:t>11/22/2024</a:t>
            </a:fld>
            <a:endParaRPr lang="en-US"/>
          </a:p>
        </p:txBody>
      </p:sp>
      <p:sp>
        <p:nvSpPr>
          <p:cNvPr id="5" name="Footer Placeholder 4">
            <a:extLst>
              <a:ext uri="{FF2B5EF4-FFF2-40B4-BE49-F238E27FC236}">
                <a16:creationId xmlns:a16="http://schemas.microsoft.com/office/drawing/2014/main" id="{8CF3F8AE-9DD3-178F-C2CA-BFF53EA24F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E7F34D-9FD0-2059-5F52-B580865FCBB5}"/>
              </a:ext>
            </a:extLst>
          </p:cNvPr>
          <p:cNvSpPr>
            <a:spLocks noGrp="1"/>
          </p:cNvSpPr>
          <p:nvPr>
            <p:ph type="sldNum" sz="quarter" idx="12"/>
          </p:nvPr>
        </p:nvSpPr>
        <p:spPr/>
        <p:txBody>
          <a:bodyPr/>
          <a:lstStyle>
            <a:lvl1pPr>
              <a:defRPr/>
            </a:lvl1pPr>
          </a:lstStyle>
          <a:p>
            <a:pPr>
              <a:defRPr/>
            </a:pPr>
            <a:fld id="{C5302CAA-A9F6-444E-BDAF-54B846C437FD}" type="slidenum">
              <a:rPr lang="en-US"/>
              <a:pPr>
                <a:defRPr/>
              </a:pPr>
              <a:t>‹#›</a:t>
            </a:fld>
            <a:endParaRPr lang="en-US"/>
          </a:p>
        </p:txBody>
      </p:sp>
    </p:spTree>
    <p:extLst>
      <p:ext uri="{BB962C8B-B14F-4D97-AF65-F5344CB8AC3E}">
        <p14:creationId xmlns:p14="http://schemas.microsoft.com/office/powerpoint/2010/main" val="2275528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8FBB78-711E-FA86-542A-40934344E337}"/>
              </a:ext>
            </a:extLst>
          </p:cNvPr>
          <p:cNvSpPr>
            <a:spLocks noGrp="1"/>
          </p:cNvSpPr>
          <p:nvPr>
            <p:ph type="dt" sz="half" idx="10"/>
          </p:nvPr>
        </p:nvSpPr>
        <p:spPr/>
        <p:txBody>
          <a:bodyPr/>
          <a:lstStyle>
            <a:lvl1pPr>
              <a:defRPr/>
            </a:lvl1pPr>
          </a:lstStyle>
          <a:p>
            <a:pPr>
              <a:defRPr/>
            </a:pPr>
            <a:fld id="{724D0678-6C1B-4CDF-851F-25E45E7768FC}" type="datetimeFigureOut">
              <a:rPr lang="en-US"/>
              <a:pPr>
                <a:defRPr/>
              </a:pPr>
              <a:t>11/22/2024</a:t>
            </a:fld>
            <a:endParaRPr lang="en-US"/>
          </a:p>
        </p:txBody>
      </p:sp>
      <p:sp>
        <p:nvSpPr>
          <p:cNvPr id="5" name="Footer Placeholder 4">
            <a:extLst>
              <a:ext uri="{FF2B5EF4-FFF2-40B4-BE49-F238E27FC236}">
                <a16:creationId xmlns:a16="http://schemas.microsoft.com/office/drawing/2014/main" id="{A22AC00B-4AAE-C75D-FBF1-8B29F8A719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C2DC33-B6AE-A5B9-C9EA-58D8C6F659F3}"/>
              </a:ext>
            </a:extLst>
          </p:cNvPr>
          <p:cNvSpPr>
            <a:spLocks noGrp="1"/>
          </p:cNvSpPr>
          <p:nvPr>
            <p:ph type="sldNum" sz="quarter" idx="12"/>
          </p:nvPr>
        </p:nvSpPr>
        <p:spPr/>
        <p:txBody>
          <a:bodyPr/>
          <a:lstStyle>
            <a:lvl1pPr>
              <a:defRPr/>
            </a:lvl1pPr>
          </a:lstStyle>
          <a:p>
            <a:pPr>
              <a:defRPr/>
            </a:pPr>
            <a:fld id="{E2D9F2E0-EDC7-4F82-99B1-412F9FAAA508}" type="slidenum">
              <a:rPr lang="en-US"/>
              <a:pPr>
                <a:defRPr/>
              </a:pPr>
              <a:t>‹#›</a:t>
            </a:fld>
            <a:endParaRPr lang="en-US"/>
          </a:p>
        </p:txBody>
      </p:sp>
    </p:spTree>
    <p:extLst>
      <p:ext uri="{BB962C8B-B14F-4D97-AF65-F5344CB8AC3E}">
        <p14:creationId xmlns:p14="http://schemas.microsoft.com/office/powerpoint/2010/main" val="625319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7C2B82-39F7-20AE-150F-C6A80D703B75}"/>
              </a:ext>
            </a:extLst>
          </p:cNvPr>
          <p:cNvSpPr>
            <a:spLocks noGrp="1"/>
          </p:cNvSpPr>
          <p:nvPr>
            <p:ph type="dt" sz="half" idx="10"/>
          </p:nvPr>
        </p:nvSpPr>
        <p:spPr/>
        <p:txBody>
          <a:bodyPr/>
          <a:lstStyle>
            <a:lvl1pPr>
              <a:defRPr/>
            </a:lvl1pPr>
          </a:lstStyle>
          <a:p>
            <a:pPr>
              <a:defRPr/>
            </a:pPr>
            <a:fld id="{0170F8AE-304E-4FA6-BED9-36B772D03AEF}" type="datetimeFigureOut">
              <a:rPr lang="en-US"/>
              <a:pPr>
                <a:defRPr/>
              </a:pPr>
              <a:t>11/22/2024</a:t>
            </a:fld>
            <a:endParaRPr lang="en-US"/>
          </a:p>
        </p:txBody>
      </p:sp>
      <p:sp>
        <p:nvSpPr>
          <p:cNvPr id="6" name="Footer Placeholder 4">
            <a:extLst>
              <a:ext uri="{FF2B5EF4-FFF2-40B4-BE49-F238E27FC236}">
                <a16:creationId xmlns:a16="http://schemas.microsoft.com/office/drawing/2014/main" id="{45FF604B-C4E1-1236-DBFC-B6BF5E348A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ACA43A-E01A-E59E-4F85-75BB86223DB3}"/>
              </a:ext>
            </a:extLst>
          </p:cNvPr>
          <p:cNvSpPr>
            <a:spLocks noGrp="1"/>
          </p:cNvSpPr>
          <p:nvPr>
            <p:ph type="sldNum" sz="quarter" idx="12"/>
          </p:nvPr>
        </p:nvSpPr>
        <p:spPr/>
        <p:txBody>
          <a:bodyPr/>
          <a:lstStyle>
            <a:lvl1pPr>
              <a:defRPr/>
            </a:lvl1pPr>
          </a:lstStyle>
          <a:p>
            <a:pPr>
              <a:defRPr/>
            </a:pPr>
            <a:fld id="{7A008864-FE8B-4FEF-9BF7-67E84E48CF04}" type="slidenum">
              <a:rPr lang="en-US"/>
              <a:pPr>
                <a:defRPr/>
              </a:pPr>
              <a:t>‹#›</a:t>
            </a:fld>
            <a:endParaRPr lang="en-US"/>
          </a:p>
        </p:txBody>
      </p:sp>
    </p:spTree>
    <p:extLst>
      <p:ext uri="{BB962C8B-B14F-4D97-AF65-F5344CB8AC3E}">
        <p14:creationId xmlns:p14="http://schemas.microsoft.com/office/powerpoint/2010/main" val="22265075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0ECB65-B913-1A2B-1AE7-B17286440F13}"/>
              </a:ext>
            </a:extLst>
          </p:cNvPr>
          <p:cNvSpPr>
            <a:spLocks noGrp="1"/>
          </p:cNvSpPr>
          <p:nvPr>
            <p:ph type="dt" sz="half" idx="10"/>
          </p:nvPr>
        </p:nvSpPr>
        <p:spPr/>
        <p:txBody>
          <a:bodyPr/>
          <a:lstStyle>
            <a:lvl1pPr>
              <a:defRPr/>
            </a:lvl1pPr>
          </a:lstStyle>
          <a:p>
            <a:pPr>
              <a:defRPr/>
            </a:pPr>
            <a:fld id="{E6AEA0FF-B757-4C8A-8467-F7CB7D5B39C9}" type="datetimeFigureOut">
              <a:rPr lang="en-US"/>
              <a:pPr>
                <a:defRPr/>
              </a:pPr>
              <a:t>11/22/2024</a:t>
            </a:fld>
            <a:endParaRPr lang="en-US"/>
          </a:p>
        </p:txBody>
      </p:sp>
      <p:sp>
        <p:nvSpPr>
          <p:cNvPr id="8" name="Footer Placeholder 4">
            <a:extLst>
              <a:ext uri="{FF2B5EF4-FFF2-40B4-BE49-F238E27FC236}">
                <a16:creationId xmlns:a16="http://schemas.microsoft.com/office/drawing/2014/main" id="{050A5387-33A6-E867-E94F-410F080A37E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E28612-51FD-1C78-7D9A-42C80517D188}"/>
              </a:ext>
            </a:extLst>
          </p:cNvPr>
          <p:cNvSpPr>
            <a:spLocks noGrp="1"/>
          </p:cNvSpPr>
          <p:nvPr>
            <p:ph type="sldNum" sz="quarter" idx="12"/>
          </p:nvPr>
        </p:nvSpPr>
        <p:spPr/>
        <p:txBody>
          <a:bodyPr/>
          <a:lstStyle>
            <a:lvl1pPr>
              <a:defRPr/>
            </a:lvl1pPr>
          </a:lstStyle>
          <a:p>
            <a:pPr>
              <a:defRPr/>
            </a:pPr>
            <a:fld id="{5A3A56A7-4602-4DB2-8240-2616CE6BD20F}" type="slidenum">
              <a:rPr lang="en-US"/>
              <a:pPr>
                <a:defRPr/>
              </a:pPr>
              <a:t>‹#›</a:t>
            </a:fld>
            <a:endParaRPr lang="en-US"/>
          </a:p>
        </p:txBody>
      </p:sp>
    </p:spTree>
    <p:extLst>
      <p:ext uri="{BB962C8B-B14F-4D97-AF65-F5344CB8AC3E}">
        <p14:creationId xmlns:p14="http://schemas.microsoft.com/office/powerpoint/2010/main" val="1962613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CE4E96-20BD-7F94-3CDF-96F1BD70BD13}"/>
              </a:ext>
            </a:extLst>
          </p:cNvPr>
          <p:cNvSpPr>
            <a:spLocks noGrp="1"/>
          </p:cNvSpPr>
          <p:nvPr>
            <p:ph type="dt" sz="half" idx="10"/>
          </p:nvPr>
        </p:nvSpPr>
        <p:spPr/>
        <p:txBody>
          <a:bodyPr/>
          <a:lstStyle>
            <a:lvl1pPr>
              <a:defRPr/>
            </a:lvl1pPr>
          </a:lstStyle>
          <a:p>
            <a:pPr>
              <a:defRPr/>
            </a:pPr>
            <a:fld id="{5BC6EC4E-9A6B-4F40-894A-CCC644588FBC}" type="datetimeFigureOut">
              <a:rPr lang="en-US"/>
              <a:pPr>
                <a:defRPr/>
              </a:pPr>
              <a:t>11/22/2024</a:t>
            </a:fld>
            <a:endParaRPr lang="en-US"/>
          </a:p>
        </p:txBody>
      </p:sp>
      <p:sp>
        <p:nvSpPr>
          <p:cNvPr id="4" name="Footer Placeholder 4">
            <a:extLst>
              <a:ext uri="{FF2B5EF4-FFF2-40B4-BE49-F238E27FC236}">
                <a16:creationId xmlns:a16="http://schemas.microsoft.com/office/drawing/2014/main" id="{00911657-9C2A-68A4-4B66-F1F0FD23ADB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AC576C-72D6-3992-5319-130B4DCFD653}"/>
              </a:ext>
            </a:extLst>
          </p:cNvPr>
          <p:cNvSpPr>
            <a:spLocks noGrp="1"/>
          </p:cNvSpPr>
          <p:nvPr>
            <p:ph type="sldNum" sz="quarter" idx="12"/>
          </p:nvPr>
        </p:nvSpPr>
        <p:spPr/>
        <p:txBody>
          <a:bodyPr/>
          <a:lstStyle>
            <a:lvl1pPr>
              <a:defRPr/>
            </a:lvl1pPr>
          </a:lstStyle>
          <a:p>
            <a:pPr>
              <a:defRPr/>
            </a:pPr>
            <a:fld id="{47923924-C0FE-4721-8E5E-97A7A6F6552F}" type="slidenum">
              <a:rPr lang="en-US"/>
              <a:pPr>
                <a:defRPr/>
              </a:pPr>
              <a:t>‹#›</a:t>
            </a:fld>
            <a:endParaRPr lang="en-US"/>
          </a:p>
        </p:txBody>
      </p:sp>
    </p:spTree>
    <p:extLst>
      <p:ext uri="{BB962C8B-B14F-4D97-AF65-F5344CB8AC3E}">
        <p14:creationId xmlns:p14="http://schemas.microsoft.com/office/powerpoint/2010/main" val="4752867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58D90B-CE3B-E4D4-E438-20726D66AF52}"/>
              </a:ext>
            </a:extLst>
          </p:cNvPr>
          <p:cNvSpPr>
            <a:spLocks noGrp="1"/>
          </p:cNvSpPr>
          <p:nvPr>
            <p:ph type="dt" sz="half" idx="10"/>
          </p:nvPr>
        </p:nvSpPr>
        <p:spPr/>
        <p:txBody>
          <a:bodyPr/>
          <a:lstStyle>
            <a:lvl1pPr>
              <a:defRPr/>
            </a:lvl1pPr>
          </a:lstStyle>
          <a:p>
            <a:pPr>
              <a:defRPr/>
            </a:pPr>
            <a:fld id="{DE989FAD-9D8A-4038-9D0B-07EB7F75FFE4}" type="datetimeFigureOut">
              <a:rPr lang="en-US"/>
              <a:pPr>
                <a:defRPr/>
              </a:pPr>
              <a:t>11/22/2024</a:t>
            </a:fld>
            <a:endParaRPr lang="en-US"/>
          </a:p>
        </p:txBody>
      </p:sp>
      <p:sp>
        <p:nvSpPr>
          <p:cNvPr id="3" name="Footer Placeholder 4">
            <a:extLst>
              <a:ext uri="{FF2B5EF4-FFF2-40B4-BE49-F238E27FC236}">
                <a16:creationId xmlns:a16="http://schemas.microsoft.com/office/drawing/2014/main" id="{44D4E6A6-A23F-6D24-FDEB-AC08D4A8B24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440FF14-EA9F-6FE0-54EB-A18E24CDD62A}"/>
              </a:ext>
            </a:extLst>
          </p:cNvPr>
          <p:cNvSpPr>
            <a:spLocks noGrp="1"/>
          </p:cNvSpPr>
          <p:nvPr>
            <p:ph type="sldNum" sz="quarter" idx="12"/>
          </p:nvPr>
        </p:nvSpPr>
        <p:spPr/>
        <p:txBody>
          <a:bodyPr/>
          <a:lstStyle>
            <a:lvl1pPr>
              <a:defRPr/>
            </a:lvl1pPr>
          </a:lstStyle>
          <a:p>
            <a:pPr>
              <a:defRPr/>
            </a:pPr>
            <a:fld id="{4A5DB9A5-7910-424A-9938-0EE0385109F8}" type="slidenum">
              <a:rPr lang="en-US"/>
              <a:pPr>
                <a:defRPr/>
              </a:pPr>
              <a:t>‹#›</a:t>
            </a:fld>
            <a:endParaRPr lang="en-US"/>
          </a:p>
        </p:txBody>
      </p:sp>
    </p:spTree>
    <p:extLst>
      <p:ext uri="{BB962C8B-B14F-4D97-AF65-F5344CB8AC3E}">
        <p14:creationId xmlns:p14="http://schemas.microsoft.com/office/powerpoint/2010/main" val="779878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0C43053F-53F7-B142-2082-BFA309E0FE94}"/>
              </a:ext>
            </a:extLst>
          </p:cNvPr>
          <p:cNvSpPr>
            <a:spLocks noGrp="1"/>
          </p:cNvSpPr>
          <p:nvPr>
            <p:ph type="dt" sz="half" idx="10"/>
          </p:nvPr>
        </p:nvSpPr>
        <p:spPr/>
        <p:txBody>
          <a:bodyPr/>
          <a:lstStyle>
            <a:lvl1pPr>
              <a:defRPr/>
            </a:lvl1pPr>
          </a:lstStyle>
          <a:p>
            <a:pPr>
              <a:defRPr/>
            </a:pPr>
            <a:fld id="{EA29688D-A07A-4ACE-843A-95EED2914D20}" type="datetimeFigureOut">
              <a:rPr lang="en-US"/>
              <a:pPr>
                <a:defRPr/>
              </a:pPr>
              <a:t>11/22/2024</a:t>
            </a:fld>
            <a:endParaRPr lang="en-US"/>
          </a:p>
        </p:txBody>
      </p:sp>
      <p:sp>
        <p:nvSpPr>
          <p:cNvPr id="6" name="Footer Placeholder 4">
            <a:extLst>
              <a:ext uri="{FF2B5EF4-FFF2-40B4-BE49-F238E27FC236}">
                <a16:creationId xmlns:a16="http://schemas.microsoft.com/office/drawing/2014/main" id="{BDAFEF32-1A34-764F-D721-3B8ABB2709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D20DAD-6C04-F5AD-4694-9C094F3B0511}"/>
              </a:ext>
            </a:extLst>
          </p:cNvPr>
          <p:cNvSpPr>
            <a:spLocks noGrp="1"/>
          </p:cNvSpPr>
          <p:nvPr>
            <p:ph type="sldNum" sz="quarter" idx="12"/>
          </p:nvPr>
        </p:nvSpPr>
        <p:spPr/>
        <p:txBody>
          <a:bodyPr/>
          <a:lstStyle>
            <a:lvl1pPr>
              <a:defRPr/>
            </a:lvl1pPr>
          </a:lstStyle>
          <a:p>
            <a:pPr>
              <a:defRPr/>
            </a:pPr>
            <a:fld id="{3F4AB52D-299D-47A1-BA53-9E4A955B0680}" type="slidenum">
              <a:rPr lang="en-US"/>
              <a:pPr>
                <a:defRPr/>
              </a:pPr>
              <a:t>‹#›</a:t>
            </a:fld>
            <a:endParaRPr lang="en-US"/>
          </a:p>
        </p:txBody>
      </p:sp>
    </p:spTree>
    <p:extLst>
      <p:ext uri="{BB962C8B-B14F-4D97-AF65-F5344CB8AC3E}">
        <p14:creationId xmlns:p14="http://schemas.microsoft.com/office/powerpoint/2010/main" val="1512261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E092FB01-CBFB-7F8E-25F7-B0B06C057499}"/>
              </a:ext>
            </a:extLst>
          </p:cNvPr>
          <p:cNvSpPr>
            <a:spLocks noGrp="1"/>
          </p:cNvSpPr>
          <p:nvPr>
            <p:ph type="dt" sz="half" idx="10"/>
          </p:nvPr>
        </p:nvSpPr>
        <p:spPr/>
        <p:txBody>
          <a:bodyPr/>
          <a:lstStyle>
            <a:lvl1pPr>
              <a:defRPr/>
            </a:lvl1pPr>
          </a:lstStyle>
          <a:p>
            <a:pPr>
              <a:defRPr/>
            </a:pPr>
            <a:fld id="{7D22D456-B991-47A1-AA81-82ADAB5438C8}" type="datetimeFigureOut">
              <a:rPr lang="en-US"/>
              <a:pPr>
                <a:defRPr/>
              </a:pPr>
              <a:t>11/22/2024</a:t>
            </a:fld>
            <a:endParaRPr lang="en-US"/>
          </a:p>
        </p:txBody>
      </p:sp>
      <p:sp>
        <p:nvSpPr>
          <p:cNvPr id="6" name="Footer Placeholder 4">
            <a:extLst>
              <a:ext uri="{FF2B5EF4-FFF2-40B4-BE49-F238E27FC236}">
                <a16:creationId xmlns:a16="http://schemas.microsoft.com/office/drawing/2014/main" id="{D8A3BD79-0298-6492-64FF-983C8380CC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27CFD7-F6AC-A5BE-80CE-5FA7FB10F736}"/>
              </a:ext>
            </a:extLst>
          </p:cNvPr>
          <p:cNvSpPr>
            <a:spLocks noGrp="1"/>
          </p:cNvSpPr>
          <p:nvPr>
            <p:ph type="sldNum" sz="quarter" idx="12"/>
          </p:nvPr>
        </p:nvSpPr>
        <p:spPr/>
        <p:txBody>
          <a:bodyPr/>
          <a:lstStyle>
            <a:lvl1pPr>
              <a:defRPr/>
            </a:lvl1pPr>
          </a:lstStyle>
          <a:p>
            <a:pPr>
              <a:defRPr/>
            </a:pPr>
            <a:fld id="{AC40D23A-5863-4826-9548-967CE6422E18}" type="slidenum">
              <a:rPr lang="en-US"/>
              <a:pPr>
                <a:defRPr/>
              </a:pPr>
              <a:t>‹#›</a:t>
            </a:fld>
            <a:endParaRPr lang="en-US"/>
          </a:p>
        </p:txBody>
      </p:sp>
    </p:spTree>
    <p:extLst>
      <p:ext uri="{BB962C8B-B14F-4D97-AF65-F5344CB8AC3E}">
        <p14:creationId xmlns:p14="http://schemas.microsoft.com/office/powerpoint/2010/main" val="3440727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25D1C-B500-9D34-1ADD-14AEA7C50EB8}"/>
              </a:ext>
            </a:extLst>
          </p:cNvPr>
          <p:cNvSpPr>
            <a:spLocks noGrp="1"/>
          </p:cNvSpPr>
          <p:nvPr>
            <p:ph type="dt" sz="half" idx="10"/>
          </p:nvPr>
        </p:nvSpPr>
        <p:spPr/>
        <p:txBody>
          <a:bodyPr/>
          <a:lstStyle>
            <a:lvl1pPr>
              <a:defRPr/>
            </a:lvl1pPr>
          </a:lstStyle>
          <a:p>
            <a:pPr>
              <a:defRPr/>
            </a:pPr>
            <a:fld id="{299D8417-5379-4FF9-B55B-AD52CA39911B}" type="datetimeFigureOut">
              <a:rPr lang="en-US"/>
              <a:pPr>
                <a:defRPr/>
              </a:pPr>
              <a:t>11/22/2024</a:t>
            </a:fld>
            <a:endParaRPr lang="en-US"/>
          </a:p>
        </p:txBody>
      </p:sp>
      <p:sp>
        <p:nvSpPr>
          <p:cNvPr id="5" name="Footer Placeholder 4">
            <a:extLst>
              <a:ext uri="{FF2B5EF4-FFF2-40B4-BE49-F238E27FC236}">
                <a16:creationId xmlns:a16="http://schemas.microsoft.com/office/drawing/2014/main" id="{806C0922-418F-B808-6844-D2EF38ED3D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877024-89AD-373B-81B9-DAF2F5A3706F}"/>
              </a:ext>
            </a:extLst>
          </p:cNvPr>
          <p:cNvSpPr>
            <a:spLocks noGrp="1"/>
          </p:cNvSpPr>
          <p:nvPr>
            <p:ph type="sldNum" sz="quarter" idx="12"/>
          </p:nvPr>
        </p:nvSpPr>
        <p:spPr/>
        <p:txBody>
          <a:bodyPr/>
          <a:lstStyle>
            <a:lvl1pPr>
              <a:defRPr/>
            </a:lvl1pPr>
          </a:lstStyle>
          <a:p>
            <a:pPr>
              <a:defRPr/>
            </a:pPr>
            <a:fld id="{072FFBDB-F540-4F16-89A5-2BEF9DFA1A93}" type="slidenum">
              <a:rPr lang="en-US"/>
              <a:pPr>
                <a:defRPr/>
              </a:pPr>
              <a:t>‹#›</a:t>
            </a:fld>
            <a:endParaRPr lang="en-US"/>
          </a:p>
        </p:txBody>
      </p:sp>
    </p:spTree>
    <p:extLst>
      <p:ext uri="{BB962C8B-B14F-4D97-AF65-F5344CB8AC3E}">
        <p14:creationId xmlns:p14="http://schemas.microsoft.com/office/powerpoint/2010/main" val="1918418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B3671-B538-D74D-4360-6E79C52A9A2E}"/>
              </a:ext>
            </a:extLst>
          </p:cNvPr>
          <p:cNvSpPr>
            <a:spLocks noGrp="1"/>
          </p:cNvSpPr>
          <p:nvPr>
            <p:ph type="dt" sz="half" idx="10"/>
          </p:nvPr>
        </p:nvSpPr>
        <p:spPr/>
        <p:txBody>
          <a:bodyPr/>
          <a:lstStyle>
            <a:lvl1pPr>
              <a:defRPr/>
            </a:lvl1pPr>
          </a:lstStyle>
          <a:p>
            <a:pPr>
              <a:defRPr/>
            </a:pPr>
            <a:fld id="{2A215A01-4711-4A3F-B435-716CA4320FC1}" type="datetimeFigureOut">
              <a:rPr lang="en-US"/>
              <a:pPr>
                <a:defRPr/>
              </a:pPr>
              <a:t>11/22/2024</a:t>
            </a:fld>
            <a:endParaRPr lang="en-US"/>
          </a:p>
        </p:txBody>
      </p:sp>
      <p:sp>
        <p:nvSpPr>
          <p:cNvPr id="5" name="Footer Placeholder 4">
            <a:extLst>
              <a:ext uri="{FF2B5EF4-FFF2-40B4-BE49-F238E27FC236}">
                <a16:creationId xmlns:a16="http://schemas.microsoft.com/office/drawing/2014/main" id="{39DCD5A1-713B-E8F3-7D8F-E10A2721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3EFE7D-D4D4-996F-A70A-A13AB00D8394}"/>
              </a:ext>
            </a:extLst>
          </p:cNvPr>
          <p:cNvSpPr>
            <a:spLocks noGrp="1"/>
          </p:cNvSpPr>
          <p:nvPr>
            <p:ph type="sldNum" sz="quarter" idx="12"/>
          </p:nvPr>
        </p:nvSpPr>
        <p:spPr/>
        <p:txBody>
          <a:bodyPr/>
          <a:lstStyle>
            <a:lvl1pPr>
              <a:defRPr/>
            </a:lvl1pPr>
          </a:lstStyle>
          <a:p>
            <a:pPr>
              <a:defRPr/>
            </a:pPr>
            <a:fld id="{D78FA20C-6B89-433F-980E-C98F517E6586}" type="slidenum">
              <a:rPr lang="en-US"/>
              <a:pPr>
                <a:defRPr/>
              </a:pPr>
              <a:t>‹#›</a:t>
            </a:fld>
            <a:endParaRPr lang="en-US"/>
          </a:p>
        </p:txBody>
      </p:sp>
    </p:spTree>
    <p:extLst>
      <p:ext uri="{BB962C8B-B14F-4D97-AF65-F5344CB8AC3E}">
        <p14:creationId xmlns:p14="http://schemas.microsoft.com/office/powerpoint/2010/main" val="1795990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11/22/2024</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235F4-E134-2F2F-330C-A43EA75AC3E4}"/>
              </a:ext>
            </a:extLst>
          </p:cNvPr>
          <p:cNvSpPr>
            <a:spLocks noGrp="1"/>
          </p:cNvSpPr>
          <p:nvPr>
            <p:ph type="title"/>
          </p:nvPr>
        </p:nvSpPr>
        <p:spPr>
          <a:xfrm>
            <a:off x="304800" y="182563"/>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B97432-A632-B37B-9DE9-522B1CAD5C8E}"/>
              </a:ext>
            </a:extLst>
          </p:cNvPr>
          <p:cNvSpPr>
            <a:spLocks noGrp="1"/>
          </p:cNvSpPr>
          <p:nvPr>
            <p:ph type="body" idx="1"/>
          </p:nvPr>
        </p:nvSpPr>
        <p:spPr>
          <a:xfrm>
            <a:off x="304800" y="1066800"/>
            <a:ext cx="5486400" cy="3017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F7094-21B8-AB95-7C5A-8BEC0C6654EF}"/>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defTabSz="609539" eaLnBrk="1" fontAlgn="auto" hangingPunct="1">
              <a:spcBef>
                <a:spcPts val="0"/>
              </a:spcBef>
              <a:spcAft>
                <a:spcPts val="0"/>
              </a:spcAft>
              <a:defRPr sz="800" smtClean="0">
                <a:solidFill>
                  <a:schemeClr val="tx1">
                    <a:tint val="75000"/>
                  </a:schemeClr>
                </a:solidFill>
                <a:latin typeface="+mn-lt"/>
              </a:defRPr>
            </a:lvl1pPr>
          </a:lstStyle>
          <a:p>
            <a:pPr>
              <a:defRPr/>
            </a:pPr>
            <a:fld id="{8F28EC51-7355-4D3E-B1F7-1CB6AFC0121D}" type="datetimeFigureOut">
              <a:rPr lang="en-US"/>
              <a:pPr>
                <a:defRPr/>
              </a:pPr>
              <a:t>11/22/2024</a:t>
            </a:fld>
            <a:endParaRPr lang="en-US"/>
          </a:p>
        </p:txBody>
      </p:sp>
      <p:sp>
        <p:nvSpPr>
          <p:cNvPr id="5" name="Footer Placeholder 4">
            <a:extLst>
              <a:ext uri="{FF2B5EF4-FFF2-40B4-BE49-F238E27FC236}">
                <a16:creationId xmlns:a16="http://schemas.microsoft.com/office/drawing/2014/main" id="{09EA4D69-9C86-0358-FE42-54BC85400C52}"/>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defTabSz="609539"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C1518C7-3F6E-2BD7-D4C6-4317C56DEB7D}"/>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defTabSz="609539" eaLnBrk="1" fontAlgn="auto" hangingPunct="1">
              <a:spcBef>
                <a:spcPts val="0"/>
              </a:spcBef>
              <a:spcAft>
                <a:spcPts val="0"/>
              </a:spcAft>
              <a:defRPr sz="800" smtClean="0">
                <a:solidFill>
                  <a:schemeClr val="tx1">
                    <a:tint val="75000"/>
                  </a:schemeClr>
                </a:solidFill>
                <a:latin typeface="+mn-lt"/>
              </a:defRPr>
            </a:lvl1pPr>
          </a:lstStyle>
          <a:p>
            <a:pPr>
              <a:defRPr/>
            </a:pPr>
            <a:fld id="{09AA0F4D-EFEA-4083-B947-D37BC5297BEF}" type="slidenum">
              <a:rPr lang="en-US"/>
              <a:pPr>
                <a:defRPr/>
              </a:pPr>
              <a:t>‹#›</a:t>
            </a:fld>
            <a:endParaRPr lang="en-US"/>
          </a:p>
        </p:txBody>
      </p:sp>
    </p:spTree>
    <p:extLst>
      <p:ext uri="{BB962C8B-B14F-4D97-AF65-F5344CB8AC3E}">
        <p14:creationId xmlns:p14="http://schemas.microsoft.com/office/powerpoint/2010/main" val="103309016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609600" rtl="0" fontAlgn="base">
        <a:spcBef>
          <a:spcPct val="0"/>
        </a:spcBef>
        <a:spcAft>
          <a:spcPct val="0"/>
        </a:spcAft>
        <a:defRPr sz="2900" kern="1200">
          <a:solidFill>
            <a:schemeClr val="tx1"/>
          </a:solidFill>
          <a:latin typeface="+mj-lt"/>
          <a:ea typeface="+mj-ea"/>
          <a:cs typeface="+mj-cs"/>
        </a:defRPr>
      </a:lvl1pPr>
      <a:lvl2pPr algn="ctr" defTabSz="609600" rtl="0" fontAlgn="base">
        <a:spcBef>
          <a:spcPct val="0"/>
        </a:spcBef>
        <a:spcAft>
          <a:spcPct val="0"/>
        </a:spcAft>
        <a:defRPr sz="2900">
          <a:solidFill>
            <a:schemeClr val="tx1"/>
          </a:solidFill>
          <a:latin typeface="Calibri" panose="020F0502020204030204" pitchFamily="34" charset="0"/>
        </a:defRPr>
      </a:lvl2pPr>
      <a:lvl3pPr algn="ctr" defTabSz="609600" rtl="0" fontAlgn="base">
        <a:spcBef>
          <a:spcPct val="0"/>
        </a:spcBef>
        <a:spcAft>
          <a:spcPct val="0"/>
        </a:spcAft>
        <a:defRPr sz="2900">
          <a:solidFill>
            <a:schemeClr val="tx1"/>
          </a:solidFill>
          <a:latin typeface="Calibri" panose="020F0502020204030204" pitchFamily="34" charset="0"/>
        </a:defRPr>
      </a:lvl3pPr>
      <a:lvl4pPr algn="ctr" defTabSz="609600" rtl="0" fontAlgn="base">
        <a:spcBef>
          <a:spcPct val="0"/>
        </a:spcBef>
        <a:spcAft>
          <a:spcPct val="0"/>
        </a:spcAft>
        <a:defRPr sz="2900">
          <a:solidFill>
            <a:schemeClr val="tx1"/>
          </a:solidFill>
          <a:latin typeface="Calibri" panose="020F0502020204030204" pitchFamily="34" charset="0"/>
        </a:defRPr>
      </a:lvl4pPr>
      <a:lvl5pPr algn="ctr" defTabSz="609600" rtl="0" fontAlgn="base">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image" Target="../media/image48.emf"/><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26.xml"/><Relationship Id="rId5" Type="http://schemas.openxmlformats.org/officeDocument/2006/relationships/image" Target="../media/image5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51.emf"/><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29.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slide" Target="slide5.xml"/><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4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gif"/><Relationship Id="rId15" Type="http://schemas.openxmlformats.org/officeDocument/2006/relationships/image" Target="../media/image30.png"/><Relationship Id="rId10" Type="http://schemas.openxmlformats.org/officeDocument/2006/relationships/slide" Target="slide4.xml"/><Relationship Id="rId4" Type="http://schemas.openxmlformats.org/officeDocument/2006/relationships/image" Target="../media/image22.png"/><Relationship Id="rId9" Type="http://schemas.openxmlformats.org/officeDocument/2006/relationships/image" Target="../media/image27.gif"/><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7.gif"/><Relationship Id="rId5" Type="http://schemas.openxmlformats.org/officeDocument/2006/relationships/slide" Target="slide3.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gif"/><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33.jpeg"/><Relationship Id="rId5" Type="http://schemas.openxmlformats.org/officeDocument/2006/relationships/image" Target="../media/image26.gif"/><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33.jpeg"/><Relationship Id="rId5" Type="http://schemas.openxmlformats.org/officeDocument/2006/relationships/image" Target="../media/image27.gif"/><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image" Target="../media/image34.emf"/><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7">
            <a:extLst>
              <a:ext uri="{FF2B5EF4-FFF2-40B4-BE49-F238E27FC236}">
                <a16:creationId xmlns:a16="http://schemas.microsoft.com/office/drawing/2014/main" id="{03476AA2-FF89-5550-703B-9F759912D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1438"/>
            <a:ext cx="11942763"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46565835-F177-BBA1-D3E2-A40D22569413}"/>
              </a:ext>
            </a:extLst>
          </p:cNvPr>
          <p:cNvSpPr txBox="1">
            <a:spLocks/>
          </p:cNvSpPr>
          <p:nvPr/>
        </p:nvSpPr>
        <p:spPr>
          <a:xfrm>
            <a:off x="1959007" y="616217"/>
            <a:ext cx="8273985" cy="658812"/>
          </a:xfrm>
        </p:spPr>
        <p:txBody>
          <a:bodyPr anchor="b"/>
          <a:lst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Chào</a:t>
            </a:r>
            <a:r>
              <a:rPr kumimoji="0" lang="en-US" sz="3600" b="1" i="0" u="none" strike="noStrike" kern="1200" cap="none" spc="0" normalizeH="0" baseline="0" noProof="0" dirty="0">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mừng</a:t>
            </a:r>
            <a:r>
              <a:rPr kumimoji="0" lang="en-US" sz="3600" b="1" i="0" u="none" strike="noStrike" kern="1200" cap="none" spc="0" normalizeH="0" baseline="0" noProof="0" dirty="0">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 con </a:t>
            </a:r>
            <a:r>
              <a:rPr kumimoji="0" lang="en-US" sz="3600" b="1" i="0" u="none" strike="noStrike" kern="1200" cap="none" spc="0" normalizeH="0" baseline="0" noProof="0" dirty="0" err="1">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đến</a:t>
            </a:r>
            <a:r>
              <a:rPr kumimoji="0" lang="en-US" sz="3600" b="1" i="0" u="none" strike="noStrike" kern="1200" cap="none" spc="0" normalizeH="0" baseline="0" noProof="0" dirty="0">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với</a:t>
            </a:r>
            <a:r>
              <a:rPr kumimoji="0" lang="en-US" sz="3600" b="1" i="0" u="none" strike="noStrike" kern="1200" cap="none" spc="0" normalizeH="0" baseline="0" noProof="0" dirty="0">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rPr>
              <a:t>học</a:t>
            </a:r>
            <a:endParaRPr kumimoji="0" lang="en-US" sz="3600" b="1" i="0" u="none" strike="noStrike" kern="1200" cap="none" spc="0" normalizeH="0" baseline="0" noProof="0" dirty="0">
              <a:ln>
                <a:noFill/>
              </a:ln>
              <a:solidFill>
                <a:srgbClr val="00CC00"/>
              </a:solidFill>
              <a:effectLst>
                <a:outerShdw blurRad="50800" dist="38100" dir="5400000" algn="t" rotWithShape="0">
                  <a:prstClr val="black">
                    <a:alpha val="20000"/>
                  </a:prstClr>
                </a:outerShdw>
              </a:effectLst>
              <a:uLnTx/>
              <a:uFillTx/>
              <a:latin typeface="Times New Roman" panose="02020603050405020304" pitchFamily="18" charset="0"/>
              <a:cs typeface="Times New Roman" panose="02020603050405020304" pitchFamily="18" charset="0"/>
            </a:endParaRPr>
          </a:p>
        </p:txBody>
      </p:sp>
      <p:pic>
        <p:nvPicPr>
          <p:cNvPr id="15366" name="Picture 24">
            <a:extLst>
              <a:ext uri="{FF2B5EF4-FFF2-40B4-BE49-F238E27FC236}">
                <a16:creationId xmlns:a16="http://schemas.microsoft.com/office/drawing/2014/main" id="{E06CA8A1-93E1-5F31-5EC8-47F3BD127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300" y="2971800"/>
            <a:ext cx="2371725"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3">
            <a:extLst>
              <a:ext uri="{FF2B5EF4-FFF2-40B4-BE49-F238E27FC236}">
                <a16:creationId xmlns:a16="http://schemas.microsoft.com/office/drawing/2014/main" id="{82735153-69E9-AAD6-8D0E-34E862BA78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 y="344488"/>
            <a:ext cx="18415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ight Triangle 35">
            <a:extLst>
              <a:ext uri="{FF2B5EF4-FFF2-40B4-BE49-F238E27FC236}">
                <a16:creationId xmlns:a16="http://schemas.microsoft.com/office/drawing/2014/main" id="{914DF5B6-E7E4-65B5-1503-AA0B989E18BD}"/>
              </a:ext>
            </a:extLst>
          </p:cNvPr>
          <p:cNvSpPr/>
          <p:nvPr/>
        </p:nvSpPr>
        <p:spPr>
          <a:xfrm>
            <a:off x="107950" y="2203450"/>
            <a:ext cx="4367213" cy="449262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5369" name="Picture 28">
            <a:extLst>
              <a:ext uri="{FF2B5EF4-FFF2-40B4-BE49-F238E27FC236}">
                <a16:creationId xmlns:a16="http://schemas.microsoft.com/office/drawing/2014/main" id="{240457CE-26AC-3F09-CFFA-DDB2D8121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419735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7">
            <a:extLst>
              <a:ext uri="{FF2B5EF4-FFF2-40B4-BE49-F238E27FC236}">
                <a16:creationId xmlns:a16="http://schemas.microsoft.com/office/drawing/2014/main" id="{F710C426-E2CF-15B4-34FA-0BA011176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8338" y="1120775"/>
            <a:ext cx="21113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8">
            <a:extLst>
              <a:ext uri="{FF2B5EF4-FFF2-40B4-BE49-F238E27FC236}">
                <a16:creationId xmlns:a16="http://schemas.microsoft.com/office/drawing/2014/main" id="{04B49EB4-DCF2-53A4-CB2D-76BF945FE8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0" y="3227388"/>
            <a:ext cx="123507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34">
            <a:extLst>
              <a:ext uri="{FF2B5EF4-FFF2-40B4-BE49-F238E27FC236}">
                <a16:creationId xmlns:a16="http://schemas.microsoft.com/office/drawing/2014/main" id="{BB8CAF2E-8913-93C5-6881-DFA4E3CFBA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4413" y="5613400"/>
            <a:ext cx="1147762"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89365E5-24B6-5624-F3FC-FA48A356D0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4275" y="3327400"/>
            <a:ext cx="5953125"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8C907B0-1951-930F-7451-FA5D0D5DE424}"/>
              </a:ext>
            </a:extLst>
          </p:cNvPr>
          <p:cNvPicPr>
            <a:picLocks noChangeAspect="1"/>
          </p:cNvPicPr>
          <p:nvPr/>
        </p:nvPicPr>
        <p:blipFill>
          <a:blip r:embed="rId10"/>
          <a:stretch>
            <a:fillRect/>
          </a:stretch>
        </p:blipFill>
        <p:spPr>
          <a:xfrm>
            <a:off x="4202120" y="1749614"/>
            <a:ext cx="3596952"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dirty="0">
                <a:solidFill>
                  <a:srgbClr val="FF0000"/>
                </a:solidFill>
                <a:latin typeface="UTM Avo" panose="02040603050506020204" pitchFamily="18" charset="0"/>
              </a:rPr>
              <a:t>3. Sử dụng đèn học đúng cách và an toàn </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8593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1077218"/>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1. </a:t>
            </a:r>
            <a:r>
              <a:rPr lang="vi-VN" sz="3200" b="1" dirty="0">
                <a:solidFill>
                  <a:srgbClr val="0070C0"/>
                </a:solidFill>
                <a:latin typeface="Arial" panose="020B0604020202020204" pitchFamily="34" charset="0"/>
                <a:cs typeface="Arial" panose="020B0604020202020204" pitchFamily="34" charset="0"/>
              </a:rPr>
              <a:t>Em </a:t>
            </a:r>
            <a:r>
              <a:rPr lang="en-US" sz="3200" b="1" dirty="0">
                <a:solidFill>
                  <a:srgbClr val="0070C0"/>
                </a:solidFill>
                <a:latin typeface="Arial" panose="020B0604020202020204" pitchFamily="34" charset="0"/>
                <a:cs typeface="Arial" panose="020B0604020202020204" pitchFamily="34" charset="0"/>
              </a:rPr>
              <a:t>hãy </a:t>
            </a:r>
            <a:r>
              <a:rPr lang="vi-VN" sz="3200" b="1" dirty="0">
                <a:solidFill>
                  <a:srgbClr val="0070C0"/>
                </a:solidFill>
                <a:latin typeface="Arial" panose="020B0604020202020204" pitchFamily="34" charset="0"/>
                <a:cs typeface="Arial" panose="020B0604020202020204" pitchFamily="34" charset="0"/>
              </a:rPr>
              <a:t>cùng bạn thảo luận </a:t>
            </a:r>
            <a:r>
              <a:rPr lang="en-US" sz="3200" b="1" dirty="0">
                <a:solidFill>
                  <a:srgbClr val="0070C0"/>
                </a:solidFill>
                <a:latin typeface="Arial" panose="020B0604020202020204" pitchFamily="34" charset="0"/>
                <a:cs typeface="Arial" panose="020B0604020202020204" pitchFamily="34" charset="0"/>
              </a:rPr>
              <a:t>và sắp xếp các bước trong Hình 4 theo thứ tự hợp lí khi sử dụng đèn học</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A1FC64F-BD42-432B-91BB-F060880A217A}"/>
              </a:ext>
            </a:extLst>
          </p:cNvPr>
          <p:cNvPicPr>
            <a:picLocks noChangeAspect="1"/>
          </p:cNvPicPr>
          <p:nvPr/>
        </p:nvPicPr>
        <p:blipFill>
          <a:blip r:embed="rId2"/>
          <a:stretch>
            <a:fillRect/>
          </a:stretch>
        </p:blipFill>
        <p:spPr>
          <a:xfrm>
            <a:off x="4730871" y="1757350"/>
            <a:ext cx="5140242" cy="4870121"/>
          </a:xfrm>
          <a:prstGeom prst="rect">
            <a:avLst/>
          </a:prstGeom>
        </p:spPr>
      </p:pic>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3"/>
          <a:stretch>
            <a:fillRect/>
          </a:stretch>
        </p:blipFill>
        <p:spPr>
          <a:xfrm>
            <a:off x="307698" y="3018622"/>
            <a:ext cx="3697959" cy="3002681"/>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32230" y="93425"/>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A9DB9F7-FEBB-4A54-8E06-EAC13CE88FCE}"/>
              </a:ext>
            </a:extLst>
          </p:cNvPr>
          <p:cNvPicPr>
            <a:picLocks noChangeAspect="1"/>
          </p:cNvPicPr>
          <p:nvPr/>
        </p:nvPicPr>
        <p:blipFill>
          <a:blip r:embed="rId2"/>
          <a:stretch>
            <a:fillRect/>
          </a:stretch>
        </p:blipFill>
        <p:spPr>
          <a:xfrm>
            <a:off x="166129" y="339179"/>
            <a:ext cx="3315202" cy="2877680"/>
          </a:xfrm>
          <a:prstGeom prst="rect">
            <a:avLst/>
          </a:prstGeom>
        </p:spPr>
      </p:pic>
      <p:sp>
        <p:nvSpPr>
          <p:cNvPr id="8" name="Rectangle: Rounded Corners 7">
            <a:extLst>
              <a:ext uri="{FF2B5EF4-FFF2-40B4-BE49-F238E27FC236}">
                <a16:creationId xmlns:a16="http://schemas.microsoft.com/office/drawing/2014/main" id="{BE1AE4C3-4D59-401C-A5B0-9F4BC3815A32}"/>
              </a:ext>
            </a:extLst>
          </p:cNvPr>
          <p:cNvSpPr/>
          <p:nvPr/>
        </p:nvSpPr>
        <p:spPr>
          <a:xfrm>
            <a:off x="232230" y="3506118"/>
            <a:ext cx="3183000" cy="900629"/>
          </a:xfrm>
          <a:custGeom>
            <a:avLst/>
            <a:gdLst>
              <a:gd name="connsiteX0" fmla="*/ 0 w 3183000"/>
              <a:gd name="connsiteY0" fmla="*/ 150108 h 900629"/>
              <a:gd name="connsiteX1" fmla="*/ 150108 w 3183000"/>
              <a:gd name="connsiteY1" fmla="*/ 0 h 900629"/>
              <a:gd name="connsiteX2" fmla="*/ 640181 w 3183000"/>
              <a:gd name="connsiteY2" fmla="*/ 0 h 900629"/>
              <a:gd name="connsiteX3" fmla="*/ 1274394 w 3183000"/>
              <a:gd name="connsiteY3" fmla="*/ 0 h 900629"/>
              <a:gd name="connsiteX4" fmla="*/ 1850951 w 3183000"/>
              <a:gd name="connsiteY4" fmla="*/ 0 h 900629"/>
              <a:gd name="connsiteX5" fmla="*/ 2341024 w 3183000"/>
              <a:gd name="connsiteY5" fmla="*/ 0 h 900629"/>
              <a:gd name="connsiteX6" fmla="*/ 3032892 w 3183000"/>
              <a:gd name="connsiteY6" fmla="*/ 0 h 900629"/>
              <a:gd name="connsiteX7" fmla="*/ 3183000 w 3183000"/>
              <a:gd name="connsiteY7" fmla="*/ 150108 h 900629"/>
              <a:gd name="connsiteX8" fmla="*/ 3183000 w 3183000"/>
              <a:gd name="connsiteY8" fmla="*/ 438306 h 900629"/>
              <a:gd name="connsiteX9" fmla="*/ 3183000 w 3183000"/>
              <a:gd name="connsiteY9" fmla="*/ 750521 h 900629"/>
              <a:gd name="connsiteX10" fmla="*/ 3032892 w 3183000"/>
              <a:gd name="connsiteY10" fmla="*/ 900629 h 900629"/>
              <a:gd name="connsiteX11" fmla="*/ 2398680 w 3183000"/>
              <a:gd name="connsiteY11" fmla="*/ 900629 h 900629"/>
              <a:gd name="connsiteX12" fmla="*/ 1879778 w 3183000"/>
              <a:gd name="connsiteY12" fmla="*/ 900629 h 900629"/>
              <a:gd name="connsiteX13" fmla="*/ 1245566 w 3183000"/>
              <a:gd name="connsiteY13" fmla="*/ 900629 h 900629"/>
              <a:gd name="connsiteX14" fmla="*/ 150108 w 3183000"/>
              <a:gd name="connsiteY14" fmla="*/ 900629 h 900629"/>
              <a:gd name="connsiteX15" fmla="*/ 0 w 3183000"/>
              <a:gd name="connsiteY15" fmla="*/ 750521 h 900629"/>
              <a:gd name="connsiteX16" fmla="*/ 0 w 3183000"/>
              <a:gd name="connsiteY16" fmla="*/ 438306 h 900629"/>
              <a:gd name="connsiteX17" fmla="*/ 0 w 3183000"/>
              <a:gd name="connsiteY17" fmla="*/ 150108 h 9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3000" h="900629" fill="none" extrusionOk="0">
                <a:moveTo>
                  <a:pt x="0" y="150108"/>
                </a:moveTo>
                <a:cubicBezTo>
                  <a:pt x="7676" y="63337"/>
                  <a:pt x="83307" y="-1550"/>
                  <a:pt x="150108" y="0"/>
                </a:cubicBezTo>
                <a:cubicBezTo>
                  <a:pt x="350324" y="-24933"/>
                  <a:pt x="429758" y="42547"/>
                  <a:pt x="640181" y="0"/>
                </a:cubicBezTo>
                <a:cubicBezTo>
                  <a:pt x="850604" y="-42547"/>
                  <a:pt x="1138252" y="22491"/>
                  <a:pt x="1274394" y="0"/>
                </a:cubicBezTo>
                <a:cubicBezTo>
                  <a:pt x="1410536" y="-22491"/>
                  <a:pt x="1611689" y="51487"/>
                  <a:pt x="1850951" y="0"/>
                </a:cubicBezTo>
                <a:cubicBezTo>
                  <a:pt x="2090213" y="-51487"/>
                  <a:pt x="2211449" y="56222"/>
                  <a:pt x="2341024" y="0"/>
                </a:cubicBezTo>
                <a:cubicBezTo>
                  <a:pt x="2470599" y="-56222"/>
                  <a:pt x="2690545" y="21973"/>
                  <a:pt x="3032892" y="0"/>
                </a:cubicBezTo>
                <a:cubicBezTo>
                  <a:pt x="3105337" y="5538"/>
                  <a:pt x="3200262" y="81168"/>
                  <a:pt x="3183000" y="150108"/>
                </a:cubicBezTo>
                <a:cubicBezTo>
                  <a:pt x="3213355" y="281286"/>
                  <a:pt x="3174931" y="331310"/>
                  <a:pt x="3183000" y="438306"/>
                </a:cubicBezTo>
                <a:cubicBezTo>
                  <a:pt x="3191069" y="545302"/>
                  <a:pt x="3159357" y="609493"/>
                  <a:pt x="3183000" y="750521"/>
                </a:cubicBezTo>
                <a:cubicBezTo>
                  <a:pt x="3168507" y="826772"/>
                  <a:pt x="3114874" y="883821"/>
                  <a:pt x="3032892" y="900629"/>
                </a:cubicBezTo>
                <a:cubicBezTo>
                  <a:pt x="2835991" y="966406"/>
                  <a:pt x="2626366" y="843541"/>
                  <a:pt x="2398680" y="900629"/>
                </a:cubicBezTo>
                <a:cubicBezTo>
                  <a:pt x="2170994" y="957717"/>
                  <a:pt x="2130485" y="897544"/>
                  <a:pt x="1879778" y="900629"/>
                </a:cubicBezTo>
                <a:cubicBezTo>
                  <a:pt x="1629071" y="903714"/>
                  <a:pt x="1434090" y="895406"/>
                  <a:pt x="1245566" y="900629"/>
                </a:cubicBezTo>
                <a:cubicBezTo>
                  <a:pt x="1057042" y="905852"/>
                  <a:pt x="435695" y="833952"/>
                  <a:pt x="150108" y="900629"/>
                </a:cubicBezTo>
                <a:cubicBezTo>
                  <a:pt x="80824" y="894329"/>
                  <a:pt x="-10987" y="854794"/>
                  <a:pt x="0" y="750521"/>
                </a:cubicBezTo>
                <a:cubicBezTo>
                  <a:pt x="-1067" y="599963"/>
                  <a:pt x="37063" y="556672"/>
                  <a:pt x="0" y="438306"/>
                </a:cubicBezTo>
                <a:cubicBezTo>
                  <a:pt x="-37063" y="319940"/>
                  <a:pt x="21336" y="263773"/>
                  <a:pt x="0" y="150108"/>
                </a:cubicBezTo>
                <a:close/>
              </a:path>
              <a:path w="3183000" h="900629" stroke="0" extrusionOk="0">
                <a:moveTo>
                  <a:pt x="0" y="150108"/>
                </a:moveTo>
                <a:cubicBezTo>
                  <a:pt x="10764" y="54836"/>
                  <a:pt x="63257" y="-3721"/>
                  <a:pt x="150108" y="0"/>
                </a:cubicBezTo>
                <a:cubicBezTo>
                  <a:pt x="316887" y="-26296"/>
                  <a:pt x="468201" y="54052"/>
                  <a:pt x="726665" y="0"/>
                </a:cubicBezTo>
                <a:cubicBezTo>
                  <a:pt x="985129" y="-54052"/>
                  <a:pt x="1106440" y="40304"/>
                  <a:pt x="1245566" y="0"/>
                </a:cubicBezTo>
                <a:cubicBezTo>
                  <a:pt x="1384692" y="-40304"/>
                  <a:pt x="1582501" y="60998"/>
                  <a:pt x="1764467" y="0"/>
                </a:cubicBezTo>
                <a:cubicBezTo>
                  <a:pt x="1946433" y="-60998"/>
                  <a:pt x="2235328" y="28373"/>
                  <a:pt x="2369852" y="0"/>
                </a:cubicBezTo>
                <a:cubicBezTo>
                  <a:pt x="2504376" y="-28373"/>
                  <a:pt x="2848326" y="67147"/>
                  <a:pt x="3032892" y="0"/>
                </a:cubicBezTo>
                <a:cubicBezTo>
                  <a:pt x="3128834" y="904"/>
                  <a:pt x="3207410" y="66253"/>
                  <a:pt x="3183000" y="150108"/>
                </a:cubicBezTo>
                <a:cubicBezTo>
                  <a:pt x="3219868" y="297435"/>
                  <a:pt x="3161616" y="328960"/>
                  <a:pt x="3183000" y="462323"/>
                </a:cubicBezTo>
                <a:cubicBezTo>
                  <a:pt x="3204384" y="595687"/>
                  <a:pt x="3154063" y="613289"/>
                  <a:pt x="3183000" y="750521"/>
                </a:cubicBezTo>
                <a:cubicBezTo>
                  <a:pt x="3188056" y="831128"/>
                  <a:pt x="3131574" y="901548"/>
                  <a:pt x="3032892" y="900629"/>
                </a:cubicBezTo>
                <a:cubicBezTo>
                  <a:pt x="2914302" y="945319"/>
                  <a:pt x="2579587" y="839800"/>
                  <a:pt x="2456335" y="900629"/>
                </a:cubicBezTo>
                <a:cubicBezTo>
                  <a:pt x="2333083" y="961458"/>
                  <a:pt x="2189756" y="854949"/>
                  <a:pt x="1966262" y="900629"/>
                </a:cubicBezTo>
                <a:cubicBezTo>
                  <a:pt x="1742768" y="946309"/>
                  <a:pt x="1556293" y="837603"/>
                  <a:pt x="1418533" y="900629"/>
                </a:cubicBezTo>
                <a:cubicBezTo>
                  <a:pt x="1280773" y="963655"/>
                  <a:pt x="1107747" y="896813"/>
                  <a:pt x="899632" y="900629"/>
                </a:cubicBezTo>
                <a:cubicBezTo>
                  <a:pt x="691517" y="904445"/>
                  <a:pt x="367686" y="850061"/>
                  <a:pt x="150108" y="900629"/>
                </a:cubicBezTo>
                <a:cubicBezTo>
                  <a:pt x="73114" y="914199"/>
                  <a:pt x="2643" y="838204"/>
                  <a:pt x="0" y="750521"/>
                </a:cubicBezTo>
                <a:cubicBezTo>
                  <a:pt x="-4761" y="622468"/>
                  <a:pt x="6022" y="588723"/>
                  <a:pt x="0" y="450315"/>
                </a:cubicBezTo>
                <a:cubicBezTo>
                  <a:pt x="-6022" y="311907"/>
                  <a:pt x="20474" y="298609"/>
                  <a:pt x="0" y="150108"/>
                </a:cubicBezTo>
                <a:close/>
              </a:path>
            </a:pathLst>
          </a:custGeom>
          <a:ln w="38100">
            <a:extLst>
              <a:ext uri="{C807C97D-BFC1-408E-A445-0C87EB9F89A2}">
                <ask:lineSketchStyleProps xmlns:ask="http://schemas.microsoft.com/office/drawing/2018/sketchyshapes" xmlns="" sd="3134638580">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vị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endParaRPr 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C58EF21-7135-49C5-9690-1AA29E42338B}"/>
              </a:ext>
            </a:extLst>
          </p:cNvPr>
          <p:cNvPicPr>
            <a:picLocks noChangeAspect="1"/>
          </p:cNvPicPr>
          <p:nvPr/>
        </p:nvPicPr>
        <p:blipFill>
          <a:blip r:embed="rId3"/>
          <a:stretch>
            <a:fillRect/>
          </a:stretch>
        </p:blipFill>
        <p:spPr>
          <a:xfrm>
            <a:off x="3415230" y="365421"/>
            <a:ext cx="3207745" cy="2877680"/>
          </a:xfrm>
          <a:prstGeom prst="rect">
            <a:avLst/>
          </a:prstGeom>
        </p:spPr>
      </p:pic>
      <p:sp>
        <p:nvSpPr>
          <p:cNvPr id="42" name="Rectangle: Rounded Corners 41">
            <a:extLst>
              <a:ext uri="{FF2B5EF4-FFF2-40B4-BE49-F238E27FC236}">
                <a16:creationId xmlns:a16="http://schemas.microsoft.com/office/drawing/2014/main" id="{434AF902-8793-43FF-B2AE-3169E0FA8AAD}"/>
              </a:ext>
            </a:extLst>
          </p:cNvPr>
          <p:cNvSpPr/>
          <p:nvPr/>
        </p:nvSpPr>
        <p:spPr>
          <a:xfrm>
            <a:off x="3647896" y="3506117"/>
            <a:ext cx="2918595" cy="900629"/>
          </a:xfrm>
          <a:custGeom>
            <a:avLst/>
            <a:gdLst>
              <a:gd name="connsiteX0" fmla="*/ 0 w 2918595"/>
              <a:gd name="connsiteY0" fmla="*/ 150108 h 900629"/>
              <a:gd name="connsiteX1" fmla="*/ 150108 w 2918595"/>
              <a:gd name="connsiteY1" fmla="*/ 0 h 900629"/>
              <a:gd name="connsiteX2" fmla="*/ 595232 w 2918595"/>
              <a:gd name="connsiteY2" fmla="*/ 0 h 900629"/>
              <a:gd name="connsiteX3" fmla="*/ 1171276 w 2918595"/>
              <a:gd name="connsiteY3" fmla="*/ 0 h 900629"/>
              <a:gd name="connsiteX4" fmla="*/ 1694952 w 2918595"/>
              <a:gd name="connsiteY4" fmla="*/ 0 h 900629"/>
              <a:gd name="connsiteX5" fmla="*/ 2140076 w 2918595"/>
              <a:gd name="connsiteY5" fmla="*/ 0 h 900629"/>
              <a:gd name="connsiteX6" fmla="*/ 2768487 w 2918595"/>
              <a:gd name="connsiteY6" fmla="*/ 0 h 900629"/>
              <a:gd name="connsiteX7" fmla="*/ 2918595 w 2918595"/>
              <a:gd name="connsiteY7" fmla="*/ 150108 h 900629"/>
              <a:gd name="connsiteX8" fmla="*/ 2918595 w 2918595"/>
              <a:gd name="connsiteY8" fmla="*/ 438306 h 900629"/>
              <a:gd name="connsiteX9" fmla="*/ 2918595 w 2918595"/>
              <a:gd name="connsiteY9" fmla="*/ 750521 h 900629"/>
              <a:gd name="connsiteX10" fmla="*/ 2768487 w 2918595"/>
              <a:gd name="connsiteY10" fmla="*/ 900629 h 900629"/>
              <a:gd name="connsiteX11" fmla="*/ 2192444 w 2918595"/>
              <a:gd name="connsiteY11" fmla="*/ 900629 h 900629"/>
              <a:gd name="connsiteX12" fmla="*/ 1721135 w 2918595"/>
              <a:gd name="connsiteY12" fmla="*/ 900629 h 900629"/>
              <a:gd name="connsiteX13" fmla="*/ 1145092 w 2918595"/>
              <a:gd name="connsiteY13" fmla="*/ 900629 h 900629"/>
              <a:gd name="connsiteX14" fmla="*/ 150108 w 2918595"/>
              <a:gd name="connsiteY14" fmla="*/ 900629 h 900629"/>
              <a:gd name="connsiteX15" fmla="*/ 0 w 2918595"/>
              <a:gd name="connsiteY15" fmla="*/ 750521 h 900629"/>
              <a:gd name="connsiteX16" fmla="*/ 0 w 2918595"/>
              <a:gd name="connsiteY16" fmla="*/ 438306 h 900629"/>
              <a:gd name="connsiteX17" fmla="*/ 0 w 2918595"/>
              <a:gd name="connsiteY17" fmla="*/ 150108 h 9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8595" h="900629" fill="none" extrusionOk="0">
                <a:moveTo>
                  <a:pt x="0" y="150108"/>
                </a:moveTo>
                <a:cubicBezTo>
                  <a:pt x="7676" y="63337"/>
                  <a:pt x="83307" y="-1550"/>
                  <a:pt x="150108" y="0"/>
                </a:cubicBezTo>
                <a:cubicBezTo>
                  <a:pt x="289445" y="-21001"/>
                  <a:pt x="414287" y="19555"/>
                  <a:pt x="595232" y="0"/>
                </a:cubicBezTo>
                <a:cubicBezTo>
                  <a:pt x="776177" y="-19555"/>
                  <a:pt x="1053342" y="2049"/>
                  <a:pt x="1171276" y="0"/>
                </a:cubicBezTo>
                <a:cubicBezTo>
                  <a:pt x="1289210" y="-2049"/>
                  <a:pt x="1487601" y="20772"/>
                  <a:pt x="1694952" y="0"/>
                </a:cubicBezTo>
                <a:cubicBezTo>
                  <a:pt x="1902303" y="-20772"/>
                  <a:pt x="1923187" y="522"/>
                  <a:pt x="2140076" y="0"/>
                </a:cubicBezTo>
                <a:cubicBezTo>
                  <a:pt x="2356965" y="-522"/>
                  <a:pt x="2597973" y="23812"/>
                  <a:pt x="2768487" y="0"/>
                </a:cubicBezTo>
                <a:cubicBezTo>
                  <a:pt x="2840932" y="5538"/>
                  <a:pt x="2935857" y="81168"/>
                  <a:pt x="2918595" y="150108"/>
                </a:cubicBezTo>
                <a:cubicBezTo>
                  <a:pt x="2948950" y="281286"/>
                  <a:pt x="2910526" y="331310"/>
                  <a:pt x="2918595" y="438306"/>
                </a:cubicBezTo>
                <a:cubicBezTo>
                  <a:pt x="2926664" y="545302"/>
                  <a:pt x="2894952" y="609493"/>
                  <a:pt x="2918595" y="750521"/>
                </a:cubicBezTo>
                <a:cubicBezTo>
                  <a:pt x="2904102" y="826772"/>
                  <a:pt x="2850469" y="883821"/>
                  <a:pt x="2768487" y="900629"/>
                </a:cubicBezTo>
                <a:cubicBezTo>
                  <a:pt x="2550352" y="940520"/>
                  <a:pt x="2473779" y="861111"/>
                  <a:pt x="2192444" y="900629"/>
                </a:cubicBezTo>
                <a:cubicBezTo>
                  <a:pt x="1911109" y="940147"/>
                  <a:pt x="1913616" y="869298"/>
                  <a:pt x="1721135" y="900629"/>
                </a:cubicBezTo>
                <a:cubicBezTo>
                  <a:pt x="1528654" y="931960"/>
                  <a:pt x="1327650" y="844797"/>
                  <a:pt x="1145092" y="900629"/>
                </a:cubicBezTo>
                <a:cubicBezTo>
                  <a:pt x="962534" y="956461"/>
                  <a:pt x="368355" y="863522"/>
                  <a:pt x="150108" y="900629"/>
                </a:cubicBezTo>
                <a:cubicBezTo>
                  <a:pt x="80824" y="894329"/>
                  <a:pt x="-10987" y="854794"/>
                  <a:pt x="0" y="750521"/>
                </a:cubicBezTo>
                <a:cubicBezTo>
                  <a:pt x="-1067" y="599963"/>
                  <a:pt x="37063" y="556672"/>
                  <a:pt x="0" y="438306"/>
                </a:cubicBezTo>
                <a:cubicBezTo>
                  <a:pt x="-37063" y="319940"/>
                  <a:pt x="21336" y="263773"/>
                  <a:pt x="0" y="150108"/>
                </a:cubicBezTo>
                <a:close/>
              </a:path>
              <a:path w="2918595" h="900629" stroke="0" extrusionOk="0">
                <a:moveTo>
                  <a:pt x="0" y="150108"/>
                </a:moveTo>
                <a:cubicBezTo>
                  <a:pt x="10764" y="54836"/>
                  <a:pt x="63257" y="-3721"/>
                  <a:pt x="150108" y="0"/>
                </a:cubicBezTo>
                <a:cubicBezTo>
                  <a:pt x="397884" y="-15704"/>
                  <a:pt x="518818" y="23538"/>
                  <a:pt x="673784" y="0"/>
                </a:cubicBezTo>
                <a:cubicBezTo>
                  <a:pt x="828750" y="-23538"/>
                  <a:pt x="938491" y="34613"/>
                  <a:pt x="1145092" y="0"/>
                </a:cubicBezTo>
                <a:cubicBezTo>
                  <a:pt x="1351693" y="-34613"/>
                  <a:pt x="1490965" y="48476"/>
                  <a:pt x="1616400" y="0"/>
                </a:cubicBezTo>
                <a:cubicBezTo>
                  <a:pt x="1741835" y="-48476"/>
                  <a:pt x="1906540" y="14715"/>
                  <a:pt x="2166260" y="0"/>
                </a:cubicBezTo>
                <a:cubicBezTo>
                  <a:pt x="2425980" y="-14715"/>
                  <a:pt x="2533178" y="25554"/>
                  <a:pt x="2768487" y="0"/>
                </a:cubicBezTo>
                <a:cubicBezTo>
                  <a:pt x="2864429" y="904"/>
                  <a:pt x="2943005" y="66253"/>
                  <a:pt x="2918595" y="150108"/>
                </a:cubicBezTo>
                <a:cubicBezTo>
                  <a:pt x="2955463" y="297435"/>
                  <a:pt x="2897211" y="328960"/>
                  <a:pt x="2918595" y="462323"/>
                </a:cubicBezTo>
                <a:cubicBezTo>
                  <a:pt x="2939979" y="595687"/>
                  <a:pt x="2889658" y="613289"/>
                  <a:pt x="2918595" y="750521"/>
                </a:cubicBezTo>
                <a:cubicBezTo>
                  <a:pt x="2923651" y="831128"/>
                  <a:pt x="2867169" y="901548"/>
                  <a:pt x="2768487" y="900629"/>
                </a:cubicBezTo>
                <a:cubicBezTo>
                  <a:pt x="2520879" y="924950"/>
                  <a:pt x="2380039" y="868703"/>
                  <a:pt x="2244811" y="900629"/>
                </a:cubicBezTo>
                <a:cubicBezTo>
                  <a:pt x="2109583" y="932555"/>
                  <a:pt x="1904292" y="885725"/>
                  <a:pt x="1799687" y="900629"/>
                </a:cubicBezTo>
                <a:cubicBezTo>
                  <a:pt x="1695082" y="915533"/>
                  <a:pt x="1436493" y="884733"/>
                  <a:pt x="1302195" y="900629"/>
                </a:cubicBezTo>
                <a:cubicBezTo>
                  <a:pt x="1167897" y="916525"/>
                  <a:pt x="1058497" y="897108"/>
                  <a:pt x="830887" y="900629"/>
                </a:cubicBezTo>
                <a:cubicBezTo>
                  <a:pt x="603277" y="904150"/>
                  <a:pt x="489165" y="825357"/>
                  <a:pt x="150108" y="900629"/>
                </a:cubicBezTo>
                <a:cubicBezTo>
                  <a:pt x="73114" y="914199"/>
                  <a:pt x="2643" y="838204"/>
                  <a:pt x="0" y="750521"/>
                </a:cubicBezTo>
                <a:cubicBezTo>
                  <a:pt x="-4761" y="622468"/>
                  <a:pt x="6022" y="588723"/>
                  <a:pt x="0" y="450315"/>
                </a:cubicBezTo>
                <a:cubicBezTo>
                  <a:pt x="-6022" y="311907"/>
                  <a:pt x="20474" y="298609"/>
                  <a:pt x="0" y="150108"/>
                </a:cubicBezTo>
                <a:close/>
              </a:path>
            </a:pathLst>
          </a:custGeom>
          <a:ln w="38100">
            <a:extLst>
              <a:ext uri="{C807C97D-BFC1-408E-A445-0C87EB9F89A2}">
                <ask:lineSketchStyleProps xmlns:ask="http://schemas.microsoft.com/office/drawing/2018/sketchyshapes" xmlns="" sd="3134638580">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Bật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endParaRPr lang="en-US" sz="28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14D539E-B427-4EC1-9A6F-0FD949DF9FF7}"/>
              </a:ext>
            </a:extLst>
          </p:cNvPr>
          <p:cNvPicPr>
            <a:picLocks noChangeAspect="1"/>
          </p:cNvPicPr>
          <p:nvPr/>
        </p:nvPicPr>
        <p:blipFill>
          <a:blip r:embed="rId4"/>
          <a:stretch>
            <a:fillRect/>
          </a:stretch>
        </p:blipFill>
        <p:spPr>
          <a:xfrm>
            <a:off x="6566397" y="392076"/>
            <a:ext cx="2918595" cy="2771885"/>
          </a:xfrm>
          <a:prstGeom prst="rect">
            <a:avLst/>
          </a:prstGeom>
        </p:spPr>
      </p:pic>
      <p:sp>
        <p:nvSpPr>
          <p:cNvPr id="43" name="Rectangle: Rounded Corners 42">
            <a:extLst>
              <a:ext uri="{FF2B5EF4-FFF2-40B4-BE49-F238E27FC236}">
                <a16:creationId xmlns:a16="http://schemas.microsoft.com/office/drawing/2014/main" id="{F3F22D49-40E0-4552-9467-14A857954CB7}"/>
              </a:ext>
            </a:extLst>
          </p:cNvPr>
          <p:cNvSpPr/>
          <p:nvPr/>
        </p:nvSpPr>
        <p:spPr>
          <a:xfrm>
            <a:off x="6859926" y="3506117"/>
            <a:ext cx="2918595" cy="2184820"/>
          </a:xfrm>
          <a:custGeom>
            <a:avLst/>
            <a:gdLst>
              <a:gd name="connsiteX0" fmla="*/ 0 w 2918595"/>
              <a:gd name="connsiteY0" fmla="*/ 282313 h 1693844"/>
              <a:gd name="connsiteX1" fmla="*/ 282313 w 2918595"/>
              <a:gd name="connsiteY1" fmla="*/ 0 h 1693844"/>
              <a:gd name="connsiteX2" fmla="*/ 847266 w 2918595"/>
              <a:gd name="connsiteY2" fmla="*/ 0 h 1693844"/>
              <a:gd name="connsiteX3" fmla="*/ 1435758 w 2918595"/>
              <a:gd name="connsiteY3" fmla="*/ 0 h 1693844"/>
              <a:gd name="connsiteX4" fmla="*/ 2000710 w 2918595"/>
              <a:gd name="connsiteY4" fmla="*/ 0 h 1693844"/>
              <a:gd name="connsiteX5" fmla="*/ 2636282 w 2918595"/>
              <a:gd name="connsiteY5" fmla="*/ 0 h 1693844"/>
              <a:gd name="connsiteX6" fmla="*/ 2918595 w 2918595"/>
              <a:gd name="connsiteY6" fmla="*/ 282313 h 1693844"/>
              <a:gd name="connsiteX7" fmla="*/ 2918595 w 2918595"/>
              <a:gd name="connsiteY7" fmla="*/ 846922 h 1693844"/>
              <a:gd name="connsiteX8" fmla="*/ 2918595 w 2918595"/>
              <a:gd name="connsiteY8" fmla="*/ 1411531 h 1693844"/>
              <a:gd name="connsiteX9" fmla="*/ 2636282 w 2918595"/>
              <a:gd name="connsiteY9" fmla="*/ 1693844 h 1693844"/>
              <a:gd name="connsiteX10" fmla="*/ 2047790 w 2918595"/>
              <a:gd name="connsiteY10" fmla="*/ 1693844 h 1693844"/>
              <a:gd name="connsiteX11" fmla="*/ 1459298 w 2918595"/>
              <a:gd name="connsiteY11" fmla="*/ 1693844 h 1693844"/>
              <a:gd name="connsiteX12" fmla="*/ 894345 w 2918595"/>
              <a:gd name="connsiteY12" fmla="*/ 1693844 h 1693844"/>
              <a:gd name="connsiteX13" fmla="*/ 282313 w 2918595"/>
              <a:gd name="connsiteY13" fmla="*/ 1693844 h 1693844"/>
              <a:gd name="connsiteX14" fmla="*/ 0 w 2918595"/>
              <a:gd name="connsiteY14" fmla="*/ 1411531 h 1693844"/>
              <a:gd name="connsiteX15" fmla="*/ 0 w 2918595"/>
              <a:gd name="connsiteY15" fmla="*/ 846922 h 1693844"/>
              <a:gd name="connsiteX16" fmla="*/ 0 w 2918595"/>
              <a:gd name="connsiteY16" fmla="*/ 282313 h 169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8595" h="1693844" fill="none" extrusionOk="0">
                <a:moveTo>
                  <a:pt x="0" y="282313"/>
                </a:moveTo>
                <a:cubicBezTo>
                  <a:pt x="12251" y="138726"/>
                  <a:pt x="104486" y="29882"/>
                  <a:pt x="282313" y="0"/>
                </a:cubicBezTo>
                <a:cubicBezTo>
                  <a:pt x="513491" y="-49372"/>
                  <a:pt x="565581" y="34572"/>
                  <a:pt x="847266" y="0"/>
                </a:cubicBezTo>
                <a:cubicBezTo>
                  <a:pt x="1128951" y="-34572"/>
                  <a:pt x="1270913" y="36473"/>
                  <a:pt x="1435758" y="0"/>
                </a:cubicBezTo>
                <a:cubicBezTo>
                  <a:pt x="1600603" y="-36473"/>
                  <a:pt x="1805176" y="59172"/>
                  <a:pt x="2000710" y="0"/>
                </a:cubicBezTo>
                <a:cubicBezTo>
                  <a:pt x="2196244" y="-59172"/>
                  <a:pt x="2320378" y="3799"/>
                  <a:pt x="2636282" y="0"/>
                </a:cubicBezTo>
                <a:cubicBezTo>
                  <a:pt x="2790325" y="-38925"/>
                  <a:pt x="2933359" y="137476"/>
                  <a:pt x="2918595" y="282313"/>
                </a:cubicBezTo>
                <a:cubicBezTo>
                  <a:pt x="2971692" y="472060"/>
                  <a:pt x="2905148" y="610076"/>
                  <a:pt x="2918595" y="846922"/>
                </a:cubicBezTo>
                <a:cubicBezTo>
                  <a:pt x="2932042" y="1083768"/>
                  <a:pt x="2893105" y="1252750"/>
                  <a:pt x="2918595" y="1411531"/>
                </a:cubicBezTo>
                <a:cubicBezTo>
                  <a:pt x="2927799" y="1576345"/>
                  <a:pt x="2795658" y="1698646"/>
                  <a:pt x="2636282" y="1693844"/>
                </a:cubicBezTo>
                <a:cubicBezTo>
                  <a:pt x="2518126" y="1725515"/>
                  <a:pt x="2279826" y="1692520"/>
                  <a:pt x="2047790" y="1693844"/>
                </a:cubicBezTo>
                <a:cubicBezTo>
                  <a:pt x="1815754" y="1695168"/>
                  <a:pt x="1747325" y="1690096"/>
                  <a:pt x="1459298" y="1693844"/>
                </a:cubicBezTo>
                <a:cubicBezTo>
                  <a:pt x="1171271" y="1697592"/>
                  <a:pt x="1143467" y="1636449"/>
                  <a:pt x="894345" y="1693844"/>
                </a:cubicBezTo>
                <a:cubicBezTo>
                  <a:pt x="645223" y="1751239"/>
                  <a:pt x="406300" y="1666319"/>
                  <a:pt x="282313" y="1693844"/>
                </a:cubicBezTo>
                <a:cubicBezTo>
                  <a:pt x="120605" y="1708639"/>
                  <a:pt x="7407" y="1584982"/>
                  <a:pt x="0" y="1411531"/>
                </a:cubicBezTo>
                <a:cubicBezTo>
                  <a:pt x="-10322" y="1255588"/>
                  <a:pt x="62767" y="960894"/>
                  <a:pt x="0" y="846922"/>
                </a:cubicBezTo>
                <a:cubicBezTo>
                  <a:pt x="-62767" y="732950"/>
                  <a:pt x="26594" y="552119"/>
                  <a:pt x="0" y="282313"/>
                </a:cubicBezTo>
                <a:close/>
              </a:path>
              <a:path w="2918595" h="1693844" stroke="0" extrusionOk="0">
                <a:moveTo>
                  <a:pt x="0" y="282313"/>
                </a:moveTo>
                <a:cubicBezTo>
                  <a:pt x="22403" y="100651"/>
                  <a:pt x="110654" y="-14834"/>
                  <a:pt x="282313" y="0"/>
                </a:cubicBezTo>
                <a:cubicBezTo>
                  <a:pt x="545699" y="-49695"/>
                  <a:pt x="646336" y="29816"/>
                  <a:pt x="870805" y="0"/>
                </a:cubicBezTo>
                <a:cubicBezTo>
                  <a:pt x="1095274" y="-29816"/>
                  <a:pt x="1180826" y="8787"/>
                  <a:pt x="1412218" y="0"/>
                </a:cubicBezTo>
                <a:cubicBezTo>
                  <a:pt x="1643610" y="-8787"/>
                  <a:pt x="1726314" y="33047"/>
                  <a:pt x="1953631" y="0"/>
                </a:cubicBezTo>
                <a:cubicBezTo>
                  <a:pt x="2180948" y="-33047"/>
                  <a:pt x="2391493" y="34339"/>
                  <a:pt x="2636282" y="0"/>
                </a:cubicBezTo>
                <a:cubicBezTo>
                  <a:pt x="2761596" y="1606"/>
                  <a:pt x="2920434" y="120363"/>
                  <a:pt x="2918595" y="282313"/>
                </a:cubicBezTo>
                <a:cubicBezTo>
                  <a:pt x="2951117" y="442037"/>
                  <a:pt x="2885325" y="607662"/>
                  <a:pt x="2918595" y="869506"/>
                </a:cubicBezTo>
                <a:cubicBezTo>
                  <a:pt x="2951865" y="1131350"/>
                  <a:pt x="2889346" y="1221823"/>
                  <a:pt x="2918595" y="1411531"/>
                </a:cubicBezTo>
                <a:cubicBezTo>
                  <a:pt x="2921708" y="1537250"/>
                  <a:pt x="2768084" y="1696203"/>
                  <a:pt x="2636282" y="1693844"/>
                </a:cubicBezTo>
                <a:cubicBezTo>
                  <a:pt x="2496217" y="1728847"/>
                  <a:pt x="2288765" y="1665401"/>
                  <a:pt x="2047790" y="1693844"/>
                </a:cubicBezTo>
                <a:cubicBezTo>
                  <a:pt x="1806815" y="1722287"/>
                  <a:pt x="1784556" y="1646525"/>
                  <a:pt x="1529917" y="1693844"/>
                </a:cubicBezTo>
                <a:cubicBezTo>
                  <a:pt x="1275278" y="1741163"/>
                  <a:pt x="1217735" y="1652982"/>
                  <a:pt x="1012043" y="1693844"/>
                </a:cubicBezTo>
                <a:cubicBezTo>
                  <a:pt x="806351" y="1734706"/>
                  <a:pt x="499258" y="1688854"/>
                  <a:pt x="282313" y="1693844"/>
                </a:cubicBezTo>
                <a:cubicBezTo>
                  <a:pt x="116138" y="1689879"/>
                  <a:pt x="-2917" y="1570134"/>
                  <a:pt x="0" y="1411531"/>
                </a:cubicBezTo>
                <a:cubicBezTo>
                  <a:pt x="-33938" y="1212494"/>
                  <a:pt x="60912" y="1073427"/>
                  <a:pt x="0" y="835630"/>
                </a:cubicBezTo>
                <a:cubicBezTo>
                  <a:pt x="-60912" y="597833"/>
                  <a:pt x="40288" y="429978"/>
                  <a:pt x="0" y="282313"/>
                </a:cubicBezTo>
                <a:close/>
              </a:path>
            </a:pathLst>
          </a:custGeom>
          <a:ln w="38100">
            <a:extLst>
              <a:ext uri="{C807C97D-BFC1-408E-A445-0C87EB9F89A2}">
                <ask:lineSketchStyleProps xmlns:ask="http://schemas.microsoft.com/office/drawing/2018/sketchyshapes" xmlns="" sd="3134638580">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Bước 3: điều chỉnh độ cao, độ sáng và hướng chiếu sáng của đèn</a:t>
            </a:r>
          </a:p>
        </p:txBody>
      </p:sp>
      <p:pic>
        <p:nvPicPr>
          <p:cNvPr id="27" name="Picture 26">
            <a:extLst>
              <a:ext uri="{FF2B5EF4-FFF2-40B4-BE49-F238E27FC236}">
                <a16:creationId xmlns:a16="http://schemas.microsoft.com/office/drawing/2014/main" id="{8664E5F9-1441-4777-8825-3530AFF5AD65}"/>
              </a:ext>
            </a:extLst>
          </p:cNvPr>
          <p:cNvPicPr>
            <a:picLocks noChangeAspect="1"/>
          </p:cNvPicPr>
          <p:nvPr/>
        </p:nvPicPr>
        <p:blipFill>
          <a:blip r:embed="rId5"/>
          <a:stretch>
            <a:fillRect/>
          </a:stretch>
        </p:blipFill>
        <p:spPr>
          <a:xfrm>
            <a:off x="9514021" y="418733"/>
            <a:ext cx="2474779" cy="2718573"/>
          </a:xfrm>
          <a:prstGeom prst="rect">
            <a:avLst/>
          </a:prstGeom>
        </p:spPr>
      </p:pic>
      <p:sp>
        <p:nvSpPr>
          <p:cNvPr id="44" name="Rectangle: Rounded Corners 43">
            <a:extLst>
              <a:ext uri="{FF2B5EF4-FFF2-40B4-BE49-F238E27FC236}">
                <a16:creationId xmlns:a16="http://schemas.microsoft.com/office/drawing/2014/main" id="{AD7689F5-ABAC-43E4-93A6-5AFEB6E63541}"/>
              </a:ext>
            </a:extLst>
          </p:cNvPr>
          <p:cNvSpPr/>
          <p:nvPr/>
        </p:nvSpPr>
        <p:spPr>
          <a:xfrm>
            <a:off x="10011187" y="3506117"/>
            <a:ext cx="2026137" cy="2184820"/>
          </a:xfrm>
          <a:custGeom>
            <a:avLst/>
            <a:gdLst>
              <a:gd name="connsiteX0" fmla="*/ 0 w 2026137"/>
              <a:gd name="connsiteY0" fmla="*/ 140875 h 845235"/>
              <a:gd name="connsiteX1" fmla="*/ 140875 w 2026137"/>
              <a:gd name="connsiteY1" fmla="*/ 0 h 845235"/>
              <a:gd name="connsiteX2" fmla="*/ 739781 w 2026137"/>
              <a:gd name="connsiteY2" fmla="*/ 0 h 845235"/>
              <a:gd name="connsiteX3" fmla="*/ 1286356 w 2026137"/>
              <a:gd name="connsiteY3" fmla="*/ 0 h 845235"/>
              <a:gd name="connsiteX4" fmla="*/ 1885262 w 2026137"/>
              <a:gd name="connsiteY4" fmla="*/ 0 h 845235"/>
              <a:gd name="connsiteX5" fmla="*/ 2026137 w 2026137"/>
              <a:gd name="connsiteY5" fmla="*/ 140875 h 845235"/>
              <a:gd name="connsiteX6" fmla="*/ 2026137 w 2026137"/>
              <a:gd name="connsiteY6" fmla="*/ 704360 h 845235"/>
              <a:gd name="connsiteX7" fmla="*/ 1885262 w 2026137"/>
              <a:gd name="connsiteY7" fmla="*/ 845235 h 845235"/>
              <a:gd name="connsiteX8" fmla="*/ 1356131 w 2026137"/>
              <a:gd name="connsiteY8" fmla="*/ 845235 h 845235"/>
              <a:gd name="connsiteX9" fmla="*/ 827001 w 2026137"/>
              <a:gd name="connsiteY9" fmla="*/ 845235 h 845235"/>
              <a:gd name="connsiteX10" fmla="*/ 140875 w 2026137"/>
              <a:gd name="connsiteY10" fmla="*/ 845235 h 845235"/>
              <a:gd name="connsiteX11" fmla="*/ 0 w 2026137"/>
              <a:gd name="connsiteY11" fmla="*/ 704360 h 845235"/>
              <a:gd name="connsiteX12" fmla="*/ 0 w 2026137"/>
              <a:gd name="connsiteY12" fmla="*/ 140875 h 84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6137" h="845235" fill="none" extrusionOk="0">
                <a:moveTo>
                  <a:pt x="0" y="140875"/>
                </a:moveTo>
                <a:cubicBezTo>
                  <a:pt x="-10625" y="58965"/>
                  <a:pt x="51622" y="10544"/>
                  <a:pt x="140875" y="0"/>
                </a:cubicBezTo>
                <a:cubicBezTo>
                  <a:pt x="384283" y="-60450"/>
                  <a:pt x="618249" y="68269"/>
                  <a:pt x="739781" y="0"/>
                </a:cubicBezTo>
                <a:cubicBezTo>
                  <a:pt x="861313" y="-68269"/>
                  <a:pt x="1067479" y="44013"/>
                  <a:pt x="1286356" y="0"/>
                </a:cubicBezTo>
                <a:cubicBezTo>
                  <a:pt x="1505234" y="-44013"/>
                  <a:pt x="1617020" y="32003"/>
                  <a:pt x="1885262" y="0"/>
                </a:cubicBezTo>
                <a:cubicBezTo>
                  <a:pt x="1964574" y="1705"/>
                  <a:pt x="2018250" y="62533"/>
                  <a:pt x="2026137" y="140875"/>
                </a:cubicBezTo>
                <a:cubicBezTo>
                  <a:pt x="2052520" y="374110"/>
                  <a:pt x="1996304" y="551403"/>
                  <a:pt x="2026137" y="704360"/>
                </a:cubicBezTo>
                <a:cubicBezTo>
                  <a:pt x="2023579" y="780931"/>
                  <a:pt x="1958270" y="862152"/>
                  <a:pt x="1885262" y="845235"/>
                </a:cubicBezTo>
                <a:cubicBezTo>
                  <a:pt x="1748599" y="894637"/>
                  <a:pt x="1515504" y="829901"/>
                  <a:pt x="1356131" y="845235"/>
                </a:cubicBezTo>
                <a:cubicBezTo>
                  <a:pt x="1196758" y="860569"/>
                  <a:pt x="968935" y="821299"/>
                  <a:pt x="827001" y="845235"/>
                </a:cubicBezTo>
                <a:cubicBezTo>
                  <a:pt x="685067" y="869171"/>
                  <a:pt x="395413" y="793527"/>
                  <a:pt x="140875" y="845235"/>
                </a:cubicBezTo>
                <a:cubicBezTo>
                  <a:pt x="44146" y="855258"/>
                  <a:pt x="16209" y="795274"/>
                  <a:pt x="0" y="704360"/>
                </a:cubicBezTo>
                <a:cubicBezTo>
                  <a:pt x="-54519" y="560887"/>
                  <a:pt x="11733" y="369641"/>
                  <a:pt x="0" y="140875"/>
                </a:cubicBezTo>
                <a:close/>
              </a:path>
              <a:path w="2026137" h="845235" stroke="0" extrusionOk="0">
                <a:moveTo>
                  <a:pt x="0" y="140875"/>
                </a:moveTo>
                <a:cubicBezTo>
                  <a:pt x="6142" y="56014"/>
                  <a:pt x="54224" y="-8337"/>
                  <a:pt x="140875" y="0"/>
                </a:cubicBezTo>
                <a:cubicBezTo>
                  <a:pt x="406282" y="-846"/>
                  <a:pt x="435196" y="11552"/>
                  <a:pt x="722337" y="0"/>
                </a:cubicBezTo>
                <a:cubicBezTo>
                  <a:pt x="1009478" y="-11552"/>
                  <a:pt x="1064308" y="34900"/>
                  <a:pt x="1268912" y="0"/>
                </a:cubicBezTo>
                <a:cubicBezTo>
                  <a:pt x="1473516" y="-34900"/>
                  <a:pt x="1754591" y="49927"/>
                  <a:pt x="1885262" y="0"/>
                </a:cubicBezTo>
                <a:cubicBezTo>
                  <a:pt x="1965185" y="-15239"/>
                  <a:pt x="2017240" y="73817"/>
                  <a:pt x="2026137" y="140875"/>
                </a:cubicBezTo>
                <a:cubicBezTo>
                  <a:pt x="2041749" y="297850"/>
                  <a:pt x="2002336" y="565538"/>
                  <a:pt x="2026137" y="704360"/>
                </a:cubicBezTo>
                <a:cubicBezTo>
                  <a:pt x="2024167" y="784529"/>
                  <a:pt x="1962027" y="868232"/>
                  <a:pt x="1885262" y="845235"/>
                </a:cubicBezTo>
                <a:cubicBezTo>
                  <a:pt x="1734757" y="851952"/>
                  <a:pt x="1531168" y="779646"/>
                  <a:pt x="1321244" y="845235"/>
                </a:cubicBezTo>
                <a:cubicBezTo>
                  <a:pt x="1111320" y="910824"/>
                  <a:pt x="1017911" y="804899"/>
                  <a:pt x="722337" y="845235"/>
                </a:cubicBezTo>
                <a:cubicBezTo>
                  <a:pt x="426763" y="885571"/>
                  <a:pt x="354916" y="825519"/>
                  <a:pt x="140875" y="845235"/>
                </a:cubicBezTo>
                <a:cubicBezTo>
                  <a:pt x="45545" y="858119"/>
                  <a:pt x="-8122" y="773994"/>
                  <a:pt x="0" y="704360"/>
                </a:cubicBezTo>
                <a:cubicBezTo>
                  <a:pt x="-62622" y="532975"/>
                  <a:pt x="20718" y="304572"/>
                  <a:pt x="0" y="140875"/>
                </a:cubicBezTo>
                <a:close/>
              </a:path>
            </a:pathLst>
          </a:custGeom>
          <a:ln w="38100">
            <a:extLst>
              <a:ext uri="{C807C97D-BFC1-408E-A445-0C87EB9F89A2}">
                <ask:lineSketchStyleProps xmlns:ask="http://schemas.microsoft.com/office/drawing/2018/sketchyshapes" xmlns="" sd="3134638580">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Bước 4: Tắt đèn khi không sử dụng</a:t>
            </a:r>
          </a:p>
        </p:txBody>
      </p:sp>
    </p:spTree>
    <p:extLst>
      <p:ext uri="{BB962C8B-B14F-4D97-AF65-F5344CB8AC3E}">
        <p14:creationId xmlns:p14="http://schemas.microsoft.com/office/powerpoint/2010/main" val="1500160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100000" l="12958" r="68009"/>
                    </a14:imgEffect>
                  </a14:imgLayer>
                </a14:imgProps>
              </a:ext>
            </a:extLst>
          </a:blip>
          <a:srcRect l="14421" t="781" r="33456"/>
          <a:stretch/>
        </p:blipFill>
        <p:spPr>
          <a:xfrm>
            <a:off x="0" y="4047107"/>
            <a:ext cx="2294351" cy="2455471"/>
          </a:xfrm>
          <a:prstGeom prst="rect">
            <a:avLst/>
          </a:prstGeom>
        </p:spPr>
      </p:pic>
      <p:grpSp>
        <p:nvGrpSpPr>
          <p:cNvPr id="4" name="Group 3"/>
          <p:cNvGrpSpPr/>
          <p:nvPr/>
        </p:nvGrpSpPr>
        <p:grpSpPr>
          <a:xfrm>
            <a:off x="2540384" y="355422"/>
            <a:ext cx="6832979" cy="1682493"/>
            <a:chOff x="1090880" y="452824"/>
            <a:chExt cx="4122652" cy="2514600"/>
          </a:xfrm>
        </p:grpSpPr>
        <p:sp>
          <p:nvSpPr>
            <p:cNvPr id="30" name="Oval Callout 29"/>
            <p:cNvSpPr/>
            <p:nvPr/>
          </p:nvSpPr>
          <p:spPr>
            <a:xfrm>
              <a:off x="1090880" y="452824"/>
              <a:ext cx="4122652" cy="2514600"/>
            </a:xfrm>
            <a:prstGeom prst="wedgeEllipseCallout">
              <a:avLst>
                <a:gd name="adj1" fmla="val -48358"/>
                <a:gd name="adj2" fmla="val 70454"/>
              </a:avLst>
            </a:prstGeom>
            <a:solidFill>
              <a:srgbClr val="FFEDB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285916" y="891962"/>
              <a:ext cx="3820924" cy="1302730"/>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1000"/>
                </a:spcAft>
                <a:buClrTx/>
                <a:buSzTx/>
                <a:buFontTx/>
                <a:buNone/>
                <a:tabLst/>
                <a:defRPr/>
              </a:pPr>
              <a:r>
                <a:rPr lang="vi-VN" sz="3600" b="0" i="0" dirty="0">
                  <a:solidFill>
                    <a:srgbClr val="000000"/>
                  </a:solidFill>
                  <a:effectLst/>
                </a:rPr>
                <a:t>Em cùng bạn thực hành các bước sử dụng đèn học.</a:t>
              </a:r>
              <a:endParaRPr kumimoji="0" lang="vi-VN" sz="36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pic>
        <p:nvPicPr>
          <p:cNvPr id="10" name="Picture 9" descr="A picture containing pink&#10;&#10;Description automatically generated">
            <a:extLst>
              <a:ext uri="{FF2B5EF4-FFF2-40B4-BE49-F238E27FC236}">
                <a16:creationId xmlns:a16="http://schemas.microsoft.com/office/drawing/2014/main" id="{F1D21F37-8A25-4201-9E58-6A38AE527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363" y="3591499"/>
            <a:ext cx="2916913" cy="2911079"/>
          </a:xfrm>
          <a:prstGeom prst="rect">
            <a:avLst/>
          </a:prstGeom>
        </p:spPr>
      </p:pic>
      <p:pic>
        <p:nvPicPr>
          <p:cNvPr id="6" name="Picture 5">
            <a:extLst>
              <a:ext uri="{FF2B5EF4-FFF2-40B4-BE49-F238E27FC236}">
                <a16:creationId xmlns:a16="http://schemas.microsoft.com/office/drawing/2014/main" id="{2ECE00AE-19C3-4620-839A-929B1CAA460B}"/>
              </a:ext>
            </a:extLst>
          </p:cNvPr>
          <p:cNvPicPr>
            <a:picLocks noChangeAspect="1"/>
          </p:cNvPicPr>
          <p:nvPr/>
        </p:nvPicPr>
        <p:blipFill>
          <a:blip r:embed="rId5"/>
          <a:stretch>
            <a:fillRect/>
          </a:stretch>
        </p:blipFill>
        <p:spPr>
          <a:xfrm>
            <a:off x="2294351" y="2037915"/>
            <a:ext cx="7587779" cy="4653171"/>
          </a:xfrm>
          <a:prstGeom prst="rect">
            <a:avLst/>
          </a:prstGeom>
        </p:spPr>
      </p:pic>
    </p:spTree>
    <p:extLst>
      <p:ext uri="{BB962C8B-B14F-4D97-AF65-F5344CB8AC3E}">
        <p14:creationId xmlns:p14="http://schemas.microsoft.com/office/powerpoint/2010/main" val="3844581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747179"/>
            <a:ext cx="4758897" cy="1569660"/>
          </a:xfrm>
          <a:prstGeom prst="rect">
            <a:avLst/>
          </a:prstGeom>
          <a:noFill/>
        </p:spPr>
        <p:txBody>
          <a:bodyPr wrap="square" rtlCol="0">
            <a:spAutoFit/>
          </a:bodyPr>
          <a:lstStyle/>
          <a:p>
            <a:pPr lvl="0" algn="ctr">
              <a:defRPr/>
            </a:pPr>
            <a:r>
              <a:rPr lang="en-US" sz="4800" b="1" dirty="0">
                <a:solidFill>
                  <a:srgbClr val="FF0000"/>
                </a:solidFill>
                <a:latin typeface="UTM Avo" panose="02040603050506020204" pitchFamily="18" charset="0"/>
              </a:rPr>
              <a:t> Tìm hiểu sử dụng đèn học an toàn</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39475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135254" y="0"/>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1015663"/>
          </a:xfrm>
          <a:prstGeom prst="rect">
            <a:avLst/>
          </a:prstGeom>
          <a:noFill/>
        </p:spPr>
        <p:txBody>
          <a:bodyPr wrap="square" rtlCol="0">
            <a:spAutoFit/>
          </a:bodyPr>
          <a:lstStyle/>
          <a:p>
            <a:pPr lvl="0" algn="ctr">
              <a:defRPr/>
            </a:pPr>
            <a:r>
              <a:rPr lang="en-US" sz="3000" b="1" dirty="0">
                <a:solidFill>
                  <a:srgbClr val="0070C0"/>
                </a:solidFill>
                <a:latin typeface="Arial" panose="020B0604020202020204" pitchFamily="34" charset="0"/>
                <a:cs typeface="Arial" panose="020B0604020202020204" pitchFamily="34" charset="0"/>
              </a:rPr>
              <a:t>Em hãy cùng bạn thảo luận và cho biết tại sao các tình huống sử dụng đèn học trong Hình 5 là mất an toàn.</a:t>
            </a:r>
            <a:endParaRPr kumimoji="0" lang="vi-VN" sz="3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42CE328-0A39-454A-9AC3-B4F00544DB3D}"/>
              </a:ext>
            </a:extLst>
          </p:cNvPr>
          <p:cNvPicPr>
            <a:picLocks noChangeAspect="1"/>
          </p:cNvPicPr>
          <p:nvPr/>
        </p:nvPicPr>
        <p:blipFill>
          <a:blip r:embed="rId2"/>
          <a:stretch>
            <a:fillRect/>
          </a:stretch>
        </p:blipFill>
        <p:spPr>
          <a:xfrm>
            <a:off x="887193" y="1594157"/>
            <a:ext cx="6587130" cy="4849434"/>
          </a:xfrm>
          <a:prstGeom prst="rect">
            <a:avLst/>
          </a:prstGeom>
          <a:ln>
            <a:noFill/>
          </a:ln>
          <a:effectLst>
            <a:softEdge rad="112500"/>
          </a:effectLst>
        </p:spPr>
      </p:pic>
      <p:grpSp>
        <p:nvGrpSpPr>
          <p:cNvPr id="18" name="Group 17">
            <a:extLst>
              <a:ext uri="{FF2B5EF4-FFF2-40B4-BE49-F238E27FC236}">
                <a16:creationId xmlns:a16="http://schemas.microsoft.com/office/drawing/2014/main" id="{9BED1572-9C4E-4A2A-90D5-0B64117EA350}"/>
              </a:ext>
            </a:extLst>
          </p:cNvPr>
          <p:cNvGrpSpPr/>
          <p:nvPr/>
        </p:nvGrpSpPr>
        <p:grpSpPr>
          <a:xfrm>
            <a:off x="7627934" y="3785035"/>
            <a:ext cx="4564066" cy="2748347"/>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212120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109894"/>
            <a:chOff x="184403" y="227461"/>
            <a:chExt cx="2719809" cy="2921865"/>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557108"/>
              <a:ext cx="2390005" cy="592218"/>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Đặt đèn trên mặt bàn bị ướt</a:t>
              </a:r>
              <a:endParaRPr kumimoji="0" lang="zh-CN" altLang="en-US" sz="25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290029" y="601413"/>
            <a:ext cx="6398085" cy="2953515"/>
            <a:chOff x="5667646" y="720179"/>
            <a:chExt cx="6398085" cy="2953515"/>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1749538"/>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   </a:t>
              </a:r>
              <a:r>
                <a:rPr lang="vi-VN" sz="3600" b="0" i="0" dirty="0">
                  <a:solidFill>
                    <a:srgbClr val="000000"/>
                  </a:solidFill>
                  <a:effectLst/>
                </a:rPr>
                <a:t>Đặt đèn trên bàn ướt dễ bị giật điện do nước truyền điện, gây nguy hiểm.</a:t>
              </a:r>
              <a:endParaRPr kumimoji="0" lang="en-US" sz="36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6AE96F70-FC28-4A70-9DDC-D20185A20B3B}"/>
              </a:ext>
            </a:extLst>
          </p:cNvPr>
          <p:cNvPicPr>
            <a:picLocks noChangeAspect="1"/>
          </p:cNvPicPr>
          <p:nvPr/>
        </p:nvPicPr>
        <p:blipFill>
          <a:blip r:embed="rId2"/>
          <a:stretch>
            <a:fillRect/>
          </a:stretch>
        </p:blipFill>
        <p:spPr>
          <a:xfrm>
            <a:off x="581246" y="1809710"/>
            <a:ext cx="4078889" cy="2937357"/>
          </a:xfrm>
          <a:prstGeom prst="rect">
            <a:avLst/>
          </a:prstGeom>
        </p:spPr>
      </p:pic>
    </p:spTree>
    <p:extLst>
      <p:ext uri="{BB962C8B-B14F-4D97-AF65-F5344CB8AC3E}">
        <p14:creationId xmlns:p14="http://schemas.microsoft.com/office/powerpoint/2010/main" val="1457738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313054"/>
            <a:chOff x="184403" y="227461"/>
            <a:chExt cx="2719809" cy="2921865"/>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557108"/>
              <a:ext cx="2390005" cy="592218"/>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Tắt</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đèn</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bằng</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cách</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giật</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dây</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nguồn</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435172" y="746556"/>
            <a:ext cx="6398085" cy="4984840"/>
            <a:chOff x="5667646" y="720179"/>
            <a:chExt cx="6398085" cy="4984840"/>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378086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black"/>
                  </a:solidFill>
                  <a:latin typeface="Arial" panose="020B0604020202020204" pitchFamily="34" charset="0"/>
                  <a:ea typeface="等线" panose="02010600030101010101" pitchFamily="2" charset="-122"/>
                  <a:cs typeface="Arial" panose="020B0604020202020204" pitchFamily="34" charset="0"/>
                </a:rPr>
                <a:t>Tắt đèn bằng cách giật dây nguồn sẽ làm hỏng đầu dây cắm, hoặc làm đứt dây khiến hở điện mất an toàn, có thể bị điện giật gây nguy hiểm.</a:t>
              </a:r>
              <a:endParaRPr kumimoji="0" lang="zh-CN" altLang="en-US"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5" name="Picture 4">
            <a:extLst>
              <a:ext uri="{FF2B5EF4-FFF2-40B4-BE49-F238E27FC236}">
                <a16:creationId xmlns:a16="http://schemas.microsoft.com/office/drawing/2014/main" id="{1D87DC2A-C7F9-4853-89DF-0CBEF4E20602}"/>
              </a:ext>
            </a:extLst>
          </p:cNvPr>
          <p:cNvPicPr>
            <a:picLocks noChangeAspect="1"/>
          </p:cNvPicPr>
          <p:nvPr/>
        </p:nvPicPr>
        <p:blipFill>
          <a:blip r:embed="rId2"/>
          <a:stretch>
            <a:fillRect/>
          </a:stretch>
        </p:blipFill>
        <p:spPr>
          <a:xfrm>
            <a:off x="540503" y="1944344"/>
            <a:ext cx="4728293" cy="2836976"/>
          </a:xfrm>
          <a:prstGeom prst="rect">
            <a:avLst/>
          </a:prstGeom>
        </p:spPr>
      </p:pic>
    </p:spTree>
    <p:extLst>
      <p:ext uri="{BB962C8B-B14F-4D97-AF65-F5344CB8AC3E}">
        <p14:creationId xmlns:p14="http://schemas.microsoft.com/office/powerpoint/2010/main" val="14951016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566443"/>
            <a:chOff x="184403" y="227461"/>
            <a:chExt cx="2719809" cy="3182922"/>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557108"/>
              <a:ext cx="2390005" cy="853275"/>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Sờ</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tay</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vào</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bóng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đèn</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đang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sáng</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435172" y="746556"/>
            <a:ext cx="6398085" cy="3010005"/>
            <a:chOff x="5667646" y="720179"/>
            <a:chExt cx="6398085" cy="3010005"/>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1806028"/>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    Sờ tay vào bóng đèn đang sáng dễ bị bỏng tay hoặc dò rỉ điện gây bị điện giật nguy hiểm</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5" name="Picture 4">
            <a:extLst>
              <a:ext uri="{FF2B5EF4-FFF2-40B4-BE49-F238E27FC236}">
                <a16:creationId xmlns:a16="http://schemas.microsoft.com/office/drawing/2014/main" id="{0E3299BC-8B20-46B5-A79B-508EC31058A1}"/>
              </a:ext>
            </a:extLst>
          </p:cNvPr>
          <p:cNvPicPr>
            <a:picLocks noChangeAspect="1"/>
          </p:cNvPicPr>
          <p:nvPr/>
        </p:nvPicPr>
        <p:blipFill>
          <a:blip r:embed="rId2"/>
          <a:stretch>
            <a:fillRect/>
          </a:stretch>
        </p:blipFill>
        <p:spPr>
          <a:xfrm>
            <a:off x="1158219" y="1620874"/>
            <a:ext cx="3976626" cy="2989726"/>
          </a:xfrm>
          <a:prstGeom prst="rect">
            <a:avLst/>
          </a:prstGeom>
        </p:spPr>
      </p:pic>
    </p:spTree>
    <p:extLst>
      <p:ext uri="{BB962C8B-B14F-4D97-AF65-F5344CB8AC3E}">
        <p14:creationId xmlns:p14="http://schemas.microsoft.com/office/powerpoint/2010/main" val="1950496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566443"/>
            <a:chOff x="184403" y="227461"/>
            <a:chExt cx="2719809" cy="3182922"/>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557108"/>
              <a:ext cx="2390005" cy="853275"/>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Để</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ánh</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sáng</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chiếu</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trực</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tiếp</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vào</a:t>
              </a:r>
              <a:r>
                <a:rPr lang="en-US" altLang="zh-CN" sz="28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800" dirty="0" err="1">
                  <a:solidFill>
                    <a:prstClr val="black"/>
                  </a:solidFill>
                  <a:latin typeface="Arial" panose="020B0604020202020204" pitchFamily="34" charset="0"/>
                  <a:ea typeface="等线" panose="02010600030101010101" pitchFamily="2" charset="-122"/>
                  <a:cs typeface="Arial" panose="020B0604020202020204" pitchFamily="34" charset="0"/>
                </a:rPr>
                <a:t>mắt</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326888" y="823341"/>
            <a:ext cx="6398085" cy="3261292"/>
            <a:chOff x="5667646" y="720179"/>
            <a:chExt cx="6398085" cy="3261292"/>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2057315"/>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Để</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ánh</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sáng</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chiếu</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trực</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tiếp</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vào</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3200" dirty="0" err="1">
                  <a:solidFill>
                    <a:prstClr val="black"/>
                  </a:solidFill>
                  <a:latin typeface="Arial" panose="020B0604020202020204" pitchFamily="34" charset="0"/>
                  <a:ea typeface="等线" panose="02010600030101010101" pitchFamily="2" charset="-122"/>
                  <a:cs typeface="Arial" panose="020B0604020202020204" pitchFamily="34" charset="0"/>
                </a:rPr>
                <a:t>mắt</a:t>
              </a:r>
              <a:r>
                <a:rPr lang="en-US" altLang="zh-CN" sz="3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nl-NL" sz="3200" dirty="0">
                  <a:effectLst/>
                  <a:latin typeface="Arial" panose="020B0604020202020204" pitchFamily="34" charset="0"/>
                  <a:ea typeface="Times New Roman" panose="02020603050405020304" pitchFamily="18" charset="0"/>
                  <a:cs typeface="Arial" panose="020B0604020202020204" pitchFamily="34" charset="0"/>
                </a:rPr>
                <a:t>gây chói mắt lâu dài có thể làm hại mắt ảnh hưởng thị lực.</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ECF709D9-FC8D-453F-A559-5D6347A10541}"/>
              </a:ext>
            </a:extLst>
          </p:cNvPr>
          <p:cNvPicPr>
            <a:picLocks noChangeAspect="1"/>
          </p:cNvPicPr>
          <p:nvPr/>
        </p:nvPicPr>
        <p:blipFill>
          <a:blip r:embed="rId2"/>
          <a:stretch>
            <a:fillRect/>
          </a:stretch>
        </p:blipFill>
        <p:spPr>
          <a:xfrm>
            <a:off x="978153" y="1556728"/>
            <a:ext cx="3929776" cy="2980202"/>
          </a:xfrm>
          <a:prstGeom prst="rect">
            <a:avLst/>
          </a:prstGeom>
        </p:spPr>
      </p:pic>
    </p:spTree>
    <p:extLst>
      <p:ext uri="{BB962C8B-B14F-4D97-AF65-F5344CB8AC3E}">
        <p14:creationId xmlns:p14="http://schemas.microsoft.com/office/powerpoint/2010/main" val="332049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5" name="Picture 2" descr="Feliz Menino Bonitinho Garoto Com Idéia De Luz | Art drawings for kids,  School art activities, Back to school art activity">
            <a:extLst>
              <a:ext uri="{FF2B5EF4-FFF2-40B4-BE49-F238E27FC236}">
                <a16:creationId xmlns:a16="http://schemas.microsoft.com/office/drawing/2014/main" id="{08F395DF-3ED8-489B-B8F5-C67F5FCA0B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6571" y="1750533"/>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3D4C33F-B63F-42C6-8D5F-DDD1BF3F0FD3}"/>
              </a:ext>
            </a:extLst>
          </p:cNvPr>
          <p:cNvGrpSpPr/>
          <p:nvPr/>
        </p:nvGrpSpPr>
        <p:grpSpPr>
          <a:xfrm>
            <a:off x="3068938" y="488031"/>
            <a:ext cx="6204379" cy="970323"/>
            <a:chOff x="2873170" y="343910"/>
            <a:chExt cx="4312010" cy="1280575"/>
          </a:xfrm>
        </p:grpSpPr>
        <p:sp>
          <p:nvSpPr>
            <p:cNvPr id="18" name="îṥḷíďê">
              <a:extLst>
                <a:ext uri="{FF2B5EF4-FFF2-40B4-BE49-F238E27FC236}">
                  <a16:creationId xmlns:a16="http://schemas.microsoft.com/office/drawing/2014/main" id="{CA2DE6BC-3B28-481B-BC2C-4F72BA732A84}"/>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9" name="Google Shape;5317;p41">
              <a:extLst>
                <a:ext uri="{FF2B5EF4-FFF2-40B4-BE49-F238E27FC236}">
                  <a16:creationId xmlns:a16="http://schemas.microsoft.com/office/drawing/2014/main" id="{3383C46C-EDE3-4D91-B4F0-7676DB7A9FCD}"/>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Các</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em</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cần</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
        <p:nvSpPr>
          <p:cNvPr id="20" name="Speech Bubble: Rectangle with Corners Rounded 4">
            <a:extLst>
              <a:ext uri="{FF2B5EF4-FFF2-40B4-BE49-F238E27FC236}">
                <a16:creationId xmlns:a16="http://schemas.microsoft.com/office/drawing/2014/main" id="{19A89EC2-A18B-4314-9C33-30EC116876AF}"/>
              </a:ext>
            </a:extLst>
          </p:cNvPr>
          <p:cNvSpPr/>
          <p:nvPr/>
        </p:nvSpPr>
        <p:spPr>
          <a:xfrm flipH="1">
            <a:off x="2947733" y="2614315"/>
            <a:ext cx="6278880" cy="1505695"/>
          </a:xfrm>
          <a:prstGeom prst="wedgeRoundRectCallout">
            <a:avLst>
              <a:gd name="adj1" fmla="val 57055"/>
              <a:gd name="adj2" fmla="val -68532"/>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ránh chiếu qua sáng, dọi ánh sáng vào mắt hại mắt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Speech Bubble: Rectangle with Corners Rounded 4">
            <a:extLst>
              <a:ext uri="{FF2B5EF4-FFF2-40B4-BE49-F238E27FC236}">
                <a16:creationId xmlns:a16="http://schemas.microsoft.com/office/drawing/2014/main" id="{CA654C78-7569-4F19-BD48-17C36596FA0B}"/>
              </a:ext>
            </a:extLst>
          </p:cNvPr>
          <p:cNvSpPr/>
          <p:nvPr/>
        </p:nvSpPr>
        <p:spPr>
          <a:xfrm flipH="1">
            <a:off x="2902168" y="4790099"/>
            <a:ext cx="8698942" cy="1505695"/>
          </a:xfrm>
          <a:prstGeom prst="wedgeRoundRectCallout">
            <a:avLst>
              <a:gd name="adj1" fmla="val 57055"/>
              <a:gd name="adj2" fmla="val -68532"/>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tắt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liên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tục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đèn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nguy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hở</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1944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008515"/>
            <a:ext cx="4758897" cy="3046988"/>
          </a:xfrm>
          <a:prstGeom prst="rect">
            <a:avLst/>
          </a:prstGeom>
          <a:noFill/>
        </p:spPr>
        <p:txBody>
          <a:bodyPr wrap="square" rtlCol="0">
            <a:spAutoFit/>
          </a:bodyPr>
          <a:lstStyle/>
          <a:p>
            <a:pPr lvl="0" algn="ctr">
              <a:defRPr/>
            </a:pPr>
            <a:r>
              <a:rPr lang="nl-NL" sz="4800" b="1" dirty="0">
                <a:solidFill>
                  <a:srgbClr val="FF0000"/>
                </a:solidFill>
                <a:latin typeface="Arial" panose="020B0604020202020204" pitchFamily="34" charset="0"/>
                <a:cs typeface="Arial" panose="020B0604020202020204" pitchFamily="34" charset="0"/>
              </a:rPr>
              <a:t>Để sử dụng đèn học an toàn cần lưu ý điều gì?</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196658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5" name="Picture 2" descr="Feliz Menino Bonitinho Garoto Com Idéia De Luz | Art drawings for kids,  School art activities, Back to school art activity">
            <a:extLst>
              <a:ext uri="{FF2B5EF4-FFF2-40B4-BE49-F238E27FC236}">
                <a16:creationId xmlns:a16="http://schemas.microsoft.com/office/drawing/2014/main" id="{08F395DF-3ED8-489B-B8F5-C67F5FCA0B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6571" y="1750533"/>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3D4C33F-B63F-42C6-8D5F-DDD1BF3F0FD3}"/>
              </a:ext>
            </a:extLst>
          </p:cNvPr>
          <p:cNvGrpSpPr/>
          <p:nvPr/>
        </p:nvGrpSpPr>
        <p:grpSpPr>
          <a:xfrm>
            <a:off x="643988" y="572229"/>
            <a:ext cx="10556708" cy="801927"/>
            <a:chOff x="2873170" y="343910"/>
            <a:chExt cx="4312010" cy="1280575"/>
          </a:xfrm>
        </p:grpSpPr>
        <p:sp>
          <p:nvSpPr>
            <p:cNvPr id="18" name="îṥḷíďê">
              <a:extLst>
                <a:ext uri="{FF2B5EF4-FFF2-40B4-BE49-F238E27FC236}">
                  <a16:creationId xmlns:a16="http://schemas.microsoft.com/office/drawing/2014/main" id="{CA2DE6BC-3B28-481B-BC2C-4F72BA732A84}"/>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9" name="Google Shape;5317;p41">
              <a:extLst>
                <a:ext uri="{FF2B5EF4-FFF2-40B4-BE49-F238E27FC236}">
                  <a16:creationId xmlns:a16="http://schemas.microsoft.com/office/drawing/2014/main" id="{3383C46C-EDE3-4D91-B4F0-7676DB7A9FCD}"/>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en-US" sz="4000" b="0" dirty="0" err="1">
                  <a:solidFill>
                    <a:prstClr val="black"/>
                  </a:solidFill>
                  <a:latin typeface="Calibri" panose="020F0502020204030204" pitchFamily="34" charset="0"/>
                  <a:cs typeface="Calibri" panose="020F0502020204030204" pitchFamily="34" charset="0"/>
                </a:rPr>
                <a:t>Để</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sử</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dụng</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đèn</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học</a:t>
              </a:r>
              <a:r>
                <a:rPr lang="en-US" sz="4000" b="0" dirty="0">
                  <a:solidFill>
                    <a:prstClr val="black"/>
                  </a:solidFill>
                  <a:latin typeface="Calibri" panose="020F0502020204030204" pitchFamily="34" charset="0"/>
                  <a:cs typeface="Calibri" panose="020F0502020204030204" pitchFamily="34" charset="0"/>
                </a:rPr>
                <a:t> an </a:t>
              </a:r>
              <a:r>
                <a:rPr lang="en-US" sz="4000" b="0" dirty="0" err="1">
                  <a:solidFill>
                    <a:prstClr val="black"/>
                  </a:solidFill>
                  <a:latin typeface="Calibri" panose="020F0502020204030204" pitchFamily="34" charset="0"/>
                  <a:cs typeface="Calibri" panose="020F0502020204030204" pitchFamily="34" charset="0"/>
                </a:rPr>
                <a:t>toàn</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các</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em</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cần</a:t>
              </a:r>
              <a:r>
                <a:rPr lang="en-US" sz="4000" b="0" dirty="0">
                  <a:solidFill>
                    <a:prstClr val="black"/>
                  </a:solidFill>
                  <a:latin typeface="Calibri" panose="020F0502020204030204" pitchFamily="34" charset="0"/>
                  <a:cs typeface="Calibri" panose="020F0502020204030204" pitchFamily="34" charset="0"/>
                </a:rPr>
                <a:t> </a:t>
              </a:r>
              <a:r>
                <a:rPr lang="en-US" sz="4000" b="0" dirty="0" err="1">
                  <a:solidFill>
                    <a:prstClr val="black"/>
                  </a:solidFill>
                  <a:latin typeface="Calibri" panose="020F0502020204030204" pitchFamily="34" charset="0"/>
                  <a:cs typeface="Calibri" panose="020F0502020204030204" pitchFamily="34" charset="0"/>
                </a:rPr>
                <a:t>lưu</a:t>
              </a:r>
              <a:r>
                <a:rPr lang="en-US" sz="4000" b="0" dirty="0">
                  <a:solidFill>
                    <a:prstClr val="black"/>
                  </a:solidFill>
                  <a:latin typeface="Calibri" panose="020F0502020204030204" pitchFamily="34" charset="0"/>
                  <a:cs typeface="Calibri" panose="020F0502020204030204" pitchFamily="34" charset="0"/>
                </a:rPr>
                <a:t> 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
        <p:nvSpPr>
          <p:cNvPr id="24" name="Sun 23">
            <a:extLst>
              <a:ext uri="{FF2B5EF4-FFF2-40B4-BE49-F238E27FC236}">
                <a16:creationId xmlns:a16="http://schemas.microsoft.com/office/drawing/2014/main" id="{4D71EBFB-9377-4DD8-869D-3AB49CB33C5A}"/>
              </a:ext>
            </a:extLst>
          </p:cNvPr>
          <p:cNvSpPr/>
          <p:nvPr/>
        </p:nvSpPr>
        <p:spPr>
          <a:xfrm>
            <a:off x="2339728" y="181506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1</a:t>
            </a:r>
          </a:p>
        </p:txBody>
      </p:sp>
      <p:sp>
        <p:nvSpPr>
          <p:cNvPr id="25" name="Rectangle 24">
            <a:extLst>
              <a:ext uri="{FF2B5EF4-FFF2-40B4-BE49-F238E27FC236}">
                <a16:creationId xmlns:a16="http://schemas.microsoft.com/office/drawing/2014/main" id="{BD72055B-B03B-473F-BDEB-C1B507CF198D}"/>
              </a:ext>
            </a:extLst>
          </p:cNvPr>
          <p:cNvSpPr/>
          <p:nvPr/>
        </p:nvSpPr>
        <p:spPr>
          <a:xfrm>
            <a:off x="2894062" y="4322525"/>
            <a:ext cx="7220246" cy="523220"/>
          </a:xfrm>
          <a:prstGeom prst="rect">
            <a:avLst/>
          </a:prstGeom>
        </p:spPr>
        <p:txBody>
          <a:bodyPr wrap="square">
            <a:spAutoFit/>
          </a:bodyPr>
          <a:lstStyle/>
          <a:p>
            <a:r>
              <a:rPr lang="en-US" sz="2800" dirty="0">
                <a:solidFill>
                  <a:srgbClr val="002060"/>
                </a:solidFill>
                <a:latin typeface="Arial" panose="020B0604020202020204" pitchFamily="34" charset="0"/>
                <a:cs typeface="Arial" panose="020B0604020202020204" pitchFamily="34" charset="0"/>
              </a:rPr>
              <a:t>T</a:t>
            </a:r>
            <a:r>
              <a:rPr lang="vi-VN" sz="2800" dirty="0">
                <a:solidFill>
                  <a:srgbClr val="002060"/>
                </a:solidFill>
                <a:latin typeface="Arial" panose="020B0604020202020204" pitchFamily="34" charset="0"/>
                <a:cs typeface="Arial" panose="020B0604020202020204" pitchFamily="34" charset="0"/>
              </a:rPr>
              <a:t>ắt đèn khi không sử dụng</a:t>
            </a:r>
            <a:endParaRPr lang="en-US" sz="2000" dirty="0">
              <a:solidFill>
                <a:srgbClr val="002060"/>
              </a:solidFill>
              <a:latin typeface="Arial" panose="020B0604020202020204" pitchFamily="34" charset="0"/>
              <a:cs typeface="Arial" panose="020B0604020202020204" pitchFamily="34" charset="0"/>
            </a:endParaRPr>
          </a:p>
        </p:txBody>
      </p:sp>
      <p:sp>
        <p:nvSpPr>
          <p:cNvPr id="29" name="Sun 28">
            <a:extLst>
              <a:ext uri="{FF2B5EF4-FFF2-40B4-BE49-F238E27FC236}">
                <a16:creationId xmlns:a16="http://schemas.microsoft.com/office/drawing/2014/main" id="{0D0BD9B0-932E-4428-B787-645B1D4F390F}"/>
              </a:ext>
            </a:extLst>
          </p:cNvPr>
          <p:cNvSpPr/>
          <p:nvPr/>
        </p:nvSpPr>
        <p:spPr>
          <a:xfrm>
            <a:off x="2339728" y="3230956"/>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2</a:t>
            </a:r>
          </a:p>
        </p:txBody>
      </p:sp>
      <p:sp>
        <p:nvSpPr>
          <p:cNvPr id="30" name="Sun 29">
            <a:extLst>
              <a:ext uri="{FF2B5EF4-FFF2-40B4-BE49-F238E27FC236}">
                <a16:creationId xmlns:a16="http://schemas.microsoft.com/office/drawing/2014/main" id="{99C7FB55-6163-4CB2-845D-B268BC2F9960}"/>
              </a:ext>
            </a:extLst>
          </p:cNvPr>
          <p:cNvSpPr/>
          <p:nvPr/>
        </p:nvSpPr>
        <p:spPr>
          <a:xfrm>
            <a:off x="2310752" y="437235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3</a:t>
            </a:r>
          </a:p>
        </p:txBody>
      </p:sp>
      <p:sp>
        <p:nvSpPr>
          <p:cNvPr id="31" name="Rectangle 30">
            <a:extLst>
              <a:ext uri="{FF2B5EF4-FFF2-40B4-BE49-F238E27FC236}">
                <a16:creationId xmlns:a16="http://schemas.microsoft.com/office/drawing/2014/main" id="{3DC1F907-FDC8-4DAB-B246-35B1B09437F0}"/>
              </a:ext>
            </a:extLst>
          </p:cNvPr>
          <p:cNvSpPr/>
          <p:nvPr/>
        </p:nvSpPr>
        <p:spPr>
          <a:xfrm>
            <a:off x="2872201" y="1834579"/>
            <a:ext cx="8664786" cy="954107"/>
          </a:xfrm>
          <a:prstGeom prst="rect">
            <a:avLst/>
          </a:prstGeom>
        </p:spPr>
        <p:txBody>
          <a:bodyPr wrap="square">
            <a:spAutoFit/>
          </a:bodyPr>
          <a:lstStyle/>
          <a:p>
            <a:pPr algn="just"/>
            <a:r>
              <a:rPr lang="en-US" altLang="en-US" sz="2800" dirty="0">
                <a:solidFill>
                  <a:srgbClr val="002060"/>
                </a:solidFill>
                <a:latin typeface="Arial" panose="020B0604020202020204" pitchFamily="34" charset="0"/>
                <a:cs typeface="Arial" panose="020B0604020202020204" pitchFamily="34" charset="0"/>
              </a:rPr>
              <a:t>Đ</a:t>
            </a:r>
            <a:r>
              <a:rPr lang="vi-VN" altLang="en-US" sz="2800" dirty="0">
                <a:solidFill>
                  <a:srgbClr val="002060"/>
                </a:solidFill>
                <a:latin typeface="Arial" panose="020B0604020202020204" pitchFamily="34" charset="0"/>
                <a:cs typeface="Arial" panose="020B0604020202020204" pitchFamily="34" charset="0"/>
              </a:rPr>
              <a:t>ặt ở vị trí khô ráo-</a:t>
            </a:r>
            <a:r>
              <a:rPr lang="en-US" altLang="en-US" sz="2800" dirty="0">
                <a:solidFill>
                  <a:srgbClr val="002060"/>
                </a:solidFill>
                <a:latin typeface="Arial" panose="020B0604020202020204" pitchFamily="34" charset="0"/>
                <a:cs typeface="Arial" panose="020B0604020202020204" pitchFamily="34" charset="0"/>
              </a:rPr>
              <a:t> </a:t>
            </a:r>
            <a:r>
              <a:rPr lang="vi-VN" altLang="en-US" sz="2800" dirty="0">
                <a:solidFill>
                  <a:srgbClr val="002060"/>
                </a:solidFill>
                <a:latin typeface="Arial" panose="020B0604020202020204" pitchFamily="34" charset="0"/>
                <a:cs typeface="Arial" panose="020B0604020202020204" pitchFamily="34" charset="0"/>
              </a:rPr>
              <a:t>an toàn điện, phía tay trái người ngồi</a:t>
            </a:r>
            <a:r>
              <a:rPr lang="en-US" altLang="en-US" sz="2800" dirty="0">
                <a:solidFill>
                  <a:srgbClr val="002060"/>
                </a:solidFill>
                <a:latin typeface="Arial" panose="020B0604020202020204" pitchFamily="34" charset="0"/>
                <a:cs typeface="Arial" panose="020B0604020202020204" pitchFamily="34" charset="0"/>
              </a:rPr>
              <a:t> </a:t>
            </a:r>
            <a:r>
              <a:rPr lang="vi-VN" altLang="en-US" sz="2800" dirty="0">
                <a:solidFill>
                  <a:srgbClr val="002060"/>
                </a:solidFill>
                <a:latin typeface="Arial" panose="020B0604020202020204" pitchFamily="34" charset="0"/>
                <a:cs typeface="Arial" panose="020B0604020202020204" pitchFamily="34" charset="0"/>
              </a:rPr>
              <a:t>- không bị bóng tay người viết che mất chữ viết</a:t>
            </a:r>
            <a:endParaRPr lang="en-US" altLang="en-US" sz="2800" dirty="0">
              <a:solidFill>
                <a:srgbClr val="00206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ADD6503-0396-401E-9F3E-66B5D3BE3D3E}"/>
              </a:ext>
            </a:extLst>
          </p:cNvPr>
          <p:cNvSpPr/>
          <p:nvPr/>
        </p:nvSpPr>
        <p:spPr>
          <a:xfrm>
            <a:off x="2894062" y="3113191"/>
            <a:ext cx="8414359" cy="954107"/>
          </a:xfrm>
          <a:prstGeom prst="rect">
            <a:avLst/>
          </a:prstGeom>
        </p:spPr>
        <p:txBody>
          <a:bodyPr wrap="square">
            <a:spAutoFit/>
          </a:bodyPr>
          <a:lstStyle/>
          <a:p>
            <a:pPr algn="just"/>
            <a:r>
              <a:rPr lang="vi-VN" sz="2800" dirty="0">
                <a:solidFill>
                  <a:srgbClr val="002060"/>
                </a:solidFill>
                <a:latin typeface="Arial" panose="020B0604020202020204" pitchFamily="34" charset="0"/>
                <a:cs typeface="Arial" panose="020B0604020202020204" pitchFamily="34" charset="0"/>
              </a:rPr>
              <a:t>Điều chỉnh độ cao và hướng chiếu sáng của đèn phù hợp</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 không cao hay thấp quá</a:t>
            </a:r>
          </a:p>
        </p:txBody>
      </p:sp>
      <p:sp>
        <p:nvSpPr>
          <p:cNvPr id="36" name="Rectangle 35">
            <a:extLst>
              <a:ext uri="{FF2B5EF4-FFF2-40B4-BE49-F238E27FC236}">
                <a16:creationId xmlns:a16="http://schemas.microsoft.com/office/drawing/2014/main" id="{619BD84E-370B-4327-83F9-58E6B92305F4}"/>
              </a:ext>
            </a:extLst>
          </p:cNvPr>
          <p:cNvSpPr/>
          <p:nvPr/>
        </p:nvSpPr>
        <p:spPr>
          <a:xfrm>
            <a:off x="2942729" y="5211667"/>
            <a:ext cx="8825151" cy="954107"/>
          </a:xfrm>
          <a:prstGeom prst="rect">
            <a:avLst/>
          </a:prstGeom>
        </p:spPr>
        <p:txBody>
          <a:bodyPr wrap="square">
            <a:spAutoFit/>
          </a:bodyPr>
          <a:lstStyle/>
          <a:p>
            <a:pPr algn="just"/>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sờ</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đèn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dụng</a:t>
            </a:r>
            <a:r>
              <a:rPr lang="en-US" sz="2800" dirty="0">
                <a:solidFill>
                  <a:srgbClr val="002060"/>
                </a:solidFill>
                <a:latin typeface="Arial" panose="020B0604020202020204" pitchFamily="34" charset="0"/>
                <a:cs typeface="Arial" panose="020B0604020202020204" pitchFamily="34" charset="0"/>
              </a:rPr>
              <a:t> hay </a:t>
            </a:r>
            <a:r>
              <a:rPr lang="en-US" sz="2800" dirty="0" err="1">
                <a:solidFill>
                  <a:srgbClr val="002060"/>
                </a:solidFill>
                <a:latin typeface="Arial" panose="020B0604020202020204" pitchFamily="34" charset="0"/>
                <a:cs typeface="Arial" panose="020B0604020202020204" pitchFamily="34" charset="0"/>
              </a:rPr>
              <a:t>vừa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bỏng</a:t>
            </a:r>
            <a:endParaRPr lang="en-US" sz="2000" dirty="0">
              <a:solidFill>
                <a:srgbClr val="002060"/>
              </a:solidFill>
              <a:latin typeface="Arial" panose="020B0604020202020204" pitchFamily="34" charset="0"/>
              <a:cs typeface="Arial" panose="020B0604020202020204" pitchFamily="34" charset="0"/>
            </a:endParaRPr>
          </a:p>
        </p:txBody>
      </p:sp>
      <p:sp>
        <p:nvSpPr>
          <p:cNvPr id="37" name="Sun 36">
            <a:extLst>
              <a:ext uri="{FF2B5EF4-FFF2-40B4-BE49-F238E27FC236}">
                <a16:creationId xmlns:a16="http://schemas.microsoft.com/office/drawing/2014/main" id="{DAD4FE4D-E609-47F9-9850-F96FF2FC8F3C}"/>
              </a:ext>
            </a:extLst>
          </p:cNvPr>
          <p:cNvSpPr/>
          <p:nvPr/>
        </p:nvSpPr>
        <p:spPr>
          <a:xfrm>
            <a:off x="2339728" y="5286651"/>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4</a:t>
            </a:r>
          </a:p>
        </p:txBody>
      </p:sp>
    </p:spTree>
    <p:extLst>
      <p:ext uri="{BB962C8B-B14F-4D97-AF65-F5344CB8AC3E}">
        <p14:creationId xmlns:p14="http://schemas.microsoft.com/office/powerpoint/2010/main" val="1597060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9" grpId="0" animBg="1"/>
      <p:bldP spid="30" grpId="0" animBg="1"/>
      <p:bldP spid="31" grpId="0"/>
      <p:bldP spid="33" grpId="0"/>
      <p:bldP spid="36"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9" name="Group 8">
            <a:extLst>
              <a:ext uri="{FF2B5EF4-FFF2-40B4-BE49-F238E27FC236}">
                <a16:creationId xmlns:a16="http://schemas.microsoft.com/office/drawing/2014/main" id="{E40D7B58-614C-4B2F-825C-EC6A361C66E1}"/>
              </a:ext>
            </a:extLst>
          </p:cNvPr>
          <p:cNvGrpSpPr/>
          <p:nvPr/>
        </p:nvGrpSpPr>
        <p:grpSpPr>
          <a:xfrm>
            <a:off x="-10513" y="-266285"/>
            <a:ext cx="11147383" cy="1783964"/>
            <a:chOff x="5667646" y="720179"/>
            <a:chExt cx="11147383" cy="1783964"/>
          </a:xfrm>
        </p:grpSpPr>
        <p:sp>
          <p:nvSpPr>
            <p:cNvPr id="10" name="Rectangle 9">
              <a:extLst>
                <a:ext uri="{FF2B5EF4-FFF2-40B4-BE49-F238E27FC236}">
                  <a16:creationId xmlns:a16="http://schemas.microsoft.com/office/drawing/2014/main" id="{D29188A5-8E84-4132-B351-E3B562ABFDE6}"/>
                </a:ext>
              </a:extLst>
            </p:cNvPr>
            <p:cNvSpPr/>
            <p:nvPr/>
          </p:nvSpPr>
          <p:spPr>
            <a:xfrm>
              <a:off x="6145081" y="1924156"/>
              <a:ext cx="10669948" cy="579987"/>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i="1" dirty="0">
                  <a:effectLst/>
                  <a:latin typeface="Arial" panose="020B0604020202020204" pitchFamily="34" charset="0"/>
                  <a:ea typeface="Times New Roman" panose="02020603050405020304" pitchFamily="18" charset="0"/>
                  <a:cs typeface="Arial" panose="020B0604020202020204" pitchFamily="34" charset="0"/>
                </a:rPr>
                <a:t>    Cần đảm bảo tuyệt đối về an toàn khi sử dụng đèn học</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1" name="Google Shape;1012;p37">
              <a:extLst>
                <a:ext uri="{FF2B5EF4-FFF2-40B4-BE49-F238E27FC236}">
                  <a16:creationId xmlns:a16="http://schemas.microsoft.com/office/drawing/2014/main" id="{28BC40CB-6F3D-4AEE-839F-C28CC5EB69E2}"/>
                </a:ext>
              </a:extLst>
            </p:cNvPr>
            <p:cNvGrpSpPr/>
            <p:nvPr/>
          </p:nvGrpSpPr>
          <p:grpSpPr>
            <a:xfrm>
              <a:off x="5667646" y="720179"/>
              <a:ext cx="1455282" cy="1508052"/>
              <a:chOff x="5949775" y="2481625"/>
              <a:chExt cx="400600" cy="445825"/>
            </a:xfrm>
          </p:grpSpPr>
          <p:sp>
            <p:nvSpPr>
              <p:cNvPr id="12" name="Google Shape;1013;p37">
                <a:extLst>
                  <a:ext uri="{FF2B5EF4-FFF2-40B4-BE49-F238E27FC236}">
                    <a16:creationId xmlns:a16="http://schemas.microsoft.com/office/drawing/2014/main" id="{A80F0C67-7BC8-4A71-AA0A-3E4B97A8EFF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 name="Google Shape;1014;p37">
                <a:extLst>
                  <a:ext uri="{FF2B5EF4-FFF2-40B4-BE49-F238E27FC236}">
                    <a16:creationId xmlns:a16="http://schemas.microsoft.com/office/drawing/2014/main" id="{B27D6172-8AF6-4619-80E1-5B9C8A4CCA7F}"/>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 name="Google Shape;1015;p37">
                <a:extLst>
                  <a:ext uri="{FF2B5EF4-FFF2-40B4-BE49-F238E27FC236}">
                    <a16:creationId xmlns:a16="http://schemas.microsoft.com/office/drawing/2014/main" id="{F3ED1CF5-6FDB-49A0-9B19-EB744E2D69DC}"/>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Google Shape;1016;p37">
                <a:extLst>
                  <a:ext uri="{FF2B5EF4-FFF2-40B4-BE49-F238E27FC236}">
                    <a16:creationId xmlns:a16="http://schemas.microsoft.com/office/drawing/2014/main" id="{4A718CC0-007F-4E91-9D0C-8A8304BD48D2}"/>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7" name="Google Shape;1017;p37">
                <a:extLst>
                  <a:ext uri="{FF2B5EF4-FFF2-40B4-BE49-F238E27FC236}">
                    <a16:creationId xmlns:a16="http://schemas.microsoft.com/office/drawing/2014/main" id="{BB3D53B1-861E-44C4-A9E7-D5EC0D88B3A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8" name="Google Shape;1018;p37">
                <a:extLst>
                  <a:ext uri="{FF2B5EF4-FFF2-40B4-BE49-F238E27FC236}">
                    <a16:creationId xmlns:a16="http://schemas.microsoft.com/office/drawing/2014/main" id="{C93E5EEE-DC38-4695-A988-261795DD0DB2}"/>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 name="Google Shape;1019;p37">
                <a:extLst>
                  <a:ext uri="{FF2B5EF4-FFF2-40B4-BE49-F238E27FC236}">
                    <a16:creationId xmlns:a16="http://schemas.microsoft.com/office/drawing/2014/main" id="{80A9200D-AD03-4345-A1FB-341F793263D4}"/>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0" name="Google Shape;1020;p37">
                <a:extLst>
                  <a:ext uri="{FF2B5EF4-FFF2-40B4-BE49-F238E27FC236}">
                    <a16:creationId xmlns:a16="http://schemas.microsoft.com/office/drawing/2014/main" id="{3EDF26D2-CF52-408B-B801-63C197E413B9}"/>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21;p37">
                <a:extLst>
                  <a:ext uri="{FF2B5EF4-FFF2-40B4-BE49-F238E27FC236}">
                    <a16:creationId xmlns:a16="http://schemas.microsoft.com/office/drawing/2014/main" id="{85FA5367-FB33-4D6B-855B-8E5F4FA1FC02}"/>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22;p37">
                <a:extLst>
                  <a:ext uri="{FF2B5EF4-FFF2-40B4-BE49-F238E27FC236}">
                    <a16:creationId xmlns:a16="http://schemas.microsoft.com/office/drawing/2014/main" id="{4E5F6E6C-5CBF-4AE1-A9DA-8FAD61BFAB62}"/>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23;p37">
                <a:extLst>
                  <a:ext uri="{FF2B5EF4-FFF2-40B4-BE49-F238E27FC236}">
                    <a16:creationId xmlns:a16="http://schemas.microsoft.com/office/drawing/2014/main" id="{1F5DDCCD-FEA4-49E8-BC7F-67FF73FB5CA8}"/>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24;p37">
                <a:extLst>
                  <a:ext uri="{FF2B5EF4-FFF2-40B4-BE49-F238E27FC236}">
                    <a16:creationId xmlns:a16="http://schemas.microsoft.com/office/drawing/2014/main" id="{7B6E9C68-247B-432E-8377-5BD83576FDCC}"/>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25;p37">
                <a:extLst>
                  <a:ext uri="{FF2B5EF4-FFF2-40B4-BE49-F238E27FC236}">
                    <a16:creationId xmlns:a16="http://schemas.microsoft.com/office/drawing/2014/main" id="{20636A3F-2407-413A-9311-862A91D16AF8}"/>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26;p37">
                <a:extLst>
                  <a:ext uri="{FF2B5EF4-FFF2-40B4-BE49-F238E27FC236}">
                    <a16:creationId xmlns:a16="http://schemas.microsoft.com/office/drawing/2014/main" id="{B2FDB04F-213B-46D5-BA66-BEE8359B52EE}"/>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7;p37">
                <a:extLst>
                  <a:ext uri="{FF2B5EF4-FFF2-40B4-BE49-F238E27FC236}">
                    <a16:creationId xmlns:a16="http://schemas.microsoft.com/office/drawing/2014/main" id="{62E2C717-B1E2-4004-9187-14D393B40C84}"/>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8;p37">
                <a:extLst>
                  <a:ext uri="{FF2B5EF4-FFF2-40B4-BE49-F238E27FC236}">
                    <a16:creationId xmlns:a16="http://schemas.microsoft.com/office/drawing/2014/main" id="{BDE5C8D8-01D3-4FF1-A390-50068B5A6815}"/>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9;p37">
                <a:extLst>
                  <a:ext uri="{FF2B5EF4-FFF2-40B4-BE49-F238E27FC236}">
                    <a16:creationId xmlns:a16="http://schemas.microsoft.com/office/drawing/2014/main" id="{0095A0F7-FAE7-425A-B9AA-8EC052833EFD}"/>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30;p37">
                <a:extLst>
                  <a:ext uri="{FF2B5EF4-FFF2-40B4-BE49-F238E27FC236}">
                    <a16:creationId xmlns:a16="http://schemas.microsoft.com/office/drawing/2014/main" id="{12793176-9434-487D-921B-E50D12E49909}"/>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grpSp>
        <p:nvGrpSpPr>
          <p:cNvPr id="33" name="Group 32">
            <a:extLst>
              <a:ext uri="{FF2B5EF4-FFF2-40B4-BE49-F238E27FC236}">
                <a16:creationId xmlns:a16="http://schemas.microsoft.com/office/drawing/2014/main" id="{46FFBFB8-20EC-4E5F-AC75-877056F5AFAE}"/>
              </a:ext>
            </a:extLst>
          </p:cNvPr>
          <p:cNvGrpSpPr/>
          <p:nvPr/>
        </p:nvGrpSpPr>
        <p:grpSpPr>
          <a:xfrm>
            <a:off x="-150765" y="1565553"/>
            <a:ext cx="11287635" cy="2768849"/>
            <a:chOff x="5667646" y="720179"/>
            <a:chExt cx="10660471" cy="2768849"/>
          </a:xfrm>
        </p:grpSpPr>
        <p:sp>
          <p:nvSpPr>
            <p:cNvPr id="34" name="Rectangle 33">
              <a:extLst>
                <a:ext uri="{FF2B5EF4-FFF2-40B4-BE49-F238E27FC236}">
                  <a16:creationId xmlns:a16="http://schemas.microsoft.com/office/drawing/2014/main" id="{D4E149F9-57C4-4648-B199-B2EA74E87678}"/>
                </a:ext>
              </a:extLst>
            </p:cNvPr>
            <p:cNvSpPr/>
            <p:nvPr/>
          </p:nvSpPr>
          <p:spPr>
            <a:xfrm>
              <a:off x="6145081" y="1924156"/>
              <a:ext cx="10183036" cy="156487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vi-VN" sz="3200" i="1" dirty="0">
                  <a:effectLst/>
                  <a:latin typeface="Arial" panose="020B0604020202020204" pitchFamily="34" charset="0"/>
                  <a:ea typeface="Times New Roman" panose="02020603050405020304" pitchFamily="18" charset="0"/>
                  <a:cs typeface="Arial" panose="020B0604020202020204" pitchFamily="34" charset="0"/>
                </a:rPr>
                <a:t>Khi ánh sáng của đèn học nhấp nháy hoặc không còn sáng rõ cần báo cho người lớn để s</a:t>
              </a:r>
              <a:r>
                <a:rPr lang="en-US" sz="3200" i="1" dirty="0">
                  <a:effectLst/>
                  <a:latin typeface="Arial" panose="020B0604020202020204" pitchFamily="34" charset="0"/>
                  <a:ea typeface="Times New Roman" panose="02020603050405020304" pitchFamily="18" charset="0"/>
                  <a:cs typeface="Arial" panose="020B0604020202020204" pitchFamily="34" charset="0"/>
                </a:rPr>
                <a:t>ử</a:t>
              </a:r>
              <a:r>
                <a:rPr lang="vi-VN" sz="3200" i="1" dirty="0">
                  <a:effectLst/>
                  <a:latin typeface="Arial" panose="020B0604020202020204" pitchFamily="34" charset="0"/>
                  <a:ea typeface="Times New Roman" panose="02020603050405020304" pitchFamily="18" charset="0"/>
                  <a:cs typeface="Arial" panose="020B0604020202020204" pitchFamily="34" charset="0"/>
                </a:rPr>
                <a:t>a chữa, thay thế để đảm bảo an toàn</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5" name="Google Shape;1012;p37">
              <a:extLst>
                <a:ext uri="{FF2B5EF4-FFF2-40B4-BE49-F238E27FC236}">
                  <a16:creationId xmlns:a16="http://schemas.microsoft.com/office/drawing/2014/main" id="{1AEFC57F-BF25-40AA-BDB9-FC9747EAE051}"/>
                </a:ext>
              </a:extLst>
            </p:cNvPr>
            <p:cNvGrpSpPr/>
            <p:nvPr/>
          </p:nvGrpSpPr>
          <p:grpSpPr>
            <a:xfrm>
              <a:off x="5667646" y="720179"/>
              <a:ext cx="1455282" cy="1508052"/>
              <a:chOff x="5949775" y="2481625"/>
              <a:chExt cx="400600" cy="445825"/>
            </a:xfrm>
          </p:grpSpPr>
          <p:sp>
            <p:nvSpPr>
              <p:cNvPr id="36" name="Google Shape;1013;p37">
                <a:extLst>
                  <a:ext uri="{FF2B5EF4-FFF2-40B4-BE49-F238E27FC236}">
                    <a16:creationId xmlns:a16="http://schemas.microsoft.com/office/drawing/2014/main" id="{3F710FA1-3D67-4921-AB32-D3CD5BA4C660}"/>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14;p37">
                <a:extLst>
                  <a:ext uri="{FF2B5EF4-FFF2-40B4-BE49-F238E27FC236}">
                    <a16:creationId xmlns:a16="http://schemas.microsoft.com/office/drawing/2014/main" id="{2832BC09-6AAC-4E5B-B438-269A0CCFB60C}"/>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15;p37">
                <a:extLst>
                  <a:ext uri="{FF2B5EF4-FFF2-40B4-BE49-F238E27FC236}">
                    <a16:creationId xmlns:a16="http://schemas.microsoft.com/office/drawing/2014/main" id="{037CADAB-D9AF-460D-87F1-048B000774C2}"/>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16;p37">
                <a:extLst>
                  <a:ext uri="{FF2B5EF4-FFF2-40B4-BE49-F238E27FC236}">
                    <a16:creationId xmlns:a16="http://schemas.microsoft.com/office/drawing/2014/main" id="{1712C3DC-2807-4A15-9A4E-846D5AF77B9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17;p37">
                <a:extLst>
                  <a:ext uri="{FF2B5EF4-FFF2-40B4-BE49-F238E27FC236}">
                    <a16:creationId xmlns:a16="http://schemas.microsoft.com/office/drawing/2014/main" id="{9A49EAB8-BF44-4C0B-BDE2-7ED09147D2A8}"/>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1" name="Google Shape;1018;p37">
                <a:extLst>
                  <a:ext uri="{FF2B5EF4-FFF2-40B4-BE49-F238E27FC236}">
                    <a16:creationId xmlns:a16="http://schemas.microsoft.com/office/drawing/2014/main" id="{85146847-292D-4E00-ACDE-936FE61FFB4B}"/>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19;p37">
                <a:extLst>
                  <a:ext uri="{FF2B5EF4-FFF2-40B4-BE49-F238E27FC236}">
                    <a16:creationId xmlns:a16="http://schemas.microsoft.com/office/drawing/2014/main" id="{15ACF449-37A9-4241-A8C8-38D80080EB59}"/>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20;p37">
                <a:extLst>
                  <a:ext uri="{FF2B5EF4-FFF2-40B4-BE49-F238E27FC236}">
                    <a16:creationId xmlns:a16="http://schemas.microsoft.com/office/drawing/2014/main" id="{AB8DB8C4-368D-4414-800E-0FF862CA4F8E}"/>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21;p37">
                <a:extLst>
                  <a:ext uri="{FF2B5EF4-FFF2-40B4-BE49-F238E27FC236}">
                    <a16:creationId xmlns:a16="http://schemas.microsoft.com/office/drawing/2014/main" id="{75481C4A-D3F6-4F47-B386-EDC9A57276E3}"/>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22;p37">
                <a:extLst>
                  <a:ext uri="{FF2B5EF4-FFF2-40B4-BE49-F238E27FC236}">
                    <a16:creationId xmlns:a16="http://schemas.microsoft.com/office/drawing/2014/main" id="{DF6B3B4A-FC03-4CEA-8835-64C1C149792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23;p37">
                <a:extLst>
                  <a:ext uri="{FF2B5EF4-FFF2-40B4-BE49-F238E27FC236}">
                    <a16:creationId xmlns:a16="http://schemas.microsoft.com/office/drawing/2014/main" id="{F5874E70-1639-472E-A8DC-7984E9DAD770}"/>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24;p37">
                <a:extLst>
                  <a:ext uri="{FF2B5EF4-FFF2-40B4-BE49-F238E27FC236}">
                    <a16:creationId xmlns:a16="http://schemas.microsoft.com/office/drawing/2014/main" id="{97AC1F47-1599-44CF-8CB6-B21638FED274}"/>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25;p37">
                <a:extLst>
                  <a:ext uri="{FF2B5EF4-FFF2-40B4-BE49-F238E27FC236}">
                    <a16:creationId xmlns:a16="http://schemas.microsoft.com/office/drawing/2014/main" id="{75AF9AD6-5DCD-4669-9153-6F2F31D0AA5D}"/>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26;p37">
                <a:extLst>
                  <a:ext uri="{FF2B5EF4-FFF2-40B4-BE49-F238E27FC236}">
                    <a16:creationId xmlns:a16="http://schemas.microsoft.com/office/drawing/2014/main" id="{76689A69-E642-436E-8845-9A1BD6A97CDD}"/>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27;p37">
                <a:extLst>
                  <a:ext uri="{FF2B5EF4-FFF2-40B4-BE49-F238E27FC236}">
                    <a16:creationId xmlns:a16="http://schemas.microsoft.com/office/drawing/2014/main" id="{9941A8BB-74E2-41E0-AD9E-6F415EA4E400}"/>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28;p37">
                <a:extLst>
                  <a:ext uri="{FF2B5EF4-FFF2-40B4-BE49-F238E27FC236}">
                    <a16:creationId xmlns:a16="http://schemas.microsoft.com/office/drawing/2014/main" id="{9F777AD2-A6A5-455B-898A-0E2EF9F5E62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29;p37">
                <a:extLst>
                  <a:ext uri="{FF2B5EF4-FFF2-40B4-BE49-F238E27FC236}">
                    <a16:creationId xmlns:a16="http://schemas.microsoft.com/office/drawing/2014/main" id="{D720FDC4-7615-4D46-B523-174AC4E0676C}"/>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30;p37">
                <a:extLst>
                  <a:ext uri="{FF2B5EF4-FFF2-40B4-BE49-F238E27FC236}">
                    <a16:creationId xmlns:a16="http://schemas.microsoft.com/office/drawing/2014/main" id="{790761AD-26B9-4368-90EE-1CA457E0C8B3}"/>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grpSp>
        <p:nvGrpSpPr>
          <p:cNvPr id="75" name="Group 74">
            <a:extLst>
              <a:ext uri="{FF2B5EF4-FFF2-40B4-BE49-F238E27FC236}">
                <a16:creationId xmlns:a16="http://schemas.microsoft.com/office/drawing/2014/main" id="{A0DC3663-5CE1-4150-9F65-73F6D39E6AE4}"/>
              </a:ext>
            </a:extLst>
          </p:cNvPr>
          <p:cNvGrpSpPr/>
          <p:nvPr/>
        </p:nvGrpSpPr>
        <p:grpSpPr>
          <a:xfrm>
            <a:off x="-150765" y="4172855"/>
            <a:ext cx="11287635" cy="2276407"/>
            <a:chOff x="5667646" y="720179"/>
            <a:chExt cx="10660471" cy="2276407"/>
          </a:xfrm>
        </p:grpSpPr>
        <p:sp>
          <p:nvSpPr>
            <p:cNvPr id="76" name="Rectangle 75">
              <a:extLst>
                <a:ext uri="{FF2B5EF4-FFF2-40B4-BE49-F238E27FC236}">
                  <a16:creationId xmlns:a16="http://schemas.microsoft.com/office/drawing/2014/main" id="{40FE05E2-ED36-44AF-8434-5AE99A806DFE}"/>
                </a:ext>
              </a:extLst>
            </p:cNvPr>
            <p:cNvSpPr/>
            <p:nvPr/>
          </p:nvSpPr>
          <p:spPr>
            <a:xfrm>
              <a:off x="6145081" y="1924156"/>
              <a:ext cx="10183036" cy="1072430"/>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i="1" dirty="0">
                  <a:effectLst/>
                  <a:latin typeface="Arial" panose="020B0604020202020204" pitchFamily="34" charset="0"/>
                  <a:ea typeface="Times New Roman" panose="02020603050405020304" pitchFamily="18" charset="0"/>
                  <a:cs typeface="Arial" panose="020B0604020202020204" pitchFamily="34" charset="0"/>
                </a:rPr>
                <a:t>	Đồ thay thế hỏng hóc cần được đúng trong túi bóng ghi lưu ý nguy hiểm và phân loại bỏ thùng rác.</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77" name="Google Shape;1012;p37">
              <a:extLst>
                <a:ext uri="{FF2B5EF4-FFF2-40B4-BE49-F238E27FC236}">
                  <a16:creationId xmlns:a16="http://schemas.microsoft.com/office/drawing/2014/main" id="{6697ED83-75BC-450B-A31A-9E9CCB1346E7}"/>
                </a:ext>
              </a:extLst>
            </p:cNvPr>
            <p:cNvGrpSpPr/>
            <p:nvPr/>
          </p:nvGrpSpPr>
          <p:grpSpPr>
            <a:xfrm>
              <a:off x="5667646" y="720179"/>
              <a:ext cx="1455282" cy="1508052"/>
              <a:chOff x="5949775" y="2481625"/>
              <a:chExt cx="400600" cy="445825"/>
            </a:xfrm>
          </p:grpSpPr>
          <p:sp>
            <p:nvSpPr>
              <p:cNvPr id="78" name="Google Shape;1013;p37">
                <a:extLst>
                  <a:ext uri="{FF2B5EF4-FFF2-40B4-BE49-F238E27FC236}">
                    <a16:creationId xmlns:a16="http://schemas.microsoft.com/office/drawing/2014/main" id="{F6CEC8D6-13F9-46A0-9892-8AE64384CB6C}"/>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9" name="Google Shape;1014;p37">
                <a:extLst>
                  <a:ext uri="{FF2B5EF4-FFF2-40B4-BE49-F238E27FC236}">
                    <a16:creationId xmlns:a16="http://schemas.microsoft.com/office/drawing/2014/main" id="{77024F7B-A9AE-4FF4-91E8-75A266C83475}"/>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0" name="Google Shape;1015;p37">
                <a:extLst>
                  <a:ext uri="{FF2B5EF4-FFF2-40B4-BE49-F238E27FC236}">
                    <a16:creationId xmlns:a16="http://schemas.microsoft.com/office/drawing/2014/main" id="{824E1240-BE21-41C4-82BB-63877F7B4ADB}"/>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1" name="Google Shape;1016;p37">
                <a:extLst>
                  <a:ext uri="{FF2B5EF4-FFF2-40B4-BE49-F238E27FC236}">
                    <a16:creationId xmlns:a16="http://schemas.microsoft.com/office/drawing/2014/main" id="{495F18D6-98A7-49A5-971D-489A2FD51B94}"/>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2" name="Google Shape;1017;p37">
                <a:extLst>
                  <a:ext uri="{FF2B5EF4-FFF2-40B4-BE49-F238E27FC236}">
                    <a16:creationId xmlns:a16="http://schemas.microsoft.com/office/drawing/2014/main" id="{753CC86C-F11B-4B14-A2D4-82E319E140C6}"/>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3" name="Google Shape;1018;p37">
                <a:extLst>
                  <a:ext uri="{FF2B5EF4-FFF2-40B4-BE49-F238E27FC236}">
                    <a16:creationId xmlns:a16="http://schemas.microsoft.com/office/drawing/2014/main" id="{744A5614-B18E-41D6-AECA-92F9B41F2F17}"/>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4" name="Google Shape;1019;p37">
                <a:extLst>
                  <a:ext uri="{FF2B5EF4-FFF2-40B4-BE49-F238E27FC236}">
                    <a16:creationId xmlns:a16="http://schemas.microsoft.com/office/drawing/2014/main" id="{6B4DB431-4454-4B82-AE33-E23B2E6E0210}"/>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5" name="Google Shape;1020;p37">
                <a:extLst>
                  <a:ext uri="{FF2B5EF4-FFF2-40B4-BE49-F238E27FC236}">
                    <a16:creationId xmlns:a16="http://schemas.microsoft.com/office/drawing/2014/main" id="{A36D5C56-1352-4592-98FA-04A859BC3E47}"/>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6" name="Google Shape;1021;p37">
                <a:extLst>
                  <a:ext uri="{FF2B5EF4-FFF2-40B4-BE49-F238E27FC236}">
                    <a16:creationId xmlns:a16="http://schemas.microsoft.com/office/drawing/2014/main" id="{77D23EC3-66A8-4D65-814E-895F81C2DCBB}"/>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7" name="Google Shape;1022;p37">
                <a:extLst>
                  <a:ext uri="{FF2B5EF4-FFF2-40B4-BE49-F238E27FC236}">
                    <a16:creationId xmlns:a16="http://schemas.microsoft.com/office/drawing/2014/main" id="{A4921C15-B7C8-477E-BC1D-6A8129DDD814}"/>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8" name="Google Shape;1023;p37">
                <a:extLst>
                  <a:ext uri="{FF2B5EF4-FFF2-40B4-BE49-F238E27FC236}">
                    <a16:creationId xmlns:a16="http://schemas.microsoft.com/office/drawing/2014/main" id="{AF71FADC-135D-4E13-9A7A-430209F66D6E}"/>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Google Shape;1024;p37">
                <a:extLst>
                  <a:ext uri="{FF2B5EF4-FFF2-40B4-BE49-F238E27FC236}">
                    <a16:creationId xmlns:a16="http://schemas.microsoft.com/office/drawing/2014/main" id="{698BBC2E-6836-4D35-AC7F-3AFF446A274F}"/>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0" name="Google Shape;1025;p37">
                <a:extLst>
                  <a:ext uri="{FF2B5EF4-FFF2-40B4-BE49-F238E27FC236}">
                    <a16:creationId xmlns:a16="http://schemas.microsoft.com/office/drawing/2014/main" id="{9179BD5B-3B42-4EF8-B682-5A18B1C48D02}"/>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1" name="Google Shape;1026;p37">
                <a:extLst>
                  <a:ext uri="{FF2B5EF4-FFF2-40B4-BE49-F238E27FC236}">
                    <a16:creationId xmlns:a16="http://schemas.microsoft.com/office/drawing/2014/main" id="{2741DC4E-BA2F-444D-8AD9-8359106FAFD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2" name="Google Shape;1027;p37">
                <a:extLst>
                  <a:ext uri="{FF2B5EF4-FFF2-40B4-BE49-F238E27FC236}">
                    <a16:creationId xmlns:a16="http://schemas.microsoft.com/office/drawing/2014/main" id="{1423766B-CA0B-49A1-96B6-89F484DA1A63}"/>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3" name="Google Shape;1028;p37">
                <a:extLst>
                  <a:ext uri="{FF2B5EF4-FFF2-40B4-BE49-F238E27FC236}">
                    <a16:creationId xmlns:a16="http://schemas.microsoft.com/office/drawing/2014/main" id="{0E5C97E7-BB31-461F-9257-240693197D9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4" name="Google Shape;1029;p37">
                <a:extLst>
                  <a:ext uri="{FF2B5EF4-FFF2-40B4-BE49-F238E27FC236}">
                    <a16:creationId xmlns:a16="http://schemas.microsoft.com/office/drawing/2014/main" id="{ED54D9FD-5E02-45C7-8DE0-DDCC15FECBBB}"/>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5" name="Google Shape;1030;p37">
                <a:extLst>
                  <a:ext uri="{FF2B5EF4-FFF2-40B4-BE49-F238E27FC236}">
                    <a16:creationId xmlns:a16="http://schemas.microsoft.com/office/drawing/2014/main" id="{0E44F58E-5C1D-4F3A-A3EE-3254C27B044E}"/>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7" name="Picture 6">
            <a:extLst>
              <a:ext uri="{FF2B5EF4-FFF2-40B4-BE49-F238E27FC236}">
                <a16:creationId xmlns:a16="http://schemas.microsoft.com/office/drawing/2014/main" id="{0BA8B677-F26E-47D4-949A-244ED581C2BC}"/>
              </a:ext>
            </a:extLst>
          </p:cNvPr>
          <p:cNvPicPr>
            <a:picLocks noChangeAspect="1"/>
          </p:cNvPicPr>
          <p:nvPr/>
        </p:nvPicPr>
        <p:blipFill>
          <a:blip r:embed="rId2"/>
          <a:stretch>
            <a:fillRect/>
          </a:stretch>
        </p:blipFill>
        <p:spPr>
          <a:xfrm>
            <a:off x="8471970" y="4165058"/>
            <a:ext cx="3556249" cy="2625159"/>
          </a:xfrm>
          <a:prstGeom prst="rect">
            <a:avLst/>
          </a:prstGeom>
        </p:spPr>
      </p:pic>
    </p:spTree>
    <p:extLst>
      <p:ext uri="{BB962C8B-B14F-4D97-AF65-F5344CB8AC3E}">
        <p14:creationId xmlns:p14="http://schemas.microsoft.com/office/powerpoint/2010/main" val="27782593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0-#ppt_w/2"/>
                                          </p:val>
                                        </p:tav>
                                        <p:tav tm="100000">
                                          <p:val>
                                            <p:strVal val="#ppt_x"/>
                                          </p:val>
                                        </p:tav>
                                      </p:tavLst>
                                    </p:anim>
                                    <p:anim calcmode="lin" valueType="num">
                                      <p:cBhvr additive="base">
                                        <p:cTn id="14"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additive="base">
                                        <p:cTn id="29" dur="2000" fill="hold"/>
                                        <p:tgtEl>
                                          <p:spTgt spid="75"/>
                                        </p:tgtEl>
                                        <p:attrNameLst>
                                          <p:attrName>ppt_x</p:attrName>
                                        </p:attrNameLst>
                                      </p:cBhvr>
                                      <p:tavLst>
                                        <p:tav tm="0">
                                          <p:val>
                                            <p:strVal val="0-#ppt_w/2"/>
                                          </p:val>
                                        </p:tav>
                                        <p:tav tm="100000">
                                          <p:val>
                                            <p:strVal val="#ppt_x"/>
                                          </p:val>
                                        </p:tav>
                                      </p:tavLst>
                                    </p:anim>
                                    <p:anim calcmode="lin" valueType="num">
                                      <p:cBhvr additive="base">
                                        <p:cTn id="30" dur="20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 Thực</a:t>
            </a:r>
            <a:r>
              <a:rPr kumimoji="0" lang="nl-NL" sz="48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hành </a:t>
            </a:r>
            <a:r>
              <a:rPr kumimoji="0" lang="nl-NL"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sử dụng đèn học an toàn</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49" y="1955728"/>
            <a:ext cx="5259751" cy="5259751"/>
          </a:xfrm>
          <a:prstGeom prst="rect">
            <a:avLst/>
          </a:prstGeom>
        </p:spPr>
      </p:pic>
    </p:spTree>
    <p:extLst>
      <p:ext uri="{BB962C8B-B14F-4D97-AF65-F5344CB8AC3E}">
        <p14:creationId xmlns:p14="http://schemas.microsoft.com/office/powerpoint/2010/main" val="24095954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từng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bộ</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phận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đèn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học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4257040" y="2085955"/>
            <a:ext cx="7287053" cy="2201565"/>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6 bộ phận chính, bóng đèn, thân đèn, chụp đèn, đế đèn, công tắc, dây nguồn.</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973394" y="412955"/>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Công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tắc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4257040" y="2085955"/>
            <a:ext cx="7287053" cy="2201565"/>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Bật và tắt đèn</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973394" y="412955"/>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3.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Dây</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nguồn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4257040" y="2085955"/>
            <a:ext cx="7287053" cy="2201565"/>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Nối đèn học với </a:t>
              </a:r>
            </a:p>
            <a:p>
              <a:pPr algn="ctr"/>
              <a:r>
                <a:rPr lang="nl-NL" sz="4400" dirty="0">
                  <a:latin typeface="Arial" panose="020B0604020202020204" pitchFamily="34" charset="0"/>
                  <a:cs typeface="Arial" panose="020B0604020202020204" pitchFamily="34" charset="0"/>
                </a:rPr>
                <a:t>nguồn điện</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402" y="3378222"/>
            <a:ext cx="3387112" cy="3380338"/>
          </a:xfrm>
          <a:prstGeom prst="rect">
            <a:avLst/>
          </a:prstGeom>
        </p:spPr>
      </p:pic>
      <p:pic>
        <p:nvPicPr>
          <p:cNvPr id="30" name="Picture 29">
            <a:extLst>
              <a:ext uri="{FF2B5EF4-FFF2-40B4-BE49-F238E27FC236}">
                <a16:creationId xmlns:a16="http://schemas.microsoft.com/office/drawing/2014/main" id="{003CE3D0-C2D2-49BF-8F1C-B6597D1866D5}"/>
              </a:ext>
            </a:extLst>
          </p:cNvPr>
          <p:cNvPicPr>
            <a:picLocks noChangeAspect="1"/>
          </p:cNvPicPr>
          <p:nvPr/>
        </p:nvPicPr>
        <p:blipFill>
          <a:blip r:embed="rId7"/>
          <a:stretch>
            <a:fillRect/>
          </a:stretch>
        </p:blipFill>
        <p:spPr>
          <a:xfrm>
            <a:off x="1909756" y="2347971"/>
            <a:ext cx="7563560" cy="867056"/>
          </a:xfrm>
          <a:prstGeom prst="rect">
            <a:avLst/>
          </a:prstGeom>
        </p:spPr>
      </p:pic>
      <p:pic>
        <p:nvPicPr>
          <p:cNvPr id="10" name="Picture 9">
            <a:extLst>
              <a:ext uri="{FF2B5EF4-FFF2-40B4-BE49-F238E27FC236}">
                <a16:creationId xmlns:a16="http://schemas.microsoft.com/office/drawing/2014/main" id="{F82288AF-D508-4C70-82A7-E660F00B4E7C}"/>
              </a:ext>
            </a:extLst>
          </p:cNvPr>
          <p:cNvPicPr>
            <a:picLocks noChangeAspect="1"/>
          </p:cNvPicPr>
          <p:nvPr/>
        </p:nvPicPr>
        <p:blipFill>
          <a:blip r:embed="rId8"/>
          <a:stretch>
            <a:fillRect/>
          </a:stretch>
        </p:blipFill>
        <p:spPr>
          <a:xfrm>
            <a:off x="2288939" y="2822888"/>
            <a:ext cx="7102456" cy="18655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9"/>
          <a:stretch>
            <a:fillRect/>
          </a:stretch>
        </p:blipFill>
        <p:spPr>
          <a:xfrm>
            <a:off x="4247266" y="1245439"/>
            <a:ext cx="3596952" cy="1072989"/>
          </a:xfrm>
          <a:prstGeom prst="rect">
            <a:avLst/>
          </a:prstGeom>
        </p:spPr>
      </p:pic>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0-#ppt_w/2"/>
                                              </p:val>
                                            </p:tav>
                                            <p:tav tm="100000">
                                              <p:val>
                                                <p:strVal val="#ppt_x"/>
                                              </p:val>
                                            </p:tav>
                                          </p:tavLst>
                                        </p:anim>
                                        <p:anim calcmode="lin" valueType="num">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748396" y="2108457"/>
            <a:ext cx="9087401" cy="1077218"/>
          </a:xfrm>
          <a:prstGeom prst="rect">
            <a:avLst/>
          </a:prstGeom>
          <a:noFill/>
        </p:spPr>
        <p:txBody>
          <a:bodyPr wrap="square">
            <a:spAutoFit/>
          </a:bodyPr>
          <a:lstStyle/>
          <a:p>
            <a:pPr marL="457200" lvl="0" indent="-457200">
              <a:buFont typeface="Arial" panose="020B0604020202020204" pitchFamily="34" charset="0"/>
              <a:buChar char="•"/>
              <a:defRPr/>
            </a:pPr>
            <a:r>
              <a:rPr lang="vi-VN" sz="3200" dirty="0">
                <a:solidFill>
                  <a:srgbClr val="395EFD"/>
                </a:solidFill>
                <a:ea typeface="Times New Roman" panose="02020603050405020304" pitchFamily="18" charset="0"/>
                <a:cs typeface="Pattaya" panose="00000500000000000000" pitchFamily="2" charset="-34"/>
              </a:rPr>
              <a:t>Nêu được tác dụng và cách sử dụng được đèn học.</a:t>
            </a:r>
            <a:endParaRPr kumimoji="0" lang="en-US" sz="3200" b="0" i="0" u="none" strike="noStrike" kern="1200" cap="none" spc="0" normalizeH="0" baseline="0" noProof="0" dirty="0">
              <a:ln>
                <a:noFill/>
              </a:ln>
              <a:solidFill>
                <a:srgbClr val="395EFD"/>
              </a:solidFill>
              <a:effectLst/>
              <a:uLnTx/>
              <a:uFillTx/>
              <a:cs typeface="Pattaya" panose="00000500000000000000" pitchFamily="2" charset="-34"/>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3219619"/>
            <a:ext cx="8825294" cy="1077218"/>
          </a:xfrm>
          <a:prstGeom prst="rect">
            <a:avLst/>
          </a:prstGeom>
          <a:noFill/>
        </p:spPr>
        <p:txBody>
          <a:bodyPr wrap="square">
            <a:spAutoFit/>
          </a:bodyPr>
          <a:lstStyle/>
          <a:p>
            <a:pPr marL="457200" lvl="0" indent="-457200">
              <a:buFont typeface="Arial" panose="020B0604020202020204" pitchFamily="34" charset="0"/>
              <a:buChar char="•"/>
              <a:defRPr/>
            </a:pPr>
            <a:r>
              <a:rPr lang="vi-VN" sz="3200" dirty="0">
                <a:solidFill>
                  <a:srgbClr val="395EFD"/>
                </a:solidFill>
                <a:ea typeface="Times New Roman" panose="02020603050405020304" pitchFamily="18" charset="0"/>
                <a:cs typeface="Pattaya" panose="00000500000000000000" pitchFamily="2" charset="-34"/>
              </a:rPr>
              <a:t>Xác định vị trí đặt đèn, bật tắt, điều chỉnh được độ sáng của đèn học.</a:t>
            </a:r>
            <a:endParaRPr kumimoji="0" lang="en-US" sz="3200" b="0" i="0" u="none" strike="noStrike" kern="1200" cap="none" spc="0" normalizeH="0" baseline="0" noProof="0" dirty="0">
              <a:ln>
                <a:noFill/>
              </a:ln>
              <a:solidFill>
                <a:srgbClr val="395EFD"/>
              </a:solidFill>
              <a:effectLst/>
              <a:uLnTx/>
              <a:uFillTx/>
              <a:cs typeface="Pattaya" panose="00000500000000000000" pitchFamily="2" charset="-34"/>
            </a:endParaRPr>
          </a:p>
        </p:txBody>
      </p:sp>
      <p:sp>
        <p:nvSpPr>
          <p:cNvPr id="18" name="TextBox 17">
            <a:extLst>
              <a:ext uri="{FF2B5EF4-FFF2-40B4-BE49-F238E27FC236}">
                <a16:creationId xmlns:a16="http://schemas.microsoft.com/office/drawing/2014/main" id="{E4560288-A947-4B89-9573-022759FB23C8}"/>
              </a:ext>
            </a:extLst>
          </p:cNvPr>
          <p:cNvSpPr txBox="1"/>
          <p:nvPr/>
        </p:nvSpPr>
        <p:spPr>
          <a:xfrm rot="21360500">
            <a:off x="2748397" y="4378142"/>
            <a:ext cx="9087401" cy="1077218"/>
          </a:xfrm>
          <a:prstGeom prst="rect">
            <a:avLst/>
          </a:prstGeom>
          <a:noFill/>
        </p:spPr>
        <p:txBody>
          <a:bodyPr wrap="square">
            <a:spAutoFit/>
          </a:bodyPr>
          <a:lstStyle/>
          <a:p>
            <a:pPr marL="457200" lvl="0" indent="-457200">
              <a:buFont typeface="Arial" panose="020B0604020202020204" pitchFamily="34" charset="0"/>
              <a:buChar char="•"/>
              <a:defRPr/>
            </a:pPr>
            <a:r>
              <a:rPr lang="vi-VN" sz="3200" dirty="0">
                <a:solidFill>
                  <a:srgbClr val="395EFD"/>
                </a:solidFill>
                <a:ea typeface="Times New Roman" panose="02020603050405020304" pitchFamily="18" charset="0"/>
                <a:cs typeface="Pattaya" panose="00000500000000000000" pitchFamily="2" charset="-34"/>
              </a:rPr>
              <a:t>Nhận biết và phòng tránh được những tình huống mất an toàn khi sử dụng đèn học</a:t>
            </a:r>
            <a:endParaRPr kumimoji="0" lang="en-US" sz="3200" b="0" i="0" u="none" strike="noStrike" kern="1200" cap="none" spc="0" normalizeH="0" baseline="0" noProof="0" dirty="0">
              <a:ln>
                <a:noFill/>
              </a:ln>
              <a:solidFill>
                <a:srgbClr val="395EFD"/>
              </a:solidFill>
              <a:effectLst/>
              <a:uLnTx/>
              <a:uFillTx/>
              <a:cs typeface="Pattaya" panose="00000500000000000000" pitchFamily="2" charset="-34"/>
            </a:endParaRP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outVertical)">
                                          <p:cBhvr>
                                            <p:cTn id="41" dur="500"/>
                                            <p:tgtEl>
                                              <p:spTgt spid="32"/>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outVertical)">
                                          <p:cBhvr>
                                            <p:cTn id="41" dur="500"/>
                                            <p:tgtEl>
                                              <p:spTgt spid="32"/>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618</Words>
  <Application>Microsoft Office PowerPoint</Application>
  <PresentationFormat>Widescreen</PresentationFormat>
  <Paragraphs>53</Paragraphs>
  <Slides>26</Slides>
  <Notes>2</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26</vt:i4>
      </vt:variant>
    </vt:vector>
  </HeadingPairs>
  <TitlesOfParts>
    <vt:vector size="46" baseType="lpstr">
      <vt:lpstr>微软雅黑</vt:lpstr>
      <vt:lpstr>宋体</vt:lpstr>
      <vt:lpstr>Arial</vt:lpstr>
      <vt:lpstr>Calibri</vt:lpstr>
      <vt:lpstr>Calibri Light</vt:lpstr>
      <vt:lpstr>等线</vt:lpstr>
      <vt:lpstr>等线 Light</vt:lpstr>
      <vt:lpstr>Georgia</vt:lpstr>
      <vt:lpstr>Gloria Hallelujah</vt:lpstr>
      <vt:lpstr>Open Sans</vt:lpstr>
      <vt:lpstr>Pattaya</vt:lpstr>
      <vt:lpstr>黑体</vt:lpstr>
      <vt:lpstr>Tahoma</vt:lpstr>
      <vt:lpstr>Times New Roman</vt:lpstr>
      <vt:lpstr>UTM Avo</vt:lpstr>
      <vt:lpstr>Office 主题​​</vt:lpstr>
      <vt:lpstr>1_Office 主题​​</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46</cp:revision>
  <dcterms:created xsi:type="dcterms:W3CDTF">2022-07-17T00:36:39Z</dcterms:created>
  <dcterms:modified xsi:type="dcterms:W3CDTF">2024-11-22T15:30:27Z</dcterms:modified>
</cp:coreProperties>
</file>