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0" r:id="rId2"/>
    <p:sldId id="259" r:id="rId3"/>
    <p:sldId id="257" r:id="rId4"/>
    <p:sldId id="258" r:id="rId5"/>
    <p:sldId id="261" r:id="rId6"/>
    <p:sldId id="262" r:id="rId7"/>
    <p:sldId id="282" r:id="rId8"/>
    <p:sldId id="283" r:id="rId9"/>
    <p:sldId id="284" r:id="rId10"/>
    <p:sldId id="263" r:id="rId11"/>
    <p:sldId id="285" r:id="rId12"/>
    <p:sldId id="286" r:id="rId13"/>
    <p:sldId id="287" r:id="rId14"/>
    <p:sldId id="288" r:id="rId15"/>
    <p:sldId id="289" r:id="rId16"/>
    <p:sldId id="278" r:id="rId17"/>
    <p:sldId id="290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73" autoAdjust="0"/>
  </p:normalViewPr>
  <p:slideViewPr>
    <p:cSldViewPr snapToGrid="0">
      <p:cViewPr>
        <p:scale>
          <a:sx n="33" d="100"/>
          <a:sy n="33" d="100"/>
        </p:scale>
        <p:origin x="2606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686</Words>
  <Application>Microsoft Office PowerPoint</Application>
  <PresentationFormat>Widescreen</PresentationFormat>
  <Paragraphs>55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맑은 고딕</vt:lpstr>
      <vt:lpstr>Arial</vt:lpstr>
      <vt:lpstr>Calibri</vt:lpstr>
      <vt:lpstr>Cambria</vt:lpstr>
      <vt:lpstr>等线</vt:lpstr>
      <vt:lpstr>等线 Light</vt:lpstr>
      <vt:lpstr>Rammetto One</vt:lpstr>
      <vt:lpstr>Tahoma</vt:lpstr>
      <vt:lpstr>Times New Roman</vt:lpstr>
      <vt:lpstr>胡晓波男神体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2023-08-27T09:36:55Z</dcterms:created>
  <dcterms:modified xsi:type="dcterms:W3CDTF">2024-11-24T16:11:22Z</dcterms:modified>
</cp:coreProperties>
</file>