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20"/>
  </p:notesMasterIdLst>
  <p:handoutMasterIdLst>
    <p:handoutMasterId r:id="rId21"/>
  </p:handoutMasterIdLst>
  <p:sldIdLst>
    <p:sldId id="367" r:id="rId3"/>
    <p:sldId id="335" r:id="rId4"/>
    <p:sldId id="313" r:id="rId5"/>
    <p:sldId id="314" r:id="rId6"/>
    <p:sldId id="315" r:id="rId7"/>
    <p:sldId id="316" r:id="rId8"/>
    <p:sldId id="342" r:id="rId9"/>
    <p:sldId id="336" r:id="rId10"/>
    <p:sldId id="303" r:id="rId11"/>
    <p:sldId id="310" r:id="rId12"/>
    <p:sldId id="362" r:id="rId13"/>
    <p:sldId id="354" r:id="rId14"/>
    <p:sldId id="318" r:id="rId15"/>
    <p:sldId id="363" r:id="rId16"/>
    <p:sldId id="364" r:id="rId17"/>
    <p:sldId id="365" r:id="rId18"/>
    <p:sldId id="366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3506" autoAdjust="0"/>
  </p:normalViewPr>
  <p:slideViewPr>
    <p:cSldViewPr>
      <p:cViewPr varScale="1">
        <p:scale>
          <a:sx n="70" d="100"/>
          <a:sy n="70" d="100"/>
        </p:scale>
        <p:origin x="519" y="45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C9FD1-C736-806B-6089-7CC199A91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AA11E78-5B98-7455-270D-3892C7EDA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12FC5CA-EADC-9368-BA68-5A4AEADF6C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28A9D-7D0F-04CF-2726-D4D5076617FE}"/>
              </a:ext>
            </a:extLst>
          </p:cNvPr>
          <p:cNvSpPr txBox="1"/>
          <p:nvPr/>
        </p:nvSpPr>
        <p:spPr>
          <a:xfrm>
            <a:off x="3257178" y="1219200"/>
            <a:ext cx="6484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0070C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TOÁN 5 TUẦN 12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BÀI : D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IỆN</a:t>
            </a: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 TÍCH TAM GIÁC TIẾT 2</a:t>
            </a:r>
            <a:endParaRPr lang="en-US" sz="3200" dirty="0">
              <a:solidFill>
                <a:srgbClr val="FF0000"/>
              </a:solidFill>
              <a:latin typeface="#9Slide03 AllRoundGothic" panose="020B0703020202020104" pitchFamily="34" charset="0"/>
              <a:ea typeface="#9Slide02 Tieu de d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4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4276</TotalTime>
  <Words>299</Words>
  <Application>Microsoft Office PowerPoint</Application>
  <PresentationFormat>Widescreen</PresentationFormat>
  <Paragraphs>57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#9Slide02 Tieu de dai</vt:lpstr>
      <vt:lpstr>#9Slide03 AllRoundGothic</vt:lpstr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Handlee</vt:lpstr>
      <vt:lpstr>Merriweather Black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CONG THI HAI YEN</cp:lastModifiedBy>
  <cp:revision>208</cp:revision>
  <dcterms:created xsi:type="dcterms:W3CDTF">2009-12-25T13:38:18Z</dcterms:created>
  <dcterms:modified xsi:type="dcterms:W3CDTF">2024-11-10T15:14:12Z</dcterms:modified>
</cp:coreProperties>
</file>