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72" r:id="rId2"/>
    <p:sldMasterId id="2147483725" r:id="rId3"/>
    <p:sldMasterId id="2147483737" r:id="rId4"/>
  </p:sldMasterIdLst>
  <p:notesMasterIdLst>
    <p:notesMasterId r:id="rId31"/>
  </p:notesMasterIdLst>
  <p:sldIdLst>
    <p:sldId id="256" r:id="rId5"/>
    <p:sldId id="257" r:id="rId6"/>
    <p:sldId id="293" r:id="rId7"/>
    <p:sldId id="294" r:id="rId8"/>
    <p:sldId id="259" r:id="rId9"/>
    <p:sldId id="278" r:id="rId10"/>
    <p:sldId id="295" r:id="rId11"/>
    <p:sldId id="262" r:id="rId12"/>
    <p:sldId id="300" r:id="rId13"/>
    <p:sldId id="303" r:id="rId14"/>
    <p:sldId id="263" r:id="rId15"/>
    <p:sldId id="265" r:id="rId16"/>
    <p:sldId id="264" r:id="rId17"/>
    <p:sldId id="261" r:id="rId18"/>
    <p:sldId id="270" r:id="rId19"/>
    <p:sldId id="304" r:id="rId20"/>
    <p:sldId id="305" r:id="rId21"/>
    <p:sldId id="296" r:id="rId22"/>
    <p:sldId id="297" r:id="rId23"/>
    <p:sldId id="271" r:id="rId24"/>
    <p:sldId id="272" r:id="rId25"/>
    <p:sldId id="298" r:id="rId26"/>
    <p:sldId id="269" r:id="rId27"/>
    <p:sldId id="273" r:id="rId28"/>
    <p:sldId id="274" r:id="rId29"/>
    <p:sldId id="275" r:id="rId30"/>
  </p:sldIdLst>
  <p:sldSz cx="12192000" cy="6858000"/>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E15"/>
    <a:srgbClr val="FFFAF7"/>
    <a:srgbClr val="C096E9"/>
    <a:srgbClr val="D7A6FF"/>
    <a:srgbClr val="C597FC"/>
    <a:srgbClr val="FC8439"/>
    <a:srgbClr val="FF7813"/>
    <a:srgbClr val="FF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20"/>
    <p:restoredTop sz="94660"/>
  </p:normalViewPr>
  <p:slideViewPr>
    <p:cSldViewPr snapToGrid="0">
      <p:cViewPr varScale="1">
        <p:scale>
          <a:sx n="81" d="100"/>
          <a:sy n="81"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7"/>
        <p:cNvGrpSpPr/>
        <p:nvPr/>
      </p:nvGrpSpPr>
      <p:grpSpPr>
        <a:xfrm>
          <a:off x="0" y="0"/>
          <a:ext cx="0" cy="0"/>
          <a:chOff x="0" y="0"/>
          <a:chExt cx="0" cy="0"/>
        </a:xfrm>
      </p:grpSpPr>
      <p:sp>
        <p:nvSpPr>
          <p:cNvPr id="9118" name="Google Shape;9118;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9" name="Google Shape;9119;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2"/>
        <p:cNvGrpSpPr/>
        <p:nvPr/>
      </p:nvGrpSpPr>
      <p:grpSpPr>
        <a:xfrm>
          <a:off x="0" y="0"/>
          <a:ext cx="0" cy="0"/>
          <a:chOff x="0" y="0"/>
          <a:chExt cx="0" cy="0"/>
        </a:xfrm>
      </p:grpSpPr>
      <p:sp>
        <p:nvSpPr>
          <p:cNvPr id="9213" name="Google Shape;921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4" name="Google Shape;921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2"/>
        <p:cNvGrpSpPr/>
        <p:nvPr/>
      </p:nvGrpSpPr>
      <p:grpSpPr>
        <a:xfrm>
          <a:off x="0" y="0"/>
          <a:ext cx="0" cy="0"/>
          <a:chOff x="0" y="0"/>
          <a:chExt cx="0" cy="0"/>
        </a:xfrm>
      </p:grpSpPr>
      <p:sp>
        <p:nvSpPr>
          <p:cNvPr id="9233" name="Google Shape;9233;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4" name="Google Shape;9234;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8"/>
        <p:cNvGrpSpPr/>
        <p:nvPr/>
      </p:nvGrpSpPr>
      <p:grpSpPr>
        <a:xfrm>
          <a:off x="0" y="0"/>
          <a:ext cx="0" cy="0"/>
          <a:chOff x="0" y="0"/>
          <a:chExt cx="0" cy="0"/>
        </a:xfrm>
      </p:grpSpPr>
      <p:sp>
        <p:nvSpPr>
          <p:cNvPr id="9269" name="Google Shape;9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0" name="Google Shape;9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5"/>
        <p:cNvGrpSpPr/>
        <p:nvPr/>
      </p:nvGrpSpPr>
      <p:grpSpPr>
        <a:xfrm>
          <a:off x="0" y="0"/>
          <a:ext cx="0" cy="0"/>
          <a:chOff x="0" y="0"/>
          <a:chExt cx="0" cy="0"/>
        </a:xfrm>
      </p:grpSpPr>
      <p:sp>
        <p:nvSpPr>
          <p:cNvPr id="8746" name="Google Shape;874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7" name="Google Shape;874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5">
          <a:extLst>
            <a:ext uri="{FF2B5EF4-FFF2-40B4-BE49-F238E27FC236}">
              <a16:creationId xmlns:a16="http://schemas.microsoft.com/office/drawing/2014/main" id="{3A1EF82D-16D0-7E78-3613-04DB591D1A95}"/>
            </a:ext>
          </a:extLst>
        </p:cNvPr>
        <p:cNvGrpSpPr/>
        <p:nvPr/>
      </p:nvGrpSpPr>
      <p:grpSpPr>
        <a:xfrm>
          <a:off x="0" y="0"/>
          <a:ext cx="0" cy="0"/>
          <a:chOff x="0" y="0"/>
          <a:chExt cx="0" cy="0"/>
        </a:xfrm>
      </p:grpSpPr>
      <p:sp>
        <p:nvSpPr>
          <p:cNvPr id="8746" name="Google Shape;8746;g54dda1946d_6_322:notes">
            <a:extLst>
              <a:ext uri="{FF2B5EF4-FFF2-40B4-BE49-F238E27FC236}">
                <a16:creationId xmlns:a16="http://schemas.microsoft.com/office/drawing/2014/main" id="{971A3971-23B0-0731-C3C3-DA8ADBF6CE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7" name="Google Shape;8747;g54dda1946d_6_322:notes">
            <a:extLst>
              <a:ext uri="{FF2B5EF4-FFF2-40B4-BE49-F238E27FC236}">
                <a16:creationId xmlns:a16="http://schemas.microsoft.com/office/drawing/2014/main" id="{C460B722-CB9A-B57D-5552-FD322F88F5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18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2"/>
        <p:cNvGrpSpPr/>
        <p:nvPr/>
      </p:nvGrpSpPr>
      <p:grpSpPr>
        <a:xfrm>
          <a:off x="0" y="0"/>
          <a:ext cx="0" cy="0"/>
          <a:chOff x="0" y="0"/>
          <a:chExt cx="0" cy="0"/>
        </a:xfrm>
      </p:grpSpPr>
      <p:sp>
        <p:nvSpPr>
          <p:cNvPr id="8833" name="Google Shape;883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4" name="Google Shape;883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7"/>
        <p:cNvGrpSpPr/>
        <p:nvPr/>
      </p:nvGrpSpPr>
      <p:grpSpPr>
        <a:xfrm>
          <a:off x="0" y="0"/>
          <a:ext cx="0" cy="0"/>
          <a:chOff x="0" y="0"/>
          <a:chExt cx="0" cy="0"/>
        </a:xfrm>
      </p:grpSpPr>
      <p:sp>
        <p:nvSpPr>
          <p:cNvPr id="8868" name="Google Shape;8868;g1e812ae6217_0_5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9" name="Google Shape;8869;g1e812ae6217_0_5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9"/>
        <p:cNvGrpSpPr/>
        <p:nvPr/>
      </p:nvGrpSpPr>
      <p:grpSpPr>
        <a:xfrm>
          <a:off x="0" y="0"/>
          <a:ext cx="0" cy="0"/>
          <a:chOff x="0" y="0"/>
          <a:chExt cx="0" cy="0"/>
        </a:xfrm>
      </p:grpSpPr>
      <p:sp>
        <p:nvSpPr>
          <p:cNvPr id="8850" name="Google Shape;88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1" name="Google Shape;88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2550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6941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139793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059873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5220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777123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116760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58635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854381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340994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11/27/2024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604742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26"/>
        <p:cNvGrpSpPr/>
        <p:nvPr/>
      </p:nvGrpSpPr>
      <p:grpSpPr>
        <a:xfrm>
          <a:off x="0" y="0"/>
          <a:ext cx="0" cy="0"/>
          <a:chOff x="0" y="0"/>
          <a:chExt cx="0" cy="0"/>
        </a:xfrm>
      </p:grpSpPr>
      <p:sp>
        <p:nvSpPr>
          <p:cNvPr id="4631" name="Google Shape;4631;p18"/>
          <p:cNvSpPr txBox="1">
            <a:spLocks noGrp="1"/>
          </p:cNvSpPr>
          <p:nvPr>
            <p:ph type="title"/>
          </p:nvPr>
        </p:nvSpPr>
        <p:spPr>
          <a:xfrm>
            <a:off x="1646500" y="2081433"/>
            <a:ext cx="37144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32" name="Google Shape;4632;p18"/>
          <p:cNvSpPr txBox="1">
            <a:spLocks noGrp="1"/>
          </p:cNvSpPr>
          <p:nvPr>
            <p:ph type="subTitle" idx="1"/>
          </p:nvPr>
        </p:nvSpPr>
        <p:spPr>
          <a:xfrm>
            <a:off x="1646500" y="3499033"/>
            <a:ext cx="3714400" cy="140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35740947"/>
      </p:ext>
    </p:extLst>
  </p:cSld>
  <p:clrMapOvr>
    <a:masterClrMapping/>
  </p:clrMapOvr>
  <p:transition spd="med">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250"/>
        <p:cNvGrpSpPr/>
        <p:nvPr/>
      </p:nvGrpSpPr>
      <p:grpSpPr>
        <a:xfrm>
          <a:off x="0" y="0"/>
          <a:ext cx="0" cy="0"/>
          <a:chOff x="0" y="0"/>
          <a:chExt cx="0" cy="0"/>
        </a:xfrm>
      </p:grpSpPr>
      <p:sp>
        <p:nvSpPr>
          <p:cNvPr id="5555" name="Google Shape;555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56" name="Google Shape;5556;p21"/>
          <p:cNvSpPr txBox="1">
            <a:spLocks noGrp="1"/>
          </p:cNvSpPr>
          <p:nvPr>
            <p:ph type="subTitle" idx="1"/>
          </p:nvPr>
        </p:nvSpPr>
        <p:spPr>
          <a:xfrm>
            <a:off x="6231053" y="2529267"/>
            <a:ext cx="43388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7" name="Google Shape;5557;p21"/>
          <p:cNvSpPr txBox="1">
            <a:spLocks noGrp="1"/>
          </p:cNvSpPr>
          <p:nvPr>
            <p:ph type="subTitle" idx="2"/>
          </p:nvPr>
        </p:nvSpPr>
        <p:spPr>
          <a:xfrm>
            <a:off x="1622147" y="2529267"/>
            <a:ext cx="43388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18814552"/>
      </p:ext>
    </p:extLst>
  </p:cSld>
  <p:clrMapOvr>
    <a:masterClrMapping/>
  </p:clrMapOvr>
  <p:transition spd="med">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46"/>
        <p:cNvGrpSpPr/>
        <p:nvPr/>
      </p:nvGrpSpPr>
      <p:grpSpPr>
        <a:xfrm>
          <a:off x="0" y="0"/>
          <a:ext cx="0" cy="0"/>
          <a:chOff x="0" y="0"/>
          <a:chExt cx="0" cy="0"/>
        </a:xfrm>
      </p:grpSpPr>
      <p:sp>
        <p:nvSpPr>
          <p:cNvPr id="1851" name="Google Shape;1851;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2" name="Google Shape;1852;p7"/>
          <p:cNvSpPr txBox="1">
            <a:spLocks noGrp="1"/>
          </p:cNvSpPr>
          <p:nvPr>
            <p:ph type="subTitle" idx="1"/>
          </p:nvPr>
        </p:nvSpPr>
        <p:spPr>
          <a:xfrm>
            <a:off x="1381400" y="2267067"/>
            <a:ext cx="5726400" cy="306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600"/>
              <a:buFont typeface="La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387597736"/>
      </p:ext>
    </p:extLst>
  </p:cSld>
  <p:clrMapOvr>
    <a:masterClrMapping/>
  </p:clrMapOvr>
  <p:transition spd="med">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940"/>
        <p:cNvGrpSpPr/>
        <p:nvPr/>
      </p:nvGrpSpPr>
      <p:grpSpPr>
        <a:xfrm>
          <a:off x="0" y="0"/>
          <a:ext cx="0" cy="0"/>
          <a:chOff x="0" y="0"/>
          <a:chExt cx="0" cy="0"/>
        </a:xfrm>
      </p:grpSpPr>
      <p:sp>
        <p:nvSpPr>
          <p:cNvPr id="5245" name="Google Shape;5245;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46" name="Google Shape;5246;p20"/>
          <p:cNvSpPr txBox="1">
            <a:spLocks noGrp="1"/>
          </p:cNvSpPr>
          <p:nvPr>
            <p:ph type="subTitle" idx="1"/>
          </p:nvPr>
        </p:nvSpPr>
        <p:spPr>
          <a:xfrm>
            <a:off x="6564107" y="3364835"/>
            <a:ext cx="3520000" cy="182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7" name="Google Shape;5247;p20"/>
          <p:cNvSpPr txBox="1">
            <a:spLocks noGrp="1"/>
          </p:cNvSpPr>
          <p:nvPr>
            <p:ph type="subTitle" idx="2"/>
          </p:nvPr>
        </p:nvSpPr>
        <p:spPr>
          <a:xfrm>
            <a:off x="2107873" y="3364835"/>
            <a:ext cx="3520000" cy="182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8" name="Google Shape;5248;p20"/>
          <p:cNvSpPr txBox="1">
            <a:spLocks noGrp="1"/>
          </p:cNvSpPr>
          <p:nvPr>
            <p:ph type="subTitle" idx="3"/>
          </p:nvPr>
        </p:nvSpPr>
        <p:spPr>
          <a:xfrm>
            <a:off x="2107888" y="27212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5249" name="Google Shape;5249;p20"/>
          <p:cNvSpPr txBox="1">
            <a:spLocks noGrp="1"/>
          </p:cNvSpPr>
          <p:nvPr>
            <p:ph type="subTitle" idx="4"/>
          </p:nvPr>
        </p:nvSpPr>
        <p:spPr>
          <a:xfrm>
            <a:off x="6564127" y="27212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527512306"/>
      </p:ext>
    </p:extLst>
  </p:cSld>
  <p:clrMapOvr>
    <a:masterClrMapping/>
  </p:clrMapOvr>
  <p:transition spd="med">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70"/>
        <p:cNvGrpSpPr/>
        <p:nvPr/>
      </p:nvGrpSpPr>
      <p:grpSpPr>
        <a:xfrm>
          <a:off x="0" y="0"/>
          <a:ext cx="0" cy="0"/>
          <a:chOff x="0" y="0"/>
          <a:chExt cx="0" cy="0"/>
        </a:xfrm>
      </p:grpSpPr>
      <p:sp>
        <p:nvSpPr>
          <p:cNvPr id="6175" name="Google Shape;6175;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76" name="Google Shape;6176;p23"/>
          <p:cNvSpPr txBox="1">
            <a:spLocks noGrp="1"/>
          </p:cNvSpPr>
          <p:nvPr>
            <p:ph type="subTitle" idx="1"/>
          </p:nvPr>
        </p:nvSpPr>
        <p:spPr>
          <a:xfrm>
            <a:off x="2484436" y="2241400"/>
            <a:ext cx="6644800" cy="8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7" name="Google Shape;6177;p23"/>
          <p:cNvSpPr txBox="1">
            <a:spLocks noGrp="1"/>
          </p:cNvSpPr>
          <p:nvPr>
            <p:ph type="subTitle" idx="2"/>
          </p:nvPr>
        </p:nvSpPr>
        <p:spPr>
          <a:xfrm>
            <a:off x="2484436" y="3702433"/>
            <a:ext cx="6644800" cy="8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8" name="Google Shape;6178;p23"/>
          <p:cNvSpPr txBox="1">
            <a:spLocks noGrp="1"/>
          </p:cNvSpPr>
          <p:nvPr>
            <p:ph type="subTitle" idx="3"/>
          </p:nvPr>
        </p:nvSpPr>
        <p:spPr>
          <a:xfrm>
            <a:off x="2484436" y="5163467"/>
            <a:ext cx="6644800" cy="8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9" name="Google Shape;6179;p23"/>
          <p:cNvSpPr txBox="1">
            <a:spLocks noGrp="1"/>
          </p:cNvSpPr>
          <p:nvPr>
            <p:ph type="subTitle" idx="4"/>
          </p:nvPr>
        </p:nvSpPr>
        <p:spPr>
          <a:xfrm>
            <a:off x="2484436" y="1737000"/>
            <a:ext cx="6644800" cy="7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180" name="Google Shape;6180;p23"/>
          <p:cNvSpPr txBox="1">
            <a:spLocks noGrp="1"/>
          </p:cNvSpPr>
          <p:nvPr>
            <p:ph type="subTitle" idx="5"/>
          </p:nvPr>
        </p:nvSpPr>
        <p:spPr>
          <a:xfrm>
            <a:off x="2484436" y="3198033"/>
            <a:ext cx="6644800" cy="7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181" name="Google Shape;6181;p23"/>
          <p:cNvSpPr txBox="1">
            <a:spLocks noGrp="1"/>
          </p:cNvSpPr>
          <p:nvPr>
            <p:ph type="subTitle" idx="6"/>
          </p:nvPr>
        </p:nvSpPr>
        <p:spPr>
          <a:xfrm>
            <a:off x="2484436" y="4659067"/>
            <a:ext cx="6644800" cy="7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2041386012"/>
      </p:ext>
    </p:extLst>
  </p:cSld>
  <p:clrMapOvr>
    <a:masterClrMapping/>
  </p:clrMapOvr>
  <p:transition spd="med">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558"/>
        <p:cNvGrpSpPr/>
        <p:nvPr/>
      </p:nvGrpSpPr>
      <p:grpSpPr>
        <a:xfrm>
          <a:off x="0" y="0"/>
          <a:ext cx="0" cy="0"/>
          <a:chOff x="0" y="0"/>
          <a:chExt cx="0" cy="0"/>
        </a:xfrm>
      </p:grpSpPr>
      <p:sp>
        <p:nvSpPr>
          <p:cNvPr id="5863" name="Google Shape;586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64" name="Google Shape;5864;p22"/>
          <p:cNvSpPr txBox="1">
            <a:spLocks noGrp="1"/>
          </p:cNvSpPr>
          <p:nvPr>
            <p:ph type="subTitle" idx="1"/>
          </p:nvPr>
        </p:nvSpPr>
        <p:spPr>
          <a:xfrm>
            <a:off x="1250167" y="3364404"/>
            <a:ext cx="29004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5" name="Google Shape;5865;p22"/>
          <p:cNvSpPr txBox="1">
            <a:spLocks noGrp="1"/>
          </p:cNvSpPr>
          <p:nvPr>
            <p:ph type="subTitle" idx="2"/>
          </p:nvPr>
        </p:nvSpPr>
        <p:spPr>
          <a:xfrm>
            <a:off x="4645796" y="3364404"/>
            <a:ext cx="29004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6" name="Google Shape;5866;p22"/>
          <p:cNvSpPr txBox="1">
            <a:spLocks noGrp="1"/>
          </p:cNvSpPr>
          <p:nvPr>
            <p:ph type="subTitle" idx="3"/>
          </p:nvPr>
        </p:nvSpPr>
        <p:spPr>
          <a:xfrm>
            <a:off x="8041433" y="3364404"/>
            <a:ext cx="29004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7" name="Google Shape;5867;p22"/>
          <p:cNvSpPr txBox="1">
            <a:spLocks noGrp="1"/>
          </p:cNvSpPr>
          <p:nvPr>
            <p:ph type="subTitle" idx="4"/>
          </p:nvPr>
        </p:nvSpPr>
        <p:spPr>
          <a:xfrm>
            <a:off x="1250167" y="2758401"/>
            <a:ext cx="2900400" cy="7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5868" name="Google Shape;5868;p22"/>
          <p:cNvSpPr txBox="1">
            <a:spLocks noGrp="1"/>
          </p:cNvSpPr>
          <p:nvPr>
            <p:ph type="subTitle" idx="5"/>
          </p:nvPr>
        </p:nvSpPr>
        <p:spPr>
          <a:xfrm>
            <a:off x="4645800" y="2758401"/>
            <a:ext cx="2900400" cy="7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5869" name="Google Shape;5869;p22"/>
          <p:cNvSpPr txBox="1">
            <a:spLocks noGrp="1"/>
          </p:cNvSpPr>
          <p:nvPr>
            <p:ph type="subTitle" idx="6"/>
          </p:nvPr>
        </p:nvSpPr>
        <p:spPr>
          <a:xfrm>
            <a:off x="8041433" y="2758401"/>
            <a:ext cx="2900400" cy="7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1530211874"/>
      </p:ext>
    </p:extLst>
  </p:cSld>
  <p:clrMapOvr>
    <a:masterClrMapping/>
  </p:clrMapOvr>
  <p:transition spd="med">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633"/>
        <p:cNvGrpSpPr/>
        <p:nvPr/>
      </p:nvGrpSpPr>
      <p:grpSpPr>
        <a:xfrm>
          <a:off x="0" y="0"/>
          <a:ext cx="0" cy="0"/>
          <a:chOff x="0" y="0"/>
          <a:chExt cx="0" cy="0"/>
        </a:xfrm>
      </p:grpSpPr>
      <p:sp>
        <p:nvSpPr>
          <p:cNvPr id="4938" name="Google Shape;4938;p19"/>
          <p:cNvSpPr txBox="1">
            <a:spLocks noGrp="1"/>
          </p:cNvSpPr>
          <p:nvPr>
            <p:ph type="title"/>
          </p:nvPr>
        </p:nvSpPr>
        <p:spPr>
          <a:xfrm>
            <a:off x="5771633" y="2001667"/>
            <a:ext cx="4791200" cy="1414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39" name="Google Shape;4939;p19"/>
          <p:cNvSpPr txBox="1">
            <a:spLocks noGrp="1"/>
          </p:cNvSpPr>
          <p:nvPr>
            <p:ph type="subTitle" idx="1"/>
          </p:nvPr>
        </p:nvSpPr>
        <p:spPr>
          <a:xfrm>
            <a:off x="5771861" y="3416067"/>
            <a:ext cx="4791200" cy="144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866747"/>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677532"/>
      </p:ext>
    </p:extLst>
  </p:cSld>
  <p:clrMapOvr>
    <a:masterClrMapping/>
  </p:clrMapOvr>
  <p:transition spd="med">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8972164"/>
      </p:ext>
    </p:extLst>
  </p:cSld>
  <p:clrMapOvr>
    <a:masterClrMapping/>
  </p:clrMapOvr>
  <p:transition spd="med">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582116"/>
      </p:ext>
    </p:extLst>
  </p:cSld>
  <p:clrMapOvr>
    <a:masterClrMapping/>
  </p:clrMapOvr>
  <p:transition spd="med">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624631"/>
      </p:ext>
    </p:extLst>
  </p:cSld>
  <p:clrMapOvr>
    <a:masterClrMapping/>
  </p:clrMapOvr>
  <p:transition spd="med">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46170"/>
      </p:ext>
    </p:extLst>
  </p:cSld>
  <p:clrMapOvr>
    <a:masterClrMapping/>
  </p:clrMapOvr>
  <p:transition spd="med">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783758"/>
      </p:ext>
    </p:extLst>
  </p:cSld>
  <p:clrMapOvr>
    <a:masterClrMapping/>
  </p:clrMapOvr>
  <p:transition spd="med">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5259671"/>
      </p:ext>
    </p:extLst>
  </p:cSld>
  <p:clrMapOvr>
    <a:masterClrMapping/>
  </p:clrMapOvr>
  <p:transition spd="med">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6716616"/>
      </p:ext>
    </p:extLst>
  </p:cSld>
  <p:clrMapOvr>
    <a:masterClrMapping/>
  </p:clrMapOvr>
  <p:transition spd="med">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48093"/>
      </p:ext>
    </p:extLst>
  </p:cSld>
  <p:clrMapOvr>
    <a:masterClrMapping/>
  </p:clrMapOvr>
  <p:transition spd="med">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71494"/>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1136993"/>
      </p:ext>
    </p:extLst>
  </p:cSld>
  <p:clrMapOvr>
    <a:masterClrMapping/>
  </p:clrMapOvr>
  <p:transition spd="med">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73082"/>
            <a:ext cx="12192400" cy="7204183"/>
            <a:chOff x="0" y="-129812"/>
            <a:chExt cx="9144300" cy="5403137"/>
          </a:xfrm>
        </p:grpSpPr>
        <p:grpSp>
          <p:nvGrpSpPr>
            <p:cNvPr id="10" name="Google Shape;10;p2"/>
            <p:cNvGrpSpPr/>
            <p:nvPr/>
          </p:nvGrpSpPr>
          <p:grpSpPr>
            <a:xfrm>
              <a:off x="0" y="-129812"/>
              <a:ext cx="9144300" cy="5403137"/>
              <a:chOff x="0" y="-129812"/>
              <a:chExt cx="9144300" cy="5403137"/>
            </a:xfrm>
          </p:grpSpPr>
          <p:grpSp>
            <p:nvGrpSpPr>
              <p:cNvPr id="11" name="Google Shape;11;p2"/>
              <p:cNvGrpSpPr/>
              <p:nvPr/>
            </p:nvGrpSpPr>
            <p:grpSpPr>
              <a:xfrm>
                <a:off x="0" y="-129812"/>
                <a:ext cx="9144003" cy="5403137"/>
                <a:chOff x="0" y="0"/>
                <a:chExt cx="9144003" cy="5403137"/>
              </a:xfrm>
            </p:grpSpPr>
            <p:grpSp>
              <p:nvGrpSpPr>
                <p:cNvPr id="12" name="Google Shape;12;p2"/>
                <p:cNvGrpSpPr/>
                <p:nvPr/>
              </p:nvGrpSpPr>
              <p:grpSpPr>
                <a:xfrm>
                  <a:off x="0" y="0"/>
                  <a:ext cx="9144003" cy="415637"/>
                  <a:chOff x="0" y="0"/>
                  <a:chExt cx="9121200" cy="414600"/>
                </a:xfrm>
              </p:grpSpPr>
              <p:sp>
                <p:nvSpPr>
                  <p:cNvPr id="13" name="Google Shape;13;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 name="Google Shape;35;p2"/>
                <p:cNvGrpSpPr/>
                <p:nvPr/>
              </p:nvGrpSpPr>
              <p:grpSpPr>
                <a:xfrm>
                  <a:off x="0" y="415625"/>
                  <a:ext cx="9144003" cy="415637"/>
                  <a:chOff x="0" y="0"/>
                  <a:chExt cx="9121200" cy="414600"/>
                </a:xfrm>
              </p:grpSpPr>
              <p:sp>
                <p:nvSpPr>
                  <p:cNvPr id="36" name="Google Shape;36;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 name="Google Shape;58;p2"/>
                <p:cNvGrpSpPr/>
                <p:nvPr/>
              </p:nvGrpSpPr>
              <p:grpSpPr>
                <a:xfrm>
                  <a:off x="0" y="831250"/>
                  <a:ext cx="9144003" cy="415637"/>
                  <a:chOff x="0" y="0"/>
                  <a:chExt cx="9121200" cy="414600"/>
                </a:xfrm>
              </p:grpSpPr>
              <p:sp>
                <p:nvSpPr>
                  <p:cNvPr id="59" name="Google Shape;59;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1" name="Google Shape;81;p2"/>
                <p:cNvGrpSpPr/>
                <p:nvPr/>
              </p:nvGrpSpPr>
              <p:grpSpPr>
                <a:xfrm>
                  <a:off x="0" y="1246875"/>
                  <a:ext cx="9144003" cy="415636"/>
                  <a:chOff x="0" y="0"/>
                  <a:chExt cx="9121200" cy="414600"/>
                </a:xfrm>
              </p:grpSpPr>
              <p:sp>
                <p:nvSpPr>
                  <p:cNvPr id="82" name="Google Shape;82;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4" name="Google Shape;104;p2"/>
                <p:cNvGrpSpPr/>
                <p:nvPr/>
              </p:nvGrpSpPr>
              <p:grpSpPr>
                <a:xfrm>
                  <a:off x="0" y="1662500"/>
                  <a:ext cx="9144003" cy="415636"/>
                  <a:chOff x="0" y="0"/>
                  <a:chExt cx="9121200" cy="414600"/>
                </a:xfrm>
              </p:grpSpPr>
              <p:sp>
                <p:nvSpPr>
                  <p:cNvPr id="105" name="Google Shape;105;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27" name="Google Shape;127;p2"/>
                <p:cNvGrpSpPr/>
                <p:nvPr/>
              </p:nvGrpSpPr>
              <p:grpSpPr>
                <a:xfrm>
                  <a:off x="0" y="2078125"/>
                  <a:ext cx="9144003" cy="415636"/>
                  <a:chOff x="0" y="0"/>
                  <a:chExt cx="9121200" cy="414600"/>
                </a:xfrm>
              </p:grpSpPr>
              <p:sp>
                <p:nvSpPr>
                  <p:cNvPr id="128" name="Google Shape;128;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0" name="Google Shape;150;p2"/>
                <p:cNvGrpSpPr/>
                <p:nvPr/>
              </p:nvGrpSpPr>
              <p:grpSpPr>
                <a:xfrm>
                  <a:off x="0" y="2493750"/>
                  <a:ext cx="9144003" cy="415636"/>
                  <a:chOff x="0" y="0"/>
                  <a:chExt cx="9121200" cy="414600"/>
                </a:xfrm>
              </p:grpSpPr>
              <p:sp>
                <p:nvSpPr>
                  <p:cNvPr id="151" name="Google Shape;151;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3" name="Google Shape;173;p2"/>
                <p:cNvGrpSpPr/>
                <p:nvPr/>
              </p:nvGrpSpPr>
              <p:grpSpPr>
                <a:xfrm>
                  <a:off x="0" y="2909375"/>
                  <a:ext cx="9144003" cy="415636"/>
                  <a:chOff x="0" y="0"/>
                  <a:chExt cx="9121200" cy="414600"/>
                </a:xfrm>
              </p:grpSpPr>
              <p:sp>
                <p:nvSpPr>
                  <p:cNvPr id="174" name="Google Shape;174;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 name="Google Shape;186;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 name="Google Shape;187;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6" name="Google Shape;196;p2"/>
                <p:cNvGrpSpPr/>
                <p:nvPr/>
              </p:nvGrpSpPr>
              <p:grpSpPr>
                <a:xfrm>
                  <a:off x="0" y="3325000"/>
                  <a:ext cx="9144003" cy="415636"/>
                  <a:chOff x="0" y="0"/>
                  <a:chExt cx="9121200" cy="414600"/>
                </a:xfrm>
              </p:grpSpPr>
              <p:sp>
                <p:nvSpPr>
                  <p:cNvPr id="197" name="Google Shape;197;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19" name="Google Shape;219;p2"/>
                <p:cNvGrpSpPr/>
                <p:nvPr/>
              </p:nvGrpSpPr>
              <p:grpSpPr>
                <a:xfrm>
                  <a:off x="0" y="3740625"/>
                  <a:ext cx="9144003" cy="415636"/>
                  <a:chOff x="0" y="0"/>
                  <a:chExt cx="9121200" cy="414600"/>
                </a:xfrm>
              </p:grpSpPr>
              <p:sp>
                <p:nvSpPr>
                  <p:cNvPr id="220" name="Google Shape;220;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2" name="Google Shape;242;p2"/>
                <p:cNvGrpSpPr/>
                <p:nvPr/>
              </p:nvGrpSpPr>
              <p:grpSpPr>
                <a:xfrm>
                  <a:off x="0" y="4156250"/>
                  <a:ext cx="9144003" cy="415636"/>
                  <a:chOff x="0" y="0"/>
                  <a:chExt cx="9121200" cy="414600"/>
                </a:xfrm>
              </p:grpSpPr>
              <p:sp>
                <p:nvSpPr>
                  <p:cNvPr id="243" name="Google Shape;243;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 name="Google Shape;257;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 name="Google Shape;258;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 name="Google Shape;259;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5" name="Google Shape;265;p2"/>
                <p:cNvGrpSpPr/>
                <p:nvPr/>
              </p:nvGrpSpPr>
              <p:grpSpPr>
                <a:xfrm>
                  <a:off x="0" y="4571875"/>
                  <a:ext cx="9144003" cy="415636"/>
                  <a:chOff x="0" y="0"/>
                  <a:chExt cx="9121200" cy="414600"/>
                </a:xfrm>
              </p:grpSpPr>
              <p:sp>
                <p:nvSpPr>
                  <p:cNvPr id="266" name="Google Shape;266;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 name="Google Shape;279;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 name="Google Shape;280;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8" name="Google Shape;288;p2"/>
                <p:cNvGrpSpPr/>
                <p:nvPr/>
              </p:nvGrpSpPr>
              <p:grpSpPr>
                <a:xfrm>
                  <a:off x="0" y="4987500"/>
                  <a:ext cx="9144003" cy="415636"/>
                  <a:chOff x="0" y="0"/>
                  <a:chExt cx="9121200" cy="414600"/>
                </a:xfrm>
              </p:grpSpPr>
              <p:sp>
                <p:nvSpPr>
                  <p:cNvPr id="289" name="Google Shape;289;p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311" name="Google Shape;311;p2"/>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2"/>
            <p:cNvSpPr/>
            <p:nvPr/>
          </p:nvSpPr>
          <p:spPr>
            <a:xfrm>
              <a:off x="713225" y="539500"/>
              <a:ext cx="7717500" cy="3746700"/>
            </a:xfrm>
            <a:prstGeom prst="roundRect">
              <a:avLst>
                <a:gd name="adj" fmla="val 803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3" name="Google Shape;313;p2"/>
          <p:cNvSpPr txBox="1">
            <a:spLocks noGrp="1"/>
          </p:cNvSpPr>
          <p:nvPr>
            <p:ph type="ctrTitle"/>
          </p:nvPr>
        </p:nvSpPr>
        <p:spPr>
          <a:xfrm>
            <a:off x="2304400" y="1440367"/>
            <a:ext cx="7583200" cy="2534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Font typeface="Aleo Black"/>
              <a:buNone/>
              <a:defRPr sz="9333" b="0">
                <a:latin typeface="Aleo Black"/>
                <a:ea typeface="Aleo Black"/>
                <a:cs typeface="Aleo Black"/>
                <a:sym typeface="Aleo Black"/>
              </a:defRPr>
            </a:lvl1pPr>
            <a:lvl2pPr lvl="1"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2pPr>
            <a:lvl3pPr lvl="2"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3pPr>
            <a:lvl4pPr lvl="3"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4pPr>
            <a:lvl5pPr lvl="4"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5pPr>
            <a:lvl6pPr lvl="5"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6pPr>
            <a:lvl7pPr lvl="6"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7pPr>
            <a:lvl8pPr lvl="7"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8pPr>
            <a:lvl9pPr lvl="8" algn="ctr">
              <a:spcBef>
                <a:spcPts val="0"/>
              </a:spcBef>
              <a:spcAft>
                <a:spcPts val="0"/>
              </a:spcAft>
              <a:buClr>
                <a:srgbClr val="191919"/>
              </a:buClr>
              <a:buSzPts val="5200"/>
              <a:buFont typeface="Aleo Black"/>
              <a:buNone/>
              <a:defRPr sz="6933" b="0">
                <a:solidFill>
                  <a:srgbClr val="191919"/>
                </a:solidFill>
                <a:latin typeface="Aleo Black"/>
                <a:ea typeface="Aleo Black"/>
                <a:cs typeface="Aleo Black"/>
                <a:sym typeface="Aleo Black"/>
              </a:defRPr>
            </a:lvl9pPr>
          </a:lstStyle>
          <a:p>
            <a:endParaRPr/>
          </a:p>
        </p:txBody>
      </p:sp>
      <p:sp>
        <p:nvSpPr>
          <p:cNvPr id="314" name="Google Shape;314;p2"/>
          <p:cNvSpPr txBox="1">
            <a:spLocks noGrp="1"/>
          </p:cNvSpPr>
          <p:nvPr>
            <p:ph type="subTitle" idx="1"/>
          </p:nvPr>
        </p:nvSpPr>
        <p:spPr>
          <a:xfrm>
            <a:off x="3076800" y="4019367"/>
            <a:ext cx="6038400" cy="634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21733459"/>
      </p:ext>
    </p:extLst>
  </p:cSld>
  <p:clrMapOvr>
    <a:masterClrMapping/>
  </p:clrMapOvr>
  <p:transition spd="med">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5"/>
        <p:cNvGrpSpPr/>
        <p:nvPr/>
      </p:nvGrpSpPr>
      <p:grpSpPr>
        <a:xfrm>
          <a:off x="0" y="0"/>
          <a:ext cx="0" cy="0"/>
          <a:chOff x="0" y="0"/>
          <a:chExt cx="0" cy="0"/>
        </a:xfrm>
      </p:grpSpPr>
      <p:grpSp>
        <p:nvGrpSpPr>
          <p:cNvPr id="316" name="Google Shape;316;p3"/>
          <p:cNvGrpSpPr/>
          <p:nvPr/>
        </p:nvGrpSpPr>
        <p:grpSpPr>
          <a:xfrm>
            <a:off x="0" y="-173082"/>
            <a:ext cx="12192400" cy="7204183"/>
            <a:chOff x="0" y="-129812"/>
            <a:chExt cx="9144300" cy="5403137"/>
          </a:xfrm>
        </p:grpSpPr>
        <p:grpSp>
          <p:nvGrpSpPr>
            <p:cNvPr id="317" name="Google Shape;317;p3"/>
            <p:cNvGrpSpPr/>
            <p:nvPr/>
          </p:nvGrpSpPr>
          <p:grpSpPr>
            <a:xfrm>
              <a:off x="0" y="-129812"/>
              <a:ext cx="9144300" cy="5403137"/>
              <a:chOff x="0" y="-129812"/>
              <a:chExt cx="9144300" cy="5403137"/>
            </a:xfrm>
          </p:grpSpPr>
          <p:grpSp>
            <p:nvGrpSpPr>
              <p:cNvPr id="318" name="Google Shape;318;p3"/>
              <p:cNvGrpSpPr/>
              <p:nvPr/>
            </p:nvGrpSpPr>
            <p:grpSpPr>
              <a:xfrm>
                <a:off x="0" y="-129812"/>
                <a:ext cx="9144003" cy="5403137"/>
                <a:chOff x="0" y="0"/>
                <a:chExt cx="9144003" cy="5403137"/>
              </a:xfrm>
            </p:grpSpPr>
            <p:grpSp>
              <p:nvGrpSpPr>
                <p:cNvPr id="319" name="Google Shape;319;p3"/>
                <p:cNvGrpSpPr/>
                <p:nvPr/>
              </p:nvGrpSpPr>
              <p:grpSpPr>
                <a:xfrm>
                  <a:off x="0" y="0"/>
                  <a:ext cx="9144003" cy="415637"/>
                  <a:chOff x="0" y="0"/>
                  <a:chExt cx="9121200" cy="414600"/>
                </a:xfrm>
              </p:grpSpPr>
              <p:sp>
                <p:nvSpPr>
                  <p:cNvPr id="320" name="Google Shape;320;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2" name="Google Shape;342;p3"/>
                <p:cNvGrpSpPr/>
                <p:nvPr/>
              </p:nvGrpSpPr>
              <p:grpSpPr>
                <a:xfrm>
                  <a:off x="0" y="415625"/>
                  <a:ext cx="9144003" cy="415637"/>
                  <a:chOff x="0" y="0"/>
                  <a:chExt cx="9121200" cy="414600"/>
                </a:xfrm>
              </p:grpSpPr>
              <p:sp>
                <p:nvSpPr>
                  <p:cNvPr id="343" name="Google Shape;343;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5" name="Google Shape;365;p3"/>
                <p:cNvGrpSpPr/>
                <p:nvPr/>
              </p:nvGrpSpPr>
              <p:grpSpPr>
                <a:xfrm>
                  <a:off x="0" y="831250"/>
                  <a:ext cx="9144003" cy="415637"/>
                  <a:chOff x="0" y="0"/>
                  <a:chExt cx="9121200" cy="414600"/>
                </a:xfrm>
              </p:grpSpPr>
              <p:sp>
                <p:nvSpPr>
                  <p:cNvPr id="366" name="Google Shape;366;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 name="Google Shape;367;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88" name="Google Shape;388;p3"/>
                <p:cNvGrpSpPr/>
                <p:nvPr/>
              </p:nvGrpSpPr>
              <p:grpSpPr>
                <a:xfrm>
                  <a:off x="0" y="1246875"/>
                  <a:ext cx="9144003" cy="415636"/>
                  <a:chOff x="0" y="0"/>
                  <a:chExt cx="9121200" cy="414600"/>
                </a:xfrm>
              </p:grpSpPr>
              <p:sp>
                <p:nvSpPr>
                  <p:cNvPr id="389" name="Google Shape;389;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11" name="Google Shape;411;p3"/>
                <p:cNvGrpSpPr/>
                <p:nvPr/>
              </p:nvGrpSpPr>
              <p:grpSpPr>
                <a:xfrm>
                  <a:off x="0" y="1662500"/>
                  <a:ext cx="9144003" cy="415636"/>
                  <a:chOff x="0" y="0"/>
                  <a:chExt cx="9121200" cy="414600"/>
                </a:xfrm>
              </p:grpSpPr>
              <p:sp>
                <p:nvSpPr>
                  <p:cNvPr id="412" name="Google Shape;412;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34" name="Google Shape;434;p3"/>
                <p:cNvGrpSpPr/>
                <p:nvPr/>
              </p:nvGrpSpPr>
              <p:grpSpPr>
                <a:xfrm>
                  <a:off x="0" y="2078125"/>
                  <a:ext cx="9144003" cy="415636"/>
                  <a:chOff x="0" y="0"/>
                  <a:chExt cx="9121200" cy="414600"/>
                </a:xfrm>
              </p:grpSpPr>
              <p:sp>
                <p:nvSpPr>
                  <p:cNvPr id="435" name="Google Shape;435;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 name="Google Shape;437;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 name="Google Shape;438;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57" name="Google Shape;457;p3"/>
                <p:cNvGrpSpPr/>
                <p:nvPr/>
              </p:nvGrpSpPr>
              <p:grpSpPr>
                <a:xfrm>
                  <a:off x="0" y="2493750"/>
                  <a:ext cx="9144003" cy="415636"/>
                  <a:chOff x="0" y="0"/>
                  <a:chExt cx="9121200" cy="414600"/>
                </a:xfrm>
              </p:grpSpPr>
              <p:sp>
                <p:nvSpPr>
                  <p:cNvPr id="458" name="Google Shape;458;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0" name="Google Shape;480;p3"/>
                <p:cNvGrpSpPr/>
                <p:nvPr/>
              </p:nvGrpSpPr>
              <p:grpSpPr>
                <a:xfrm>
                  <a:off x="0" y="2909375"/>
                  <a:ext cx="9144003" cy="415636"/>
                  <a:chOff x="0" y="0"/>
                  <a:chExt cx="9121200" cy="414600"/>
                </a:xfrm>
              </p:grpSpPr>
              <p:sp>
                <p:nvSpPr>
                  <p:cNvPr id="481" name="Google Shape;481;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 name="Google Shape;492;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 name="Google Shape;493;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 name="Google Shape;494;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 name="Google Shape;497;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 name="Google Shape;498;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3"/>
                <p:cNvGrpSpPr/>
                <p:nvPr/>
              </p:nvGrpSpPr>
              <p:grpSpPr>
                <a:xfrm>
                  <a:off x="0" y="3325000"/>
                  <a:ext cx="9144003" cy="415636"/>
                  <a:chOff x="0" y="0"/>
                  <a:chExt cx="9121200" cy="414600"/>
                </a:xfrm>
              </p:grpSpPr>
              <p:sp>
                <p:nvSpPr>
                  <p:cNvPr id="504" name="Google Shape;504;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 name="Google Shape;507;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 name="Google Shape;513;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 name="Google Shape;514;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 name="Google Shape;517;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 name="Google Shape;518;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 name="Google Shape;519;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26" name="Google Shape;526;p3"/>
                <p:cNvGrpSpPr/>
                <p:nvPr/>
              </p:nvGrpSpPr>
              <p:grpSpPr>
                <a:xfrm>
                  <a:off x="0" y="3740625"/>
                  <a:ext cx="9144003" cy="415636"/>
                  <a:chOff x="0" y="0"/>
                  <a:chExt cx="9121200" cy="414600"/>
                </a:xfrm>
              </p:grpSpPr>
              <p:sp>
                <p:nvSpPr>
                  <p:cNvPr id="527" name="Google Shape;527;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9" name="Google Shape;549;p3"/>
                <p:cNvGrpSpPr/>
                <p:nvPr/>
              </p:nvGrpSpPr>
              <p:grpSpPr>
                <a:xfrm>
                  <a:off x="0" y="4156250"/>
                  <a:ext cx="9144003" cy="415636"/>
                  <a:chOff x="0" y="0"/>
                  <a:chExt cx="9121200" cy="414600"/>
                </a:xfrm>
              </p:grpSpPr>
              <p:sp>
                <p:nvSpPr>
                  <p:cNvPr id="550" name="Google Shape;550;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2" name="Google Shape;572;p3"/>
                <p:cNvGrpSpPr/>
                <p:nvPr/>
              </p:nvGrpSpPr>
              <p:grpSpPr>
                <a:xfrm>
                  <a:off x="0" y="4571875"/>
                  <a:ext cx="9144003" cy="415636"/>
                  <a:chOff x="0" y="0"/>
                  <a:chExt cx="9121200" cy="414600"/>
                </a:xfrm>
              </p:grpSpPr>
              <p:sp>
                <p:nvSpPr>
                  <p:cNvPr id="573" name="Google Shape;573;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 name="Google Shape;585;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 name="Google Shape;586;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 name="Google Shape;587;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 name="Google Shape;588;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 name="Google Shape;589;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 name="Google Shape;590;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 name="Google Shape;591;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5" name="Google Shape;595;p3"/>
                <p:cNvGrpSpPr/>
                <p:nvPr/>
              </p:nvGrpSpPr>
              <p:grpSpPr>
                <a:xfrm>
                  <a:off x="0" y="4987500"/>
                  <a:ext cx="9144003" cy="415636"/>
                  <a:chOff x="0" y="0"/>
                  <a:chExt cx="9121200" cy="414600"/>
                </a:xfrm>
              </p:grpSpPr>
              <p:sp>
                <p:nvSpPr>
                  <p:cNvPr id="596" name="Google Shape;596;p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 name="Google Shape;597;p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 name="Google Shape;600;p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 name="Google Shape;601;p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 name="Google Shape;606;p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 name="Google Shape;607;p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 name="Google Shape;612;p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 name="Google Shape;613;p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618" name="Google Shape;618;p3"/>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19" name="Google Shape;619;p3"/>
            <p:cNvSpPr/>
            <p:nvPr/>
          </p:nvSpPr>
          <p:spPr>
            <a:xfrm>
              <a:off x="713225" y="539500"/>
              <a:ext cx="7717500" cy="3746700"/>
            </a:xfrm>
            <a:prstGeom prst="roundRect">
              <a:avLst>
                <a:gd name="adj" fmla="val 803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20" name="Google Shape;620;p3"/>
          <p:cNvSpPr txBox="1">
            <a:spLocks noGrp="1"/>
          </p:cNvSpPr>
          <p:nvPr>
            <p:ph type="title"/>
          </p:nvPr>
        </p:nvSpPr>
        <p:spPr>
          <a:xfrm>
            <a:off x="2709967" y="2867151"/>
            <a:ext cx="6756800" cy="111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21" name="Google Shape;621;p3"/>
          <p:cNvSpPr txBox="1">
            <a:spLocks noGrp="1"/>
          </p:cNvSpPr>
          <p:nvPr>
            <p:ph type="title" idx="2" hasCustomPrompt="1"/>
          </p:nvPr>
        </p:nvSpPr>
        <p:spPr>
          <a:xfrm>
            <a:off x="4986967" y="1747451"/>
            <a:ext cx="2202800" cy="122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2" name="Google Shape;622;p3"/>
          <p:cNvSpPr txBox="1">
            <a:spLocks noGrp="1"/>
          </p:cNvSpPr>
          <p:nvPr>
            <p:ph type="subTitle" idx="1"/>
          </p:nvPr>
        </p:nvSpPr>
        <p:spPr>
          <a:xfrm>
            <a:off x="2709967" y="3979384"/>
            <a:ext cx="675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3671192"/>
      </p:ext>
    </p:extLst>
  </p:cSld>
  <p:clrMapOvr>
    <a:masterClrMapping/>
  </p:clrMapOvr>
  <p:transition spd="med">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0"/>
        <p:cNvGrpSpPr/>
        <p:nvPr/>
      </p:nvGrpSpPr>
      <p:grpSpPr>
        <a:xfrm>
          <a:off x="0" y="0"/>
          <a:ext cx="0" cy="0"/>
          <a:chOff x="0" y="0"/>
          <a:chExt cx="0" cy="0"/>
        </a:xfrm>
      </p:grpSpPr>
      <p:grpSp>
        <p:nvGrpSpPr>
          <p:cNvPr id="1241" name="Google Shape;1241;p6"/>
          <p:cNvGrpSpPr/>
          <p:nvPr/>
        </p:nvGrpSpPr>
        <p:grpSpPr>
          <a:xfrm>
            <a:off x="0" y="-173082"/>
            <a:ext cx="12192400" cy="7204183"/>
            <a:chOff x="0" y="-129812"/>
            <a:chExt cx="9144300" cy="5403137"/>
          </a:xfrm>
        </p:grpSpPr>
        <p:grpSp>
          <p:nvGrpSpPr>
            <p:cNvPr id="1242" name="Google Shape;1242;p6"/>
            <p:cNvGrpSpPr/>
            <p:nvPr/>
          </p:nvGrpSpPr>
          <p:grpSpPr>
            <a:xfrm>
              <a:off x="0" y="-129812"/>
              <a:ext cx="9144300" cy="5403137"/>
              <a:chOff x="0" y="-129812"/>
              <a:chExt cx="9144300" cy="5403137"/>
            </a:xfrm>
          </p:grpSpPr>
          <p:grpSp>
            <p:nvGrpSpPr>
              <p:cNvPr id="1243" name="Google Shape;1243;p6"/>
              <p:cNvGrpSpPr/>
              <p:nvPr/>
            </p:nvGrpSpPr>
            <p:grpSpPr>
              <a:xfrm>
                <a:off x="0" y="-129812"/>
                <a:ext cx="9144003" cy="5403137"/>
                <a:chOff x="0" y="0"/>
                <a:chExt cx="9144003" cy="5403137"/>
              </a:xfrm>
            </p:grpSpPr>
            <p:grpSp>
              <p:nvGrpSpPr>
                <p:cNvPr id="1244" name="Google Shape;1244;p6"/>
                <p:cNvGrpSpPr/>
                <p:nvPr/>
              </p:nvGrpSpPr>
              <p:grpSpPr>
                <a:xfrm>
                  <a:off x="0" y="0"/>
                  <a:ext cx="9144003" cy="415637"/>
                  <a:chOff x="0" y="0"/>
                  <a:chExt cx="9121200" cy="414600"/>
                </a:xfrm>
              </p:grpSpPr>
              <p:sp>
                <p:nvSpPr>
                  <p:cNvPr id="1245" name="Google Shape;1245;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6" name="Google Shape;1246;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7" name="Google Shape;1247;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8" name="Google Shape;1248;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9" name="Google Shape;1249;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0" name="Google Shape;1250;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1" name="Google Shape;1251;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2" name="Google Shape;1252;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3" name="Google Shape;1253;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4" name="Google Shape;1254;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5" name="Google Shape;1255;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6" name="Google Shape;1256;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7" name="Google Shape;1257;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8" name="Google Shape;1258;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9" name="Google Shape;1259;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0" name="Google Shape;1260;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1" name="Google Shape;1261;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2" name="Google Shape;1262;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3" name="Google Shape;1263;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4" name="Google Shape;1264;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5" name="Google Shape;1265;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6" name="Google Shape;1266;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267" name="Google Shape;1267;p6"/>
                <p:cNvGrpSpPr/>
                <p:nvPr/>
              </p:nvGrpSpPr>
              <p:grpSpPr>
                <a:xfrm>
                  <a:off x="0" y="415625"/>
                  <a:ext cx="9144003" cy="415637"/>
                  <a:chOff x="0" y="0"/>
                  <a:chExt cx="9121200" cy="414600"/>
                </a:xfrm>
              </p:grpSpPr>
              <p:sp>
                <p:nvSpPr>
                  <p:cNvPr id="1268" name="Google Shape;1268;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9" name="Google Shape;1269;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0" name="Google Shape;1270;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1" name="Google Shape;1271;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2" name="Google Shape;1272;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3" name="Google Shape;1273;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4" name="Google Shape;1274;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5" name="Google Shape;1275;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6" name="Google Shape;1276;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7" name="Google Shape;1277;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8" name="Google Shape;1278;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9" name="Google Shape;1279;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0" name="Google Shape;1280;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1" name="Google Shape;1281;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2" name="Google Shape;1282;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3" name="Google Shape;1283;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4" name="Google Shape;1284;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5" name="Google Shape;1285;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6" name="Google Shape;1286;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7" name="Google Shape;1287;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8" name="Google Shape;1288;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9" name="Google Shape;1289;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290" name="Google Shape;1290;p6"/>
                <p:cNvGrpSpPr/>
                <p:nvPr/>
              </p:nvGrpSpPr>
              <p:grpSpPr>
                <a:xfrm>
                  <a:off x="0" y="831250"/>
                  <a:ext cx="9144003" cy="415637"/>
                  <a:chOff x="0" y="0"/>
                  <a:chExt cx="9121200" cy="414600"/>
                </a:xfrm>
              </p:grpSpPr>
              <p:sp>
                <p:nvSpPr>
                  <p:cNvPr id="1291" name="Google Shape;1291;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2" name="Google Shape;1292;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3" name="Google Shape;1293;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4" name="Google Shape;1294;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5" name="Google Shape;1295;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6" name="Google Shape;1296;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7" name="Google Shape;1297;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8" name="Google Shape;1298;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9" name="Google Shape;1299;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0" name="Google Shape;1300;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1" name="Google Shape;1301;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2" name="Google Shape;1302;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3" name="Google Shape;1303;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4" name="Google Shape;1304;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5" name="Google Shape;1305;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6" name="Google Shape;1306;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7" name="Google Shape;1307;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8" name="Google Shape;1308;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9" name="Google Shape;1309;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0" name="Google Shape;1310;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1" name="Google Shape;1311;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2" name="Google Shape;1312;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313" name="Google Shape;1313;p6"/>
                <p:cNvGrpSpPr/>
                <p:nvPr/>
              </p:nvGrpSpPr>
              <p:grpSpPr>
                <a:xfrm>
                  <a:off x="0" y="1246875"/>
                  <a:ext cx="9144003" cy="415636"/>
                  <a:chOff x="0" y="0"/>
                  <a:chExt cx="9121200" cy="414600"/>
                </a:xfrm>
              </p:grpSpPr>
              <p:sp>
                <p:nvSpPr>
                  <p:cNvPr id="1314" name="Google Shape;1314;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5" name="Google Shape;1315;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6" name="Google Shape;1316;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7" name="Google Shape;1317;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8" name="Google Shape;1318;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9" name="Google Shape;1319;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0" name="Google Shape;1320;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1" name="Google Shape;1321;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2" name="Google Shape;1322;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3" name="Google Shape;1323;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4" name="Google Shape;1324;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5" name="Google Shape;1325;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6" name="Google Shape;1326;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7" name="Google Shape;1327;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8" name="Google Shape;1328;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9" name="Google Shape;1329;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0" name="Google Shape;1330;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1" name="Google Shape;1331;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2" name="Google Shape;1332;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3" name="Google Shape;1333;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4" name="Google Shape;1334;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5" name="Google Shape;1335;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336" name="Google Shape;1336;p6"/>
                <p:cNvGrpSpPr/>
                <p:nvPr/>
              </p:nvGrpSpPr>
              <p:grpSpPr>
                <a:xfrm>
                  <a:off x="0" y="1662500"/>
                  <a:ext cx="9144003" cy="415636"/>
                  <a:chOff x="0" y="0"/>
                  <a:chExt cx="9121200" cy="414600"/>
                </a:xfrm>
              </p:grpSpPr>
              <p:sp>
                <p:nvSpPr>
                  <p:cNvPr id="1337" name="Google Shape;1337;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8" name="Google Shape;1338;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9" name="Google Shape;1339;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0" name="Google Shape;1340;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1" name="Google Shape;1341;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2" name="Google Shape;1342;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3" name="Google Shape;1343;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4" name="Google Shape;1344;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5" name="Google Shape;1345;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6" name="Google Shape;1346;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7" name="Google Shape;1347;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8" name="Google Shape;1348;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9" name="Google Shape;1349;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0" name="Google Shape;1350;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1" name="Google Shape;1351;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2" name="Google Shape;1352;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3" name="Google Shape;1353;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4" name="Google Shape;1354;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5" name="Google Shape;1355;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6" name="Google Shape;1356;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7" name="Google Shape;1357;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8" name="Google Shape;1358;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359" name="Google Shape;1359;p6"/>
                <p:cNvGrpSpPr/>
                <p:nvPr/>
              </p:nvGrpSpPr>
              <p:grpSpPr>
                <a:xfrm>
                  <a:off x="0" y="2078125"/>
                  <a:ext cx="9144003" cy="415636"/>
                  <a:chOff x="0" y="0"/>
                  <a:chExt cx="9121200" cy="414600"/>
                </a:xfrm>
              </p:grpSpPr>
              <p:sp>
                <p:nvSpPr>
                  <p:cNvPr id="1360" name="Google Shape;1360;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1" name="Google Shape;1361;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2" name="Google Shape;1362;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3" name="Google Shape;1363;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4" name="Google Shape;1364;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5" name="Google Shape;1365;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6" name="Google Shape;1366;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7" name="Google Shape;1367;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8" name="Google Shape;1368;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9" name="Google Shape;1369;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0" name="Google Shape;1370;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1" name="Google Shape;1371;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2" name="Google Shape;1372;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3" name="Google Shape;1373;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4" name="Google Shape;1374;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5" name="Google Shape;1375;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6" name="Google Shape;1376;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7" name="Google Shape;1377;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8" name="Google Shape;1378;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9" name="Google Shape;1379;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0" name="Google Shape;1380;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1" name="Google Shape;1381;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382" name="Google Shape;1382;p6"/>
                <p:cNvGrpSpPr/>
                <p:nvPr/>
              </p:nvGrpSpPr>
              <p:grpSpPr>
                <a:xfrm>
                  <a:off x="0" y="2493750"/>
                  <a:ext cx="9144003" cy="415636"/>
                  <a:chOff x="0" y="0"/>
                  <a:chExt cx="9121200" cy="414600"/>
                </a:xfrm>
              </p:grpSpPr>
              <p:sp>
                <p:nvSpPr>
                  <p:cNvPr id="1383" name="Google Shape;1383;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4" name="Google Shape;1384;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5" name="Google Shape;1385;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6" name="Google Shape;1386;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7" name="Google Shape;1387;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8" name="Google Shape;1388;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9" name="Google Shape;1389;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0" name="Google Shape;1390;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1" name="Google Shape;1391;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2" name="Google Shape;1392;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3" name="Google Shape;1393;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4" name="Google Shape;1394;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5" name="Google Shape;1395;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6" name="Google Shape;1396;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7" name="Google Shape;1397;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8" name="Google Shape;1398;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9" name="Google Shape;1399;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0" name="Google Shape;1400;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1" name="Google Shape;1401;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2" name="Google Shape;1402;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3" name="Google Shape;1403;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4" name="Google Shape;1404;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05" name="Google Shape;1405;p6"/>
                <p:cNvGrpSpPr/>
                <p:nvPr/>
              </p:nvGrpSpPr>
              <p:grpSpPr>
                <a:xfrm>
                  <a:off x="0" y="2909375"/>
                  <a:ext cx="9144003" cy="415636"/>
                  <a:chOff x="0" y="0"/>
                  <a:chExt cx="9121200" cy="414600"/>
                </a:xfrm>
              </p:grpSpPr>
              <p:sp>
                <p:nvSpPr>
                  <p:cNvPr id="1406" name="Google Shape;1406;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7" name="Google Shape;1407;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8" name="Google Shape;1408;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9" name="Google Shape;1409;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0" name="Google Shape;1410;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1" name="Google Shape;1411;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2" name="Google Shape;1412;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3" name="Google Shape;1413;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4" name="Google Shape;1414;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5" name="Google Shape;1415;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6" name="Google Shape;1416;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7" name="Google Shape;1417;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8" name="Google Shape;1418;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9" name="Google Shape;1419;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0" name="Google Shape;1420;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1" name="Google Shape;1421;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2" name="Google Shape;1422;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3" name="Google Shape;1423;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4" name="Google Shape;1424;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5" name="Google Shape;1425;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6" name="Google Shape;1426;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7" name="Google Shape;1427;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28" name="Google Shape;1428;p6"/>
                <p:cNvGrpSpPr/>
                <p:nvPr/>
              </p:nvGrpSpPr>
              <p:grpSpPr>
                <a:xfrm>
                  <a:off x="0" y="3325000"/>
                  <a:ext cx="9144003" cy="415636"/>
                  <a:chOff x="0" y="0"/>
                  <a:chExt cx="9121200" cy="414600"/>
                </a:xfrm>
              </p:grpSpPr>
              <p:sp>
                <p:nvSpPr>
                  <p:cNvPr id="1429" name="Google Shape;1429;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0" name="Google Shape;1430;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1" name="Google Shape;1431;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2" name="Google Shape;1432;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3" name="Google Shape;1433;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4" name="Google Shape;1434;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5" name="Google Shape;1435;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6" name="Google Shape;1436;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7" name="Google Shape;1437;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8" name="Google Shape;1438;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9" name="Google Shape;1439;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0" name="Google Shape;1440;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1" name="Google Shape;1441;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2" name="Google Shape;1442;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3" name="Google Shape;1443;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4" name="Google Shape;1444;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5" name="Google Shape;1445;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6" name="Google Shape;1446;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7" name="Google Shape;1447;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8" name="Google Shape;1448;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9" name="Google Shape;1449;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0" name="Google Shape;1450;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51" name="Google Shape;1451;p6"/>
                <p:cNvGrpSpPr/>
                <p:nvPr/>
              </p:nvGrpSpPr>
              <p:grpSpPr>
                <a:xfrm>
                  <a:off x="0" y="3740625"/>
                  <a:ext cx="9144003" cy="415636"/>
                  <a:chOff x="0" y="0"/>
                  <a:chExt cx="9121200" cy="414600"/>
                </a:xfrm>
              </p:grpSpPr>
              <p:sp>
                <p:nvSpPr>
                  <p:cNvPr id="1452" name="Google Shape;1452;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3" name="Google Shape;1453;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4" name="Google Shape;1454;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5" name="Google Shape;1455;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6" name="Google Shape;1456;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7" name="Google Shape;1457;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8" name="Google Shape;1458;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9" name="Google Shape;1459;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0" name="Google Shape;1460;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1" name="Google Shape;1461;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2" name="Google Shape;1462;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3" name="Google Shape;1463;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4" name="Google Shape;1464;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5" name="Google Shape;1465;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6" name="Google Shape;1466;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7" name="Google Shape;1467;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8" name="Google Shape;1468;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9" name="Google Shape;1469;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0" name="Google Shape;1470;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1" name="Google Shape;1471;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2" name="Google Shape;1472;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3" name="Google Shape;1473;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74" name="Google Shape;1474;p6"/>
                <p:cNvGrpSpPr/>
                <p:nvPr/>
              </p:nvGrpSpPr>
              <p:grpSpPr>
                <a:xfrm>
                  <a:off x="0" y="4156250"/>
                  <a:ext cx="9144003" cy="415636"/>
                  <a:chOff x="0" y="0"/>
                  <a:chExt cx="9121200" cy="414600"/>
                </a:xfrm>
              </p:grpSpPr>
              <p:sp>
                <p:nvSpPr>
                  <p:cNvPr id="1475" name="Google Shape;1475;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6" name="Google Shape;1476;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7" name="Google Shape;1477;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8" name="Google Shape;1478;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9" name="Google Shape;1479;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0" name="Google Shape;1480;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1" name="Google Shape;1481;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2" name="Google Shape;1482;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3" name="Google Shape;1483;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4" name="Google Shape;1484;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5" name="Google Shape;1485;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6" name="Google Shape;1486;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7" name="Google Shape;1487;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8" name="Google Shape;1488;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9" name="Google Shape;1489;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0" name="Google Shape;1490;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1" name="Google Shape;1491;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2" name="Google Shape;1492;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3" name="Google Shape;1493;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4" name="Google Shape;1494;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5" name="Google Shape;1495;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6" name="Google Shape;1496;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97" name="Google Shape;1497;p6"/>
                <p:cNvGrpSpPr/>
                <p:nvPr/>
              </p:nvGrpSpPr>
              <p:grpSpPr>
                <a:xfrm>
                  <a:off x="0" y="4571875"/>
                  <a:ext cx="9144003" cy="415636"/>
                  <a:chOff x="0" y="0"/>
                  <a:chExt cx="9121200" cy="414600"/>
                </a:xfrm>
              </p:grpSpPr>
              <p:sp>
                <p:nvSpPr>
                  <p:cNvPr id="1498" name="Google Shape;1498;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9" name="Google Shape;1499;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0" name="Google Shape;1500;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1" name="Google Shape;1501;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2" name="Google Shape;1502;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3" name="Google Shape;1503;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4" name="Google Shape;1504;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5" name="Google Shape;1505;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6" name="Google Shape;1506;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7" name="Google Shape;1507;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8" name="Google Shape;1508;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9" name="Google Shape;1509;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0" name="Google Shape;1510;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1" name="Google Shape;1511;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2" name="Google Shape;1512;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3" name="Google Shape;1513;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4" name="Google Shape;1514;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5" name="Google Shape;1515;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6" name="Google Shape;1516;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7" name="Google Shape;1517;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8" name="Google Shape;1518;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9" name="Google Shape;1519;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0" name="Google Shape;1520;p6"/>
                <p:cNvGrpSpPr/>
                <p:nvPr/>
              </p:nvGrpSpPr>
              <p:grpSpPr>
                <a:xfrm>
                  <a:off x="0" y="4987500"/>
                  <a:ext cx="9144003" cy="415636"/>
                  <a:chOff x="0" y="0"/>
                  <a:chExt cx="9121200" cy="414600"/>
                </a:xfrm>
              </p:grpSpPr>
              <p:sp>
                <p:nvSpPr>
                  <p:cNvPr id="1521" name="Google Shape;1521;p6"/>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2" name="Google Shape;1522;p6"/>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3" name="Google Shape;1523;p6"/>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4" name="Google Shape;1524;p6"/>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5" name="Google Shape;1525;p6"/>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6" name="Google Shape;1526;p6"/>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7" name="Google Shape;1527;p6"/>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8" name="Google Shape;1528;p6"/>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9" name="Google Shape;1529;p6"/>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0" name="Google Shape;1530;p6"/>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1" name="Google Shape;1531;p6"/>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2" name="Google Shape;1532;p6"/>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3" name="Google Shape;1533;p6"/>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4" name="Google Shape;1534;p6"/>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5" name="Google Shape;1535;p6"/>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6" name="Google Shape;1536;p6"/>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7" name="Google Shape;1537;p6"/>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8" name="Google Shape;1538;p6"/>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9" name="Google Shape;1539;p6"/>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0" name="Google Shape;1540;p6"/>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1" name="Google Shape;1541;p6"/>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2" name="Google Shape;1542;p6"/>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543" name="Google Shape;1543;p6"/>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4" name="Google Shape;1544;p6"/>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45" name="Google Shape;154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25426714"/>
      </p:ext>
    </p:extLst>
  </p:cSld>
  <p:clrMapOvr>
    <a:masterClrMapping/>
  </p:clrMapOvr>
  <p:transition spd="med">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46"/>
        <p:cNvGrpSpPr/>
        <p:nvPr/>
      </p:nvGrpSpPr>
      <p:grpSpPr>
        <a:xfrm>
          <a:off x="0" y="0"/>
          <a:ext cx="0" cy="0"/>
          <a:chOff x="0" y="0"/>
          <a:chExt cx="0" cy="0"/>
        </a:xfrm>
      </p:grpSpPr>
      <p:grpSp>
        <p:nvGrpSpPr>
          <p:cNvPr id="1547" name="Google Shape;1547;p7"/>
          <p:cNvGrpSpPr/>
          <p:nvPr/>
        </p:nvGrpSpPr>
        <p:grpSpPr>
          <a:xfrm>
            <a:off x="0" y="-173082"/>
            <a:ext cx="12192400" cy="7204183"/>
            <a:chOff x="0" y="-129812"/>
            <a:chExt cx="9144300" cy="5403137"/>
          </a:xfrm>
        </p:grpSpPr>
        <p:grpSp>
          <p:nvGrpSpPr>
            <p:cNvPr id="1548" name="Google Shape;1548;p7"/>
            <p:cNvGrpSpPr/>
            <p:nvPr/>
          </p:nvGrpSpPr>
          <p:grpSpPr>
            <a:xfrm>
              <a:off x="0" y="-129812"/>
              <a:ext cx="9144300" cy="5403137"/>
              <a:chOff x="0" y="-129812"/>
              <a:chExt cx="9144300" cy="5403137"/>
            </a:xfrm>
          </p:grpSpPr>
          <p:grpSp>
            <p:nvGrpSpPr>
              <p:cNvPr id="1549" name="Google Shape;1549;p7"/>
              <p:cNvGrpSpPr/>
              <p:nvPr/>
            </p:nvGrpSpPr>
            <p:grpSpPr>
              <a:xfrm>
                <a:off x="0" y="-129812"/>
                <a:ext cx="9144003" cy="5403137"/>
                <a:chOff x="0" y="0"/>
                <a:chExt cx="9144003" cy="5403137"/>
              </a:xfrm>
            </p:grpSpPr>
            <p:grpSp>
              <p:nvGrpSpPr>
                <p:cNvPr id="1550" name="Google Shape;1550;p7"/>
                <p:cNvGrpSpPr/>
                <p:nvPr/>
              </p:nvGrpSpPr>
              <p:grpSpPr>
                <a:xfrm>
                  <a:off x="0" y="0"/>
                  <a:ext cx="9144003" cy="415637"/>
                  <a:chOff x="0" y="0"/>
                  <a:chExt cx="9121200" cy="414600"/>
                </a:xfrm>
              </p:grpSpPr>
              <p:sp>
                <p:nvSpPr>
                  <p:cNvPr id="1551" name="Google Shape;1551;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2" name="Google Shape;1552;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3" name="Google Shape;1553;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4" name="Google Shape;1554;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5" name="Google Shape;1555;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6" name="Google Shape;1556;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7" name="Google Shape;1557;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8" name="Google Shape;1558;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9" name="Google Shape;1559;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0" name="Google Shape;1560;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1" name="Google Shape;1561;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2" name="Google Shape;1562;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3" name="Google Shape;1563;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4" name="Google Shape;1564;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5" name="Google Shape;1565;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6" name="Google Shape;1566;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7" name="Google Shape;1567;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8" name="Google Shape;1568;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9" name="Google Shape;1569;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0" name="Google Shape;1570;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1" name="Google Shape;1571;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2" name="Google Shape;1572;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3" name="Google Shape;1573;p7"/>
                <p:cNvGrpSpPr/>
                <p:nvPr/>
              </p:nvGrpSpPr>
              <p:grpSpPr>
                <a:xfrm>
                  <a:off x="0" y="415625"/>
                  <a:ext cx="9144003" cy="415637"/>
                  <a:chOff x="0" y="0"/>
                  <a:chExt cx="9121200" cy="414600"/>
                </a:xfrm>
              </p:grpSpPr>
              <p:sp>
                <p:nvSpPr>
                  <p:cNvPr id="1574" name="Google Shape;1574;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5" name="Google Shape;1575;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6" name="Google Shape;1576;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7" name="Google Shape;1577;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8" name="Google Shape;1578;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9" name="Google Shape;1579;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0" name="Google Shape;1580;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1" name="Google Shape;1581;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2" name="Google Shape;1582;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3" name="Google Shape;1583;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4" name="Google Shape;1584;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5" name="Google Shape;1585;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6" name="Google Shape;1586;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7" name="Google Shape;1587;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8" name="Google Shape;1588;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9" name="Google Shape;1589;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0" name="Google Shape;1590;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1" name="Google Shape;1591;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2" name="Google Shape;1592;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3" name="Google Shape;1593;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4" name="Google Shape;1594;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5" name="Google Shape;1595;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96" name="Google Shape;1596;p7"/>
                <p:cNvGrpSpPr/>
                <p:nvPr/>
              </p:nvGrpSpPr>
              <p:grpSpPr>
                <a:xfrm>
                  <a:off x="0" y="831250"/>
                  <a:ext cx="9144003" cy="415637"/>
                  <a:chOff x="0" y="0"/>
                  <a:chExt cx="9121200" cy="414600"/>
                </a:xfrm>
              </p:grpSpPr>
              <p:sp>
                <p:nvSpPr>
                  <p:cNvPr id="1597" name="Google Shape;1597;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8" name="Google Shape;1598;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9" name="Google Shape;1599;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0" name="Google Shape;1600;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1" name="Google Shape;1601;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2" name="Google Shape;1602;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3" name="Google Shape;1603;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4" name="Google Shape;1604;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5" name="Google Shape;1605;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6" name="Google Shape;1606;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7" name="Google Shape;1607;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8" name="Google Shape;1608;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9" name="Google Shape;1609;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0" name="Google Shape;1610;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1" name="Google Shape;1611;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2" name="Google Shape;1612;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3" name="Google Shape;1613;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4" name="Google Shape;1614;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5" name="Google Shape;1615;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6" name="Google Shape;1616;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7" name="Google Shape;1617;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8" name="Google Shape;1618;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19" name="Google Shape;1619;p7"/>
                <p:cNvGrpSpPr/>
                <p:nvPr/>
              </p:nvGrpSpPr>
              <p:grpSpPr>
                <a:xfrm>
                  <a:off x="0" y="1246875"/>
                  <a:ext cx="9144003" cy="415636"/>
                  <a:chOff x="0" y="0"/>
                  <a:chExt cx="9121200" cy="414600"/>
                </a:xfrm>
              </p:grpSpPr>
              <p:sp>
                <p:nvSpPr>
                  <p:cNvPr id="1620" name="Google Shape;1620;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1" name="Google Shape;1621;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2" name="Google Shape;1622;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3" name="Google Shape;1623;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4" name="Google Shape;1624;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5" name="Google Shape;1625;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6" name="Google Shape;1626;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7" name="Google Shape;1627;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8" name="Google Shape;1628;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9" name="Google Shape;1629;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0" name="Google Shape;1630;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1" name="Google Shape;1631;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2" name="Google Shape;1632;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3" name="Google Shape;1633;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4" name="Google Shape;1634;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5" name="Google Shape;1635;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6" name="Google Shape;1636;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7" name="Google Shape;1637;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8" name="Google Shape;1638;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9" name="Google Shape;1639;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0" name="Google Shape;1640;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1" name="Google Shape;1641;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42" name="Google Shape;1642;p7"/>
                <p:cNvGrpSpPr/>
                <p:nvPr/>
              </p:nvGrpSpPr>
              <p:grpSpPr>
                <a:xfrm>
                  <a:off x="0" y="1662500"/>
                  <a:ext cx="9144003" cy="415636"/>
                  <a:chOff x="0" y="0"/>
                  <a:chExt cx="9121200" cy="414600"/>
                </a:xfrm>
              </p:grpSpPr>
              <p:sp>
                <p:nvSpPr>
                  <p:cNvPr id="1643" name="Google Shape;1643;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4" name="Google Shape;1644;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5" name="Google Shape;1645;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6" name="Google Shape;1646;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7" name="Google Shape;1647;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8" name="Google Shape;1648;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9" name="Google Shape;1649;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0" name="Google Shape;1650;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1" name="Google Shape;1651;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2" name="Google Shape;1652;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3" name="Google Shape;1653;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4" name="Google Shape;1654;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5" name="Google Shape;1655;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6" name="Google Shape;1656;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7" name="Google Shape;1657;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8" name="Google Shape;1658;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9" name="Google Shape;1659;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0" name="Google Shape;1660;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1" name="Google Shape;1661;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2" name="Google Shape;1662;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3" name="Google Shape;1663;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4" name="Google Shape;1664;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65" name="Google Shape;1665;p7"/>
                <p:cNvGrpSpPr/>
                <p:nvPr/>
              </p:nvGrpSpPr>
              <p:grpSpPr>
                <a:xfrm>
                  <a:off x="0" y="2078125"/>
                  <a:ext cx="9144003" cy="415636"/>
                  <a:chOff x="0" y="0"/>
                  <a:chExt cx="9121200" cy="414600"/>
                </a:xfrm>
              </p:grpSpPr>
              <p:sp>
                <p:nvSpPr>
                  <p:cNvPr id="1666" name="Google Shape;1666;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7" name="Google Shape;1667;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8" name="Google Shape;1668;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9" name="Google Shape;1669;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0" name="Google Shape;1670;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1" name="Google Shape;1671;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2" name="Google Shape;1672;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3" name="Google Shape;1673;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4" name="Google Shape;1674;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5" name="Google Shape;1675;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6" name="Google Shape;1676;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7" name="Google Shape;1677;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8" name="Google Shape;1678;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9" name="Google Shape;1679;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0" name="Google Shape;1680;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1" name="Google Shape;1681;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2" name="Google Shape;1682;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3" name="Google Shape;1683;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4" name="Google Shape;1684;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5" name="Google Shape;1685;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6" name="Google Shape;1686;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7" name="Google Shape;1687;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88" name="Google Shape;1688;p7"/>
                <p:cNvGrpSpPr/>
                <p:nvPr/>
              </p:nvGrpSpPr>
              <p:grpSpPr>
                <a:xfrm>
                  <a:off x="0" y="2493750"/>
                  <a:ext cx="9144003" cy="415636"/>
                  <a:chOff x="0" y="0"/>
                  <a:chExt cx="9121200" cy="414600"/>
                </a:xfrm>
              </p:grpSpPr>
              <p:sp>
                <p:nvSpPr>
                  <p:cNvPr id="1689" name="Google Shape;1689;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0" name="Google Shape;1690;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1" name="Google Shape;1691;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2" name="Google Shape;1692;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3" name="Google Shape;1693;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4" name="Google Shape;1694;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5" name="Google Shape;1695;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6" name="Google Shape;1696;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7" name="Google Shape;1697;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8" name="Google Shape;1698;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9" name="Google Shape;1699;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0" name="Google Shape;1700;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1" name="Google Shape;1701;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2" name="Google Shape;1702;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3" name="Google Shape;1703;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4" name="Google Shape;1704;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5" name="Google Shape;1705;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6" name="Google Shape;1706;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7" name="Google Shape;1707;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8" name="Google Shape;1708;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9" name="Google Shape;1709;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0" name="Google Shape;1710;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11" name="Google Shape;1711;p7"/>
                <p:cNvGrpSpPr/>
                <p:nvPr/>
              </p:nvGrpSpPr>
              <p:grpSpPr>
                <a:xfrm>
                  <a:off x="0" y="2909375"/>
                  <a:ext cx="9144003" cy="415636"/>
                  <a:chOff x="0" y="0"/>
                  <a:chExt cx="9121200" cy="414600"/>
                </a:xfrm>
              </p:grpSpPr>
              <p:sp>
                <p:nvSpPr>
                  <p:cNvPr id="1712" name="Google Shape;1712;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3" name="Google Shape;1713;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4" name="Google Shape;1714;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5" name="Google Shape;1715;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6" name="Google Shape;1716;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7" name="Google Shape;1717;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8" name="Google Shape;1718;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9" name="Google Shape;1719;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0" name="Google Shape;1720;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1" name="Google Shape;1721;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2" name="Google Shape;1722;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3" name="Google Shape;1723;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4" name="Google Shape;1724;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5" name="Google Shape;1725;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6" name="Google Shape;1726;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7" name="Google Shape;1727;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8" name="Google Shape;1728;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9" name="Google Shape;1729;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0" name="Google Shape;1730;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1" name="Google Shape;1731;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2" name="Google Shape;1732;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3" name="Google Shape;1733;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34" name="Google Shape;1734;p7"/>
                <p:cNvGrpSpPr/>
                <p:nvPr/>
              </p:nvGrpSpPr>
              <p:grpSpPr>
                <a:xfrm>
                  <a:off x="0" y="3325000"/>
                  <a:ext cx="9144003" cy="415636"/>
                  <a:chOff x="0" y="0"/>
                  <a:chExt cx="9121200" cy="414600"/>
                </a:xfrm>
              </p:grpSpPr>
              <p:sp>
                <p:nvSpPr>
                  <p:cNvPr id="1735" name="Google Shape;1735;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6" name="Google Shape;1736;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7" name="Google Shape;1737;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8" name="Google Shape;1738;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9" name="Google Shape;1739;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0" name="Google Shape;1740;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1" name="Google Shape;1741;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2" name="Google Shape;1742;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3" name="Google Shape;1743;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4" name="Google Shape;1744;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5" name="Google Shape;1745;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6" name="Google Shape;1746;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7" name="Google Shape;1747;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8" name="Google Shape;1748;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9" name="Google Shape;1749;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0" name="Google Shape;1750;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1" name="Google Shape;1751;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2" name="Google Shape;1752;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3" name="Google Shape;1753;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4" name="Google Shape;1754;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5" name="Google Shape;1755;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6" name="Google Shape;1756;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57" name="Google Shape;1757;p7"/>
                <p:cNvGrpSpPr/>
                <p:nvPr/>
              </p:nvGrpSpPr>
              <p:grpSpPr>
                <a:xfrm>
                  <a:off x="0" y="3740625"/>
                  <a:ext cx="9144003" cy="415636"/>
                  <a:chOff x="0" y="0"/>
                  <a:chExt cx="9121200" cy="414600"/>
                </a:xfrm>
              </p:grpSpPr>
              <p:sp>
                <p:nvSpPr>
                  <p:cNvPr id="1758" name="Google Shape;1758;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9" name="Google Shape;1759;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0" name="Google Shape;1760;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1" name="Google Shape;1761;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2" name="Google Shape;1762;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3" name="Google Shape;1763;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4" name="Google Shape;1764;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5" name="Google Shape;1765;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6" name="Google Shape;1766;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7" name="Google Shape;1767;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8" name="Google Shape;1768;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9" name="Google Shape;1769;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0" name="Google Shape;1770;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1" name="Google Shape;1771;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2" name="Google Shape;1772;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3" name="Google Shape;1773;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4" name="Google Shape;1774;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5" name="Google Shape;1775;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6" name="Google Shape;1776;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7" name="Google Shape;1777;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8" name="Google Shape;1778;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9" name="Google Shape;1779;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80" name="Google Shape;1780;p7"/>
                <p:cNvGrpSpPr/>
                <p:nvPr/>
              </p:nvGrpSpPr>
              <p:grpSpPr>
                <a:xfrm>
                  <a:off x="0" y="4156250"/>
                  <a:ext cx="9144003" cy="415636"/>
                  <a:chOff x="0" y="0"/>
                  <a:chExt cx="9121200" cy="414600"/>
                </a:xfrm>
              </p:grpSpPr>
              <p:sp>
                <p:nvSpPr>
                  <p:cNvPr id="1781" name="Google Shape;1781;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2" name="Google Shape;1782;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3" name="Google Shape;1783;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4" name="Google Shape;1784;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5" name="Google Shape;1785;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6" name="Google Shape;1786;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7" name="Google Shape;1787;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8" name="Google Shape;1788;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9" name="Google Shape;1789;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0" name="Google Shape;1790;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1" name="Google Shape;1791;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2" name="Google Shape;1792;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3" name="Google Shape;1793;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4" name="Google Shape;1794;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5" name="Google Shape;1795;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6" name="Google Shape;1796;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7" name="Google Shape;1797;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8" name="Google Shape;1798;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9" name="Google Shape;1799;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0" name="Google Shape;1800;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1" name="Google Shape;1801;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2" name="Google Shape;1802;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03" name="Google Shape;1803;p7"/>
                <p:cNvGrpSpPr/>
                <p:nvPr/>
              </p:nvGrpSpPr>
              <p:grpSpPr>
                <a:xfrm>
                  <a:off x="0" y="4571875"/>
                  <a:ext cx="9144003" cy="415636"/>
                  <a:chOff x="0" y="0"/>
                  <a:chExt cx="9121200" cy="414600"/>
                </a:xfrm>
              </p:grpSpPr>
              <p:sp>
                <p:nvSpPr>
                  <p:cNvPr id="1804" name="Google Shape;1804;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5" name="Google Shape;1805;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6" name="Google Shape;1806;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7" name="Google Shape;1807;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8" name="Google Shape;1808;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9" name="Google Shape;1809;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0" name="Google Shape;1810;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1" name="Google Shape;1811;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2" name="Google Shape;1812;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3" name="Google Shape;1813;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4" name="Google Shape;1814;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5" name="Google Shape;1815;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6" name="Google Shape;1816;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7" name="Google Shape;1817;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8" name="Google Shape;1818;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9" name="Google Shape;1819;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0" name="Google Shape;1820;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1" name="Google Shape;1821;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2" name="Google Shape;1822;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3" name="Google Shape;1823;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4" name="Google Shape;1824;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5" name="Google Shape;1825;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26" name="Google Shape;1826;p7"/>
                <p:cNvGrpSpPr/>
                <p:nvPr/>
              </p:nvGrpSpPr>
              <p:grpSpPr>
                <a:xfrm>
                  <a:off x="0" y="4987500"/>
                  <a:ext cx="9144003" cy="415636"/>
                  <a:chOff x="0" y="0"/>
                  <a:chExt cx="9121200" cy="414600"/>
                </a:xfrm>
              </p:grpSpPr>
              <p:sp>
                <p:nvSpPr>
                  <p:cNvPr id="1827" name="Google Shape;1827;p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8" name="Google Shape;1828;p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9" name="Google Shape;1829;p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0" name="Google Shape;1830;p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1" name="Google Shape;1831;p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2" name="Google Shape;1832;p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3" name="Google Shape;1833;p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4" name="Google Shape;1834;p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5" name="Google Shape;1835;p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6" name="Google Shape;1836;p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7" name="Google Shape;1837;p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8" name="Google Shape;1838;p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9" name="Google Shape;1839;p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0" name="Google Shape;1840;p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1" name="Google Shape;1841;p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2" name="Google Shape;1842;p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3" name="Google Shape;1843;p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4" name="Google Shape;1844;p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5" name="Google Shape;1845;p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6" name="Google Shape;1846;p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7" name="Google Shape;1847;p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8" name="Google Shape;1848;p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849" name="Google Shape;1849;p7"/>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850" name="Google Shape;1850;p7"/>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851" name="Google Shape;1851;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2" name="Google Shape;1852;p7"/>
          <p:cNvSpPr txBox="1">
            <a:spLocks noGrp="1"/>
          </p:cNvSpPr>
          <p:nvPr>
            <p:ph type="subTitle" idx="1"/>
          </p:nvPr>
        </p:nvSpPr>
        <p:spPr>
          <a:xfrm>
            <a:off x="1381400" y="2267067"/>
            <a:ext cx="5726400" cy="3064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600"/>
              <a:buFont typeface="La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4171618687"/>
      </p:ext>
    </p:extLst>
  </p:cSld>
  <p:clrMapOvr>
    <a:masterClrMapping/>
  </p:clrMapOvr>
  <p:transition spd="med">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53"/>
        <p:cNvGrpSpPr/>
        <p:nvPr/>
      </p:nvGrpSpPr>
      <p:grpSpPr>
        <a:xfrm>
          <a:off x="0" y="0"/>
          <a:ext cx="0" cy="0"/>
          <a:chOff x="0" y="0"/>
          <a:chExt cx="0" cy="0"/>
        </a:xfrm>
      </p:grpSpPr>
      <p:grpSp>
        <p:nvGrpSpPr>
          <p:cNvPr id="1854" name="Google Shape;1854;p8"/>
          <p:cNvGrpSpPr/>
          <p:nvPr/>
        </p:nvGrpSpPr>
        <p:grpSpPr>
          <a:xfrm>
            <a:off x="0" y="-173082"/>
            <a:ext cx="12192400" cy="7204183"/>
            <a:chOff x="0" y="-129812"/>
            <a:chExt cx="9144300" cy="5403137"/>
          </a:xfrm>
        </p:grpSpPr>
        <p:grpSp>
          <p:nvGrpSpPr>
            <p:cNvPr id="1855" name="Google Shape;1855;p8"/>
            <p:cNvGrpSpPr/>
            <p:nvPr/>
          </p:nvGrpSpPr>
          <p:grpSpPr>
            <a:xfrm>
              <a:off x="0" y="-129812"/>
              <a:ext cx="9144300" cy="5403137"/>
              <a:chOff x="0" y="-129812"/>
              <a:chExt cx="9144300" cy="5403137"/>
            </a:xfrm>
          </p:grpSpPr>
          <p:grpSp>
            <p:nvGrpSpPr>
              <p:cNvPr id="1856" name="Google Shape;1856;p8"/>
              <p:cNvGrpSpPr/>
              <p:nvPr/>
            </p:nvGrpSpPr>
            <p:grpSpPr>
              <a:xfrm>
                <a:off x="0" y="-129812"/>
                <a:ext cx="9144003" cy="5403137"/>
                <a:chOff x="0" y="0"/>
                <a:chExt cx="9144003" cy="5403137"/>
              </a:xfrm>
            </p:grpSpPr>
            <p:grpSp>
              <p:nvGrpSpPr>
                <p:cNvPr id="1857" name="Google Shape;1857;p8"/>
                <p:cNvGrpSpPr/>
                <p:nvPr/>
              </p:nvGrpSpPr>
              <p:grpSpPr>
                <a:xfrm>
                  <a:off x="0" y="0"/>
                  <a:ext cx="9144003" cy="415637"/>
                  <a:chOff x="0" y="0"/>
                  <a:chExt cx="9121200" cy="414600"/>
                </a:xfrm>
              </p:grpSpPr>
              <p:sp>
                <p:nvSpPr>
                  <p:cNvPr id="1858" name="Google Shape;1858;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9" name="Google Shape;1859;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0" name="Google Shape;1860;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1" name="Google Shape;1861;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2" name="Google Shape;1862;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3" name="Google Shape;1863;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4" name="Google Shape;1864;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5" name="Google Shape;1865;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6" name="Google Shape;1866;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7" name="Google Shape;1867;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8" name="Google Shape;1868;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9" name="Google Shape;1869;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0" name="Google Shape;1870;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1" name="Google Shape;1871;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2" name="Google Shape;1872;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3" name="Google Shape;1873;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4" name="Google Shape;1874;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5" name="Google Shape;1875;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6" name="Google Shape;1876;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7" name="Google Shape;1877;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8" name="Google Shape;1878;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9" name="Google Shape;1879;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80" name="Google Shape;1880;p8"/>
                <p:cNvGrpSpPr/>
                <p:nvPr/>
              </p:nvGrpSpPr>
              <p:grpSpPr>
                <a:xfrm>
                  <a:off x="0" y="415625"/>
                  <a:ext cx="9144003" cy="415637"/>
                  <a:chOff x="0" y="0"/>
                  <a:chExt cx="9121200" cy="414600"/>
                </a:xfrm>
              </p:grpSpPr>
              <p:sp>
                <p:nvSpPr>
                  <p:cNvPr id="1881" name="Google Shape;1881;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2" name="Google Shape;1882;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3" name="Google Shape;1883;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4" name="Google Shape;1884;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5" name="Google Shape;1885;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6" name="Google Shape;1886;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7" name="Google Shape;1887;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8" name="Google Shape;1888;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9" name="Google Shape;1889;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0" name="Google Shape;1890;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1" name="Google Shape;1891;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2" name="Google Shape;1892;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3" name="Google Shape;1893;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4" name="Google Shape;1894;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5" name="Google Shape;1895;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6" name="Google Shape;1896;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7" name="Google Shape;1897;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8" name="Google Shape;1898;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9" name="Google Shape;1899;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0" name="Google Shape;1900;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1" name="Google Shape;1901;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2" name="Google Shape;1902;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03" name="Google Shape;1903;p8"/>
                <p:cNvGrpSpPr/>
                <p:nvPr/>
              </p:nvGrpSpPr>
              <p:grpSpPr>
                <a:xfrm>
                  <a:off x="0" y="831250"/>
                  <a:ext cx="9144003" cy="415637"/>
                  <a:chOff x="0" y="0"/>
                  <a:chExt cx="9121200" cy="414600"/>
                </a:xfrm>
              </p:grpSpPr>
              <p:sp>
                <p:nvSpPr>
                  <p:cNvPr id="1904" name="Google Shape;1904;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5" name="Google Shape;1905;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6" name="Google Shape;1906;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7" name="Google Shape;1907;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8" name="Google Shape;1908;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9" name="Google Shape;1909;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0" name="Google Shape;1910;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1" name="Google Shape;1911;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2" name="Google Shape;1912;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3" name="Google Shape;1913;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4" name="Google Shape;1914;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5" name="Google Shape;1915;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6" name="Google Shape;1916;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7" name="Google Shape;1917;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8" name="Google Shape;1918;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9" name="Google Shape;1919;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0" name="Google Shape;1920;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1" name="Google Shape;1921;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2" name="Google Shape;1922;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3" name="Google Shape;1923;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4" name="Google Shape;1924;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5" name="Google Shape;1925;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26" name="Google Shape;1926;p8"/>
                <p:cNvGrpSpPr/>
                <p:nvPr/>
              </p:nvGrpSpPr>
              <p:grpSpPr>
                <a:xfrm>
                  <a:off x="0" y="1246875"/>
                  <a:ext cx="9144003" cy="415636"/>
                  <a:chOff x="0" y="0"/>
                  <a:chExt cx="9121200" cy="414600"/>
                </a:xfrm>
              </p:grpSpPr>
              <p:sp>
                <p:nvSpPr>
                  <p:cNvPr id="1927" name="Google Shape;1927;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8" name="Google Shape;1928;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9" name="Google Shape;1929;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0" name="Google Shape;1930;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1" name="Google Shape;1931;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2" name="Google Shape;1932;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3" name="Google Shape;1933;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4" name="Google Shape;1934;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5" name="Google Shape;1935;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6" name="Google Shape;1936;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7" name="Google Shape;1937;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8" name="Google Shape;1938;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9" name="Google Shape;1939;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0" name="Google Shape;1940;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1" name="Google Shape;1941;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2" name="Google Shape;1942;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3" name="Google Shape;1943;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4" name="Google Shape;1944;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5" name="Google Shape;1945;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6" name="Google Shape;1946;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7" name="Google Shape;1947;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8" name="Google Shape;1948;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49" name="Google Shape;1949;p8"/>
                <p:cNvGrpSpPr/>
                <p:nvPr/>
              </p:nvGrpSpPr>
              <p:grpSpPr>
                <a:xfrm>
                  <a:off x="0" y="1662500"/>
                  <a:ext cx="9144003" cy="415636"/>
                  <a:chOff x="0" y="0"/>
                  <a:chExt cx="9121200" cy="414600"/>
                </a:xfrm>
              </p:grpSpPr>
              <p:sp>
                <p:nvSpPr>
                  <p:cNvPr id="1950" name="Google Shape;1950;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1" name="Google Shape;1951;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2" name="Google Shape;1952;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3" name="Google Shape;1953;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4" name="Google Shape;1954;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5" name="Google Shape;1955;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6" name="Google Shape;1956;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7" name="Google Shape;1957;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8" name="Google Shape;1958;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9" name="Google Shape;1959;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0" name="Google Shape;1960;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1" name="Google Shape;1961;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2" name="Google Shape;1962;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3" name="Google Shape;1963;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4" name="Google Shape;1964;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5" name="Google Shape;1965;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6" name="Google Shape;1966;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7" name="Google Shape;1967;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8" name="Google Shape;1968;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9" name="Google Shape;1969;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0" name="Google Shape;1970;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1" name="Google Shape;1971;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72" name="Google Shape;1972;p8"/>
                <p:cNvGrpSpPr/>
                <p:nvPr/>
              </p:nvGrpSpPr>
              <p:grpSpPr>
                <a:xfrm>
                  <a:off x="0" y="2078125"/>
                  <a:ext cx="9144003" cy="415636"/>
                  <a:chOff x="0" y="0"/>
                  <a:chExt cx="9121200" cy="414600"/>
                </a:xfrm>
              </p:grpSpPr>
              <p:sp>
                <p:nvSpPr>
                  <p:cNvPr id="1973" name="Google Shape;1973;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4" name="Google Shape;1974;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5" name="Google Shape;1975;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6" name="Google Shape;1976;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7" name="Google Shape;1977;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8" name="Google Shape;1978;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9" name="Google Shape;1979;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0" name="Google Shape;1980;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1" name="Google Shape;1981;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2" name="Google Shape;1982;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3" name="Google Shape;1983;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4" name="Google Shape;1984;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5" name="Google Shape;1985;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6" name="Google Shape;1986;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7" name="Google Shape;1987;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8" name="Google Shape;1988;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9" name="Google Shape;1989;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0" name="Google Shape;1990;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1" name="Google Shape;1991;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2" name="Google Shape;1992;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3" name="Google Shape;1993;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4" name="Google Shape;1994;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95" name="Google Shape;1995;p8"/>
                <p:cNvGrpSpPr/>
                <p:nvPr/>
              </p:nvGrpSpPr>
              <p:grpSpPr>
                <a:xfrm>
                  <a:off x="0" y="2493750"/>
                  <a:ext cx="9144003" cy="415636"/>
                  <a:chOff x="0" y="0"/>
                  <a:chExt cx="9121200" cy="414600"/>
                </a:xfrm>
              </p:grpSpPr>
              <p:sp>
                <p:nvSpPr>
                  <p:cNvPr id="1996" name="Google Shape;1996;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7" name="Google Shape;1997;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8" name="Google Shape;1998;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9" name="Google Shape;1999;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0" name="Google Shape;2000;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1" name="Google Shape;2001;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2" name="Google Shape;2002;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3" name="Google Shape;2003;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4" name="Google Shape;2004;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5" name="Google Shape;2005;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6" name="Google Shape;2006;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7" name="Google Shape;2007;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8" name="Google Shape;2008;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9" name="Google Shape;2009;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0" name="Google Shape;2010;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1" name="Google Shape;2011;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2" name="Google Shape;2012;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3" name="Google Shape;2013;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4" name="Google Shape;2014;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5" name="Google Shape;2015;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6" name="Google Shape;2016;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7" name="Google Shape;2017;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018" name="Google Shape;2018;p8"/>
                <p:cNvGrpSpPr/>
                <p:nvPr/>
              </p:nvGrpSpPr>
              <p:grpSpPr>
                <a:xfrm>
                  <a:off x="0" y="2909375"/>
                  <a:ext cx="9144003" cy="415636"/>
                  <a:chOff x="0" y="0"/>
                  <a:chExt cx="9121200" cy="414600"/>
                </a:xfrm>
              </p:grpSpPr>
              <p:sp>
                <p:nvSpPr>
                  <p:cNvPr id="2019" name="Google Shape;2019;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0" name="Google Shape;2020;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1" name="Google Shape;2021;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2" name="Google Shape;2022;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3" name="Google Shape;2023;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4" name="Google Shape;2024;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5" name="Google Shape;2025;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6" name="Google Shape;2026;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7" name="Google Shape;2027;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8" name="Google Shape;2028;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9" name="Google Shape;2029;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0" name="Google Shape;2030;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1" name="Google Shape;2031;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2" name="Google Shape;2032;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3" name="Google Shape;2033;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4" name="Google Shape;2034;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5" name="Google Shape;2035;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6" name="Google Shape;2036;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7" name="Google Shape;2037;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8" name="Google Shape;2038;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9" name="Google Shape;2039;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0" name="Google Shape;2040;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041" name="Google Shape;2041;p8"/>
                <p:cNvGrpSpPr/>
                <p:nvPr/>
              </p:nvGrpSpPr>
              <p:grpSpPr>
                <a:xfrm>
                  <a:off x="0" y="3325000"/>
                  <a:ext cx="9144003" cy="415636"/>
                  <a:chOff x="0" y="0"/>
                  <a:chExt cx="9121200" cy="414600"/>
                </a:xfrm>
              </p:grpSpPr>
              <p:sp>
                <p:nvSpPr>
                  <p:cNvPr id="2042" name="Google Shape;2042;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3" name="Google Shape;2043;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4" name="Google Shape;2044;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5" name="Google Shape;2045;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6" name="Google Shape;2046;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7" name="Google Shape;2047;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8" name="Google Shape;2048;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9" name="Google Shape;2049;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0" name="Google Shape;2050;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1" name="Google Shape;2051;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2" name="Google Shape;2052;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3" name="Google Shape;2053;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4" name="Google Shape;2054;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5" name="Google Shape;2055;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6" name="Google Shape;2056;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7" name="Google Shape;2057;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8" name="Google Shape;2058;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9" name="Google Shape;2059;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0" name="Google Shape;2060;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1" name="Google Shape;2061;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2" name="Google Shape;2062;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3" name="Google Shape;2063;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064" name="Google Shape;2064;p8"/>
                <p:cNvGrpSpPr/>
                <p:nvPr/>
              </p:nvGrpSpPr>
              <p:grpSpPr>
                <a:xfrm>
                  <a:off x="0" y="3740625"/>
                  <a:ext cx="9144003" cy="415636"/>
                  <a:chOff x="0" y="0"/>
                  <a:chExt cx="9121200" cy="414600"/>
                </a:xfrm>
              </p:grpSpPr>
              <p:sp>
                <p:nvSpPr>
                  <p:cNvPr id="2065" name="Google Shape;2065;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6" name="Google Shape;2066;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7" name="Google Shape;2067;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8" name="Google Shape;2068;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9" name="Google Shape;2069;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0" name="Google Shape;2070;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1" name="Google Shape;2071;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2" name="Google Shape;2072;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3" name="Google Shape;2073;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4" name="Google Shape;2074;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5" name="Google Shape;2075;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6" name="Google Shape;2076;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7" name="Google Shape;2077;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8" name="Google Shape;2078;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9" name="Google Shape;2079;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0" name="Google Shape;2080;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1" name="Google Shape;2081;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2" name="Google Shape;2082;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3" name="Google Shape;2083;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4" name="Google Shape;2084;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5" name="Google Shape;2085;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6" name="Google Shape;2086;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087" name="Google Shape;2087;p8"/>
                <p:cNvGrpSpPr/>
                <p:nvPr/>
              </p:nvGrpSpPr>
              <p:grpSpPr>
                <a:xfrm>
                  <a:off x="0" y="4156250"/>
                  <a:ext cx="9144003" cy="415636"/>
                  <a:chOff x="0" y="0"/>
                  <a:chExt cx="9121200" cy="414600"/>
                </a:xfrm>
              </p:grpSpPr>
              <p:sp>
                <p:nvSpPr>
                  <p:cNvPr id="2088" name="Google Shape;2088;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9" name="Google Shape;2089;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0" name="Google Shape;2090;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1" name="Google Shape;2091;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2" name="Google Shape;2092;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3" name="Google Shape;2093;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4" name="Google Shape;2094;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5" name="Google Shape;2095;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6" name="Google Shape;2096;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7" name="Google Shape;2097;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8" name="Google Shape;2098;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9" name="Google Shape;2099;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0" name="Google Shape;2100;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1" name="Google Shape;2101;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2" name="Google Shape;2102;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3" name="Google Shape;2103;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4" name="Google Shape;2104;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5" name="Google Shape;2105;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6" name="Google Shape;2106;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7" name="Google Shape;2107;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8" name="Google Shape;2108;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9" name="Google Shape;2109;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110" name="Google Shape;2110;p8"/>
                <p:cNvGrpSpPr/>
                <p:nvPr/>
              </p:nvGrpSpPr>
              <p:grpSpPr>
                <a:xfrm>
                  <a:off x="0" y="4571875"/>
                  <a:ext cx="9144003" cy="415636"/>
                  <a:chOff x="0" y="0"/>
                  <a:chExt cx="9121200" cy="414600"/>
                </a:xfrm>
              </p:grpSpPr>
              <p:sp>
                <p:nvSpPr>
                  <p:cNvPr id="2111" name="Google Shape;2111;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2" name="Google Shape;2112;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3" name="Google Shape;2113;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4" name="Google Shape;2114;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5" name="Google Shape;2115;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6" name="Google Shape;2116;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7" name="Google Shape;2117;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8" name="Google Shape;2118;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9" name="Google Shape;2119;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0" name="Google Shape;2120;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1" name="Google Shape;2121;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2" name="Google Shape;2122;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3" name="Google Shape;2123;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4" name="Google Shape;2124;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5" name="Google Shape;2125;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6" name="Google Shape;2126;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7" name="Google Shape;2127;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8" name="Google Shape;2128;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9" name="Google Shape;2129;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0" name="Google Shape;2130;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1" name="Google Shape;2131;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2" name="Google Shape;2132;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133" name="Google Shape;2133;p8"/>
                <p:cNvGrpSpPr/>
                <p:nvPr/>
              </p:nvGrpSpPr>
              <p:grpSpPr>
                <a:xfrm>
                  <a:off x="0" y="4987500"/>
                  <a:ext cx="9144003" cy="415636"/>
                  <a:chOff x="0" y="0"/>
                  <a:chExt cx="9121200" cy="414600"/>
                </a:xfrm>
              </p:grpSpPr>
              <p:sp>
                <p:nvSpPr>
                  <p:cNvPr id="2134" name="Google Shape;2134;p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5" name="Google Shape;2135;p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6" name="Google Shape;2136;p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7" name="Google Shape;2137;p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8" name="Google Shape;2138;p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9" name="Google Shape;2139;p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0" name="Google Shape;2140;p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1" name="Google Shape;2141;p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2" name="Google Shape;2142;p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3" name="Google Shape;2143;p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4" name="Google Shape;2144;p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5" name="Google Shape;2145;p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6" name="Google Shape;2146;p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7" name="Google Shape;2147;p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8" name="Google Shape;2148;p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9" name="Google Shape;2149;p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0" name="Google Shape;2150;p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1" name="Google Shape;2151;p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2" name="Google Shape;2152;p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3" name="Google Shape;2153;p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4" name="Google Shape;2154;p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5" name="Google Shape;2155;p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2156" name="Google Shape;2156;p8"/>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157" name="Google Shape;2157;p8"/>
            <p:cNvSpPr/>
            <p:nvPr/>
          </p:nvSpPr>
          <p:spPr>
            <a:xfrm>
              <a:off x="713225" y="539500"/>
              <a:ext cx="7717500" cy="3746700"/>
            </a:xfrm>
            <a:prstGeom prst="roundRect">
              <a:avLst>
                <a:gd name="adj" fmla="val 803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158" name="Google Shape;2158;p8"/>
          <p:cNvSpPr txBox="1">
            <a:spLocks noGrp="1"/>
          </p:cNvSpPr>
          <p:nvPr>
            <p:ph type="title"/>
          </p:nvPr>
        </p:nvSpPr>
        <p:spPr>
          <a:xfrm>
            <a:off x="2358067" y="1423333"/>
            <a:ext cx="74760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22183409"/>
      </p:ext>
    </p:extLst>
  </p:cSld>
  <p:clrMapOvr>
    <a:masterClrMapping/>
  </p:clrMapOvr>
  <p:transition spd="med">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9"/>
        <p:cNvGrpSpPr/>
        <p:nvPr/>
      </p:nvGrpSpPr>
      <p:grpSpPr>
        <a:xfrm>
          <a:off x="0" y="0"/>
          <a:ext cx="0" cy="0"/>
          <a:chOff x="0" y="0"/>
          <a:chExt cx="0" cy="0"/>
        </a:xfrm>
      </p:grpSpPr>
      <p:grpSp>
        <p:nvGrpSpPr>
          <p:cNvPr id="2160" name="Google Shape;2160;p9"/>
          <p:cNvGrpSpPr/>
          <p:nvPr/>
        </p:nvGrpSpPr>
        <p:grpSpPr>
          <a:xfrm>
            <a:off x="0" y="-173082"/>
            <a:ext cx="12192400" cy="7204183"/>
            <a:chOff x="0" y="-129812"/>
            <a:chExt cx="9144300" cy="5403137"/>
          </a:xfrm>
        </p:grpSpPr>
        <p:grpSp>
          <p:nvGrpSpPr>
            <p:cNvPr id="2161" name="Google Shape;2161;p9"/>
            <p:cNvGrpSpPr/>
            <p:nvPr/>
          </p:nvGrpSpPr>
          <p:grpSpPr>
            <a:xfrm>
              <a:off x="0" y="-129812"/>
              <a:ext cx="9144300" cy="5403137"/>
              <a:chOff x="0" y="-129812"/>
              <a:chExt cx="9144300" cy="5403137"/>
            </a:xfrm>
          </p:grpSpPr>
          <p:grpSp>
            <p:nvGrpSpPr>
              <p:cNvPr id="2162" name="Google Shape;2162;p9"/>
              <p:cNvGrpSpPr/>
              <p:nvPr/>
            </p:nvGrpSpPr>
            <p:grpSpPr>
              <a:xfrm>
                <a:off x="0" y="-129812"/>
                <a:ext cx="9144003" cy="5403137"/>
                <a:chOff x="0" y="0"/>
                <a:chExt cx="9144003" cy="5403137"/>
              </a:xfrm>
            </p:grpSpPr>
            <p:grpSp>
              <p:nvGrpSpPr>
                <p:cNvPr id="2163" name="Google Shape;2163;p9"/>
                <p:cNvGrpSpPr/>
                <p:nvPr/>
              </p:nvGrpSpPr>
              <p:grpSpPr>
                <a:xfrm>
                  <a:off x="0" y="0"/>
                  <a:ext cx="9144003" cy="415637"/>
                  <a:chOff x="0" y="0"/>
                  <a:chExt cx="9121200" cy="414600"/>
                </a:xfrm>
              </p:grpSpPr>
              <p:sp>
                <p:nvSpPr>
                  <p:cNvPr id="2164" name="Google Shape;2164;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5" name="Google Shape;2165;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6" name="Google Shape;2166;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7" name="Google Shape;2167;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8" name="Google Shape;2168;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9" name="Google Shape;2169;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0" name="Google Shape;2170;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1" name="Google Shape;2171;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2" name="Google Shape;2172;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3" name="Google Shape;2173;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4" name="Google Shape;2174;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5" name="Google Shape;2175;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6" name="Google Shape;2176;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7" name="Google Shape;2177;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8" name="Google Shape;2178;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9" name="Google Shape;2179;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0" name="Google Shape;2180;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1" name="Google Shape;2181;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2" name="Google Shape;2182;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3" name="Google Shape;2183;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4" name="Google Shape;2184;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5" name="Google Shape;2185;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186" name="Google Shape;2186;p9"/>
                <p:cNvGrpSpPr/>
                <p:nvPr/>
              </p:nvGrpSpPr>
              <p:grpSpPr>
                <a:xfrm>
                  <a:off x="0" y="415625"/>
                  <a:ext cx="9144003" cy="415637"/>
                  <a:chOff x="0" y="0"/>
                  <a:chExt cx="9121200" cy="414600"/>
                </a:xfrm>
              </p:grpSpPr>
              <p:sp>
                <p:nvSpPr>
                  <p:cNvPr id="2187" name="Google Shape;2187;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8" name="Google Shape;2188;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9" name="Google Shape;2189;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0" name="Google Shape;2190;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1" name="Google Shape;2191;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2" name="Google Shape;2192;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3" name="Google Shape;2193;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4" name="Google Shape;2194;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5" name="Google Shape;2195;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6" name="Google Shape;2196;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7" name="Google Shape;2197;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8" name="Google Shape;2198;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9" name="Google Shape;2199;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0" name="Google Shape;2200;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1" name="Google Shape;2201;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2" name="Google Shape;2202;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3" name="Google Shape;2203;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4" name="Google Shape;2204;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5" name="Google Shape;2205;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6" name="Google Shape;2206;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7" name="Google Shape;2207;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8" name="Google Shape;2208;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09" name="Google Shape;2209;p9"/>
                <p:cNvGrpSpPr/>
                <p:nvPr/>
              </p:nvGrpSpPr>
              <p:grpSpPr>
                <a:xfrm>
                  <a:off x="0" y="831250"/>
                  <a:ext cx="9144003" cy="415637"/>
                  <a:chOff x="0" y="0"/>
                  <a:chExt cx="9121200" cy="414600"/>
                </a:xfrm>
              </p:grpSpPr>
              <p:sp>
                <p:nvSpPr>
                  <p:cNvPr id="2210" name="Google Shape;2210;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1" name="Google Shape;2211;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2" name="Google Shape;2212;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3" name="Google Shape;2213;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4" name="Google Shape;2214;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5" name="Google Shape;2215;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6" name="Google Shape;2216;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7" name="Google Shape;2217;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8" name="Google Shape;2218;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9" name="Google Shape;2219;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0" name="Google Shape;2220;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1" name="Google Shape;2221;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2" name="Google Shape;2222;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3" name="Google Shape;2223;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4" name="Google Shape;2224;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5" name="Google Shape;2225;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6" name="Google Shape;2226;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7" name="Google Shape;2227;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8" name="Google Shape;2228;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9" name="Google Shape;2229;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0" name="Google Shape;2230;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1" name="Google Shape;2231;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32" name="Google Shape;2232;p9"/>
                <p:cNvGrpSpPr/>
                <p:nvPr/>
              </p:nvGrpSpPr>
              <p:grpSpPr>
                <a:xfrm>
                  <a:off x="0" y="1246875"/>
                  <a:ext cx="9144003" cy="415636"/>
                  <a:chOff x="0" y="0"/>
                  <a:chExt cx="9121200" cy="414600"/>
                </a:xfrm>
              </p:grpSpPr>
              <p:sp>
                <p:nvSpPr>
                  <p:cNvPr id="2233" name="Google Shape;2233;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4" name="Google Shape;2234;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5" name="Google Shape;2235;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6" name="Google Shape;2236;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7" name="Google Shape;2237;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8" name="Google Shape;2238;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9" name="Google Shape;2239;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0" name="Google Shape;2240;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1" name="Google Shape;2241;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2" name="Google Shape;2242;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3" name="Google Shape;2243;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4" name="Google Shape;2244;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5" name="Google Shape;2245;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6" name="Google Shape;2246;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7" name="Google Shape;2247;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8" name="Google Shape;2248;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9" name="Google Shape;2249;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0" name="Google Shape;2250;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1" name="Google Shape;2251;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2" name="Google Shape;2252;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3" name="Google Shape;2253;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4" name="Google Shape;2254;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55" name="Google Shape;2255;p9"/>
                <p:cNvGrpSpPr/>
                <p:nvPr/>
              </p:nvGrpSpPr>
              <p:grpSpPr>
                <a:xfrm>
                  <a:off x="0" y="1662500"/>
                  <a:ext cx="9144003" cy="415636"/>
                  <a:chOff x="0" y="0"/>
                  <a:chExt cx="9121200" cy="414600"/>
                </a:xfrm>
              </p:grpSpPr>
              <p:sp>
                <p:nvSpPr>
                  <p:cNvPr id="2256" name="Google Shape;2256;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7" name="Google Shape;2257;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8" name="Google Shape;2258;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9" name="Google Shape;2259;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0" name="Google Shape;2260;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1" name="Google Shape;2261;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2" name="Google Shape;2262;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3" name="Google Shape;2263;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4" name="Google Shape;2264;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5" name="Google Shape;2265;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6" name="Google Shape;2266;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7" name="Google Shape;2267;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8" name="Google Shape;2268;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9" name="Google Shape;2269;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0" name="Google Shape;2270;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1" name="Google Shape;2271;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2" name="Google Shape;2272;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3" name="Google Shape;2273;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4" name="Google Shape;2274;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5" name="Google Shape;2275;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6" name="Google Shape;2276;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7" name="Google Shape;2277;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78" name="Google Shape;2278;p9"/>
                <p:cNvGrpSpPr/>
                <p:nvPr/>
              </p:nvGrpSpPr>
              <p:grpSpPr>
                <a:xfrm>
                  <a:off x="0" y="2078125"/>
                  <a:ext cx="9144003" cy="415636"/>
                  <a:chOff x="0" y="0"/>
                  <a:chExt cx="9121200" cy="414600"/>
                </a:xfrm>
              </p:grpSpPr>
              <p:sp>
                <p:nvSpPr>
                  <p:cNvPr id="2279" name="Google Shape;2279;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0" name="Google Shape;2280;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1" name="Google Shape;2281;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2" name="Google Shape;2282;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3" name="Google Shape;2283;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4" name="Google Shape;2284;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5" name="Google Shape;2285;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6" name="Google Shape;2286;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7" name="Google Shape;2287;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8" name="Google Shape;2288;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9" name="Google Shape;2289;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0" name="Google Shape;2290;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1" name="Google Shape;2291;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2" name="Google Shape;2292;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3" name="Google Shape;2293;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4" name="Google Shape;2294;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5" name="Google Shape;2295;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6" name="Google Shape;2296;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7" name="Google Shape;2297;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8" name="Google Shape;2298;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9" name="Google Shape;2299;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0" name="Google Shape;2300;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01" name="Google Shape;2301;p9"/>
                <p:cNvGrpSpPr/>
                <p:nvPr/>
              </p:nvGrpSpPr>
              <p:grpSpPr>
                <a:xfrm>
                  <a:off x="0" y="2493750"/>
                  <a:ext cx="9144003" cy="415636"/>
                  <a:chOff x="0" y="0"/>
                  <a:chExt cx="9121200" cy="414600"/>
                </a:xfrm>
              </p:grpSpPr>
              <p:sp>
                <p:nvSpPr>
                  <p:cNvPr id="2302" name="Google Shape;2302;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3" name="Google Shape;2303;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4" name="Google Shape;2304;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5" name="Google Shape;2305;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6" name="Google Shape;2306;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7" name="Google Shape;2307;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8" name="Google Shape;2308;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9" name="Google Shape;2309;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0" name="Google Shape;2310;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1" name="Google Shape;2311;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2" name="Google Shape;2312;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3" name="Google Shape;2313;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4" name="Google Shape;2314;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5" name="Google Shape;2315;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6" name="Google Shape;2316;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7" name="Google Shape;2317;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8" name="Google Shape;2318;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9" name="Google Shape;2319;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0" name="Google Shape;2320;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1" name="Google Shape;2321;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2" name="Google Shape;2322;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3" name="Google Shape;2323;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24" name="Google Shape;2324;p9"/>
                <p:cNvGrpSpPr/>
                <p:nvPr/>
              </p:nvGrpSpPr>
              <p:grpSpPr>
                <a:xfrm>
                  <a:off x="0" y="2909375"/>
                  <a:ext cx="9144003" cy="415636"/>
                  <a:chOff x="0" y="0"/>
                  <a:chExt cx="9121200" cy="414600"/>
                </a:xfrm>
              </p:grpSpPr>
              <p:sp>
                <p:nvSpPr>
                  <p:cNvPr id="2325" name="Google Shape;2325;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6" name="Google Shape;2326;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7" name="Google Shape;2327;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8" name="Google Shape;2328;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9" name="Google Shape;2329;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0" name="Google Shape;2330;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1" name="Google Shape;2331;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2" name="Google Shape;2332;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3" name="Google Shape;2333;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4" name="Google Shape;2334;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5" name="Google Shape;2335;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6" name="Google Shape;2336;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7" name="Google Shape;2337;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8" name="Google Shape;2338;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9" name="Google Shape;2339;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0" name="Google Shape;2340;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1" name="Google Shape;2341;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2" name="Google Shape;2342;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3" name="Google Shape;2343;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4" name="Google Shape;2344;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5" name="Google Shape;2345;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6" name="Google Shape;2346;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47" name="Google Shape;2347;p9"/>
                <p:cNvGrpSpPr/>
                <p:nvPr/>
              </p:nvGrpSpPr>
              <p:grpSpPr>
                <a:xfrm>
                  <a:off x="0" y="3325000"/>
                  <a:ext cx="9144003" cy="415636"/>
                  <a:chOff x="0" y="0"/>
                  <a:chExt cx="9121200" cy="414600"/>
                </a:xfrm>
              </p:grpSpPr>
              <p:sp>
                <p:nvSpPr>
                  <p:cNvPr id="2348" name="Google Shape;2348;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9" name="Google Shape;2349;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0" name="Google Shape;2350;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1" name="Google Shape;2351;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2" name="Google Shape;2352;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3" name="Google Shape;2353;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4" name="Google Shape;2354;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5" name="Google Shape;2355;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6" name="Google Shape;2356;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7" name="Google Shape;2357;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8" name="Google Shape;2358;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9" name="Google Shape;2359;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0" name="Google Shape;2360;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1" name="Google Shape;2361;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2" name="Google Shape;2362;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3" name="Google Shape;2363;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4" name="Google Shape;2364;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5" name="Google Shape;2365;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6" name="Google Shape;2366;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7" name="Google Shape;2367;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8" name="Google Shape;2368;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9" name="Google Shape;2369;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70" name="Google Shape;2370;p9"/>
                <p:cNvGrpSpPr/>
                <p:nvPr/>
              </p:nvGrpSpPr>
              <p:grpSpPr>
                <a:xfrm>
                  <a:off x="0" y="3740625"/>
                  <a:ext cx="9144003" cy="415636"/>
                  <a:chOff x="0" y="0"/>
                  <a:chExt cx="9121200" cy="414600"/>
                </a:xfrm>
              </p:grpSpPr>
              <p:sp>
                <p:nvSpPr>
                  <p:cNvPr id="2371" name="Google Shape;2371;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2" name="Google Shape;2372;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3" name="Google Shape;2373;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4" name="Google Shape;2374;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5" name="Google Shape;2375;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6" name="Google Shape;2376;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7" name="Google Shape;2377;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8" name="Google Shape;2378;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9" name="Google Shape;2379;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0" name="Google Shape;2380;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1" name="Google Shape;2381;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2" name="Google Shape;2382;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3" name="Google Shape;2383;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4" name="Google Shape;2384;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5" name="Google Shape;2385;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6" name="Google Shape;2386;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7" name="Google Shape;2387;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8" name="Google Shape;2388;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9" name="Google Shape;2389;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0" name="Google Shape;2390;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1" name="Google Shape;2391;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2" name="Google Shape;2392;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93" name="Google Shape;2393;p9"/>
                <p:cNvGrpSpPr/>
                <p:nvPr/>
              </p:nvGrpSpPr>
              <p:grpSpPr>
                <a:xfrm>
                  <a:off x="0" y="4156250"/>
                  <a:ext cx="9144003" cy="415636"/>
                  <a:chOff x="0" y="0"/>
                  <a:chExt cx="9121200" cy="414600"/>
                </a:xfrm>
              </p:grpSpPr>
              <p:sp>
                <p:nvSpPr>
                  <p:cNvPr id="2394" name="Google Shape;2394;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5" name="Google Shape;2395;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6" name="Google Shape;2396;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7" name="Google Shape;2397;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8" name="Google Shape;2398;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9" name="Google Shape;2399;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0" name="Google Shape;2400;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1" name="Google Shape;2401;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2" name="Google Shape;2402;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3" name="Google Shape;2403;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4" name="Google Shape;2404;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5" name="Google Shape;2405;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6" name="Google Shape;2406;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7" name="Google Shape;2407;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8" name="Google Shape;2408;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9" name="Google Shape;2409;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0" name="Google Shape;2410;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1" name="Google Shape;2411;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2" name="Google Shape;2412;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3" name="Google Shape;2413;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4" name="Google Shape;2414;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5" name="Google Shape;2415;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16" name="Google Shape;2416;p9"/>
                <p:cNvGrpSpPr/>
                <p:nvPr/>
              </p:nvGrpSpPr>
              <p:grpSpPr>
                <a:xfrm>
                  <a:off x="0" y="4571875"/>
                  <a:ext cx="9144003" cy="415636"/>
                  <a:chOff x="0" y="0"/>
                  <a:chExt cx="9121200" cy="414600"/>
                </a:xfrm>
              </p:grpSpPr>
              <p:sp>
                <p:nvSpPr>
                  <p:cNvPr id="2417" name="Google Shape;2417;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8" name="Google Shape;2418;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9" name="Google Shape;2419;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0" name="Google Shape;2420;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1" name="Google Shape;2421;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2" name="Google Shape;2422;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3" name="Google Shape;2423;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4" name="Google Shape;2424;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5" name="Google Shape;2425;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6" name="Google Shape;2426;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7" name="Google Shape;2427;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8" name="Google Shape;2428;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9" name="Google Shape;2429;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0" name="Google Shape;2430;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1" name="Google Shape;2431;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2" name="Google Shape;2432;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3" name="Google Shape;2433;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4" name="Google Shape;2434;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5" name="Google Shape;2435;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6" name="Google Shape;2436;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7" name="Google Shape;2437;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8" name="Google Shape;2438;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39" name="Google Shape;2439;p9"/>
                <p:cNvGrpSpPr/>
                <p:nvPr/>
              </p:nvGrpSpPr>
              <p:grpSpPr>
                <a:xfrm>
                  <a:off x="0" y="4987500"/>
                  <a:ext cx="9144003" cy="415636"/>
                  <a:chOff x="0" y="0"/>
                  <a:chExt cx="9121200" cy="414600"/>
                </a:xfrm>
              </p:grpSpPr>
              <p:sp>
                <p:nvSpPr>
                  <p:cNvPr id="2440" name="Google Shape;2440;p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1" name="Google Shape;2441;p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2" name="Google Shape;2442;p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3" name="Google Shape;2443;p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4" name="Google Shape;2444;p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5" name="Google Shape;2445;p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6" name="Google Shape;2446;p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7" name="Google Shape;2447;p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8" name="Google Shape;2448;p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9" name="Google Shape;2449;p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0" name="Google Shape;2450;p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1" name="Google Shape;2451;p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2" name="Google Shape;2452;p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3" name="Google Shape;2453;p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4" name="Google Shape;2454;p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5" name="Google Shape;2455;p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6" name="Google Shape;2456;p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7" name="Google Shape;2457;p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8" name="Google Shape;2458;p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9" name="Google Shape;2459;p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0" name="Google Shape;2460;p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1" name="Google Shape;2461;p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2462" name="Google Shape;2462;p9"/>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463" name="Google Shape;2463;p9"/>
            <p:cNvSpPr/>
            <p:nvPr/>
          </p:nvSpPr>
          <p:spPr>
            <a:xfrm>
              <a:off x="713225" y="539500"/>
              <a:ext cx="7717500" cy="3746700"/>
            </a:xfrm>
            <a:prstGeom prst="roundRect">
              <a:avLst>
                <a:gd name="adj" fmla="val 803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464" name="Google Shape;2464;p9"/>
          <p:cNvSpPr txBox="1">
            <a:spLocks noGrp="1"/>
          </p:cNvSpPr>
          <p:nvPr>
            <p:ph type="title"/>
          </p:nvPr>
        </p:nvSpPr>
        <p:spPr>
          <a:xfrm>
            <a:off x="3042833" y="1901867"/>
            <a:ext cx="6106400" cy="15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65" name="Google Shape;2465;p9"/>
          <p:cNvSpPr txBox="1">
            <a:spLocks noGrp="1"/>
          </p:cNvSpPr>
          <p:nvPr>
            <p:ph type="subTitle" idx="1"/>
          </p:nvPr>
        </p:nvSpPr>
        <p:spPr>
          <a:xfrm>
            <a:off x="3042833" y="3450433"/>
            <a:ext cx="6106400" cy="8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88881715"/>
      </p:ext>
    </p:extLst>
  </p:cSld>
  <p:clrMapOvr>
    <a:masterClrMapping/>
  </p:clrMapOvr>
  <p:transition spd="med">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76"/>
        <p:cNvGrpSpPr/>
        <p:nvPr/>
      </p:nvGrpSpPr>
      <p:grpSpPr>
        <a:xfrm>
          <a:off x="0" y="0"/>
          <a:ext cx="0" cy="0"/>
          <a:chOff x="0" y="0"/>
          <a:chExt cx="0" cy="0"/>
        </a:xfrm>
      </p:grpSpPr>
    </p:spTree>
    <p:extLst>
      <p:ext uri="{BB962C8B-B14F-4D97-AF65-F5344CB8AC3E}">
        <p14:creationId xmlns:p14="http://schemas.microsoft.com/office/powerpoint/2010/main" val="4171003701"/>
      </p:ext>
    </p:extLst>
  </p:cSld>
  <p:clrMapOvr>
    <a:masterClrMapping/>
  </p:clrMapOvr>
  <p:transition spd="med">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095"/>
        <p:cNvGrpSpPr/>
        <p:nvPr/>
      </p:nvGrpSpPr>
      <p:grpSpPr>
        <a:xfrm>
          <a:off x="0" y="0"/>
          <a:ext cx="0" cy="0"/>
          <a:chOff x="0" y="0"/>
          <a:chExt cx="0" cy="0"/>
        </a:xfrm>
      </p:grpSpPr>
      <p:grpSp>
        <p:nvGrpSpPr>
          <p:cNvPr id="3096" name="Google Shape;3096;p14"/>
          <p:cNvGrpSpPr/>
          <p:nvPr/>
        </p:nvGrpSpPr>
        <p:grpSpPr>
          <a:xfrm>
            <a:off x="0" y="-173082"/>
            <a:ext cx="12192400" cy="7204183"/>
            <a:chOff x="0" y="-129812"/>
            <a:chExt cx="9144300" cy="5403137"/>
          </a:xfrm>
        </p:grpSpPr>
        <p:grpSp>
          <p:nvGrpSpPr>
            <p:cNvPr id="3097" name="Google Shape;3097;p14"/>
            <p:cNvGrpSpPr/>
            <p:nvPr/>
          </p:nvGrpSpPr>
          <p:grpSpPr>
            <a:xfrm>
              <a:off x="0" y="-129812"/>
              <a:ext cx="9144300" cy="5403137"/>
              <a:chOff x="0" y="-129812"/>
              <a:chExt cx="9144300" cy="5403137"/>
            </a:xfrm>
          </p:grpSpPr>
          <p:grpSp>
            <p:nvGrpSpPr>
              <p:cNvPr id="3098" name="Google Shape;3098;p14"/>
              <p:cNvGrpSpPr/>
              <p:nvPr/>
            </p:nvGrpSpPr>
            <p:grpSpPr>
              <a:xfrm>
                <a:off x="0" y="-129812"/>
                <a:ext cx="9144003" cy="5403137"/>
                <a:chOff x="0" y="0"/>
                <a:chExt cx="9144003" cy="5403137"/>
              </a:xfrm>
            </p:grpSpPr>
            <p:grpSp>
              <p:nvGrpSpPr>
                <p:cNvPr id="3099" name="Google Shape;3099;p14"/>
                <p:cNvGrpSpPr/>
                <p:nvPr/>
              </p:nvGrpSpPr>
              <p:grpSpPr>
                <a:xfrm>
                  <a:off x="0" y="0"/>
                  <a:ext cx="9144003" cy="415637"/>
                  <a:chOff x="0" y="0"/>
                  <a:chExt cx="9121200" cy="414600"/>
                </a:xfrm>
              </p:grpSpPr>
              <p:sp>
                <p:nvSpPr>
                  <p:cNvPr id="3100" name="Google Shape;3100;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6" name="Google Shape;3116;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7" name="Google Shape;3117;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22" name="Google Shape;3122;p14"/>
                <p:cNvGrpSpPr/>
                <p:nvPr/>
              </p:nvGrpSpPr>
              <p:grpSpPr>
                <a:xfrm>
                  <a:off x="0" y="415625"/>
                  <a:ext cx="9144003" cy="415637"/>
                  <a:chOff x="0" y="0"/>
                  <a:chExt cx="9121200" cy="414600"/>
                </a:xfrm>
              </p:grpSpPr>
              <p:sp>
                <p:nvSpPr>
                  <p:cNvPr id="3123" name="Google Shape;3123;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45" name="Google Shape;3145;p14"/>
                <p:cNvGrpSpPr/>
                <p:nvPr/>
              </p:nvGrpSpPr>
              <p:grpSpPr>
                <a:xfrm>
                  <a:off x="0" y="831250"/>
                  <a:ext cx="9144003" cy="415637"/>
                  <a:chOff x="0" y="0"/>
                  <a:chExt cx="9121200" cy="414600"/>
                </a:xfrm>
              </p:grpSpPr>
              <p:sp>
                <p:nvSpPr>
                  <p:cNvPr id="3146" name="Google Shape;3146;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68" name="Google Shape;3168;p14"/>
                <p:cNvGrpSpPr/>
                <p:nvPr/>
              </p:nvGrpSpPr>
              <p:grpSpPr>
                <a:xfrm>
                  <a:off x="0" y="1246875"/>
                  <a:ext cx="9144003" cy="415636"/>
                  <a:chOff x="0" y="0"/>
                  <a:chExt cx="9121200" cy="414600"/>
                </a:xfrm>
              </p:grpSpPr>
              <p:sp>
                <p:nvSpPr>
                  <p:cNvPr id="3169" name="Google Shape;3169;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7" name="Google Shape;3187;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8" name="Google Shape;3188;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9" name="Google Shape;3189;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91" name="Google Shape;3191;p14"/>
                <p:cNvGrpSpPr/>
                <p:nvPr/>
              </p:nvGrpSpPr>
              <p:grpSpPr>
                <a:xfrm>
                  <a:off x="0" y="1662500"/>
                  <a:ext cx="9144003" cy="415636"/>
                  <a:chOff x="0" y="0"/>
                  <a:chExt cx="9121200" cy="414600"/>
                </a:xfrm>
              </p:grpSpPr>
              <p:sp>
                <p:nvSpPr>
                  <p:cNvPr id="3192" name="Google Shape;3192;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9" name="Google Shape;3209;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0" name="Google Shape;3210;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14" name="Google Shape;3214;p14"/>
                <p:cNvGrpSpPr/>
                <p:nvPr/>
              </p:nvGrpSpPr>
              <p:grpSpPr>
                <a:xfrm>
                  <a:off x="0" y="2078125"/>
                  <a:ext cx="9144003" cy="415636"/>
                  <a:chOff x="0" y="0"/>
                  <a:chExt cx="9121200" cy="414600"/>
                </a:xfrm>
              </p:grpSpPr>
              <p:sp>
                <p:nvSpPr>
                  <p:cNvPr id="3215" name="Google Shape;3215;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37" name="Google Shape;3237;p14"/>
                <p:cNvGrpSpPr/>
                <p:nvPr/>
              </p:nvGrpSpPr>
              <p:grpSpPr>
                <a:xfrm>
                  <a:off x="0" y="2493750"/>
                  <a:ext cx="9144003" cy="415636"/>
                  <a:chOff x="0" y="0"/>
                  <a:chExt cx="9121200" cy="414600"/>
                </a:xfrm>
              </p:grpSpPr>
              <p:sp>
                <p:nvSpPr>
                  <p:cNvPr id="3238" name="Google Shape;3238;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60" name="Google Shape;3260;p14"/>
                <p:cNvGrpSpPr/>
                <p:nvPr/>
              </p:nvGrpSpPr>
              <p:grpSpPr>
                <a:xfrm>
                  <a:off x="0" y="2909375"/>
                  <a:ext cx="9144003" cy="415636"/>
                  <a:chOff x="0" y="0"/>
                  <a:chExt cx="9121200" cy="414600"/>
                </a:xfrm>
              </p:grpSpPr>
              <p:sp>
                <p:nvSpPr>
                  <p:cNvPr id="3261" name="Google Shape;3261;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83" name="Google Shape;3283;p14"/>
                <p:cNvGrpSpPr/>
                <p:nvPr/>
              </p:nvGrpSpPr>
              <p:grpSpPr>
                <a:xfrm>
                  <a:off x="0" y="3325000"/>
                  <a:ext cx="9144003" cy="415636"/>
                  <a:chOff x="0" y="0"/>
                  <a:chExt cx="9121200" cy="414600"/>
                </a:xfrm>
              </p:grpSpPr>
              <p:sp>
                <p:nvSpPr>
                  <p:cNvPr id="3284" name="Google Shape;3284;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6" name="Google Shape;3296;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7" name="Google Shape;3297;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06" name="Google Shape;3306;p14"/>
                <p:cNvGrpSpPr/>
                <p:nvPr/>
              </p:nvGrpSpPr>
              <p:grpSpPr>
                <a:xfrm>
                  <a:off x="0" y="3740625"/>
                  <a:ext cx="9144003" cy="415636"/>
                  <a:chOff x="0" y="0"/>
                  <a:chExt cx="9121200" cy="414600"/>
                </a:xfrm>
              </p:grpSpPr>
              <p:sp>
                <p:nvSpPr>
                  <p:cNvPr id="3307" name="Google Shape;3307;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29" name="Google Shape;3329;p14"/>
                <p:cNvGrpSpPr/>
                <p:nvPr/>
              </p:nvGrpSpPr>
              <p:grpSpPr>
                <a:xfrm>
                  <a:off x="0" y="4156250"/>
                  <a:ext cx="9144003" cy="415636"/>
                  <a:chOff x="0" y="0"/>
                  <a:chExt cx="9121200" cy="414600"/>
                </a:xfrm>
              </p:grpSpPr>
              <p:sp>
                <p:nvSpPr>
                  <p:cNvPr id="3330" name="Google Shape;3330;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52" name="Google Shape;3352;p14"/>
                <p:cNvGrpSpPr/>
                <p:nvPr/>
              </p:nvGrpSpPr>
              <p:grpSpPr>
                <a:xfrm>
                  <a:off x="0" y="4571875"/>
                  <a:ext cx="9144003" cy="415636"/>
                  <a:chOff x="0" y="0"/>
                  <a:chExt cx="9121200" cy="414600"/>
                </a:xfrm>
              </p:grpSpPr>
              <p:sp>
                <p:nvSpPr>
                  <p:cNvPr id="3353" name="Google Shape;3353;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7" name="Google Shape;3367;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8" name="Google Shape;3368;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3" name="Google Shape;3373;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4" name="Google Shape;3374;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5" name="Google Shape;3375;p14"/>
                <p:cNvGrpSpPr/>
                <p:nvPr/>
              </p:nvGrpSpPr>
              <p:grpSpPr>
                <a:xfrm>
                  <a:off x="0" y="4987500"/>
                  <a:ext cx="9144003" cy="415636"/>
                  <a:chOff x="0" y="0"/>
                  <a:chExt cx="9121200" cy="414600"/>
                </a:xfrm>
              </p:grpSpPr>
              <p:sp>
                <p:nvSpPr>
                  <p:cNvPr id="3376" name="Google Shape;3376;p14"/>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9" name="Google Shape;3379;p14"/>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0" name="Google Shape;3380;p14"/>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5" name="Google Shape;3385;p14"/>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6" name="Google Shape;3386;p14"/>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1" name="Google Shape;3391;p14"/>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2" name="Google Shape;3392;p14"/>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3" name="Google Shape;3393;p14"/>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4" name="Google Shape;3394;p14"/>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5" name="Google Shape;3395;p14"/>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6" name="Google Shape;3396;p14"/>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7" name="Google Shape;3397;p14"/>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3398" name="Google Shape;3398;p14"/>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399" name="Google Shape;3399;p14"/>
            <p:cNvSpPr/>
            <p:nvPr/>
          </p:nvSpPr>
          <p:spPr>
            <a:xfrm>
              <a:off x="713225" y="539500"/>
              <a:ext cx="7717500" cy="3746700"/>
            </a:xfrm>
            <a:prstGeom prst="roundRect">
              <a:avLst>
                <a:gd name="adj" fmla="val 803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400" name="Google Shape;3400;p14"/>
          <p:cNvSpPr txBox="1">
            <a:spLocks noGrp="1"/>
          </p:cNvSpPr>
          <p:nvPr>
            <p:ph type="title"/>
          </p:nvPr>
        </p:nvSpPr>
        <p:spPr>
          <a:xfrm>
            <a:off x="1842132" y="4133733"/>
            <a:ext cx="8508000" cy="8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401" name="Google Shape;3401;p14"/>
          <p:cNvSpPr txBox="1">
            <a:spLocks noGrp="1"/>
          </p:cNvSpPr>
          <p:nvPr>
            <p:ph type="subTitle" idx="1"/>
          </p:nvPr>
        </p:nvSpPr>
        <p:spPr>
          <a:xfrm>
            <a:off x="1842100" y="1501900"/>
            <a:ext cx="85080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630648892"/>
      </p:ext>
    </p:extLst>
  </p:cSld>
  <p:clrMapOvr>
    <a:masterClrMapping/>
  </p:clrMapOvr>
  <p:transition spd="med">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402"/>
        <p:cNvGrpSpPr/>
        <p:nvPr/>
      </p:nvGrpSpPr>
      <p:grpSpPr>
        <a:xfrm>
          <a:off x="0" y="0"/>
          <a:ext cx="0" cy="0"/>
          <a:chOff x="0" y="0"/>
          <a:chExt cx="0" cy="0"/>
        </a:xfrm>
      </p:grpSpPr>
      <p:grpSp>
        <p:nvGrpSpPr>
          <p:cNvPr id="3403" name="Google Shape;3403;p15"/>
          <p:cNvGrpSpPr/>
          <p:nvPr/>
        </p:nvGrpSpPr>
        <p:grpSpPr>
          <a:xfrm>
            <a:off x="0" y="-173082"/>
            <a:ext cx="12192400" cy="7204183"/>
            <a:chOff x="0" y="-129812"/>
            <a:chExt cx="9144300" cy="5403137"/>
          </a:xfrm>
        </p:grpSpPr>
        <p:grpSp>
          <p:nvGrpSpPr>
            <p:cNvPr id="3404" name="Google Shape;3404;p15"/>
            <p:cNvGrpSpPr/>
            <p:nvPr/>
          </p:nvGrpSpPr>
          <p:grpSpPr>
            <a:xfrm>
              <a:off x="0" y="-129812"/>
              <a:ext cx="9144300" cy="5403137"/>
              <a:chOff x="0" y="-129812"/>
              <a:chExt cx="9144300" cy="5403137"/>
            </a:xfrm>
          </p:grpSpPr>
          <p:grpSp>
            <p:nvGrpSpPr>
              <p:cNvPr id="3405" name="Google Shape;3405;p15"/>
              <p:cNvGrpSpPr/>
              <p:nvPr/>
            </p:nvGrpSpPr>
            <p:grpSpPr>
              <a:xfrm>
                <a:off x="0" y="-129812"/>
                <a:ext cx="9144003" cy="5403137"/>
                <a:chOff x="0" y="0"/>
                <a:chExt cx="9144003" cy="5403137"/>
              </a:xfrm>
            </p:grpSpPr>
            <p:grpSp>
              <p:nvGrpSpPr>
                <p:cNvPr id="3406" name="Google Shape;3406;p15"/>
                <p:cNvGrpSpPr/>
                <p:nvPr/>
              </p:nvGrpSpPr>
              <p:grpSpPr>
                <a:xfrm>
                  <a:off x="0" y="0"/>
                  <a:ext cx="9144003" cy="415637"/>
                  <a:chOff x="0" y="0"/>
                  <a:chExt cx="9121200" cy="414600"/>
                </a:xfrm>
              </p:grpSpPr>
              <p:sp>
                <p:nvSpPr>
                  <p:cNvPr id="3407" name="Google Shape;3407;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8" name="Google Shape;3408;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9" name="Google Shape;3409;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0" name="Google Shape;3410;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1" name="Google Shape;3411;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2" name="Google Shape;3412;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3" name="Google Shape;3413;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4" name="Google Shape;3414;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5" name="Google Shape;3415;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6" name="Google Shape;3416;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7" name="Google Shape;3417;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8" name="Google Shape;3418;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9" name="Google Shape;3419;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0" name="Google Shape;3420;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1" name="Google Shape;3421;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2" name="Google Shape;3422;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3" name="Google Shape;3423;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4" name="Google Shape;3424;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5" name="Google Shape;3425;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6" name="Google Shape;3426;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7" name="Google Shape;3427;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8" name="Google Shape;3428;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29" name="Google Shape;3429;p15"/>
                <p:cNvGrpSpPr/>
                <p:nvPr/>
              </p:nvGrpSpPr>
              <p:grpSpPr>
                <a:xfrm>
                  <a:off x="0" y="415625"/>
                  <a:ext cx="9144003" cy="415637"/>
                  <a:chOff x="0" y="0"/>
                  <a:chExt cx="9121200" cy="414600"/>
                </a:xfrm>
              </p:grpSpPr>
              <p:sp>
                <p:nvSpPr>
                  <p:cNvPr id="3430" name="Google Shape;3430;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1" name="Google Shape;3431;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2" name="Google Shape;3432;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3" name="Google Shape;3433;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4" name="Google Shape;3434;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5" name="Google Shape;3435;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6" name="Google Shape;3436;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7" name="Google Shape;3437;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8" name="Google Shape;3438;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9" name="Google Shape;3439;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0" name="Google Shape;3440;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1" name="Google Shape;3441;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2" name="Google Shape;3442;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3" name="Google Shape;3443;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4" name="Google Shape;3444;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5" name="Google Shape;3445;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6" name="Google Shape;3446;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7" name="Google Shape;3447;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8" name="Google Shape;3448;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9" name="Google Shape;3449;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0" name="Google Shape;3450;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1" name="Google Shape;3451;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52" name="Google Shape;3452;p15"/>
                <p:cNvGrpSpPr/>
                <p:nvPr/>
              </p:nvGrpSpPr>
              <p:grpSpPr>
                <a:xfrm>
                  <a:off x="0" y="831250"/>
                  <a:ext cx="9144003" cy="415637"/>
                  <a:chOff x="0" y="0"/>
                  <a:chExt cx="9121200" cy="414600"/>
                </a:xfrm>
              </p:grpSpPr>
              <p:sp>
                <p:nvSpPr>
                  <p:cNvPr id="3453" name="Google Shape;3453;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4" name="Google Shape;3454;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5" name="Google Shape;3455;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6" name="Google Shape;3456;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7" name="Google Shape;3457;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8" name="Google Shape;3458;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9" name="Google Shape;3459;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0" name="Google Shape;3460;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1" name="Google Shape;3461;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2" name="Google Shape;3462;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3" name="Google Shape;3463;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4" name="Google Shape;3464;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5" name="Google Shape;3465;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6" name="Google Shape;3466;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7" name="Google Shape;3467;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8" name="Google Shape;3468;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9" name="Google Shape;3469;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0" name="Google Shape;3470;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1" name="Google Shape;3471;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2" name="Google Shape;3472;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3" name="Google Shape;3473;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4" name="Google Shape;3474;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75" name="Google Shape;3475;p15"/>
                <p:cNvGrpSpPr/>
                <p:nvPr/>
              </p:nvGrpSpPr>
              <p:grpSpPr>
                <a:xfrm>
                  <a:off x="0" y="1246875"/>
                  <a:ext cx="9144003" cy="415636"/>
                  <a:chOff x="0" y="0"/>
                  <a:chExt cx="9121200" cy="414600"/>
                </a:xfrm>
              </p:grpSpPr>
              <p:sp>
                <p:nvSpPr>
                  <p:cNvPr id="3476" name="Google Shape;3476;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7" name="Google Shape;3477;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8" name="Google Shape;3478;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9" name="Google Shape;3479;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0" name="Google Shape;3480;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1" name="Google Shape;3481;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2" name="Google Shape;3482;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3" name="Google Shape;3483;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4" name="Google Shape;3484;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5" name="Google Shape;3485;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6" name="Google Shape;3486;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7" name="Google Shape;3487;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8" name="Google Shape;3488;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9" name="Google Shape;3489;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0" name="Google Shape;3490;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1" name="Google Shape;3491;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2" name="Google Shape;3492;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3" name="Google Shape;3493;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4" name="Google Shape;3494;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5" name="Google Shape;3495;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6" name="Google Shape;3496;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7" name="Google Shape;3497;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98" name="Google Shape;3498;p15"/>
                <p:cNvGrpSpPr/>
                <p:nvPr/>
              </p:nvGrpSpPr>
              <p:grpSpPr>
                <a:xfrm>
                  <a:off x="0" y="1662500"/>
                  <a:ext cx="9144003" cy="415636"/>
                  <a:chOff x="0" y="0"/>
                  <a:chExt cx="9121200" cy="414600"/>
                </a:xfrm>
              </p:grpSpPr>
              <p:sp>
                <p:nvSpPr>
                  <p:cNvPr id="3499" name="Google Shape;3499;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0" name="Google Shape;3500;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1" name="Google Shape;3501;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2" name="Google Shape;3502;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3" name="Google Shape;3503;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4" name="Google Shape;3504;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5" name="Google Shape;3505;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6" name="Google Shape;3506;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7" name="Google Shape;3507;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8" name="Google Shape;3508;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9" name="Google Shape;3509;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0" name="Google Shape;3510;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1" name="Google Shape;3511;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2" name="Google Shape;3512;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3" name="Google Shape;3513;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4" name="Google Shape;3514;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5" name="Google Shape;3515;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6" name="Google Shape;3516;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7" name="Google Shape;3517;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8" name="Google Shape;3518;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9" name="Google Shape;3519;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0" name="Google Shape;3520;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21" name="Google Shape;3521;p15"/>
                <p:cNvGrpSpPr/>
                <p:nvPr/>
              </p:nvGrpSpPr>
              <p:grpSpPr>
                <a:xfrm>
                  <a:off x="0" y="2078125"/>
                  <a:ext cx="9144003" cy="415636"/>
                  <a:chOff x="0" y="0"/>
                  <a:chExt cx="9121200" cy="414600"/>
                </a:xfrm>
              </p:grpSpPr>
              <p:sp>
                <p:nvSpPr>
                  <p:cNvPr id="3522" name="Google Shape;3522;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3" name="Google Shape;3523;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4" name="Google Shape;3524;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5" name="Google Shape;3525;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6" name="Google Shape;3526;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7" name="Google Shape;3527;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8" name="Google Shape;3528;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9" name="Google Shape;3529;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0" name="Google Shape;3530;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1" name="Google Shape;3531;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2" name="Google Shape;3532;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3" name="Google Shape;3533;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4" name="Google Shape;3534;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5" name="Google Shape;3535;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6" name="Google Shape;3536;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7" name="Google Shape;3537;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8" name="Google Shape;3538;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9" name="Google Shape;3539;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0" name="Google Shape;3540;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1" name="Google Shape;3541;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2" name="Google Shape;3542;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3" name="Google Shape;3543;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44" name="Google Shape;3544;p15"/>
                <p:cNvGrpSpPr/>
                <p:nvPr/>
              </p:nvGrpSpPr>
              <p:grpSpPr>
                <a:xfrm>
                  <a:off x="0" y="2493750"/>
                  <a:ext cx="9144003" cy="415636"/>
                  <a:chOff x="0" y="0"/>
                  <a:chExt cx="9121200" cy="414600"/>
                </a:xfrm>
              </p:grpSpPr>
              <p:sp>
                <p:nvSpPr>
                  <p:cNvPr id="3545" name="Google Shape;3545;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6" name="Google Shape;3546;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7" name="Google Shape;3547;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8" name="Google Shape;3548;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9" name="Google Shape;3549;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0" name="Google Shape;3550;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1" name="Google Shape;3551;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2" name="Google Shape;3552;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3" name="Google Shape;3553;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4" name="Google Shape;3554;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5" name="Google Shape;3555;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6" name="Google Shape;3556;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7" name="Google Shape;3557;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8" name="Google Shape;3558;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9" name="Google Shape;3559;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0" name="Google Shape;3560;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1" name="Google Shape;3561;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2" name="Google Shape;3562;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3" name="Google Shape;3563;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4" name="Google Shape;3564;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5" name="Google Shape;3565;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6" name="Google Shape;3566;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67" name="Google Shape;3567;p15"/>
                <p:cNvGrpSpPr/>
                <p:nvPr/>
              </p:nvGrpSpPr>
              <p:grpSpPr>
                <a:xfrm>
                  <a:off x="0" y="2909375"/>
                  <a:ext cx="9144003" cy="415636"/>
                  <a:chOff x="0" y="0"/>
                  <a:chExt cx="9121200" cy="414600"/>
                </a:xfrm>
              </p:grpSpPr>
              <p:sp>
                <p:nvSpPr>
                  <p:cNvPr id="3568" name="Google Shape;3568;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9" name="Google Shape;3569;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0" name="Google Shape;3570;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1" name="Google Shape;3571;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2" name="Google Shape;3572;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3" name="Google Shape;3573;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4" name="Google Shape;3574;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5" name="Google Shape;3575;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6" name="Google Shape;3576;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7" name="Google Shape;3577;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8" name="Google Shape;3578;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9" name="Google Shape;3579;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0" name="Google Shape;3580;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1" name="Google Shape;3581;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2" name="Google Shape;3582;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3" name="Google Shape;3583;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4" name="Google Shape;3584;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5" name="Google Shape;3585;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6" name="Google Shape;3586;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7" name="Google Shape;3587;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8" name="Google Shape;3588;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9" name="Google Shape;3589;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90" name="Google Shape;3590;p15"/>
                <p:cNvGrpSpPr/>
                <p:nvPr/>
              </p:nvGrpSpPr>
              <p:grpSpPr>
                <a:xfrm>
                  <a:off x="0" y="3325000"/>
                  <a:ext cx="9144003" cy="415636"/>
                  <a:chOff x="0" y="0"/>
                  <a:chExt cx="9121200" cy="414600"/>
                </a:xfrm>
              </p:grpSpPr>
              <p:sp>
                <p:nvSpPr>
                  <p:cNvPr id="3591" name="Google Shape;3591;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2" name="Google Shape;3592;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3" name="Google Shape;3593;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4" name="Google Shape;3594;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5" name="Google Shape;3595;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6" name="Google Shape;3596;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7" name="Google Shape;3597;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8" name="Google Shape;3598;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9" name="Google Shape;3599;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0" name="Google Shape;3600;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1" name="Google Shape;3601;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2" name="Google Shape;3602;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3" name="Google Shape;3603;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4" name="Google Shape;3604;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5" name="Google Shape;3605;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6" name="Google Shape;3606;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7" name="Google Shape;3607;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8" name="Google Shape;3608;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9" name="Google Shape;3609;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0" name="Google Shape;3610;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1" name="Google Shape;3611;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2" name="Google Shape;3612;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13" name="Google Shape;3613;p15"/>
                <p:cNvGrpSpPr/>
                <p:nvPr/>
              </p:nvGrpSpPr>
              <p:grpSpPr>
                <a:xfrm>
                  <a:off x="0" y="3740625"/>
                  <a:ext cx="9144003" cy="415636"/>
                  <a:chOff x="0" y="0"/>
                  <a:chExt cx="9121200" cy="414600"/>
                </a:xfrm>
              </p:grpSpPr>
              <p:sp>
                <p:nvSpPr>
                  <p:cNvPr id="3614" name="Google Shape;3614;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5" name="Google Shape;3615;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6" name="Google Shape;3616;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7" name="Google Shape;3617;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8" name="Google Shape;3618;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9" name="Google Shape;3619;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0" name="Google Shape;3620;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1" name="Google Shape;3621;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2" name="Google Shape;3622;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3" name="Google Shape;3623;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4" name="Google Shape;3624;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5" name="Google Shape;3625;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6" name="Google Shape;3626;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7" name="Google Shape;3627;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8" name="Google Shape;3628;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9" name="Google Shape;3629;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0" name="Google Shape;3630;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1" name="Google Shape;3631;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2" name="Google Shape;3632;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3" name="Google Shape;3633;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4" name="Google Shape;3634;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5" name="Google Shape;3635;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36" name="Google Shape;3636;p15"/>
                <p:cNvGrpSpPr/>
                <p:nvPr/>
              </p:nvGrpSpPr>
              <p:grpSpPr>
                <a:xfrm>
                  <a:off x="0" y="4156250"/>
                  <a:ext cx="9144003" cy="415636"/>
                  <a:chOff x="0" y="0"/>
                  <a:chExt cx="9121200" cy="414600"/>
                </a:xfrm>
              </p:grpSpPr>
              <p:sp>
                <p:nvSpPr>
                  <p:cNvPr id="3637" name="Google Shape;3637;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8" name="Google Shape;3638;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9" name="Google Shape;3639;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0" name="Google Shape;3640;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1" name="Google Shape;3641;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2" name="Google Shape;3642;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3" name="Google Shape;3643;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4" name="Google Shape;3644;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5" name="Google Shape;3645;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6" name="Google Shape;3646;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7" name="Google Shape;3647;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8" name="Google Shape;3648;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9" name="Google Shape;3649;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0" name="Google Shape;3650;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1" name="Google Shape;3651;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2" name="Google Shape;3652;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3" name="Google Shape;3653;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4" name="Google Shape;3654;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5" name="Google Shape;3655;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6" name="Google Shape;3656;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7" name="Google Shape;3657;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8" name="Google Shape;3658;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59" name="Google Shape;3659;p15"/>
                <p:cNvGrpSpPr/>
                <p:nvPr/>
              </p:nvGrpSpPr>
              <p:grpSpPr>
                <a:xfrm>
                  <a:off x="0" y="4571875"/>
                  <a:ext cx="9144003" cy="415636"/>
                  <a:chOff x="0" y="0"/>
                  <a:chExt cx="9121200" cy="414600"/>
                </a:xfrm>
              </p:grpSpPr>
              <p:sp>
                <p:nvSpPr>
                  <p:cNvPr id="3660" name="Google Shape;3660;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1" name="Google Shape;3661;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2" name="Google Shape;3662;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3" name="Google Shape;3663;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4" name="Google Shape;3664;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5" name="Google Shape;3665;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6" name="Google Shape;3666;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7" name="Google Shape;3667;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8" name="Google Shape;3668;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9" name="Google Shape;3669;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0" name="Google Shape;3670;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1" name="Google Shape;3671;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2" name="Google Shape;3672;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3" name="Google Shape;3673;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4" name="Google Shape;3674;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5" name="Google Shape;3675;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6" name="Google Shape;3676;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7" name="Google Shape;3677;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8" name="Google Shape;3678;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79" name="Google Shape;3679;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0" name="Google Shape;3680;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1" name="Google Shape;3681;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82" name="Google Shape;3682;p15"/>
                <p:cNvGrpSpPr/>
                <p:nvPr/>
              </p:nvGrpSpPr>
              <p:grpSpPr>
                <a:xfrm>
                  <a:off x="0" y="4987500"/>
                  <a:ext cx="9144003" cy="415636"/>
                  <a:chOff x="0" y="0"/>
                  <a:chExt cx="9121200" cy="414600"/>
                </a:xfrm>
              </p:grpSpPr>
              <p:sp>
                <p:nvSpPr>
                  <p:cNvPr id="3683" name="Google Shape;3683;p15"/>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4" name="Google Shape;3684;p15"/>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5" name="Google Shape;3685;p15"/>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6" name="Google Shape;3686;p15"/>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7" name="Google Shape;3687;p15"/>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8" name="Google Shape;3688;p15"/>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9" name="Google Shape;3689;p15"/>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0" name="Google Shape;3690;p15"/>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1" name="Google Shape;3691;p15"/>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2" name="Google Shape;3692;p15"/>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3" name="Google Shape;3693;p15"/>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4" name="Google Shape;3694;p15"/>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5" name="Google Shape;3695;p15"/>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6" name="Google Shape;3696;p15"/>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7" name="Google Shape;3697;p15"/>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8" name="Google Shape;3698;p15"/>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9" name="Google Shape;3699;p15"/>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0" name="Google Shape;3700;p15"/>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1" name="Google Shape;3701;p15"/>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2" name="Google Shape;3702;p15"/>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3" name="Google Shape;3703;p15"/>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4" name="Google Shape;3704;p15"/>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3705" name="Google Shape;3705;p15"/>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06" name="Google Shape;3706;p15"/>
            <p:cNvSpPr/>
            <p:nvPr/>
          </p:nvSpPr>
          <p:spPr>
            <a:xfrm>
              <a:off x="713225" y="539500"/>
              <a:ext cx="7717500" cy="3746700"/>
            </a:xfrm>
            <a:prstGeom prst="roundRect">
              <a:avLst>
                <a:gd name="adj" fmla="val 803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07" name="Google Shape;3707;p15"/>
          <p:cNvSpPr txBox="1">
            <a:spLocks noGrp="1"/>
          </p:cNvSpPr>
          <p:nvPr>
            <p:ph type="title"/>
          </p:nvPr>
        </p:nvSpPr>
        <p:spPr>
          <a:xfrm>
            <a:off x="2709967" y="2867167"/>
            <a:ext cx="6098400" cy="111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708" name="Google Shape;3708;p15"/>
          <p:cNvSpPr txBox="1">
            <a:spLocks noGrp="1"/>
          </p:cNvSpPr>
          <p:nvPr>
            <p:ph type="title" idx="2" hasCustomPrompt="1"/>
          </p:nvPr>
        </p:nvSpPr>
        <p:spPr>
          <a:xfrm>
            <a:off x="2709967" y="1747451"/>
            <a:ext cx="2202800" cy="1221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8000">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709" name="Google Shape;3709;p15"/>
          <p:cNvSpPr txBox="1">
            <a:spLocks noGrp="1"/>
          </p:cNvSpPr>
          <p:nvPr>
            <p:ph type="subTitle" idx="1"/>
          </p:nvPr>
        </p:nvSpPr>
        <p:spPr>
          <a:xfrm>
            <a:off x="2709967" y="3979409"/>
            <a:ext cx="6098400" cy="69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93049671"/>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26"/>
        <p:cNvGrpSpPr/>
        <p:nvPr/>
      </p:nvGrpSpPr>
      <p:grpSpPr>
        <a:xfrm>
          <a:off x="0" y="0"/>
          <a:ext cx="0" cy="0"/>
          <a:chOff x="0" y="0"/>
          <a:chExt cx="0" cy="0"/>
        </a:xfrm>
      </p:grpSpPr>
      <p:grpSp>
        <p:nvGrpSpPr>
          <p:cNvPr id="4327" name="Google Shape;4327;p18"/>
          <p:cNvGrpSpPr/>
          <p:nvPr/>
        </p:nvGrpSpPr>
        <p:grpSpPr>
          <a:xfrm>
            <a:off x="0" y="-173082"/>
            <a:ext cx="12192400" cy="7204183"/>
            <a:chOff x="0" y="-129812"/>
            <a:chExt cx="9144300" cy="5403137"/>
          </a:xfrm>
        </p:grpSpPr>
        <p:grpSp>
          <p:nvGrpSpPr>
            <p:cNvPr id="4328" name="Google Shape;4328;p18"/>
            <p:cNvGrpSpPr/>
            <p:nvPr/>
          </p:nvGrpSpPr>
          <p:grpSpPr>
            <a:xfrm>
              <a:off x="0" y="-129812"/>
              <a:ext cx="9144300" cy="5403137"/>
              <a:chOff x="0" y="-129812"/>
              <a:chExt cx="9144300" cy="5403137"/>
            </a:xfrm>
          </p:grpSpPr>
          <p:grpSp>
            <p:nvGrpSpPr>
              <p:cNvPr id="4329" name="Google Shape;4329;p18"/>
              <p:cNvGrpSpPr/>
              <p:nvPr/>
            </p:nvGrpSpPr>
            <p:grpSpPr>
              <a:xfrm>
                <a:off x="0" y="-129812"/>
                <a:ext cx="9144003" cy="5403137"/>
                <a:chOff x="0" y="0"/>
                <a:chExt cx="9144003" cy="5403137"/>
              </a:xfrm>
            </p:grpSpPr>
            <p:grpSp>
              <p:nvGrpSpPr>
                <p:cNvPr id="4330" name="Google Shape;4330;p18"/>
                <p:cNvGrpSpPr/>
                <p:nvPr/>
              </p:nvGrpSpPr>
              <p:grpSpPr>
                <a:xfrm>
                  <a:off x="0" y="0"/>
                  <a:ext cx="9144003" cy="415637"/>
                  <a:chOff x="0" y="0"/>
                  <a:chExt cx="9121200" cy="414600"/>
                </a:xfrm>
              </p:grpSpPr>
              <p:sp>
                <p:nvSpPr>
                  <p:cNvPr id="4331" name="Google Shape;4331;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2" name="Google Shape;4332;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3" name="Google Shape;4333;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4" name="Google Shape;4334;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5" name="Google Shape;4335;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6" name="Google Shape;4336;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7" name="Google Shape;4337;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8" name="Google Shape;4338;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9" name="Google Shape;4339;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0" name="Google Shape;4340;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1" name="Google Shape;4341;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2" name="Google Shape;4342;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3" name="Google Shape;4343;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4" name="Google Shape;4344;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5" name="Google Shape;4345;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6" name="Google Shape;4346;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7" name="Google Shape;4347;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8" name="Google Shape;4348;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9" name="Google Shape;4349;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0" name="Google Shape;4350;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1" name="Google Shape;4351;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2" name="Google Shape;4352;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353" name="Google Shape;4353;p18"/>
                <p:cNvGrpSpPr/>
                <p:nvPr/>
              </p:nvGrpSpPr>
              <p:grpSpPr>
                <a:xfrm>
                  <a:off x="0" y="415625"/>
                  <a:ext cx="9144003" cy="415637"/>
                  <a:chOff x="0" y="0"/>
                  <a:chExt cx="9121200" cy="414600"/>
                </a:xfrm>
              </p:grpSpPr>
              <p:sp>
                <p:nvSpPr>
                  <p:cNvPr id="4354" name="Google Shape;4354;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5" name="Google Shape;4355;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6" name="Google Shape;4356;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7" name="Google Shape;4357;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8" name="Google Shape;4358;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9" name="Google Shape;4359;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0" name="Google Shape;4360;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1" name="Google Shape;4361;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2" name="Google Shape;4362;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3" name="Google Shape;4363;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4" name="Google Shape;4364;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5" name="Google Shape;4365;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6" name="Google Shape;4366;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7" name="Google Shape;4367;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8" name="Google Shape;4368;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9" name="Google Shape;4369;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0" name="Google Shape;4370;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1" name="Google Shape;4371;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2" name="Google Shape;4372;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3" name="Google Shape;4373;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4" name="Google Shape;4374;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5" name="Google Shape;4375;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376" name="Google Shape;4376;p18"/>
                <p:cNvGrpSpPr/>
                <p:nvPr/>
              </p:nvGrpSpPr>
              <p:grpSpPr>
                <a:xfrm>
                  <a:off x="0" y="831250"/>
                  <a:ext cx="9144003" cy="415637"/>
                  <a:chOff x="0" y="0"/>
                  <a:chExt cx="9121200" cy="414600"/>
                </a:xfrm>
              </p:grpSpPr>
              <p:sp>
                <p:nvSpPr>
                  <p:cNvPr id="4377" name="Google Shape;4377;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8" name="Google Shape;4378;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79" name="Google Shape;4379;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0" name="Google Shape;4380;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1" name="Google Shape;4381;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2" name="Google Shape;4382;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3" name="Google Shape;4383;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4" name="Google Shape;4384;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5" name="Google Shape;4385;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6" name="Google Shape;4386;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7" name="Google Shape;4387;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8" name="Google Shape;4388;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89" name="Google Shape;4389;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0" name="Google Shape;4390;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1" name="Google Shape;4391;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2" name="Google Shape;4392;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3" name="Google Shape;4393;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4" name="Google Shape;4394;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5" name="Google Shape;4395;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6" name="Google Shape;4396;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7" name="Google Shape;4397;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8" name="Google Shape;4398;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399" name="Google Shape;4399;p18"/>
                <p:cNvGrpSpPr/>
                <p:nvPr/>
              </p:nvGrpSpPr>
              <p:grpSpPr>
                <a:xfrm>
                  <a:off x="0" y="1246875"/>
                  <a:ext cx="9144003" cy="415636"/>
                  <a:chOff x="0" y="0"/>
                  <a:chExt cx="9121200" cy="414600"/>
                </a:xfrm>
              </p:grpSpPr>
              <p:sp>
                <p:nvSpPr>
                  <p:cNvPr id="4400" name="Google Shape;4400;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1" name="Google Shape;4401;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2" name="Google Shape;4402;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3" name="Google Shape;4403;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4" name="Google Shape;4404;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5" name="Google Shape;4405;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6" name="Google Shape;4406;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7" name="Google Shape;4407;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8" name="Google Shape;4408;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9" name="Google Shape;4409;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0" name="Google Shape;4410;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1" name="Google Shape;4411;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2" name="Google Shape;4412;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3" name="Google Shape;4413;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4" name="Google Shape;4414;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5" name="Google Shape;4415;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6" name="Google Shape;4416;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7" name="Google Shape;4417;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8" name="Google Shape;4418;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9" name="Google Shape;4419;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0" name="Google Shape;4420;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1" name="Google Shape;4421;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22" name="Google Shape;4422;p18"/>
                <p:cNvGrpSpPr/>
                <p:nvPr/>
              </p:nvGrpSpPr>
              <p:grpSpPr>
                <a:xfrm>
                  <a:off x="0" y="1662500"/>
                  <a:ext cx="9144003" cy="415636"/>
                  <a:chOff x="0" y="0"/>
                  <a:chExt cx="9121200" cy="414600"/>
                </a:xfrm>
              </p:grpSpPr>
              <p:sp>
                <p:nvSpPr>
                  <p:cNvPr id="4423" name="Google Shape;4423;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4" name="Google Shape;4424;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5" name="Google Shape;4425;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6" name="Google Shape;4426;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7" name="Google Shape;4427;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8" name="Google Shape;4428;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9" name="Google Shape;4429;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0" name="Google Shape;4430;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1" name="Google Shape;4431;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2" name="Google Shape;4432;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3" name="Google Shape;4433;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4" name="Google Shape;4434;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5" name="Google Shape;4435;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6" name="Google Shape;4436;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7" name="Google Shape;4437;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8" name="Google Shape;4438;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9" name="Google Shape;4439;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0" name="Google Shape;4440;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1" name="Google Shape;4441;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2" name="Google Shape;4442;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3" name="Google Shape;4443;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4" name="Google Shape;4444;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45" name="Google Shape;4445;p18"/>
                <p:cNvGrpSpPr/>
                <p:nvPr/>
              </p:nvGrpSpPr>
              <p:grpSpPr>
                <a:xfrm>
                  <a:off x="0" y="2078125"/>
                  <a:ext cx="9144003" cy="415636"/>
                  <a:chOff x="0" y="0"/>
                  <a:chExt cx="9121200" cy="414600"/>
                </a:xfrm>
              </p:grpSpPr>
              <p:sp>
                <p:nvSpPr>
                  <p:cNvPr id="4446" name="Google Shape;4446;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7" name="Google Shape;4447;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8" name="Google Shape;4448;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9" name="Google Shape;4449;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0" name="Google Shape;4450;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1" name="Google Shape;4451;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2" name="Google Shape;4452;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3" name="Google Shape;4453;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4" name="Google Shape;4454;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5" name="Google Shape;4455;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6" name="Google Shape;4456;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7" name="Google Shape;4457;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8" name="Google Shape;4458;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9" name="Google Shape;4459;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0" name="Google Shape;4460;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1" name="Google Shape;4461;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2" name="Google Shape;4462;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3" name="Google Shape;4463;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4" name="Google Shape;4464;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5" name="Google Shape;4465;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6" name="Google Shape;4466;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7" name="Google Shape;4467;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68" name="Google Shape;4468;p18"/>
                <p:cNvGrpSpPr/>
                <p:nvPr/>
              </p:nvGrpSpPr>
              <p:grpSpPr>
                <a:xfrm>
                  <a:off x="0" y="2493750"/>
                  <a:ext cx="9144003" cy="415636"/>
                  <a:chOff x="0" y="0"/>
                  <a:chExt cx="9121200" cy="414600"/>
                </a:xfrm>
              </p:grpSpPr>
              <p:sp>
                <p:nvSpPr>
                  <p:cNvPr id="4469" name="Google Shape;4469;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0" name="Google Shape;4470;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1" name="Google Shape;4471;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2" name="Google Shape;4472;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3" name="Google Shape;4473;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4" name="Google Shape;4474;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5" name="Google Shape;4475;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6" name="Google Shape;4476;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7" name="Google Shape;4477;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8" name="Google Shape;4478;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9" name="Google Shape;4479;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0" name="Google Shape;4480;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1" name="Google Shape;4481;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2" name="Google Shape;4482;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3" name="Google Shape;4483;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4" name="Google Shape;4484;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5" name="Google Shape;4485;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6" name="Google Shape;4486;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7" name="Google Shape;4487;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8" name="Google Shape;4488;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9" name="Google Shape;4489;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0" name="Google Shape;4490;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91" name="Google Shape;4491;p18"/>
                <p:cNvGrpSpPr/>
                <p:nvPr/>
              </p:nvGrpSpPr>
              <p:grpSpPr>
                <a:xfrm>
                  <a:off x="0" y="2909375"/>
                  <a:ext cx="9144003" cy="415636"/>
                  <a:chOff x="0" y="0"/>
                  <a:chExt cx="9121200" cy="414600"/>
                </a:xfrm>
              </p:grpSpPr>
              <p:sp>
                <p:nvSpPr>
                  <p:cNvPr id="4492" name="Google Shape;4492;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3" name="Google Shape;4493;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4" name="Google Shape;4494;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5" name="Google Shape;4495;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6" name="Google Shape;4496;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7" name="Google Shape;4497;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8" name="Google Shape;4498;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9" name="Google Shape;4499;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0" name="Google Shape;4500;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1" name="Google Shape;4501;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2" name="Google Shape;4502;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3" name="Google Shape;4503;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4" name="Google Shape;4504;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5" name="Google Shape;4505;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6" name="Google Shape;4506;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7" name="Google Shape;4507;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8" name="Google Shape;4508;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9" name="Google Shape;4509;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0" name="Google Shape;4510;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1" name="Google Shape;4511;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2" name="Google Shape;4512;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3" name="Google Shape;4513;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514" name="Google Shape;4514;p18"/>
                <p:cNvGrpSpPr/>
                <p:nvPr/>
              </p:nvGrpSpPr>
              <p:grpSpPr>
                <a:xfrm>
                  <a:off x="0" y="3325000"/>
                  <a:ext cx="9144003" cy="415636"/>
                  <a:chOff x="0" y="0"/>
                  <a:chExt cx="9121200" cy="414600"/>
                </a:xfrm>
              </p:grpSpPr>
              <p:sp>
                <p:nvSpPr>
                  <p:cNvPr id="4515" name="Google Shape;4515;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6" name="Google Shape;4516;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7" name="Google Shape;4517;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8" name="Google Shape;4518;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9" name="Google Shape;4519;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0" name="Google Shape;4520;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1" name="Google Shape;4521;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2" name="Google Shape;4522;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3" name="Google Shape;4523;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4" name="Google Shape;4524;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5" name="Google Shape;4525;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6" name="Google Shape;4526;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7" name="Google Shape;4527;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8" name="Google Shape;4528;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9" name="Google Shape;4529;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0" name="Google Shape;4530;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1" name="Google Shape;4531;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2" name="Google Shape;4532;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3" name="Google Shape;4533;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4" name="Google Shape;4534;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5" name="Google Shape;4535;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6" name="Google Shape;4536;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537" name="Google Shape;4537;p18"/>
                <p:cNvGrpSpPr/>
                <p:nvPr/>
              </p:nvGrpSpPr>
              <p:grpSpPr>
                <a:xfrm>
                  <a:off x="0" y="3740625"/>
                  <a:ext cx="9144003" cy="415636"/>
                  <a:chOff x="0" y="0"/>
                  <a:chExt cx="9121200" cy="414600"/>
                </a:xfrm>
              </p:grpSpPr>
              <p:sp>
                <p:nvSpPr>
                  <p:cNvPr id="4538" name="Google Shape;4538;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9" name="Google Shape;4539;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0" name="Google Shape;4540;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1" name="Google Shape;4541;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2" name="Google Shape;4542;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3" name="Google Shape;4543;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4" name="Google Shape;4544;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5" name="Google Shape;4545;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6" name="Google Shape;4546;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7" name="Google Shape;4547;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8" name="Google Shape;4548;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9" name="Google Shape;4549;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0" name="Google Shape;4550;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1" name="Google Shape;4551;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2" name="Google Shape;4552;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3" name="Google Shape;4553;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4" name="Google Shape;4554;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5" name="Google Shape;4555;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6" name="Google Shape;4556;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7" name="Google Shape;4557;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8" name="Google Shape;4558;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9" name="Google Shape;4559;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560" name="Google Shape;4560;p18"/>
                <p:cNvGrpSpPr/>
                <p:nvPr/>
              </p:nvGrpSpPr>
              <p:grpSpPr>
                <a:xfrm>
                  <a:off x="0" y="4156250"/>
                  <a:ext cx="9144003" cy="415636"/>
                  <a:chOff x="0" y="0"/>
                  <a:chExt cx="9121200" cy="414600"/>
                </a:xfrm>
              </p:grpSpPr>
              <p:sp>
                <p:nvSpPr>
                  <p:cNvPr id="4561" name="Google Shape;4561;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2" name="Google Shape;4562;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3" name="Google Shape;4563;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4" name="Google Shape;4564;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5" name="Google Shape;4565;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6" name="Google Shape;4566;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7" name="Google Shape;4567;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8" name="Google Shape;4568;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9" name="Google Shape;4569;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0" name="Google Shape;4570;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1" name="Google Shape;4571;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2" name="Google Shape;4572;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3" name="Google Shape;4573;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4" name="Google Shape;4574;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5" name="Google Shape;4575;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6" name="Google Shape;4576;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7" name="Google Shape;4577;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8" name="Google Shape;4578;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9" name="Google Shape;4579;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0" name="Google Shape;4580;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1" name="Google Shape;4581;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2" name="Google Shape;4582;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583" name="Google Shape;4583;p18"/>
                <p:cNvGrpSpPr/>
                <p:nvPr/>
              </p:nvGrpSpPr>
              <p:grpSpPr>
                <a:xfrm>
                  <a:off x="0" y="4571875"/>
                  <a:ext cx="9144003" cy="415636"/>
                  <a:chOff x="0" y="0"/>
                  <a:chExt cx="9121200" cy="414600"/>
                </a:xfrm>
              </p:grpSpPr>
              <p:sp>
                <p:nvSpPr>
                  <p:cNvPr id="4584" name="Google Shape;4584;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5" name="Google Shape;4585;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6" name="Google Shape;4586;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7" name="Google Shape;4587;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8" name="Google Shape;4588;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9" name="Google Shape;4589;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0" name="Google Shape;4590;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1" name="Google Shape;4591;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2" name="Google Shape;4592;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3" name="Google Shape;4593;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4" name="Google Shape;4594;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5" name="Google Shape;4595;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6" name="Google Shape;4596;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7" name="Google Shape;4597;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8" name="Google Shape;4598;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9" name="Google Shape;4599;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0" name="Google Shape;4600;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1" name="Google Shape;4601;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2" name="Google Shape;4602;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3" name="Google Shape;4603;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4" name="Google Shape;4604;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5" name="Google Shape;4605;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606" name="Google Shape;4606;p18"/>
                <p:cNvGrpSpPr/>
                <p:nvPr/>
              </p:nvGrpSpPr>
              <p:grpSpPr>
                <a:xfrm>
                  <a:off x="0" y="4987500"/>
                  <a:ext cx="9144003" cy="415636"/>
                  <a:chOff x="0" y="0"/>
                  <a:chExt cx="9121200" cy="414600"/>
                </a:xfrm>
              </p:grpSpPr>
              <p:sp>
                <p:nvSpPr>
                  <p:cNvPr id="4607" name="Google Shape;4607;p18"/>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8" name="Google Shape;4608;p18"/>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9" name="Google Shape;4609;p18"/>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0" name="Google Shape;4610;p18"/>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1" name="Google Shape;4611;p18"/>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2" name="Google Shape;4612;p18"/>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3" name="Google Shape;4613;p18"/>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4" name="Google Shape;4614;p18"/>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5" name="Google Shape;4615;p18"/>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6" name="Google Shape;4616;p18"/>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7" name="Google Shape;4617;p18"/>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8" name="Google Shape;4618;p18"/>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9" name="Google Shape;4619;p18"/>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0" name="Google Shape;4620;p18"/>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1" name="Google Shape;4621;p18"/>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2" name="Google Shape;4622;p18"/>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3" name="Google Shape;4623;p18"/>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4" name="Google Shape;4624;p18"/>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5" name="Google Shape;4625;p18"/>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6" name="Google Shape;4626;p18"/>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7" name="Google Shape;4627;p18"/>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8" name="Google Shape;4628;p18"/>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4629" name="Google Shape;4629;p18"/>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630" name="Google Shape;4630;p18"/>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631" name="Google Shape;4631;p18"/>
          <p:cNvSpPr txBox="1">
            <a:spLocks noGrp="1"/>
          </p:cNvSpPr>
          <p:nvPr>
            <p:ph type="title"/>
          </p:nvPr>
        </p:nvSpPr>
        <p:spPr>
          <a:xfrm>
            <a:off x="1646500" y="2081433"/>
            <a:ext cx="3714400" cy="1417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32" name="Google Shape;4632;p18"/>
          <p:cNvSpPr txBox="1">
            <a:spLocks noGrp="1"/>
          </p:cNvSpPr>
          <p:nvPr>
            <p:ph type="subTitle" idx="1"/>
          </p:nvPr>
        </p:nvSpPr>
        <p:spPr>
          <a:xfrm>
            <a:off x="1646500" y="3499033"/>
            <a:ext cx="3714400" cy="140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711849"/>
      </p:ext>
    </p:extLst>
  </p:cSld>
  <p:clrMapOvr>
    <a:masterClrMapping/>
  </p:clrMapOvr>
  <p:transition spd="med">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633"/>
        <p:cNvGrpSpPr/>
        <p:nvPr/>
      </p:nvGrpSpPr>
      <p:grpSpPr>
        <a:xfrm>
          <a:off x="0" y="0"/>
          <a:ext cx="0" cy="0"/>
          <a:chOff x="0" y="0"/>
          <a:chExt cx="0" cy="0"/>
        </a:xfrm>
      </p:grpSpPr>
      <p:grpSp>
        <p:nvGrpSpPr>
          <p:cNvPr id="4634" name="Google Shape;4634;p19"/>
          <p:cNvGrpSpPr/>
          <p:nvPr/>
        </p:nvGrpSpPr>
        <p:grpSpPr>
          <a:xfrm>
            <a:off x="0" y="-173082"/>
            <a:ext cx="12192400" cy="7204183"/>
            <a:chOff x="0" y="-129812"/>
            <a:chExt cx="9144300" cy="5403137"/>
          </a:xfrm>
        </p:grpSpPr>
        <p:grpSp>
          <p:nvGrpSpPr>
            <p:cNvPr id="4635" name="Google Shape;4635;p19"/>
            <p:cNvGrpSpPr/>
            <p:nvPr/>
          </p:nvGrpSpPr>
          <p:grpSpPr>
            <a:xfrm>
              <a:off x="0" y="-129812"/>
              <a:ext cx="9144300" cy="5403137"/>
              <a:chOff x="0" y="-129812"/>
              <a:chExt cx="9144300" cy="5403137"/>
            </a:xfrm>
          </p:grpSpPr>
          <p:grpSp>
            <p:nvGrpSpPr>
              <p:cNvPr id="4636" name="Google Shape;4636;p19"/>
              <p:cNvGrpSpPr/>
              <p:nvPr/>
            </p:nvGrpSpPr>
            <p:grpSpPr>
              <a:xfrm>
                <a:off x="0" y="-129812"/>
                <a:ext cx="9144003" cy="5403137"/>
                <a:chOff x="0" y="0"/>
                <a:chExt cx="9144003" cy="5403137"/>
              </a:xfrm>
            </p:grpSpPr>
            <p:grpSp>
              <p:nvGrpSpPr>
                <p:cNvPr id="4637" name="Google Shape;4637;p19"/>
                <p:cNvGrpSpPr/>
                <p:nvPr/>
              </p:nvGrpSpPr>
              <p:grpSpPr>
                <a:xfrm>
                  <a:off x="0" y="0"/>
                  <a:ext cx="9144003" cy="415637"/>
                  <a:chOff x="0" y="0"/>
                  <a:chExt cx="9121200" cy="414600"/>
                </a:xfrm>
              </p:grpSpPr>
              <p:sp>
                <p:nvSpPr>
                  <p:cNvPr id="4638" name="Google Shape;4638;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9" name="Google Shape;4639;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0" name="Google Shape;4640;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1" name="Google Shape;4641;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2" name="Google Shape;4642;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3" name="Google Shape;4643;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4" name="Google Shape;4644;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5" name="Google Shape;4645;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6" name="Google Shape;4646;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7" name="Google Shape;4647;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8" name="Google Shape;4648;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9" name="Google Shape;4649;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0" name="Google Shape;4650;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1" name="Google Shape;4651;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2" name="Google Shape;4652;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3" name="Google Shape;4653;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4" name="Google Shape;4654;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5" name="Google Shape;4655;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6" name="Google Shape;4656;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7" name="Google Shape;4657;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8" name="Google Shape;4658;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9" name="Google Shape;4659;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660" name="Google Shape;4660;p19"/>
                <p:cNvGrpSpPr/>
                <p:nvPr/>
              </p:nvGrpSpPr>
              <p:grpSpPr>
                <a:xfrm>
                  <a:off x="0" y="415625"/>
                  <a:ext cx="9144003" cy="415637"/>
                  <a:chOff x="0" y="0"/>
                  <a:chExt cx="9121200" cy="414600"/>
                </a:xfrm>
              </p:grpSpPr>
              <p:sp>
                <p:nvSpPr>
                  <p:cNvPr id="4661" name="Google Shape;4661;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2" name="Google Shape;4662;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3" name="Google Shape;4663;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4" name="Google Shape;4664;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5" name="Google Shape;4665;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6" name="Google Shape;4666;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7" name="Google Shape;4667;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8" name="Google Shape;4668;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9" name="Google Shape;4669;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0" name="Google Shape;4670;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1" name="Google Shape;4671;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2" name="Google Shape;4672;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3" name="Google Shape;4673;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4" name="Google Shape;4674;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5" name="Google Shape;4675;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6" name="Google Shape;4676;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7" name="Google Shape;4677;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8" name="Google Shape;4678;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9" name="Google Shape;4679;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0" name="Google Shape;4680;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1" name="Google Shape;4681;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2" name="Google Shape;4682;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683" name="Google Shape;4683;p19"/>
                <p:cNvGrpSpPr/>
                <p:nvPr/>
              </p:nvGrpSpPr>
              <p:grpSpPr>
                <a:xfrm>
                  <a:off x="0" y="831250"/>
                  <a:ext cx="9144003" cy="415637"/>
                  <a:chOff x="0" y="0"/>
                  <a:chExt cx="9121200" cy="414600"/>
                </a:xfrm>
              </p:grpSpPr>
              <p:sp>
                <p:nvSpPr>
                  <p:cNvPr id="4684" name="Google Shape;4684;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5" name="Google Shape;4685;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6" name="Google Shape;4686;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7" name="Google Shape;4687;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8" name="Google Shape;4688;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9" name="Google Shape;4689;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0" name="Google Shape;4690;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1" name="Google Shape;4691;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2" name="Google Shape;4692;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3" name="Google Shape;4693;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4" name="Google Shape;4694;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5" name="Google Shape;4695;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6" name="Google Shape;4696;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7" name="Google Shape;4697;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8" name="Google Shape;4698;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9" name="Google Shape;4699;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0" name="Google Shape;4700;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1" name="Google Shape;4701;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2" name="Google Shape;4702;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3" name="Google Shape;4703;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4" name="Google Shape;4704;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5" name="Google Shape;4705;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706" name="Google Shape;4706;p19"/>
                <p:cNvGrpSpPr/>
                <p:nvPr/>
              </p:nvGrpSpPr>
              <p:grpSpPr>
                <a:xfrm>
                  <a:off x="0" y="1246875"/>
                  <a:ext cx="9144003" cy="415636"/>
                  <a:chOff x="0" y="0"/>
                  <a:chExt cx="9121200" cy="414600"/>
                </a:xfrm>
              </p:grpSpPr>
              <p:sp>
                <p:nvSpPr>
                  <p:cNvPr id="4707" name="Google Shape;4707;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8" name="Google Shape;4708;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9" name="Google Shape;4709;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0" name="Google Shape;4710;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1" name="Google Shape;4711;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2" name="Google Shape;4712;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3" name="Google Shape;4713;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4" name="Google Shape;4714;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5" name="Google Shape;4715;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6" name="Google Shape;4716;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7" name="Google Shape;4717;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8" name="Google Shape;4718;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9" name="Google Shape;4719;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0" name="Google Shape;4720;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1" name="Google Shape;4721;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2" name="Google Shape;4722;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3" name="Google Shape;4723;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4" name="Google Shape;4724;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5" name="Google Shape;4725;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6" name="Google Shape;4726;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7" name="Google Shape;4727;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8" name="Google Shape;4728;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729" name="Google Shape;4729;p19"/>
                <p:cNvGrpSpPr/>
                <p:nvPr/>
              </p:nvGrpSpPr>
              <p:grpSpPr>
                <a:xfrm>
                  <a:off x="0" y="1662500"/>
                  <a:ext cx="9144003" cy="415636"/>
                  <a:chOff x="0" y="0"/>
                  <a:chExt cx="9121200" cy="414600"/>
                </a:xfrm>
              </p:grpSpPr>
              <p:sp>
                <p:nvSpPr>
                  <p:cNvPr id="4730" name="Google Shape;4730;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1" name="Google Shape;4731;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2" name="Google Shape;4732;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3" name="Google Shape;4733;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4" name="Google Shape;4734;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5" name="Google Shape;4735;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6" name="Google Shape;4736;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7" name="Google Shape;4737;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8" name="Google Shape;4738;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9" name="Google Shape;4739;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0" name="Google Shape;4740;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1" name="Google Shape;4741;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2" name="Google Shape;4742;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3" name="Google Shape;4743;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4" name="Google Shape;4744;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5" name="Google Shape;4745;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6" name="Google Shape;4746;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7" name="Google Shape;4747;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8" name="Google Shape;4748;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9" name="Google Shape;4749;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0" name="Google Shape;4750;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1" name="Google Shape;4751;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752" name="Google Shape;4752;p19"/>
                <p:cNvGrpSpPr/>
                <p:nvPr/>
              </p:nvGrpSpPr>
              <p:grpSpPr>
                <a:xfrm>
                  <a:off x="0" y="2078125"/>
                  <a:ext cx="9144003" cy="415636"/>
                  <a:chOff x="0" y="0"/>
                  <a:chExt cx="9121200" cy="414600"/>
                </a:xfrm>
              </p:grpSpPr>
              <p:sp>
                <p:nvSpPr>
                  <p:cNvPr id="4753" name="Google Shape;4753;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4" name="Google Shape;4754;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5" name="Google Shape;4755;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6" name="Google Shape;4756;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7" name="Google Shape;4757;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8" name="Google Shape;4758;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9" name="Google Shape;4759;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0" name="Google Shape;4760;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1" name="Google Shape;4761;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2" name="Google Shape;4762;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3" name="Google Shape;4763;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4" name="Google Shape;4764;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5" name="Google Shape;4765;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6" name="Google Shape;4766;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7" name="Google Shape;4767;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8" name="Google Shape;4768;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9" name="Google Shape;4769;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0" name="Google Shape;4770;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1" name="Google Shape;4771;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2" name="Google Shape;4772;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3" name="Google Shape;4773;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4" name="Google Shape;4774;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775" name="Google Shape;4775;p19"/>
                <p:cNvGrpSpPr/>
                <p:nvPr/>
              </p:nvGrpSpPr>
              <p:grpSpPr>
                <a:xfrm>
                  <a:off x="0" y="2493750"/>
                  <a:ext cx="9144003" cy="415636"/>
                  <a:chOff x="0" y="0"/>
                  <a:chExt cx="9121200" cy="414600"/>
                </a:xfrm>
              </p:grpSpPr>
              <p:sp>
                <p:nvSpPr>
                  <p:cNvPr id="4776" name="Google Shape;4776;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7" name="Google Shape;4777;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8" name="Google Shape;4778;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9" name="Google Shape;4779;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0" name="Google Shape;4780;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1" name="Google Shape;4781;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2" name="Google Shape;4782;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3" name="Google Shape;4783;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4" name="Google Shape;4784;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5" name="Google Shape;4785;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6" name="Google Shape;4786;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7" name="Google Shape;4787;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8" name="Google Shape;4788;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9" name="Google Shape;4789;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0" name="Google Shape;4790;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1" name="Google Shape;4791;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2" name="Google Shape;4792;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3" name="Google Shape;4793;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4" name="Google Shape;4794;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5" name="Google Shape;4795;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6" name="Google Shape;4796;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7" name="Google Shape;4797;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798" name="Google Shape;4798;p19"/>
                <p:cNvGrpSpPr/>
                <p:nvPr/>
              </p:nvGrpSpPr>
              <p:grpSpPr>
                <a:xfrm>
                  <a:off x="0" y="2909375"/>
                  <a:ext cx="9144003" cy="415636"/>
                  <a:chOff x="0" y="0"/>
                  <a:chExt cx="9121200" cy="414600"/>
                </a:xfrm>
              </p:grpSpPr>
              <p:sp>
                <p:nvSpPr>
                  <p:cNvPr id="4799" name="Google Shape;4799;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0" name="Google Shape;4800;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1" name="Google Shape;4801;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2" name="Google Shape;4802;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3" name="Google Shape;4803;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4" name="Google Shape;4804;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5" name="Google Shape;4805;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6" name="Google Shape;4806;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7" name="Google Shape;4807;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8" name="Google Shape;4808;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9" name="Google Shape;4809;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0" name="Google Shape;4810;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1" name="Google Shape;4811;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2" name="Google Shape;4812;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3" name="Google Shape;4813;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4" name="Google Shape;4814;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5" name="Google Shape;4815;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6" name="Google Shape;4816;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7" name="Google Shape;4817;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8" name="Google Shape;4818;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9" name="Google Shape;4819;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0" name="Google Shape;4820;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21" name="Google Shape;4821;p19"/>
                <p:cNvGrpSpPr/>
                <p:nvPr/>
              </p:nvGrpSpPr>
              <p:grpSpPr>
                <a:xfrm>
                  <a:off x="0" y="3325000"/>
                  <a:ext cx="9144003" cy="415636"/>
                  <a:chOff x="0" y="0"/>
                  <a:chExt cx="9121200" cy="414600"/>
                </a:xfrm>
              </p:grpSpPr>
              <p:sp>
                <p:nvSpPr>
                  <p:cNvPr id="4822" name="Google Shape;4822;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3" name="Google Shape;4823;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4" name="Google Shape;4824;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5" name="Google Shape;4825;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6" name="Google Shape;4826;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7" name="Google Shape;4827;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8" name="Google Shape;4828;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9" name="Google Shape;4829;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0" name="Google Shape;4830;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1" name="Google Shape;4831;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2" name="Google Shape;4832;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3" name="Google Shape;4833;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4" name="Google Shape;4834;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5" name="Google Shape;4835;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6" name="Google Shape;4836;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7" name="Google Shape;4837;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8" name="Google Shape;4838;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9" name="Google Shape;4839;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0" name="Google Shape;4840;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1" name="Google Shape;4841;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2" name="Google Shape;4842;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3" name="Google Shape;4843;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44" name="Google Shape;4844;p19"/>
                <p:cNvGrpSpPr/>
                <p:nvPr/>
              </p:nvGrpSpPr>
              <p:grpSpPr>
                <a:xfrm>
                  <a:off x="0" y="3740625"/>
                  <a:ext cx="9144003" cy="415636"/>
                  <a:chOff x="0" y="0"/>
                  <a:chExt cx="9121200" cy="414600"/>
                </a:xfrm>
              </p:grpSpPr>
              <p:sp>
                <p:nvSpPr>
                  <p:cNvPr id="4845" name="Google Shape;4845;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6" name="Google Shape;4846;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7" name="Google Shape;4847;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8" name="Google Shape;4848;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9" name="Google Shape;4849;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0" name="Google Shape;4850;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1" name="Google Shape;4851;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2" name="Google Shape;4852;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3" name="Google Shape;4853;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4" name="Google Shape;4854;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5" name="Google Shape;4855;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6" name="Google Shape;4856;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7" name="Google Shape;4857;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8" name="Google Shape;4858;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9" name="Google Shape;4859;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0" name="Google Shape;4860;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1" name="Google Shape;4861;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2" name="Google Shape;4862;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3" name="Google Shape;4863;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4" name="Google Shape;4864;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5" name="Google Shape;4865;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6" name="Google Shape;4866;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67" name="Google Shape;4867;p19"/>
                <p:cNvGrpSpPr/>
                <p:nvPr/>
              </p:nvGrpSpPr>
              <p:grpSpPr>
                <a:xfrm>
                  <a:off x="0" y="4156250"/>
                  <a:ext cx="9144003" cy="415636"/>
                  <a:chOff x="0" y="0"/>
                  <a:chExt cx="9121200" cy="414600"/>
                </a:xfrm>
              </p:grpSpPr>
              <p:sp>
                <p:nvSpPr>
                  <p:cNvPr id="4868" name="Google Shape;4868;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9" name="Google Shape;4869;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0" name="Google Shape;4870;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1" name="Google Shape;4871;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2" name="Google Shape;4872;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3" name="Google Shape;4873;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4" name="Google Shape;4874;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5" name="Google Shape;4875;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6" name="Google Shape;4876;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7" name="Google Shape;4877;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8" name="Google Shape;4878;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9" name="Google Shape;4879;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0" name="Google Shape;4880;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1" name="Google Shape;4881;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2" name="Google Shape;4882;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3" name="Google Shape;4883;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4" name="Google Shape;4884;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5" name="Google Shape;4885;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6" name="Google Shape;4886;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7" name="Google Shape;4887;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8" name="Google Shape;4888;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9" name="Google Shape;4889;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90" name="Google Shape;4890;p19"/>
                <p:cNvGrpSpPr/>
                <p:nvPr/>
              </p:nvGrpSpPr>
              <p:grpSpPr>
                <a:xfrm>
                  <a:off x="0" y="4571875"/>
                  <a:ext cx="9144003" cy="415636"/>
                  <a:chOff x="0" y="0"/>
                  <a:chExt cx="9121200" cy="414600"/>
                </a:xfrm>
              </p:grpSpPr>
              <p:sp>
                <p:nvSpPr>
                  <p:cNvPr id="4891" name="Google Shape;4891;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2" name="Google Shape;4892;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3" name="Google Shape;4893;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4" name="Google Shape;4894;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5" name="Google Shape;4895;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6" name="Google Shape;4896;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7" name="Google Shape;4897;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8" name="Google Shape;4898;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9" name="Google Shape;4899;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0" name="Google Shape;4900;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1" name="Google Shape;4901;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2" name="Google Shape;4902;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3" name="Google Shape;4903;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4" name="Google Shape;4904;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5" name="Google Shape;4905;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6" name="Google Shape;4906;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7" name="Google Shape;4907;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8" name="Google Shape;4908;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9" name="Google Shape;4909;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0" name="Google Shape;4910;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1" name="Google Shape;4911;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2" name="Google Shape;4912;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13" name="Google Shape;4913;p19"/>
                <p:cNvGrpSpPr/>
                <p:nvPr/>
              </p:nvGrpSpPr>
              <p:grpSpPr>
                <a:xfrm>
                  <a:off x="0" y="4987500"/>
                  <a:ext cx="9144003" cy="415636"/>
                  <a:chOff x="0" y="0"/>
                  <a:chExt cx="9121200" cy="414600"/>
                </a:xfrm>
              </p:grpSpPr>
              <p:sp>
                <p:nvSpPr>
                  <p:cNvPr id="4914" name="Google Shape;4914;p1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5" name="Google Shape;4915;p1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6" name="Google Shape;4916;p1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7" name="Google Shape;4917;p1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8" name="Google Shape;4918;p1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9" name="Google Shape;4919;p1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0" name="Google Shape;4920;p1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1" name="Google Shape;4921;p1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2" name="Google Shape;4922;p1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3" name="Google Shape;4923;p1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4" name="Google Shape;4924;p1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5" name="Google Shape;4925;p1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6" name="Google Shape;4926;p1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7" name="Google Shape;4927;p1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8" name="Google Shape;4928;p1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29" name="Google Shape;4929;p1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0" name="Google Shape;4930;p1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1" name="Google Shape;4931;p1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2" name="Google Shape;4932;p1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3" name="Google Shape;4933;p1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4" name="Google Shape;4934;p1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35" name="Google Shape;4935;p1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4936" name="Google Shape;4936;p19"/>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37" name="Google Shape;4937;p19"/>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38" name="Google Shape;4938;p19"/>
          <p:cNvSpPr txBox="1">
            <a:spLocks noGrp="1"/>
          </p:cNvSpPr>
          <p:nvPr>
            <p:ph type="title"/>
          </p:nvPr>
        </p:nvSpPr>
        <p:spPr>
          <a:xfrm>
            <a:off x="5771633" y="2001667"/>
            <a:ext cx="4791200" cy="1414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39" name="Google Shape;4939;p19"/>
          <p:cNvSpPr txBox="1">
            <a:spLocks noGrp="1"/>
          </p:cNvSpPr>
          <p:nvPr>
            <p:ph type="subTitle" idx="1"/>
          </p:nvPr>
        </p:nvSpPr>
        <p:spPr>
          <a:xfrm>
            <a:off x="5771861" y="3416067"/>
            <a:ext cx="4791200" cy="144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32435788"/>
      </p:ext>
    </p:extLst>
  </p:cSld>
  <p:clrMapOvr>
    <a:masterClrMapping/>
  </p:clrMapOvr>
  <p:transition spd="med">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940"/>
        <p:cNvGrpSpPr/>
        <p:nvPr/>
      </p:nvGrpSpPr>
      <p:grpSpPr>
        <a:xfrm>
          <a:off x="0" y="0"/>
          <a:ext cx="0" cy="0"/>
          <a:chOff x="0" y="0"/>
          <a:chExt cx="0" cy="0"/>
        </a:xfrm>
      </p:grpSpPr>
      <p:grpSp>
        <p:nvGrpSpPr>
          <p:cNvPr id="4941" name="Google Shape;4941;p20"/>
          <p:cNvGrpSpPr/>
          <p:nvPr/>
        </p:nvGrpSpPr>
        <p:grpSpPr>
          <a:xfrm>
            <a:off x="0" y="-173082"/>
            <a:ext cx="12192400" cy="7204183"/>
            <a:chOff x="0" y="-129812"/>
            <a:chExt cx="9144300" cy="5403137"/>
          </a:xfrm>
        </p:grpSpPr>
        <p:grpSp>
          <p:nvGrpSpPr>
            <p:cNvPr id="4942" name="Google Shape;4942;p20"/>
            <p:cNvGrpSpPr/>
            <p:nvPr/>
          </p:nvGrpSpPr>
          <p:grpSpPr>
            <a:xfrm>
              <a:off x="0" y="-129812"/>
              <a:ext cx="9144300" cy="5403137"/>
              <a:chOff x="0" y="-129812"/>
              <a:chExt cx="9144300" cy="5403137"/>
            </a:xfrm>
          </p:grpSpPr>
          <p:grpSp>
            <p:nvGrpSpPr>
              <p:cNvPr id="4943" name="Google Shape;4943;p20"/>
              <p:cNvGrpSpPr/>
              <p:nvPr/>
            </p:nvGrpSpPr>
            <p:grpSpPr>
              <a:xfrm>
                <a:off x="0" y="-129812"/>
                <a:ext cx="9144003" cy="5403137"/>
                <a:chOff x="0" y="0"/>
                <a:chExt cx="9144003" cy="5403137"/>
              </a:xfrm>
            </p:grpSpPr>
            <p:grpSp>
              <p:nvGrpSpPr>
                <p:cNvPr id="4944" name="Google Shape;4944;p20"/>
                <p:cNvGrpSpPr/>
                <p:nvPr/>
              </p:nvGrpSpPr>
              <p:grpSpPr>
                <a:xfrm>
                  <a:off x="0" y="0"/>
                  <a:ext cx="9144003" cy="415637"/>
                  <a:chOff x="0" y="0"/>
                  <a:chExt cx="9121200" cy="414600"/>
                </a:xfrm>
              </p:grpSpPr>
              <p:sp>
                <p:nvSpPr>
                  <p:cNvPr id="4945" name="Google Shape;4945;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6" name="Google Shape;4946;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7" name="Google Shape;4947;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8" name="Google Shape;4948;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49" name="Google Shape;4949;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0" name="Google Shape;4950;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1" name="Google Shape;4951;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2" name="Google Shape;4952;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3" name="Google Shape;4953;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4" name="Google Shape;4954;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5" name="Google Shape;4955;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6" name="Google Shape;4956;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7" name="Google Shape;4957;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8" name="Google Shape;4958;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9" name="Google Shape;4959;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0" name="Google Shape;4960;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1" name="Google Shape;4961;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2" name="Google Shape;4962;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3" name="Google Shape;4963;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4" name="Google Shape;4964;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5" name="Google Shape;4965;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6" name="Google Shape;4966;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67" name="Google Shape;4967;p20"/>
                <p:cNvGrpSpPr/>
                <p:nvPr/>
              </p:nvGrpSpPr>
              <p:grpSpPr>
                <a:xfrm>
                  <a:off x="0" y="415625"/>
                  <a:ext cx="9144003" cy="415637"/>
                  <a:chOff x="0" y="0"/>
                  <a:chExt cx="9121200" cy="414600"/>
                </a:xfrm>
              </p:grpSpPr>
              <p:sp>
                <p:nvSpPr>
                  <p:cNvPr id="4968" name="Google Shape;4968;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9" name="Google Shape;4969;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0" name="Google Shape;4970;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1" name="Google Shape;4971;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2" name="Google Shape;4972;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3" name="Google Shape;4973;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4" name="Google Shape;4974;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5" name="Google Shape;4975;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6" name="Google Shape;4976;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7" name="Google Shape;4977;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8" name="Google Shape;4978;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79" name="Google Shape;4979;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0" name="Google Shape;4980;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1" name="Google Shape;4981;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2" name="Google Shape;4982;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3" name="Google Shape;4983;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4" name="Google Shape;4984;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5" name="Google Shape;4985;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6" name="Google Shape;4986;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7" name="Google Shape;4987;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8" name="Google Shape;4988;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89" name="Google Shape;4989;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90" name="Google Shape;4990;p20"/>
                <p:cNvGrpSpPr/>
                <p:nvPr/>
              </p:nvGrpSpPr>
              <p:grpSpPr>
                <a:xfrm>
                  <a:off x="0" y="831250"/>
                  <a:ext cx="9144003" cy="415637"/>
                  <a:chOff x="0" y="0"/>
                  <a:chExt cx="9121200" cy="414600"/>
                </a:xfrm>
              </p:grpSpPr>
              <p:sp>
                <p:nvSpPr>
                  <p:cNvPr id="4991" name="Google Shape;4991;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2" name="Google Shape;4992;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3" name="Google Shape;4993;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4" name="Google Shape;4994;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5" name="Google Shape;4995;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6" name="Google Shape;4996;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7" name="Google Shape;4997;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8" name="Google Shape;4998;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9" name="Google Shape;4999;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0" name="Google Shape;5000;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1" name="Google Shape;5001;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2" name="Google Shape;5002;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3" name="Google Shape;5003;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4" name="Google Shape;5004;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5" name="Google Shape;5005;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6" name="Google Shape;5006;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7" name="Google Shape;5007;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8" name="Google Shape;5008;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9" name="Google Shape;5009;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0" name="Google Shape;5010;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1" name="Google Shape;5011;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2" name="Google Shape;5012;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13" name="Google Shape;5013;p20"/>
                <p:cNvGrpSpPr/>
                <p:nvPr/>
              </p:nvGrpSpPr>
              <p:grpSpPr>
                <a:xfrm>
                  <a:off x="0" y="1246875"/>
                  <a:ext cx="9144003" cy="415636"/>
                  <a:chOff x="0" y="0"/>
                  <a:chExt cx="9121200" cy="414600"/>
                </a:xfrm>
              </p:grpSpPr>
              <p:sp>
                <p:nvSpPr>
                  <p:cNvPr id="5014" name="Google Shape;5014;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5" name="Google Shape;5015;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6" name="Google Shape;5016;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7" name="Google Shape;5017;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8" name="Google Shape;5018;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9" name="Google Shape;5019;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0" name="Google Shape;5020;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1" name="Google Shape;5021;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2" name="Google Shape;5022;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3" name="Google Shape;5023;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4" name="Google Shape;5024;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5" name="Google Shape;5025;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6" name="Google Shape;5026;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7" name="Google Shape;5027;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8" name="Google Shape;5028;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9" name="Google Shape;5029;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0" name="Google Shape;5030;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1" name="Google Shape;5031;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2" name="Google Shape;5032;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3" name="Google Shape;5033;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4" name="Google Shape;5034;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5" name="Google Shape;5035;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6" name="Google Shape;5036;p20"/>
                <p:cNvGrpSpPr/>
                <p:nvPr/>
              </p:nvGrpSpPr>
              <p:grpSpPr>
                <a:xfrm>
                  <a:off x="0" y="1662500"/>
                  <a:ext cx="9144003" cy="415636"/>
                  <a:chOff x="0" y="0"/>
                  <a:chExt cx="9121200" cy="414600"/>
                </a:xfrm>
              </p:grpSpPr>
              <p:sp>
                <p:nvSpPr>
                  <p:cNvPr id="5037" name="Google Shape;5037;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8" name="Google Shape;5038;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39" name="Google Shape;5039;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0" name="Google Shape;5040;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1" name="Google Shape;5041;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2" name="Google Shape;5042;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3" name="Google Shape;5043;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4" name="Google Shape;5044;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5" name="Google Shape;5045;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6" name="Google Shape;5046;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7" name="Google Shape;5047;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8" name="Google Shape;5048;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49" name="Google Shape;5049;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0" name="Google Shape;5050;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1" name="Google Shape;5051;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2" name="Google Shape;5052;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3" name="Google Shape;5053;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4" name="Google Shape;5054;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5" name="Google Shape;5055;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6" name="Google Shape;5056;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7" name="Google Shape;5057;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8" name="Google Shape;5058;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59" name="Google Shape;5059;p20"/>
                <p:cNvGrpSpPr/>
                <p:nvPr/>
              </p:nvGrpSpPr>
              <p:grpSpPr>
                <a:xfrm>
                  <a:off x="0" y="2078125"/>
                  <a:ext cx="9144003" cy="415636"/>
                  <a:chOff x="0" y="0"/>
                  <a:chExt cx="9121200" cy="414600"/>
                </a:xfrm>
              </p:grpSpPr>
              <p:sp>
                <p:nvSpPr>
                  <p:cNvPr id="5060" name="Google Shape;5060;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1" name="Google Shape;5061;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2" name="Google Shape;5062;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3" name="Google Shape;5063;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4" name="Google Shape;5064;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5" name="Google Shape;5065;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6" name="Google Shape;5066;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7" name="Google Shape;5067;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8" name="Google Shape;5068;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9" name="Google Shape;5069;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0" name="Google Shape;5070;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1" name="Google Shape;5071;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2" name="Google Shape;5072;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3" name="Google Shape;5073;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4" name="Google Shape;5074;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5" name="Google Shape;5075;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6" name="Google Shape;5076;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7" name="Google Shape;5077;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8" name="Google Shape;5078;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9" name="Google Shape;5079;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0" name="Google Shape;5080;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1" name="Google Shape;5081;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82" name="Google Shape;5082;p20"/>
                <p:cNvGrpSpPr/>
                <p:nvPr/>
              </p:nvGrpSpPr>
              <p:grpSpPr>
                <a:xfrm>
                  <a:off x="0" y="2493750"/>
                  <a:ext cx="9144003" cy="415636"/>
                  <a:chOff x="0" y="0"/>
                  <a:chExt cx="9121200" cy="414600"/>
                </a:xfrm>
              </p:grpSpPr>
              <p:sp>
                <p:nvSpPr>
                  <p:cNvPr id="5083" name="Google Shape;5083;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4" name="Google Shape;5084;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5" name="Google Shape;5085;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6" name="Google Shape;5086;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7" name="Google Shape;5087;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8" name="Google Shape;5088;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9" name="Google Shape;5089;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0" name="Google Shape;5090;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1" name="Google Shape;5091;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2" name="Google Shape;5092;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3" name="Google Shape;5093;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4" name="Google Shape;5094;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5" name="Google Shape;5095;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6" name="Google Shape;5096;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7" name="Google Shape;5097;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8" name="Google Shape;5098;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9" name="Google Shape;5099;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0" name="Google Shape;5100;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1" name="Google Shape;5101;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2" name="Google Shape;5102;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3" name="Google Shape;5103;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4" name="Google Shape;5104;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05" name="Google Shape;5105;p20"/>
                <p:cNvGrpSpPr/>
                <p:nvPr/>
              </p:nvGrpSpPr>
              <p:grpSpPr>
                <a:xfrm>
                  <a:off x="0" y="2909375"/>
                  <a:ext cx="9144003" cy="415636"/>
                  <a:chOff x="0" y="0"/>
                  <a:chExt cx="9121200" cy="414600"/>
                </a:xfrm>
              </p:grpSpPr>
              <p:sp>
                <p:nvSpPr>
                  <p:cNvPr id="5106" name="Google Shape;5106;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7" name="Google Shape;5107;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8" name="Google Shape;5108;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9" name="Google Shape;5109;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0" name="Google Shape;5110;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1" name="Google Shape;5111;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2" name="Google Shape;5112;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3" name="Google Shape;5113;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4" name="Google Shape;5114;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5" name="Google Shape;5115;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6" name="Google Shape;5116;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7" name="Google Shape;5117;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8" name="Google Shape;5118;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9" name="Google Shape;5119;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0" name="Google Shape;5120;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1" name="Google Shape;5121;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2" name="Google Shape;5122;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3" name="Google Shape;5123;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4" name="Google Shape;5124;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5" name="Google Shape;5125;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6" name="Google Shape;5126;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7" name="Google Shape;5127;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28" name="Google Shape;5128;p20"/>
                <p:cNvGrpSpPr/>
                <p:nvPr/>
              </p:nvGrpSpPr>
              <p:grpSpPr>
                <a:xfrm>
                  <a:off x="0" y="3325000"/>
                  <a:ext cx="9144003" cy="415636"/>
                  <a:chOff x="0" y="0"/>
                  <a:chExt cx="9121200" cy="414600"/>
                </a:xfrm>
              </p:grpSpPr>
              <p:sp>
                <p:nvSpPr>
                  <p:cNvPr id="5129" name="Google Shape;5129;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0" name="Google Shape;5130;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1" name="Google Shape;5131;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2" name="Google Shape;5132;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3" name="Google Shape;5133;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4" name="Google Shape;5134;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5" name="Google Shape;5135;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6" name="Google Shape;5136;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7" name="Google Shape;5137;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8" name="Google Shape;5138;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9" name="Google Shape;5139;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0" name="Google Shape;5140;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1" name="Google Shape;5141;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2" name="Google Shape;5142;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3" name="Google Shape;5143;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4" name="Google Shape;5144;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5" name="Google Shape;5145;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6" name="Google Shape;5146;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7" name="Google Shape;5147;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8" name="Google Shape;5148;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9" name="Google Shape;5149;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0" name="Google Shape;5150;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51" name="Google Shape;5151;p20"/>
                <p:cNvGrpSpPr/>
                <p:nvPr/>
              </p:nvGrpSpPr>
              <p:grpSpPr>
                <a:xfrm>
                  <a:off x="0" y="3740625"/>
                  <a:ext cx="9144003" cy="415636"/>
                  <a:chOff x="0" y="0"/>
                  <a:chExt cx="9121200" cy="414600"/>
                </a:xfrm>
              </p:grpSpPr>
              <p:sp>
                <p:nvSpPr>
                  <p:cNvPr id="5152" name="Google Shape;5152;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3" name="Google Shape;5153;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4" name="Google Shape;5154;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5" name="Google Shape;5155;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6" name="Google Shape;5156;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7" name="Google Shape;5157;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8" name="Google Shape;5158;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9" name="Google Shape;5159;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0" name="Google Shape;5160;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1" name="Google Shape;5161;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2" name="Google Shape;5162;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3" name="Google Shape;5163;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4" name="Google Shape;5164;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5" name="Google Shape;5165;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6" name="Google Shape;5166;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7" name="Google Shape;5167;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8" name="Google Shape;5168;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9" name="Google Shape;5169;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0" name="Google Shape;5170;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1" name="Google Shape;5171;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2" name="Google Shape;5172;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3" name="Google Shape;5173;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74" name="Google Shape;5174;p20"/>
                <p:cNvGrpSpPr/>
                <p:nvPr/>
              </p:nvGrpSpPr>
              <p:grpSpPr>
                <a:xfrm>
                  <a:off x="0" y="4156250"/>
                  <a:ext cx="9144003" cy="415636"/>
                  <a:chOff x="0" y="0"/>
                  <a:chExt cx="9121200" cy="414600"/>
                </a:xfrm>
              </p:grpSpPr>
              <p:sp>
                <p:nvSpPr>
                  <p:cNvPr id="5175" name="Google Shape;5175;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6" name="Google Shape;5176;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7" name="Google Shape;5177;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8" name="Google Shape;5178;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9" name="Google Shape;5179;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0" name="Google Shape;5180;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1" name="Google Shape;5181;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2" name="Google Shape;5182;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3" name="Google Shape;5183;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4" name="Google Shape;5184;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5" name="Google Shape;5185;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6" name="Google Shape;5186;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7" name="Google Shape;5187;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8" name="Google Shape;5188;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9" name="Google Shape;5189;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0" name="Google Shape;5190;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1" name="Google Shape;5191;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2" name="Google Shape;5192;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3" name="Google Shape;5193;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4" name="Google Shape;5194;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5" name="Google Shape;5195;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6" name="Google Shape;5196;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97" name="Google Shape;5197;p20"/>
                <p:cNvGrpSpPr/>
                <p:nvPr/>
              </p:nvGrpSpPr>
              <p:grpSpPr>
                <a:xfrm>
                  <a:off x="0" y="4571875"/>
                  <a:ext cx="9144003" cy="415636"/>
                  <a:chOff x="0" y="0"/>
                  <a:chExt cx="9121200" cy="414600"/>
                </a:xfrm>
              </p:grpSpPr>
              <p:sp>
                <p:nvSpPr>
                  <p:cNvPr id="5198" name="Google Shape;5198;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9" name="Google Shape;5199;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0" name="Google Shape;5200;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1" name="Google Shape;5201;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2" name="Google Shape;5202;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3" name="Google Shape;5203;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4" name="Google Shape;5204;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5" name="Google Shape;5205;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6" name="Google Shape;5206;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7" name="Google Shape;5207;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8" name="Google Shape;5208;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9" name="Google Shape;5209;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0" name="Google Shape;5210;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1" name="Google Shape;5211;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2" name="Google Shape;5212;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3" name="Google Shape;5213;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4" name="Google Shape;5214;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5" name="Google Shape;5215;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6" name="Google Shape;5216;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7" name="Google Shape;5217;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8" name="Google Shape;5218;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9" name="Google Shape;5219;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220" name="Google Shape;5220;p20"/>
                <p:cNvGrpSpPr/>
                <p:nvPr/>
              </p:nvGrpSpPr>
              <p:grpSpPr>
                <a:xfrm>
                  <a:off x="0" y="4987500"/>
                  <a:ext cx="9144003" cy="415636"/>
                  <a:chOff x="0" y="0"/>
                  <a:chExt cx="9121200" cy="414600"/>
                </a:xfrm>
              </p:grpSpPr>
              <p:sp>
                <p:nvSpPr>
                  <p:cNvPr id="5221" name="Google Shape;5221;p2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2" name="Google Shape;5222;p2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3" name="Google Shape;5223;p2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4" name="Google Shape;5224;p2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5" name="Google Shape;5225;p2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6" name="Google Shape;5226;p2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7" name="Google Shape;5227;p2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8" name="Google Shape;5228;p2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9" name="Google Shape;5229;p2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0" name="Google Shape;5230;p2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1" name="Google Shape;5231;p2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2" name="Google Shape;5232;p2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3" name="Google Shape;5233;p2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4" name="Google Shape;5234;p2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5" name="Google Shape;5235;p2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6" name="Google Shape;5236;p2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7" name="Google Shape;5237;p2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8" name="Google Shape;5238;p2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9" name="Google Shape;5239;p2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0" name="Google Shape;5240;p2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1" name="Google Shape;5241;p2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2" name="Google Shape;5242;p2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5243" name="Google Shape;5243;p20"/>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244" name="Google Shape;5244;p20"/>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245" name="Google Shape;5245;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46" name="Google Shape;5246;p20"/>
          <p:cNvSpPr txBox="1">
            <a:spLocks noGrp="1"/>
          </p:cNvSpPr>
          <p:nvPr>
            <p:ph type="subTitle" idx="1"/>
          </p:nvPr>
        </p:nvSpPr>
        <p:spPr>
          <a:xfrm>
            <a:off x="6564107" y="3364835"/>
            <a:ext cx="3520000" cy="182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7" name="Google Shape;5247;p20"/>
          <p:cNvSpPr txBox="1">
            <a:spLocks noGrp="1"/>
          </p:cNvSpPr>
          <p:nvPr>
            <p:ph type="subTitle" idx="2"/>
          </p:nvPr>
        </p:nvSpPr>
        <p:spPr>
          <a:xfrm>
            <a:off x="2107873" y="3364835"/>
            <a:ext cx="3520000" cy="182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8" name="Google Shape;5248;p20"/>
          <p:cNvSpPr txBox="1">
            <a:spLocks noGrp="1"/>
          </p:cNvSpPr>
          <p:nvPr>
            <p:ph type="subTitle" idx="3"/>
          </p:nvPr>
        </p:nvSpPr>
        <p:spPr>
          <a:xfrm>
            <a:off x="2107888" y="27212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5249" name="Google Shape;5249;p20"/>
          <p:cNvSpPr txBox="1">
            <a:spLocks noGrp="1"/>
          </p:cNvSpPr>
          <p:nvPr>
            <p:ph type="subTitle" idx="4"/>
          </p:nvPr>
        </p:nvSpPr>
        <p:spPr>
          <a:xfrm>
            <a:off x="6564127" y="2721233"/>
            <a:ext cx="3520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277005321"/>
      </p:ext>
    </p:extLst>
  </p:cSld>
  <p:clrMapOvr>
    <a:masterClrMapping/>
  </p:clrMapOvr>
  <p:transition spd="med">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250"/>
        <p:cNvGrpSpPr/>
        <p:nvPr/>
      </p:nvGrpSpPr>
      <p:grpSpPr>
        <a:xfrm>
          <a:off x="0" y="0"/>
          <a:ext cx="0" cy="0"/>
          <a:chOff x="0" y="0"/>
          <a:chExt cx="0" cy="0"/>
        </a:xfrm>
      </p:grpSpPr>
      <p:grpSp>
        <p:nvGrpSpPr>
          <p:cNvPr id="5251" name="Google Shape;5251;p21"/>
          <p:cNvGrpSpPr/>
          <p:nvPr/>
        </p:nvGrpSpPr>
        <p:grpSpPr>
          <a:xfrm>
            <a:off x="0" y="-173082"/>
            <a:ext cx="12192400" cy="7204183"/>
            <a:chOff x="0" y="-129812"/>
            <a:chExt cx="9144300" cy="5403137"/>
          </a:xfrm>
        </p:grpSpPr>
        <p:grpSp>
          <p:nvGrpSpPr>
            <p:cNvPr id="5252" name="Google Shape;5252;p21"/>
            <p:cNvGrpSpPr/>
            <p:nvPr/>
          </p:nvGrpSpPr>
          <p:grpSpPr>
            <a:xfrm>
              <a:off x="0" y="-129812"/>
              <a:ext cx="9144300" cy="5403137"/>
              <a:chOff x="0" y="-129812"/>
              <a:chExt cx="9144300" cy="5403137"/>
            </a:xfrm>
          </p:grpSpPr>
          <p:grpSp>
            <p:nvGrpSpPr>
              <p:cNvPr id="5253" name="Google Shape;5253;p21"/>
              <p:cNvGrpSpPr/>
              <p:nvPr/>
            </p:nvGrpSpPr>
            <p:grpSpPr>
              <a:xfrm>
                <a:off x="0" y="-129812"/>
                <a:ext cx="9144003" cy="5403137"/>
                <a:chOff x="0" y="0"/>
                <a:chExt cx="9144003" cy="5403137"/>
              </a:xfrm>
            </p:grpSpPr>
            <p:grpSp>
              <p:nvGrpSpPr>
                <p:cNvPr id="5254" name="Google Shape;5254;p21"/>
                <p:cNvGrpSpPr/>
                <p:nvPr/>
              </p:nvGrpSpPr>
              <p:grpSpPr>
                <a:xfrm>
                  <a:off x="0" y="0"/>
                  <a:ext cx="9144003" cy="415637"/>
                  <a:chOff x="0" y="0"/>
                  <a:chExt cx="9121200" cy="414600"/>
                </a:xfrm>
              </p:grpSpPr>
              <p:sp>
                <p:nvSpPr>
                  <p:cNvPr id="5255" name="Google Shape;5255;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6" name="Google Shape;5256;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7" name="Google Shape;5257;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8" name="Google Shape;5258;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9" name="Google Shape;5259;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0" name="Google Shape;5260;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1" name="Google Shape;5261;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2" name="Google Shape;5262;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3" name="Google Shape;5263;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4" name="Google Shape;5264;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5" name="Google Shape;5265;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6" name="Google Shape;5266;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7" name="Google Shape;5267;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8" name="Google Shape;5268;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9" name="Google Shape;5269;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0" name="Google Shape;5270;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1" name="Google Shape;5271;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2" name="Google Shape;5272;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3" name="Google Shape;5273;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4" name="Google Shape;5274;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5" name="Google Shape;5275;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6" name="Google Shape;5276;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277" name="Google Shape;5277;p21"/>
                <p:cNvGrpSpPr/>
                <p:nvPr/>
              </p:nvGrpSpPr>
              <p:grpSpPr>
                <a:xfrm>
                  <a:off x="0" y="415625"/>
                  <a:ext cx="9144003" cy="415637"/>
                  <a:chOff x="0" y="0"/>
                  <a:chExt cx="9121200" cy="414600"/>
                </a:xfrm>
              </p:grpSpPr>
              <p:sp>
                <p:nvSpPr>
                  <p:cNvPr id="5278" name="Google Shape;5278;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9" name="Google Shape;5279;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0" name="Google Shape;5280;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1" name="Google Shape;5281;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2" name="Google Shape;5282;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3" name="Google Shape;5283;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4" name="Google Shape;5284;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5" name="Google Shape;5285;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6" name="Google Shape;5286;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7" name="Google Shape;5287;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8" name="Google Shape;5288;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9" name="Google Shape;5289;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0" name="Google Shape;5290;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1" name="Google Shape;5291;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2" name="Google Shape;5292;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3" name="Google Shape;5293;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4" name="Google Shape;5294;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5" name="Google Shape;5295;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6" name="Google Shape;5296;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7" name="Google Shape;5297;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8" name="Google Shape;5298;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9" name="Google Shape;5299;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00" name="Google Shape;5300;p21"/>
                <p:cNvGrpSpPr/>
                <p:nvPr/>
              </p:nvGrpSpPr>
              <p:grpSpPr>
                <a:xfrm>
                  <a:off x="0" y="831250"/>
                  <a:ext cx="9144003" cy="415637"/>
                  <a:chOff x="0" y="0"/>
                  <a:chExt cx="9121200" cy="414600"/>
                </a:xfrm>
              </p:grpSpPr>
              <p:sp>
                <p:nvSpPr>
                  <p:cNvPr id="5301" name="Google Shape;5301;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2" name="Google Shape;5302;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3" name="Google Shape;5303;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4" name="Google Shape;5304;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5" name="Google Shape;5305;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6" name="Google Shape;5306;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7" name="Google Shape;5307;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8" name="Google Shape;5308;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9" name="Google Shape;5309;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0" name="Google Shape;5310;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1" name="Google Shape;5311;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2" name="Google Shape;5312;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3" name="Google Shape;5313;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4" name="Google Shape;5314;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5" name="Google Shape;5315;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6" name="Google Shape;5316;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7" name="Google Shape;5317;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8" name="Google Shape;5318;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9" name="Google Shape;5319;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0" name="Google Shape;5320;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1" name="Google Shape;5321;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2" name="Google Shape;5322;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23" name="Google Shape;5323;p21"/>
                <p:cNvGrpSpPr/>
                <p:nvPr/>
              </p:nvGrpSpPr>
              <p:grpSpPr>
                <a:xfrm>
                  <a:off x="0" y="1246875"/>
                  <a:ext cx="9144003" cy="415636"/>
                  <a:chOff x="0" y="0"/>
                  <a:chExt cx="9121200" cy="414600"/>
                </a:xfrm>
              </p:grpSpPr>
              <p:sp>
                <p:nvSpPr>
                  <p:cNvPr id="5324" name="Google Shape;5324;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5" name="Google Shape;5325;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6" name="Google Shape;5326;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7" name="Google Shape;5327;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8" name="Google Shape;5328;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9" name="Google Shape;5329;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0" name="Google Shape;5330;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1" name="Google Shape;5331;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2" name="Google Shape;5332;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3" name="Google Shape;5333;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4" name="Google Shape;5334;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5" name="Google Shape;5335;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6" name="Google Shape;5336;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7" name="Google Shape;5337;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8" name="Google Shape;5338;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9" name="Google Shape;5339;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0" name="Google Shape;5340;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1" name="Google Shape;5341;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2" name="Google Shape;5342;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3" name="Google Shape;5343;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4" name="Google Shape;5344;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5" name="Google Shape;5345;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46" name="Google Shape;5346;p21"/>
                <p:cNvGrpSpPr/>
                <p:nvPr/>
              </p:nvGrpSpPr>
              <p:grpSpPr>
                <a:xfrm>
                  <a:off x="0" y="1662500"/>
                  <a:ext cx="9144003" cy="415636"/>
                  <a:chOff x="0" y="0"/>
                  <a:chExt cx="9121200" cy="414600"/>
                </a:xfrm>
              </p:grpSpPr>
              <p:sp>
                <p:nvSpPr>
                  <p:cNvPr id="5347" name="Google Shape;5347;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8" name="Google Shape;5348;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9" name="Google Shape;5349;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0" name="Google Shape;5350;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1" name="Google Shape;5351;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2" name="Google Shape;5352;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3" name="Google Shape;5353;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4" name="Google Shape;5354;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5" name="Google Shape;5355;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6" name="Google Shape;5356;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7" name="Google Shape;5357;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8" name="Google Shape;5358;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9" name="Google Shape;5359;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0" name="Google Shape;5360;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1" name="Google Shape;5361;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2" name="Google Shape;5362;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3" name="Google Shape;5363;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4" name="Google Shape;5364;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5" name="Google Shape;5365;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6" name="Google Shape;5366;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7" name="Google Shape;5367;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8" name="Google Shape;5368;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69" name="Google Shape;5369;p21"/>
                <p:cNvGrpSpPr/>
                <p:nvPr/>
              </p:nvGrpSpPr>
              <p:grpSpPr>
                <a:xfrm>
                  <a:off x="0" y="2078125"/>
                  <a:ext cx="9144003" cy="415636"/>
                  <a:chOff x="0" y="0"/>
                  <a:chExt cx="9121200" cy="414600"/>
                </a:xfrm>
              </p:grpSpPr>
              <p:sp>
                <p:nvSpPr>
                  <p:cNvPr id="5370" name="Google Shape;5370;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1" name="Google Shape;5371;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2" name="Google Shape;5372;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3" name="Google Shape;5373;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4" name="Google Shape;5374;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5" name="Google Shape;5375;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6" name="Google Shape;5376;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7" name="Google Shape;5377;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8" name="Google Shape;5378;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9" name="Google Shape;5379;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0" name="Google Shape;5380;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1" name="Google Shape;5381;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2" name="Google Shape;5382;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3" name="Google Shape;5383;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4" name="Google Shape;5384;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5" name="Google Shape;5385;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6" name="Google Shape;5386;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7" name="Google Shape;5387;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8" name="Google Shape;5388;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9" name="Google Shape;5389;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0" name="Google Shape;5390;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1" name="Google Shape;5391;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92" name="Google Shape;5392;p21"/>
                <p:cNvGrpSpPr/>
                <p:nvPr/>
              </p:nvGrpSpPr>
              <p:grpSpPr>
                <a:xfrm>
                  <a:off x="0" y="2493750"/>
                  <a:ext cx="9144003" cy="415636"/>
                  <a:chOff x="0" y="0"/>
                  <a:chExt cx="9121200" cy="414600"/>
                </a:xfrm>
              </p:grpSpPr>
              <p:sp>
                <p:nvSpPr>
                  <p:cNvPr id="5393" name="Google Shape;5393;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4" name="Google Shape;5394;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5" name="Google Shape;5395;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6" name="Google Shape;5396;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7" name="Google Shape;5397;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8" name="Google Shape;5398;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9" name="Google Shape;5399;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0" name="Google Shape;5400;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1" name="Google Shape;5401;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2" name="Google Shape;5402;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3" name="Google Shape;5403;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4" name="Google Shape;5404;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5" name="Google Shape;5405;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6" name="Google Shape;5406;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7" name="Google Shape;5407;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8" name="Google Shape;5408;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9" name="Google Shape;5409;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0" name="Google Shape;5410;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1" name="Google Shape;5411;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2" name="Google Shape;5412;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3" name="Google Shape;5413;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4" name="Google Shape;5414;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15" name="Google Shape;5415;p21"/>
                <p:cNvGrpSpPr/>
                <p:nvPr/>
              </p:nvGrpSpPr>
              <p:grpSpPr>
                <a:xfrm>
                  <a:off x="0" y="2909375"/>
                  <a:ext cx="9144003" cy="415636"/>
                  <a:chOff x="0" y="0"/>
                  <a:chExt cx="9121200" cy="414600"/>
                </a:xfrm>
              </p:grpSpPr>
              <p:sp>
                <p:nvSpPr>
                  <p:cNvPr id="5416" name="Google Shape;5416;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7" name="Google Shape;5417;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8" name="Google Shape;5418;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9" name="Google Shape;5419;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0" name="Google Shape;5420;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1" name="Google Shape;5421;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2" name="Google Shape;5422;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3" name="Google Shape;5423;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4" name="Google Shape;5424;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5" name="Google Shape;5425;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6" name="Google Shape;5426;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7" name="Google Shape;5427;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8" name="Google Shape;5428;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9" name="Google Shape;5429;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0" name="Google Shape;5430;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1" name="Google Shape;5431;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2" name="Google Shape;5432;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3" name="Google Shape;5433;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4" name="Google Shape;5434;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5" name="Google Shape;5435;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6" name="Google Shape;5436;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7" name="Google Shape;5437;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38" name="Google Shape;5438;p21"/>
                <p:cNvGrpSpPr/>
                <p:nvPr/>
              </p:nvGrpSpPr>
              <p:grpSpPr>
                <a:xfrm>
                  <a:off x="0" y="3325000"/>
                  <a:ext cx="9144003" cy="415636"/>
                  <a:chOff x="0" y="0"/>
                  <a:chExt cx="9121200" cy="414600"/>
                </a:xfrm>
              </p:grpSpPr>
              <p:sp>
                <p:nvSpPr>
                  <p:cNvPr id="5439" name="Google Shape;5439;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0" name="Google Shape;5440;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1" name="Google Shape;5441;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2" name="Google Shape;5442;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3" name="Google Shape;5443;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4" name="Google Shape;5444;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5" name="Google Shape;5445;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6" name="Google Shape;5446;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7" name="Google Shape;5447;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8" name="Google Shape;5448;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9" name="Google Shape;5449;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0" name="Google Shape;5450;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1" name="Google Shape;5451;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2" name="Google Shape;5452;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3" name="Google Shape;5453;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4" name="Google Shape;5454;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5" name="Google Shape;5455;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6" name="Google Shape;5456;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7" name="Google Shape;5457;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8" name="Google Shape;5458;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9" name="Google Shape;5459;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0" name="Google Shape;5460;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61" name="Google Shape;5461;p21"/>
                <p:cNvGrpSpPr/>
                <p:nvPr/>
              </p:nvGrpSpPr>
              <p:grpSpPr>
                <a:xfrm>
                  <a:off x="0" y="3740625"/>
                  <a:ext cx="9144003" cy="415636"/>
                  <a:chOff x="0" y="0"/>
                  <a:chExt cx="9121200" cy="414600"/>
                </a:xfrm>
              </p:grpSpPr>
              <p:sp>
                <p:nvSpPr>
                  <p:cNvPr id="5462" name="Google Shape;5462;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3" name="Google Shape;5463;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4" name="Google Shape;5464;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5" name="Google Shape;5465;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6" name="Google Shape;5466;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7" name="Google Shape;5467;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8" name="Google Shape;5468;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9" name="Google Shape;5469;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0" name="Google Shape;5470;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1" name="Google Shape;5471;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2" name="Google Shape;5472;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3" name="Google Shape;5473;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4" name="Google Shape;5474;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5" name="Google Shape;5475;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6" name="Google Shape;5476;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7" name="Google Shape;5477;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8" name="Google Shape;5478;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9" name="Google Shape;5479;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0" name="Google Shape;5480;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1" name="Google Shape;5481;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2" name="Google Shape;5482;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3" name="Google Shape;5483;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84" name="Google Shape;5484;p21"/>
                <p:cNvGrpSpPr/>
                <p:nvPr/>
              </p:nvGrpSpPr>
              <p:grpSpPr>
                <a:xfrm>
                  <a:off x="0" y="4156250"/>
                  <a:ext cx="9144003" cy="415636"/>
                  <a:chOff x="0" y="0"/>
                  <a:chExt cx="9121200" cy="414600"/>
                </a:xfrm>
              </p:grpSpPr>
              <p:sp>
                <p:nvSpPr>
                  <p:cNvPr id="5485" name="Google Shape;5485;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6" name="Google Shape;5486;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7" name="Google Shape;5487;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8" name="Google Shape;5488;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9" name="Google Shape;5489;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0" name="Google Shape;5490;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1" name="Google Shape;5491;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2" name="Google Shape;5492;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3" name="Google Shape;5493;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4" name="Google Shape;5494;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5" name="Google Shape;5495;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6" name="Google Shape;5496;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7" name="Google Shape;5497;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8" name="Google Shape;5498;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9" name="Google Shape;5499;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0" name="Google Shape;5500;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1" name="Google Shape;5501;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2" name="Google Shape;5502;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3" name="Google Shape;5503;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4" name="Google Shape;5504;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5" name="Google Shape;5505;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6" name="Google Shape;5506;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07" name="Google Shape;5507;p21"/>
                <p:cNvGrpSpPr/>
                <p:nvPr/>
              </p:nvGrpSpPr>
              <p:grpSpPr>
                <a:xfrm>
                  <a:off x="0" y="4571875"/>
                  <a:ext cx="9144003" cy="415636"/>
                  <a:chOff x="0" y="0"/>
                  <a:chExt cx="9121200" cy="414600"/>
                </a:xfrm>
              </p:grpSpPr>
              <p:sp>
                <p:nvSpPr>
                  <p:cNvPr id="5508" name="Google Shape;5508;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9" name="Google Shape;5509;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0" name="Google Shape;5510;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1" name="Google Shape;5511;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2" name="Google Shape;5512;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3" name="Google Shape;5513;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4" name="Google Shape;5514;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5" name="Google Shape;5515;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6" name="Google Shape;5516;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7" name="Google Shape;5517;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8" name="Google Shape;5518;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9" name="Google Shape;5519;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0" name="Google Shape;5520;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1" name="Google Shape;5521;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2" name="Google Shape;5522;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3" name="Google Shape;5523;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4" name="Google Shape;5524;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5" name="Google Shape;5525;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6" name="Google Shape;5526;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7" name="Google Shape;5527;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8" name="Google Shape;5528;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9" name="Google Shape;5529;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30" name="Google Shape;5530;p21"/>
                <p:cNvGrpSpPr/>
                <p:nvPr/>
              </p:nvGrpSpPr>
              <p:grpSpPr>
                <a:xfrm>
                  <a:off x="0" y="4987500"/>
                  <a:ext cx="9144003" cy="415636"/>
                  <a:chOff x="0" y="0"/>
                  <a:chExt cx="9121200" cy="414600"/>
                </a:xfrm>
              </p:grpSpPr>
              <p:sp>
                <p:nvSpPr>
                  <p:cNvPr id="5531" name="Google Shape;5531;p21"/>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2" name="Google Shape;5532;p21"/>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3" name="Google Shape;5533;p21"/>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4" name="Google Shape;5534;p21"/>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5" name="Google Shape;5535;p21"/>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6" name="Google Shape;5536;p21"/>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7" name="Google Shape;5537;p21"/>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8" name="Google Shape;5538;p21"/>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9" name="Google Shape;5539;p21"/>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0" name="Google Shape;5540;p21"/>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1" name="Google Shape;5541;p21"/>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2" name="Google Shape;5542;p21"/>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3" name="Google Shape;5543;p21"/>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4" name="Google Shape;5544;p21"/>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5" name="Google Shape;5545;p21"/>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6" name="Google Shape;5546;p21"/>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7" name="Google Shape;5547;p21"/>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8" name="Google Shape;5548;p21"/>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9" name="Google Shape;5549;p21"/>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0" name="Google Shape;5550;p21"/>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1" name="Google Shape;5551;p21"/>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2" name="Google Shape;5552;p21"/>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5553" name="Google Shape;5553;p21"/>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554" name="Google Shape;5554;p21"/>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555" name="Google Shape;555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56" name="Google Shape;5556;p21"/>
          <p:cNvSpPr txBox="1">
            <a:spLocks noGrp="1"/>
          </p:cNvSpPr>
          <p:nvPr>
            <p:ph type="subTitle" idx="1"/>
          </p:nvPr>
        </p:nvSpPr>
        <p:spPr>
          <a:xfrm>
            <a:off x="6231053" y="2529267"/>
            <a:ext cx="43388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7" name="Google Shape;5557;p21"/>
          <p:cNvSpPr txBox="1">
            <a:spLocks noGrp="1"/>
          </p:cNvSpPr>
          <p:nvPr>
            <p:ph type="subTitle" idx="2"/>
          </p:nvPr>
        </p:nvSpPr>
        <p:spPr>
          <a:xfrm>
            <a:off x="1622147" y="2529267"/>
            <a:ext cx="43388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90724586"/>
      </p:ext>
    </p:extLst>
  </p:cSld>
  <p:clrMapOvr>
    <a:masterClrMapping/>
  </p:clrMapOvr>
  <p:transition spd="med">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558"/>
        <p:cNvGrpSpPr/>
        <p:nvPr/>
      </p:nvGrpSpPr>
      <p:grpSpPr>
        <a:xfrm>
          <a:off x="0" y="0"/>
          <a:ext cx="0" cy="0"/>
          <a:chOff x="0" y="0"/>
          <a:chExt cx="0" cy="0"/>
        </a:xfrm>
      </p:grpSpPr>
      <p:grpSp>
        <p:nvGrpSpPr>
          <p:cNvPr id="5559" name="Google Shape;5559;p22"/>
          <p:cNvGrpSpPr/>
          <p:nvPr/>
        </p:nvGrpSpPr>
        <p:grpSpPr>
          <a:xfrm>
            <a:off x="0" y="-173082"/>
            <a:ext cx="12192400" cy="7204183"/>
            <a:chOff x="0" y="-129812"/>
            <a:chExt cx="9144300" cy="5403137"/>
          </a:xfrm>
        </p:grpSpPr>
        <p:grpSp>
          <p:nvGrpSpPr>
            <p:cNvPr id="5560" name="Google Shape;5560;p22"/>
            <p:cNvGrpSpPr/>
            <p:nvPr/>
          </p:nvGrpSpPr>
          <p:grpSpPr>
            <a:xfrm>
              <a:off x="0" y="-129812"/>
              <a:ext cx="9144300" cy="5403137"/>
              <a:chOff x="0" y="-129812"/>
              <a:chExt cx="9144300" cy="5403137"/>
            </a:xfrm>
          </p:grpSpPr>
          <p:grpSp>
            <p:nvGrpSpPr>
              <p:cNvPr id="5561" name="Google Shape;5561;p22"/>
              <p:cNvGrpSpPr/>
              <p:nvPr/>
            </p:nvGrpSpPr>
            <p:grpSpPr>
              <a:xfrm>
                <a:off x="0" y="-129812"/>
                <a:ext cx="9144003" cy="5403137"/>
                <a:chOff x="0" y="0"/>
                <a:chExt cx="9144003" cy="5403137"/>
              </a:xfrm>
            </p:grpSpPr>
            <p:grpSp>
              <p:nvGrpSpPr>
                <p:cNvPr id="5562" name="Google Shape;5562;p22"/>
                <p:cNvGrpSpPr/>
                <p:nvPr/>
              </p:nvGrpSpPr>
              <p:grpSpPr>
                <a:xfrm>
                  <a:off x="0" y="0"/>
                  <a:ext cx="9144003" cy="415637"/>
                  <a:chOff x="0" y="0"/>
                  <a:chExt cx="9121200" cy="414600"/>
                </a:xfrm>
              </p:grpSpPr>
              <p:sp>
                <p:nvSpPr>
                  <p:cNvPr id="5563" name="Google Shape;5563;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7" name="Google Shape;5567;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8" name="Google Shape;5568;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3" name="Google Shape;5573;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4" name="Google Shape;5574;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9" name="Google Shape;5579;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0" name="Google Shape;5580;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1" name="Google Shape;5581;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85" name="Google Shape;5585;p22"/>
                <p:cNvGrpSpPr/>
                <p:nvPr/>
              </p:nvGrpSpPr>
              <p:grpSpPr>
                <a:xfrm>
                  <a:off x="0" y="415625"/>
                  <a:ext cx="9144003" cy="415637"/>
                  <a:chOff x="0" y="0"/>
                  <a:chExt cx="9121200" cy="414600"/>
                </a:xfrm>
              </p:grpSpPr>
              <p:sp>
                <p:nvSpPr>
                  <p:cNvPr id="5586" name="Google Shape;5586;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6" name="Google Shape;5606;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7" name="Google Shape;5607;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8" name="Google Shape;5608;p22"/>
                <p:cNvGrpSpPr/>
                <p:nvPr/>
              </p:nvGrpSpPr>
              <p:grpSpPr>
                <a:xfrm>
                  <a:off x="0" y="831250"/>
                  <a:ext cx="9144003" cy="415637"/>
                  <a:chOff x="0" y="0"/>
                  <a:chExt cx="9121200" cy="414600"/>
                </a:xfrm>
              </p:grpSpPr>
              <p:sp>
                <p:nvSpPr>
                  <p:cNvPr id="5609" name="Google Shape;5609;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31" name="Google Shape;5631;p22"/>
                <p:cNvGrpSpPr/>
                <p:nvPr/>
              </p:nvGrpSpPr>
              <p:grpSpPr>
                <a:xfrm>
                  <a:off x="0" y="1246875"/>
                  <a:ext cx="9144003" cy="415636"/>
                  <a:chOff x="0" y="0"/>
                  <a:chExt cx="9121200" cy="414600"/>
                </a:xfrm>
              </p:grpSpPr>
              <p:sp>
                <p:nvSpPr>
                  <p:cNvPr id="5632" name="Google Shape;5632;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3" name="Google Shape;5633;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4" name="Google Shape;5634;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4" name="Google Shape;5654;p22"/>
                <p:cNvGrpSpPr/>
                <p:nvPr/>
              </p:nvGrpSpPr>
              <p:grpSpPr>
                <a:xfrm>
                  <a:off x="0" y="1662500"/>
                  <a:ext cx="9144003" cy="415636"/>
                  <a:chOff x="0" y="0"/>
                  <a:chExt cx="9121200" cy="414600"/>
                </a:xfrm>
              </p:grpSpPr>
              <p:sp>
                <p:nvSpPr>
                  <p:cNvPr id="5655" name="Google Shape;5655;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9" name="Google Shape;5659;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0" name="Google Shape;5660;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77" name="Google Shape;5677;p22"/>
                <p:cNvGrpSpPr/>
                <p:nvPr/>
              </p:nvGrpSpPr>
              <p:grpSpPr>
                <a:xfrm>
                  <a:off x="0" y="2078125"/>
                  <a:ext cx="9144003" cy="415636"/>
                  <a:chOff x="0" y="0"/>
                  <a:chExt cx="9121200" cy="414600"/>
                </a:xfrm>
              </p:grpSpPr>
              <p:sp>
                <p:nvSpPr>
                  <p:cNvPr id="5678" name="Google Shape;5678;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5" name="Google Shape;5685;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6" name="Google Shape;5686;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7" name="Google Shape;5687;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8" name="Google Shape;5688;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9" name="Google Shape;5689;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0" name="Google Shape;5690;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1" name="Google Shape;5691;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2" name="Google Shape;5692;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3" name="Google Shape;5693;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4" name="Google Shape;5694;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5" name="Google Shape;5695;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6" name="Google Shape;5696;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7" name="Google Shape;5697;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8" name="Google Shape;5698;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9" name="Google Shape;5699;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00" name="Google Shape;5700;p22"/>
                <p:cNvGrpSpPr/>
                <p:nvPr/>
              </p:nvGrpSpPr>
              <p:grpSpPr>
                <a:xfrm>
                  <a:off x="0" y="2493750"/>
                  <a:ext cx="9144003" cy="415636"/>
                  <a:chOff x="0" y="0"/>
                  <a:chExt cx="9121200" cy="414600"/>
                </a:xfrm>
              </p:grpSpPr>
              <p:sp>
                <p:nvSpPr>
                  <p:cNvPr id="5701" name="Google Shape;5701;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2" name="Google Shape;5702;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3" name="Google Shape;5703;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4" name="Google Shape;5704;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5" name="Google Shape;5705;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6" name="Google Shape;5706;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7" name="Google Shape;5707;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8" name="Google Shape;5708;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9" name="Google Shape;5709;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0" name="Google Shape;5710;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1" name="Google Shape;5711;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2" name="Google Shape;5712;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3" name="Google Shape;5713;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4" name="Google Shape;5714;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5" name="Google Shape;5715;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6" name="Google Shape;5716;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7" name="Google Shape;5717;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8" name="Google Shape;5718;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9" name="Google Shape;5719;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0" name="Google Shape;5720;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1" name="Google Shape;5721;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2" name="Google Shape;5722;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23" name="Google Shape;5723;p22"/>
                <p:cNvGrpSpPr/>
                <p:nvPr/>
              </p:nvGrpSpPr>
              <p:grpSpPr>
                <a:xfrm>
                  <a:off x="0" y="2909375"/>
                  <a:ext cx="9144003" cy="415636"/>
                  <a:chOff x="0" y="0"/>
                  <a:chExt cx="9121200" cy="414600"/>
                </a:xfrm>
              </p:grpSpPr>
              <p:sp>
                <p:nvSpPr>
                  <p:cNvPr id="5724" name="Google Shape;5724;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5" name="Google Shape;5725;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6" name="Google Shape;5726;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7" name="Google Shape;5727;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8" name="Google Shape;5728;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9" name="Google Shape;5729;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0" name="Google Shape;5730;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1" name="Google Shape;5731;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2" name="Google Shape;5732;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3" name="Google Shape;5733;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4" name="Google Shape;5734;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5" name="Google Shape;5735;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6" name="Google Shape;5736;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7" name="Google Shape;5737;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8" name="Google Shape;5738;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9" name="Google Shape;5739;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0" name="Google Shape;5740;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1" name="Google Shape;5741;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2" name="Google Shape;5742;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3" name="Google Shape;5743;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4" name="Google Shape;5744;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5" name="Google Shape;5745;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46" name="Google Shape;5746;p22"/>
                <p:cNvGrpSpPr/>
                <p:nvPr/>
              </p:nvGrpSpPr>
              <p:grpSpPr>
                <a:xfrm>
                  <a:off x="0" y="3325000"/>
                  <a:ext cx="9144003" cy="415636"/>
                  <a:chOff x="0" y="0"/>
                  <a:chExt cx="9121200" cy="414600"/>
                </a:xfrm>
              </p:grpSpPr>
              <p:sp>
                <p:nvSpPr>
                  <p:cNvPr id="5747" name="Google Shape;5747;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8" name="Google Shape;5748;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9" name="Google Shape;5749;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0" name="Google Shape;5750;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1" name="Google Shape;5751;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2" name="Google Shape;5752;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3" name="Google Shape;5753;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4" name="Google Shape;5754;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5" name="Google Shape;5755;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6" name="Google Shape;5756;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7" name="Google Shape;5757;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8" name="Google Shape;5758;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9" name="Google Shape;5759;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0" name="Google Shape;5760;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1" name="Google Shape;5761;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2" name="Google Shape;5762;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3" name="Google Shape;5763;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4" name="Google Shape;5764;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5" name="Google Shape;5765;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6" name="Google Shape;5766;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7" name="Google Shape;5767;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8" name="Google Shape;5768;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69" name="Google Shape;5769;p22"/>
                <p:cNvGrpSpPr/>
                <p:nvPr/>
              </p:nvGrpSpPr>
              <p:grpSpPr>
                <a:xfrm>
                  <a:off x="0" y="3740625"/>
                  <a:ext cx="9144003" cy="415636"/>
                  <a:chOff x="0" y="0"/>
                  <a:chExt cx="9121200" cy="414600"/>
                </a:xfrm>
              </p:grpSpPr>
              <p:sp>
                <p:nvSpPr>
                  <p:cNvPr id="5770" name="Google Shape;5770;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1" name="Google Shape;5771;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2" name="Google Shape;5772;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3" name="Google Shape;5773;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4" name="Google Shape;5774;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5" name="Google Shape;5775;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6" name="Google Shape;5776;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7" name="Google Shape;5777;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8" name="Google Shape;5778;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9" name="Google Shape;5779;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0" name="Google Shape;5780;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1" name="Google Shape;5781;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2" name="Google Shape;5782;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3" name="Google Shape;5783;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4" name="Google Shape;5784;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5" name="Google Shape;5785;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6" name="Google Shape;5786;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7" name="Google Shape;5787;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8" name="Google Shape;5788;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9" name="Google Shape;5789;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0" name="Google Shape;5790;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1" name="Google Shape;5791;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92" name="Google Shape;5792;p22"/>
                <p:cNvGrpSpPr/>
                <p:nvPr/>
              </p:nvGrpSpPr>
              <p:grpSpPr>
                <a:xfrm>
                  <a:off x="0" y="4156250"/>
                  <a:ext cx="9144003" cy="415636"/>
                  <a:chOff x="0" y="0"/>
                  <a:chExt cx="9121200" cy="414600"/>
                </a:xfrm>
              </p:grpSpPr>
              <p:sp>
                <p:nvSpPr>
                  <p:cNvPr id="5793" name="Google Shape;5793;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4" name="Google Shape;5794;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5" name="Google Shape;5795;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6" name="Google Shape;5796;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7" name="Google Shape;5797;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8" name="Google Shape;5798;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9" name="Google Shape;5799;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0" name="Google Shape;5800;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1" name="Google Shape;5801;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2" name="Google Shape;5802;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3" name="Google Shape;5803;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4" name="Google Shape;5804;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5" name="Google Shape;5805;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6" name="Google Shape;5806;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7" name="Google Shape;5807;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8" name="Google Shape;5808;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9" name="Google Shape;5809;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0" name="Google Shape;5810;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1" name="Google Shape;5811;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2" name="Google Shape;5812;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3" name="Google Shape;5813;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4" name="Google Shape;5814;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15" name="Google Shape;5815;p22"/>
                <p:cNvGrpSpPr/>
                <p:nvPr/>
              </p:nvGrpSpPr>
              <p:grpSpPr>
                <a:xfrm>
                  <a:off x="0" y="4571875"/>
                  <a:ext cx="9144003" cy="415636"/>
                  <a:chOff x="0" y="0"/>
                  <a:chExt cx="9121200" cy="414600"/>
                </a:xfrm>
              </p:grpSpPr>
              <p:sp>
                <p:nvSpPr>
                  <p:cNvPr id="5816" name="Google Shape;5816;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7" name="Google Shape;5817;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8" name="Google Shape;5818;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9" name="Google Shape;5819;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0" name="Google Shape;5820;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1" name="Google Shape;5821;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2" name="Google Shape;5822;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3" name="Google Shape;5823;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4" name="Google Shape;5824;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5" name="Google Shape;5825;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6" name="Google Shape;5826;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7" name="Google Shape;5827;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8" name="Google Shape;5828;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9" name="Google Shape;5829;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0" name="Google Shape;5830;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1" name="Google Shape;5831;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2" name="Google Shape;5832;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3" name="Google Shape;5833;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4" name="Google Shape;5834;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5" name="Google Shape;5835;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6" name="Google Shape;5836;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7" name="Google Shape;5837;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38" name="Google Shape;5838;p22"/>
                <p:cNvGrpSpPr/>
                <p:nvPr/>
              </p:nvGrpSpPr>
              <p:grpSpPr>
                <a:xfrm>
                  <a:off x="0" y="4987500"/>
                  <a:ext cx="9144003" cy="415636"/>
                  <a:chOff x="0" y="0"/>
                  <a:chExt cx="9121200" cy="414600"/>
                </a:xfrm>
              </p:grpSpPr>
              <p:sp>
                <p:nvSpPr>
                  <p:cNvPr id="5839" name="Google Shape;5839;p22"/>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0" name="Google Shape;5840;p22"/>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1" name="Google Shape;5841;p22"/>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2" name="Google Shape;5842;p22"/>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3" name="Google Shape;5843;p22"/>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4" name="Google Shape;5844;p22"/>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5" name="Google Shape;5845;p22"/>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6" name="Google Shape;5846;p22"/>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7" name="Google Shape;5847;p22"/>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8" name="Google Shape;5848;p22"/>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9" name="Google Shape;5849;p22"/>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0" name="Google Shape;5850;p22"/>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1" name="Google Shape;5851;p22"/>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2" name="Google Shape;5852;p22"/>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3" name="Google Shape;5853;p22"/>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4" name="Google Shape;5854;p22"/>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5" name="Google Shape;5855;p22"/>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6" name="Google Shape;5856;p22"/>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7" name="Google Shape;5857;p22"/>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8" name="Google Shape;5858;p22"/>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59" name="Google Shape;5859;p22"/>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60" name="Google Shape;5860;p22"/>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5861" name="Google Shape;5861;p22"/>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862" name="Google Shape;5862;p22"/>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863" name="Google Shape;586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64" name="Google Shape;5864;p22"/>
          <p:cNvSpPr txBox="1">
            <a:spLocks noGrp="1"/>
          </p:cNvSpPr>
          <p:nvPr>
            <p:ph type="subTitle" idx="1"/>
          </p:nvPr>
        </p:nvSpPr>
        <p:spPr>
          <a:xfrm>
            <a:off x="1250167" y="3364404"/>
            <a:ext cx="29004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5" name="Google Shape;5865;p22"/>
          <p:cNvSpPr txBox="1">
            <a:spLocks noGrp="1"/>
          </p:cNvSpPr>
          <p:nvPr>
            <p:ph type="subTitle" idx="2"/>
          </p:nvPr>
        </p:nvSpPr>
        <p:spPr>
          <a:xfrm>
            <a:off x="4645796" y="3364404"/>
            <a:ext cx="29004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6" name="Google Shape;5866;p22"/>
          <p:cNvSpPr txBox="1">
            <a:spLocks noGrp="1"/>
          </p:cNvSpPr>
          <p:nvPr>
            <p:ph type="subTitle" idx="3"/>
          </p:nvPr>
        </p:nvSpPr>
        <p:spPr>
          <a:xfrm>
            <a:off x="8041433" y="3364404"/>
            <a:ext cx="2900400" cy="13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67" name="Google Shape;5867;p22"/>
          <p:cNvSpPr txBox="1">
            <a:spLocks noGrp="1"/>
          </p:cNvSpPr>
          <p:nvPr>
            <p:ph type="subTitle" idx="4"/>
          </p:nvPr>
        </p:nvSpPr>
        <p:spPr>
          <a:xfrm>
            <a:off x="1250167" y="2758401"/>
            <a:ext cx="2900400" cy="7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5868" name="Google Shape;5868;p22"/>
          <p:cNvSpPr txBox="1">
            <a:spLocks noGrp="1"/>
          </p:cNvSpPr>
          <p:nvPr>
            <p:ph type="subTitle" idx="5"/>
          </p:nvPr>
        </p:nvSpPr>
        <p:spPr>
          <a:xfrm>
            <a:off x="4645800" y="2758401"/>
            <a:ext cx="2900400" cy="7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5869" name="Google Shape;5869;p22"/>
          <p:cNvSpPr txBox="1">
            <a:spLocks noGrp="1"/>
          </p:cNvSpPr>
          <p:nvPr>
            <p:ph type="subTitle" idx="6"/>
          </p:nvPr>
        </p:nvSpPr>
        <p:spPr>
          <a:xfrm>
            <a:off x="8041433" y="2758401"/>
            <a:ext cx="2900400" cy="7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90192932"/>
      </p:ext>
    </p:extLst>
  </p:cSld>
  <p:clrMapOvr>
    <a:masterClrMapping/>
  </p:clrMapOvr>
  <p:transition spd="med">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70"/>
        <p:cNvGrpSpPr/>
        <p:nvPr/>
      </p:nvGrpSpPr>
      <p:grpSpPr>
        <a:xfrm>
          <a:off x="0" y="0"/>
          <a:ext cx="0" cy="0"/>
          <a:chOff x="0" y="0"/>
          <a:chExt cx="0" cy="0"/>
        </a:xfrm>
      </p:grpSpPr>
      <p:grpSp>
        <p:nvGrpSpPr>
          <p:cNvPr id="5871" name="Google Shape;5871;p23"/>
          <p:cNvGrpSpPr/>
          <p:nvPr/>
        </p:nvGrpSpPr>
        <p:grpSpPr>
          <a:xfrm>
            <a:off x="0" y="-173082"/>
            <a:ext cx="12192400" cy="7204183"/>
            <a:chOff x="0" y="-129812"/>
            <a:chExt cx="9144300" cy="5403137"/>
          </a:xfrm>
        </p:grpSpPr>
        <p:grpSp>
          <p:nvGrpSpPr>
            <p:cNvPr id="5872" name="Google Shape;5872;p23"/>
            <p:cNvGrpSpPr/>
            <p:nvPr/>
          </p:nvGrpSpPr>
          <p:grpSpPr>
            <a:xfrm>
              <a:off x="0" y="-129812"/>
              <a:ext cx="9144300" cy="5403137"/>
              <a:chOff x="0" y="-129812"/>
              <a:chExt cx="9144300" cy="5403137"/>
            </a:xfrm>
          </p:grpSpPr>
          <p:grpSp>
            <p:nvGrpSpPr>
              <p:cNvPr id="5873" name="Google Shape;5873;p23"/>
              <p:cNvGrpSpPr/>
              <p:nvPr/>
            </p:nvGrpSpPr>
            <p:grpSpPr>
              <a:xfrm>
                <a:off x="0" y="-129812"/>
                <a:ext cx="9144003" cy="5403137"/>
                <a:chOff x="0" y="0"/>
                <a:chExt cx="9144003" cy="5403137"/>
              </a:xfrm>
            </p:grpSpPr>
            <p:grpSp>
              <p:nvGrpSpPr>
                <p:cNvPr id="5874" name="Google Shape;5874;p23"/>
                <p:cNvGrpSpPr/>
                <p:nvPr/>
              </p:nvGrpSpPr>
              <p:grpSpPr>
                <a:xfrm>
                  <a:off x="0" y="0"/>
                  <a:ext cx="9144003" cy="415637"/>
                  <a:chOff x="0" y="0"/>
                  <a:chExt cx="9121200" cy="414600"/>
                </a:xfrm>
              </p:grpSpPr>
              <p:sp>
                <p:nvSpPr>
                  <p:cNvPr id="5875" name="Google Shape;5875;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6" name="Google Shape;5876;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7" name="Google Shape;5877;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8" name="Google Shape;5878;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79" name="Google Shape;5879;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0" name="Google Shape;5880;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1" name="Google Shape;5881;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2" name="Google Shape;5882;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3" name="Google Shape;5883;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4" name="Google Shape;5884;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5" name="Google Shape;5885;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6" name="Google Shape;5886;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7" name="Google Shape;5887;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8" name="Google Shape;5888;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89" name="Google Shape;5889;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0" name="Google Shape;5890;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1" name="Google Shape;5891;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2" name="Google Shape;5892;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3" name="Google Shape;5893;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4" name="Google Shape;5894;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5" name="Google Shape;5895;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6" name="Google Shape;5896;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97" name="Google Shape;5897;p23"/>
                <p:cNvGrpSpPr/>
                <p:nvPr/>
              </p:nvGrpSpPr>
              <p:grpSpPr>
                <a:xfrm>
                  <a:off x="0" y="415625"/>
                  <a:ext cx="9144003" cy="415637"/>
                  <a:chOff x="0" y="0"/>
                  <a:chExt cx="9121200" cy="414600"/>
                </a:xfrm>
              </p:grpSpPr>
              <p:sp>
                <p:nvSpPr>
                  <p:cNvPr id="5898" name="Google Shape;5898;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99" name="Google Shape;5899;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0" name="Google Shape;5900;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1" name="Google Shape;5901;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2" name="Google Shape;5902;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3" name="Google Shape;5903;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4" name="Google Shape;5904;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5" name="Google Shape;5905;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6" name="Google Shape;5906;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7" name="Google Shape;5907;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8" name="Google Shape;5908;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09" name="Google Shape;5909;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0" name="Google Shape;5910;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1" name="Google Shape;5911;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2" name="Google Shape;5912;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3" name="Google Shape;5913;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4" name="Google Shape;5914;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5" name="Google Shape;5915;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6" name="Google Shape;5916;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7" name="Google Shape;5917;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8" name="Google Shape;5918;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19" name="Google Shape;5919;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20" name="Google Shape;5920;p23"/>
                <p:cNvGrpSpPr/>
                <p:nvPr/>
              </p:nvGrpSpPr>
              <p:grpSpPr>
                <a:xfrm>
                  <a:off x="0" y="831250"/>
                  <a:ext cx="9144003" cy="415637"/>
                  <a:chOff x="0" y="0"/>
                  <a:chExt cx="9121200" cy="414600"/>
                </a:xfrm>
              </p:grpSpPr>
              <p:sp>
                <p:nvSpPr>
                  <p:cNvPr id="5921" name="Google Shape;5921;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2" name="Google Shape;5922;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3" name="Google Shape;5923;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4" name="Google Shape;5924;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5" name="Google Shape;5925;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6" name="Google Shape;5926;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7" name="Google Shape;5927;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8" name="Google Shape;5928;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9" name="Google Shape;5929;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0" name="Google Shape;5930;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1" name="Google Shape;5931;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2" name="Google Shape;5932;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3" name="Google Shape;5933;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4" name="Google Shape;5934;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5" name="Google Shape;5935;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6" name="Google Shape;5936;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7" name="Google Shape;5937;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8" name="Google Shape;5938;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9" name="Google Shape;5939;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0" name="Google Shape;5940;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1" name="Google Shape;5941;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2" name="Google Shape;5942;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43" name="Google Shape;5943;p23"/>
                <p:cNvGrpSpPr/>
                <p:nvPr/>
              </p:nvGrpSpPr>
              <p:grpSpPr>
                <a:xfrm>
                  <a:off x="0" y="1246875"/>
                  <a:ext cx="9144003" cy="415636"/>
                  <a:chOff x="0" y="0"/>
                  <a:chExt cx="9121200" cy="414600"/>
                </a:xfrm>
              </p:grpSpPr>
              <p:sp>
                <p:nvSpPr>
                  <p:cNvPr id="5944" name="Google Shape;5944;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5" name="Google Shape;5945;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6" name="Google Shape;5946;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7" name="Google Shape;5947;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8" name="Google Shape;5948;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9" name="Google Shape;5949;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0" name="Google Shape;5950;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1" name="Google Shape;5951;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2" name="Google Shape;5952;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3" name="Google Shape;5953;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4" name="Google Shape;5954;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5" name="Google Shape;5955;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6" name="Google Shape;5956;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7" name="Google Shape;5957;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8" name="Google Shape;5958;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9" name="Google Shape;5959;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0" name="Google Shape;5960;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1" name="Google Shape;5961;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2" name="Google Shape;5962;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3" name="Google Shape;5963;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4" name="Google Shape;5964;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5" name="Google Shape;5965;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6" name="Google Shape;5966;p23"/>
                <p:cNvGrpSpPr/>
                <p:nvPr/>
              </p:nvGrpSpPr>
              <p:grpSpPr>
                <a:xfrm>
                  <a:off x="0" y="1662500"/>
                  <a:ext cx="9144003" cy="415636"/>
                  <a:chOff x="0" y="0"/>
                  <a:chExt cx="9121200" cy="414600"/>
                </a:xfrm>
              </p:grpSpPr>
              <p:sp>
                <p:nvSpPr>
                  <p:cNvPr id="5967" name="Google Shape;5967;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8" name="Google Shape;5968;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9" name="Google Shape;5969;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0" name="Google Shape;5970;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1" name="Google Shape;5971;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2" name="Google Shape;5972;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3" name="Google Shape;5973;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4" name="Google Shape;5974;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5" name="Google Shape;5975;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6" name="Google Shape;5976;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7" name="Google Shape;5977;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8" name="Google Shape;5978;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9" name="Google Shape;5979;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0" name="Google Shape;5980;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1" name="Google Shape;5981;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2" name="Google Shape;5982;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3" name="Google Shape;5983;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4" name="Google Shape;5984;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5" name="Google Shape;5985;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6" name="Google Shape;5986;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7" name="Google Shape;5987;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8" name="Google Shape;5988;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89" name="Google Shape;5989;p23"/>
                <p:cNvGrpSpPr/>
                <p:nvPr/>
              </p:nvGrpSpPr>
              <p:grpSpPr>
                <a:xfrm>
                  <a:off x="0" y="2078125"/>
                  <a:ext cx="9144003" cy="415636"/>
                  <a:chOff x="0" y="0"/>
                  <a:chExt cx="9121200" cy="414600"/>
                </a:xfrm>
              </p:grpSpPr>
              <p:sp>
                <p:nvSpPr>
                  <p:cNvPr id="5990" name="Google Shape;5990;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1" name="Google Shape;5991;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2" name="Google Shape;5992;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3" name="Google Shape;5993;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4" name="Google Shape;5994;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5" name="Google Shape;5995;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6" name="Google Shape;5996;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7" name="Google Shape;5997;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8" name="Google Shape;5998;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9" name="Google Shape;5999;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0" name="Google Shape;6000;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1" name="Google Shape;6001;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2" name="Google Shape;6002;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3" name="Google Shape;6003;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4" name="Google Shape;6004;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5" name="Google Shape;6005;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6" name="Google Shape;6006;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7" name="Google Shape;6007;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8" name="Google Shape;6008;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09" name="Google Shape;6009;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0" name="Google Shape;6010;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1" name="Google Shape;6011;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12" name="Google Shape;6012;p23"/>
                <p:cNvGrpSpPr/>
                <p:nvPr/>
              </p:nvGrpSpPr>
              <p:grpSpPr>
                <a:xfrm>
                  <a:off x="0" y="2493750"/>
                  <a:ext cx="9144003" cy="415636"/>
                  <a:chOff x="0" y="0"/>
                  <a:chExt cx="9121200" cy="414600"/>
                </a:xfrm>
              </p:grpSpPr>
              <p:sp>
                <p:nvSpPr>
                  <p:cNvPr id="6013" name="Google Shape;6013;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4" name="Google Shape;6014;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5" name="Google Shape;6015;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6" name="Google Shape;6016;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7" name="Google Shape;6017;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8" name="Google Shape;6018;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19" name="Google Shape;6019;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0" name="Google Shape;6020;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1" name="Google Shape;6021;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2" name="Google Shape;6022;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3" name="Google Shape;6023;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4" name="Google Shape;6024;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5" name="Google Shape;6025;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6" name="Google Shape;6026;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7" name="Google Shape;6027;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8" name="Google Shape;6028;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9" name="Google Shape;6029;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0" name="Google Shape;6030;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1" name="Google Shape;6031;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2" name="Google Shape;6032;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3" name="Google Shape;6033;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4" name="Google Shape;6034;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35" name="Google Shape;6035;p23"/>
                <p:cNvGrpSpPr/>
                <p:nvPr/>
              </p:nvGrpSpPr>
              <p:grpSpPr>
                <a:xfrm>
                  <a:off x="0" y="2909375"/>
                  <a:ext cx="9144003" cy="415636"/>
                  <a:chOff x="0" y="0"/>
                  <a:chExt cx="9121200" cy="414600"/>
                </a:xfrm>
              </p:grpSpPr>
              <p:sp>
                <p:nvSpPr>
                  <p:cNvPr id="6036" name="Google Shape;6036;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7" name="Google Shape;6037;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8" name="Google Shape;6038;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9" name="Google Shape;6039;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0" name="Google Shape;6040;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1" name="Google Shape;6041;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2" name="Google Shape;6042;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3" name="Google Shape;6043;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4" name="Google Shape;6044;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5" name="Google Shape;6045;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6" name="Google Shape;6046;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7" name="Google Shape;6047;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8" name="Google Shape;6048;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9" name="Google Shape;6049;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0" name="Google Shape;6050;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1" name="Google Shape;6051;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2" name="Google Shape;6052;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3" name="Google Shape;6053;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4" name="Google Shape;6054;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5" name="Google Shape;6055;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6" name="Google Shape;6056;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7" name="Google Shape;6057;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58" name="Google Shape;6058;p23"/>
                <p:cNvGrpSpPr/>
                <p:nvPr/>
              </p:nvGrpSpPr>
              <p:grpSpPr>
                <a:xfrm>
                  <a:off x="0" y="3325000"/>
                  <a:ext cx="9144003" cy="415636"/>
                  <a:chOff x="0" y="0"/>
                  <a:chExt cx="9121200" cy="414600"/>
                </a:xfrm>
              </p:grpSpPr>
              <p:sp>
                <p:nvSpPr>
                  <p:cNvPr id="6059" name="Google Shape;6059;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0" name="Google Shape;6060;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1" name="Google Shape;6061;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2" name="Google Shape;6062;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3" name="Google Shape;6063;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4" name="Google Shape;6064;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5" name="Google Shape;6065;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6" name="Google Shape;6066;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7" name="Google Shape;6067;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8" name="Google Shape;6068;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9" name="Google Shape;6069;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0" name="Google Shape;6070;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1" name="Google Shape;6071;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2" name="Google Shape;6072;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3" name="Google Shape;6073;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4" name="Google Shape;6074;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5" name="Google Shape;6075;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6" name="Google Shape;6076;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7" name="Google Shape;6077;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8" name="Google Shape;6078;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9" name="Google Shape;6079;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0" name="Google Shape;6080;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81" name="Google Shape;6081;p23"/>
                <p:cNvGrpSpPr/>
                <p:nvPr/>
              </p:nvGrpSpPr>
              <p:grpSpPr>
                <a:xfrm>
                  <a:off x="0" y="3740625"/>
                  <a:ext cx="9144003" cy="415636"/>
                  <a:chOff x="0" y="0"/>
                  <a:chExt cx="9121200" cy="414600"/>
                </a:xfrm>
              </p:grpSpPr>
              <p:sp>
                <p:nvSpPr>
                  <p:cNvPr id="6082" name="Google Shape;6082;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3" name="Google Shape;6083;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4" name="Google Shape;6084;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5" name="Google Shape;6085;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6" name="Google Shape;6086;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7" name="Google Shape;6087;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8" name="Google Shape;6088;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9" name="Google Shape;6089;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0" name="Google Shape;6090;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1" name="Google Shape;6091;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2" name="Google Shape;6092;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3" name="Google Shape;6093;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4" name="Google Shape;6094;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5" name="Google Shape;6095;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6" name="Google Shape;6096;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7" name="Google Shape;6097;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8" name="Google Shape;6098;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9" name="Google Shape;6099;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0" name="Google Shape;6100;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1" name="Google Shape;6101;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2" name="Google Shape;6102;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3" name="Google Shape;6103;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04" name="Google Shape;6104;p23"/>
                <p:cNvGrpSpPr/>
                <p:nvPr/>
              </p:nvGrpSpPr>
              <p:grpSpPr>
                <a:xfrm>
                  <a:off x="0" y="4156250"/>
                  <a:ext cx="9144003" cy="415636"/>
                  <a:chOff x="0" y="0"/>
                  <a:chExt cx="9121200" cy="414600"/>
                </a:xfrm>
              </p:grpSpPr>
              <p:sp>
                <p:nvSpPr>
                  <p:cNvPr id="6105" name="Google Shape;6105;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6" name="Google Shape;6106;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7" name="Google Shape;6107;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8" name="Google Shape;6108;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9" name="Google Shape;6109;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0" name="Google Shape;6110;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1" name="Google Shape;6111;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2" name="Google Shape;6112;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3" name="Google Shape;6113;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4" name="Google Shape;6114;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5" name="Google Shape;6115;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6" name="Google Shape;6116;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7" name="Google Shape;6117;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8" name="Google Shape;6118;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9" name="Google Shape;6119;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0" name="Google Shape;6120;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1" name="Google Shape;6121;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2" name="Google Shape;6122;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3" name="Google Shape;6123;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4" name="Google Shape;6124;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5" name="Google Shape;6125;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6" name="Google Shape;6126;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7" name="Google Shape;6127;p23"/>
                <p:cNvGrpSpPr/>
                <p:nvPr/>
              </p:nvGrpSpPr>
              <p:grpSpPr>
                <a:xfrm>
                  <a:off x="0" y="4571875"/>
                  <a:ext cx="9144003" cy="415636"/>
                  <a:chOff x="0" y="0"/>
                  <a:chExt cx="9121200" cy="414600"/>
                </a:xfrm>
              </p:grpSpPr>
              <p:sp>
                <p:nvSpPr>
                  <p:cNvPr id="6128" name="Google Shape;6128;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29" name="Google Shape;6129;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0" name="Google Shape;6130;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1" name="Google Shape;6131;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2" name="Google Shape;6132;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3" name="Google Shape;6133;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4" name="Google Shape;6134;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5" name="Google Shape;6135;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6" name="Google Shape;6136;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7" name="Google Shape;6137;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8" name="Google Shape;6138;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39" name="Google Shape;6139;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0" name="Google Shape;6140;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1" name="Google Shape;6141;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2" name="Google Shape;6142;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3" name="Google Shape;6143;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4" name="Google Shape;6144;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5" name="Google Shape;6145;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6" name="Google Shape;6146;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7" name="Google Shape;6147;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8" name="Google Shape;6148;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9" name="Google Shape;6149;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50" name="Google Shape;6150;p23"/>
                <p:cNvGrpSpPr/>
                <p:nvPr/>
              </p:nvGrpSpPr>
              <p:grpSpPr>
                <a:xfrm>
                  <a:off x="0" y="4987500"/>
                  <a:ext cx="9144003" cy="415636"/>
                  <a:chOff x="0" y="0"/>
                  <a:chExt cx="9121200" cy="414600"/>
                </a:xfrm>
              </p:grpSpPr>
              <p:sp>
                <p:nvSpPr>
                  <p:cNvPr id="6151" name="Google Shape;6151;p23"/>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2" name="Google Shape;6152;p23"/>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3" name="Google Shape;6153;p23"/>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4" name="Google Shape;6154;p23"/>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5" name="Google Shape;6155;p23"/>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6" name="Google Shape;6156;p23"/>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7" name="Google Shape;6157;p23"/>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8" name="Google Shape;6158;p23"/>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9" name="Google Shape;6159;p23"/>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0" name="Google Shape;6160;p23"/>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1" name="Google Shape;6161;p23"/>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2" name="Google Shape;6162;p23"/>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3" name="Google Shape;6163;p23"/>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4" name="Google Shape;6164;p23"/>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5" name="Google Shape;6165;p23"/>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6" name="Google Shape;6166;p23"/>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7" name="Google Shape;6167;p23"/>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8" name="Google Shape;6168;p23"/>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9" name="Google Shape;6169;p23"/>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0" name="Google Shape;6170;p23"/>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1" name="Google Shape;6171;p23"/>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2" name="Google Shape;6172;p23"/>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6173" name="Google Shape;6173;p23"/>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174" name="Google Shape;6174;p23"/>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175" name="Google Shape;6175;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76" name="Google Shape;6176;p23"/>
          <p:cNvSpPr txBox="1">
            <a:spLocks noGrp="1"/>
          </p:cNvSpPr>
          <p:nvPr>
            <p:ph type="subTitle" idx="1"/>
          </p:nvPr>
        </p:nvSpPr>
        <p:spPr>
          <a:xfrm>
            <a:off x="2484436" y="2241400"/>
            <a:ext cx="6644800" cy="8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7" name="Google Shape;6177;p23"/>
          <p:cNvSpPr txBox="1">
            <a:spLocks noGrp="1"/>
          </p:cNvSpPr>
          <p:nvPr>
            <p:ph type="subTitle" idx="2"/>
          </p:nvPr>
        </p:nvSpPr>
        <p:spPr>
          <a:xfrm>
            <a:off x="2484436" y="3702433"/>
            <a:ext cx="6644800" cy="8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8" name="Google Shape;6178;p23"/>
          <p:cNvSpPr txBox="1">
            <a:spLocks noGrp="1"/>
          </p:cNvSpPr>
          <p:nvPr>
            <p:ph type="subTitle" idx="3"/>
          </p:nvPr>
        </p:nvSpPr>
        <p:spPr>
          <a:xfrm>
            <a:off x="2484436" y="5163467"/>
            <a:ext cx="6644800" cy="87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9" name="Google Shape;6179;p23"/>
          <p:cNvSpPr txBox="1">
            <a:spLocks noGrp="1"/>
          </p:cNvSpPr>
          <p:nvPr>
            <p:ph type="subTitle" idx="4"/>
          </p:nvPr>
        </p:nvSpPr>
        <p:spPr>
          <a:xfrm>
            <a:off x="2484436" y="1737000"/>
            <a:ext cx="6644800" cy="7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180" name="Google Shape;6180;p23"/>
          <p:cNvSpPr txBox="1">
            <a:spLocks noGrp="1"/>
          </p:cNvSpPr>
          <p:nvPr>
            <p:ph type="subTitle" idx="5"/>
          </p:nvPr>
        </p:nvSpPr>
        <p:spPr>
          <a:xfrm>
            <a:off x="2484436" y="3198033"/>
            <a:ext cx="6644800" cy="7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181" name="Google Shape;6181;p23"/>
          <p:cNvSpPr txBox="1">
            <a:spLocks noGrp="1"/>
          </p:cNvSpPr>
          <p:nvPr>
            <p:ph type="subTitle" idx="6"/>
          </p:nvPr>
        </p:nvSpPr>
        <p:spPr>
          <a:xfrm>
            <a:off x="2484436" y="4659067"/>
            <a:ext cx="6644800" cy="7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933">
                <a:solidFill>
                  <a:schemeClr val="dk1"/>
                </a:solidFill>
                <a:latin typeface="Aleo ExtraBold"/>
                <a:ea typeface="Aleo ExtraBold"/>
                <a:cs typeface="Aleo ExtraBold"/>
                <a:sym typeface="Aleo ExtraBold"/>
              </a:defRPr>
            </a:lvl1pPr>
            <a:lvl2pPr lvl="1" algn="ctr" rtl="0">
              <a:lnSpc>
                <a:spcPct val="100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2579933744"/>
      </p:ext>
    </p:extLst>
  </p:cSld>
  <p:clrMapOvr>
    <a:masterClrMapping/>
  </p:clrMapOvr>
  <p:transition spd="med">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125"/>
        <p:cNvGrpSpPr/>
        <p:nvPr/>
      </p:nvGrpSpPr>
      <p:grpSpPr>
        <a:xfrm>
          <a:off x="0" y="0"/>
          <a:ext cx="0" cy="0"/>
          <a:chOff x="0" y="0"/>
          <a:chExt cx="0" cy="0"/>
        </a:xfrm>
      </p:grpSpPr>
      <p:grpSp>
        <p:nvGrpSpPr>
          <p:cNvPr id="7126" name="Google Shape;7126;p27"/>
          <p:cNvGrpSpPr/>
          <p:nvPr/>
        </p:nvGrpSpPr>
        <p:grpSpPr>
          <a:xfrm>
            <a:off x="0" y="-173082"/>
            <a:ext cx="12192400" cy="7204183"/>
            <a:chOff x="0" y="-129812"/>
            <a:chExt cx="9144300" cy="5403137"/>
          </a:xfrm>
        </p:grpSpPr>
        <p:grpSp>
          <p:nvGrpSpPr>
            <p:cNvPr id="7127" name="Google Shape;7127;p27"/>
            <p:cNvGrpSpPr/>
            <p:nvPr/>
          </p:nvGrpSpPr>
          <p:grpSpPr>
            <a:xfrm>
              <a:off x="0" y="-129812"/>
              <a:ext cx="9144300" cy="5403137"/>
              <a:chOff x="0" y="-129812"/>
              <a:chExt cx="9144300" cy="5403137"/>
            </a:xfrm>
          </p:grpSpPr>
          <p:grpSp>
            <p:nvGrpSpPr>
              <p:cNvPr id="7128" name="Google Shape;7128;p27"/>
              <p:cNvGrpSpPr/>
              <p:nvPr/>
            </p:nvGrpSpPr>
            <p:grpSpPr>
              <a:xfrm>
                <a:off x="0" y="-129812"/>
                <a:ext cx="9144003" cy="5403137"/>
                <a:chOff x="0" y="0"/>
                <a:chExt cx="9144003" cy="5403137"/>
              </a:xfrm>
            </p:grpSpPr>
            <p:grpSp>
              <p:nvGrpSpPr>
                <p:cNvPr id="7129" name="Google Shape;7129;p27"/>
                <p:cNvGrpSpPr/>
                <p:nvPr/>
              </p:nvGrpSpPr>
              <p:grpSpPr>
                <a:xfrm>
                  <a:off x="0" y="0"/>
                  <a:ext cx="9144003" cy="415637"/>
                  <a:chOff x="0" y="0"/>
                  <a:chExt cx="9121200" cy="414600"/>
                </a:xfrm>
              </p:grpSpPr>
              <p:sp>
                <p:nvSpPr>
                  <p:cNvPr id="7130" name="Google Shape;7130;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1" name="Google Shape;7131;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2" name="Google Shape;7132;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3" name="Google Shape;7133;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4" name="Google Shape;7134;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5" name="Google Shape;7135;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6" name="Google Shape;7136;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7" name="Google Shape;7137;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8" name="Google Shape;7138;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9" name="Google Shape;7139;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0" name="Google Shape;7140;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1" name="Google Shape;7141;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2" name="Google Shape;7142;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3" name="Google Shape;7143;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4" name="Google Shape;7144;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5" name="Google Shape;7145;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6" name="Google Shape;7146;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7" name="Google Shape;7147;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8" name="Google Shape;7148;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9" name="Google Shape;7149;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0" name="Google Shape;7150;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1" name="Google Shape;7151;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152" name="Google Shape;7152;p27"/>
                <p:cNvGrpSpPr/>
                <p:nvPr/>
              </p:nvGrpSpPr>
              <p:grpSpPr>
                <a:xfrm>
                  <a:off x="0" y="415625"/>
                  <a:ext cx="9144003" cy="415637"/>
                  <a:chOff x="0" y="0"/>
                  <a:chExt cx="9121200" cy="414600"/>
                </a:xfrm>
              </p:grpSpPr>
              <p:sp>
                <p:nvSpPr>
                  <p:cNvPr id="7153" name="Google Shape;7153;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4" name="Google Shape;7154;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5" name="Google Shape;7155;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6" name="Google Shape;7156;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7" name="Google Shape;7157;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8" name="Google Shape;7158;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9" name="Google Shape;7159;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0" name="Google Shape;7160;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1" name="Google Shape;7161;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2" name="Google Shape;7162;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3" name="Google Shape;7163;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4" name="Google Shape;7164;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5" name="Google Shape;7165;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6" name="Google Shape;7166;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7" name="Google Shape;7167;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8" name="Google Shape;7168;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9" name="Google Shape;7169;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0" name="Google Shape;7170;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1" name="Google Shape;7171;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2" name="Google Shape;7172;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3" name="Google Shape;7173;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4" name="Google Shape;7174;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175" name="Google Shape;7175;p27"/>
                <p:cNvGrpSpPr/>
                <p:nvPr/>
              </p:nvGrpSpPr>
              <p:grpSpPr>
                <a:xfrm>
                  <a:off x="0" y="831250"/>
                  <a:ext cx="9144003" cy="415637"/>
                  <a:chOff x="0" y="0"/>
                  <a:chExt cx="9121200" cy="414600"/>
                </a:xfrm>
              </p:grpSpPr>
              <p:sp>
                <p:nvSpPr>
                  <p:cNvPr id="7176" name="Google Shape;7176;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7" name="Google Shape;7177;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8" name="Google Shape;7178;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9" name="Google Shape;7179;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0" name="Google Shape;7180;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1" name="Google Shape;7181;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2" name="Google Shape;7182;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3" name="Google Shape;7183;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4" name="Google Shape;7184;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5" name="Google Shape;7185;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6" name="Google Shape;7186;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7" name="Google Shape;7187;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8" name="Google Shape;7188;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9" name="Google Shape;7189;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0" name="Google Shape;7190;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1" name="Google Shape;7191;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2" name="Google Shape;7192;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3" name="Google Shape;7193;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4" name="Google Shape;7194;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5" name="Google Shape;7195;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6" name="Google Shape;7196;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7" name="Google Shape;7197;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198" name="Google Shape;7198;p27"/>
                <p:cNvGrpSpPr/>
                <p:nvPr/>
              </p:nvGrpSpPr>
              <p:grpSpPr>
                <a:xfrm>
                  <a:off x="0" y="1246875"/>
                  <a:ext cx="9144003" cy="415636"/>
                  <a:chOff x="0" y="0"/>
                  <a:chExt cx="9121200" cy="414600"/>
                </a:xfrm>
              </p:grpSpPr>
              <p:sp>
                <p:nvSpPr>
                  <p:cNvPr id="7199" name="Google Shape;7199;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0" name="Google Shape;7200;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1" name="Google Shape;7201;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2" name="Google Shape;7202;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3" name="Google Shape;7203;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4" name="Google Shape;7204;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5" name="Google Shape;7205;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6" name="Google Shape;7206;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7" name="Google Shape;7207;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8" name="Google Shape;7208;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9" name="Google Shape;7209;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0" name="Google Shape;7210;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1" name="Google Shape;7211;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2" name="Google Shape;7212;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3" name="Google Shape;7213;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4" name="Google Shape;7214;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5" name="Google Shape;7215;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6" name="Google Shape;7216;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7" name="Google Shape;7217;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8" name="Google Shape;7218;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9" name="Google Shape;7219;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0" name="Google Shape;7220;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221" name="Google Shape;7221;p27"/>
                <p:cNvGrpSpPr/>
                <p:nvPr/>
              </p:nvGrpSpPr>
              <p:grpSpPr>
                <a:xfrm>
                  <a:off x="0" y="1662500"/>
                  <a:ext cx="9144003" cy="415636"/>
                  <a:chOff x="0" y="0"/>
                  <a:chExt cx="9121200" cy="414600"/>
                </a:xfrm>
              </p:grpSpPr>
              <p:sp>
                <p:nvSpPr>
                  <p:cNvPr id="7222" name="Google Shape;7222;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3" name="Google Shape;7223;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4" name="Google Shape;7224;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5" name="Google Shape;7225;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6" name="Google Shape;7226;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7" name="Google Shape;7227;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8" name="Google Shape;7228;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9" name="Google Shape;7229;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0" name="Google Shape;7230;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1" name="Google Shape;7231;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2" name="Google Shape;7232;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3" name="Google Shape;7233;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4" name="Google Shape;7234;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5" name="Google Shape;7235;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6" name="Google Shape;7236;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7" name="Google Shape;7237;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8" name="Google Shape;7238;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9" name="Google Shape;7239;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0" name="Google Shape;7240;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1" name="Google Shape;7241;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2" name="Google Shape;7242;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3" name="Google Shape;7243;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244" name="Google Shape;7244;p27"/>
                <p:cNvGrpSpPr/>
                <p:nvPr/>
              </p:nvGrpSpPr>
              <p:grpSpPr>
                <a:xfrm>
                  <a:off x="0" y="2078125"/>
                  <a:ext cx="9144003" cy="415636"/>
                  <a:chOff x="0" y="0"/>
                  <a:chExt cx="9121200" cy="414600"/>
                </a:xfrm>
              </p:grpSpPr>
              <p:sp>
                <p:nvSpPr>
                  <p:cNvPr id="7245" name="Google Shape;7245;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6" name="Google Shape;7246;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7" name="Google Shape;7247;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8" name="Google Shape;7248;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9" name="Google Shape;7249;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0" name="Google Shape;7250;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1" name="Google Shape;7251;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2" name="Google Shape;7252;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3" name="Google Shape;7253;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4" name="Google Shape;7254;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5" name="Google Shape;7255;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6" name="Google Shape;7256;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7" name="Google Shape;7257;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8" name="Google Shape;7258;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9" name="Google Shape;7259;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0" name="Google Shape;7260;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1" name="Google Shape;7261;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2" name="Google Shape;7262;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3" name="Google Shape;7263;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4" name="Google Shape;7264;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5" name="Google Shape;7265;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6" name="Google Shape;7266;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267" name="Google Shape;7267;p27"/>
                <p:cNvGrpSpPr/>
                <p:nvPr/>
              </p:nvGrpSpPr>
              <p:grpSpPr>
                <a:xfrm>
                  <a:off x="0" y="2493750"/>
                  <a:ext cx="9144003" cy="415636"/>
                  <a:chOff x="0" y="0"/>
                  <a:chExt cx="9121200" cy="414600"/>
                </a:xfrm>
              </p:grpSpPr>
              <p:sp>
                <p:nvSpPr>
                  <p:cNvPr id="7268" name="Google Shape;7268;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9" name="Google Shape;7269;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0" name="Google Shape;7270;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1" name="Google Shape;7271;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2" name="Google Shape;7272;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3" name="Google Shape;7273;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4" name="Google Shape;7274;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5" name="Google Shape;7275;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6" name="Google Shape;7276;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7" name="Google Shape;7277;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8" name="Google Shape;7278;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9" name="Google Shape;7279;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0" name="Google Shape;7280;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1" name="Google Shape;7281;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2" name="Google Shape;7282;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3" name="Google Shape;7283;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4" name="Google Shape;7284;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5" name="Google Shape;7285;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6" name="Google Shape;7286;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7" name="Google Shape;7287;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8" name="Google Shape;7288;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9" name="Google Shape;7289;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290" name="Google Shape;7290;p27"/>
                <p:cNvGrpSpPr/>
                <p:nvPr/>
              </p:nvGrpSpPr>
              <p:grpSpPr>
                <a:xfrm>
                  <a:off x="0" y="2909375"/>
                  <a:ext cx="9144003" cy="415636"/>
                  <a:chOff x="0" y="0"/>
                  <a:chExt cx="9121200" cy="414600"/>
                </a:xfrm>
              </p:grpSpPr>
              <p:sp>
                <p:nvSpPr>
                  <p:cNvPr id="7291" name="Google Shape;7291;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2" name="Google Shape;7292;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3" name="Google Shape;7293;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4" name="Google Shape;7294;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5" name="Google Shape;7295;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6" name="Google Shape;7296;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7" name="Google Shape;7297;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8" name="Google Shape;7298;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9" name="Google Shape;7299;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0" name="Google Shape;7300;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1" name="Google Shape;7301;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2" name="Google Shape;7302;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3" name="Google Shape;7303;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4" name="Google Shape;7304;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5" name="Google Shape;7305;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6" name="Google Shape;7306;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7" name="Google Shape;7307;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8" name="Google Shape;7308;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9" name="Google Shape;7309;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0" name="Google Shape;7310;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1" name="Google Shape;7311;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2" name="Google Shape;7312;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313" name="Google Shape;7313;p27"/>
                <p:cNvGrpSpPr/>
                <p:nvPr/>
              </p:nvGrpSpPr>
              <p:grpSpPr>
                <a:xfrm>
                  <a:off x="0" y="3325000"/>
                  <a:ext cx="9144003" cy="415636"/>
                  <a:chOff x="0" y="0"/>
                  <a:chExt cx="9121200" cy="414600"/>
                </a:xfrm>
              </p:grpSpPr>
              <p:sp>
                <p:nvSpPr>
                  <p:cNvPr id="7314" name="Google Shape;7314;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5" name="Google Shape;7315;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6" name="Google Shape;7316;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7" name="Google Shape;7317;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8" name="Google Shape;7318;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9" name="Google Shape;7319;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0" name="Google Shape;7320;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1" name="Google Shape;7321;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2" name="Google Shape;7322;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3" name="Google Shape;7323;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4" name="Google Shape;7324;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5" name="Google Shape;7325;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6" name="Google Shape;7326;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7" name="Google Shape;7327;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8" name="Google Shape;7328;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9" name="Google Shape;7329;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0" name="Google Shape;7330;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1" name="Google Shape;7331;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2" name="Google Shape;7332;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3" name="Google Shape;7333;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4" name="Google Shape;7334;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5" name="Google Shape;7335;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336" name="Google Shape;7336;p27"/>
                <p:cNvGrpSpPr/>
                <p:nvPr/>
              </p:nvGrpSpPr>
              <p:grpSpPr>
                <a:xfrm>
                  <a:off x="0" y="3740625"/>
                  <a:ext cx="9144003" cy="415636"/>
                  <a:chOff x="0" y="0"/>
                  <a:chExt cx="9121200" cy="414600"/>
                </a:xfrm>
              </p:grpSpPr>
              <p:sp>
                <p:nvSpPr>
                  <p:cNvPr id="7337" name="Google Shape;7337;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8" name="Google Shape;7338;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9" name="Google Shape;7339;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0" name="Google Shape;7340;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1" name="Google Shape;7341;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2" name="Google Shape;7342;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3" name="Google Shape;7343;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4" name="Google Shape;7344;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5" name="Google Shape;7345;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6" name="Google Shape;7346;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7" name="Google Shape;7347;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8" name="Google Shape;7348;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9" name="Google Shape;7349;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0" name="Google Shape;7350;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1" name="Google Shape;7351;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2" name="Google Shape;7352;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3" name="Google Shape;7353;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4" name="Google Shape;7354;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5" name="Google Shape;7355;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6" name="Google Shape;7356;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7" name="Google Shape;7357;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8" name="Google Shape;7358;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359" name="Google Shape;7359;p27"/>
                <p:cNvGrpSpPr/>
                <p:nvPr/>
              </p:nvGrpSpPr>
              <p:grpSpPr>
                <a:xfrm>
                  <a:off x="0" y="4156250"/>
                  <a:ext cx="9144003" cy="415636"/>
                  <a:chOff x="0" y="0"/>
                  <a:chExt cx="9121200" cy="414600"/>
                </a:xfrm>
              </p:grpSpPr>
              <p:sp>
                <p:nvSpPr>
                  <p:cNvPr id="7360" name="Google Shape;7360;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1" name="Google Shape;7361;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2" name="Google Shape;7362;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3" name="Google Shape;7363;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4" name="Google Shape;7364;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5" name="Google Shape;7365;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6" name="Google Shape;7366;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7" name="Google Shape;7367;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8" name="Google Shape;7368;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9" name="Google Shape;7369;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0" name="Google Shape;7370;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1" name="Google Shape;7371;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2" name="Google Shape;7372;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3" name="Google Shape;7373;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4" name="Google Shape;7374;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5" name="Google Shape;7375;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6" name="Google Shape;7376;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7" name="Google Shape;7377;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8" name="Google Shape;7378;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9" name="Google Shape;7379;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0" name="Google Shape;7380;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1" name="Google Shape;7381;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382" name="Google Shape;7382;p27"/>
                <p:cNvGrpSpPr/>
                <p:nvPr/>
              </p:nvGrpSpPr>
              <p:grpSpPr>
                <a:xfrm>
                  <a:off x="0" y="4571875"/>
                  <a:ext cx="9144003" cy="415636"/>
                  <a:chOff x="0" y="0"/>
                  <a:chExt cx="9121200" cy="414600"/>
                </a:xfrm>
              </p:grpSpPr>
              <p:sp>
                <p:nvSpPr>
                  <p:cNvPr id="7383" name="Google Shape;7383;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4" name="Google Shape;7384;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5" name="Google Shape;7385;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6" name="Google Shape;7386;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7" name="Google Shape;7387;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8" name="Google Shape;7388;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9" name="Google Shape;7389;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0" name="Google Shape;7390;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1" name="Google Shape;7391;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2" name="Google Shape;7392;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3" name="Google Shape;7393;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4" name="Google Shape;7394;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5" name="Google Shape;7395;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6" name="Google Shape;7396;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7" name="Google Shape;7397;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8" name="Google Shape;7398;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9" name="Google Shape;7399;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0" name="Google Shape;7400;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1" name="Google Shape;7401;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2" name="Google Shape;7402;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3" name="Google Shape;7403;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4" name="Google Shape;7404;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405" name="Google Shape;7405;p27"/>
                <p:cNvGrpSpPr/>
                <p:nvPr/>
              </p:nvGrpSpPr>
              <p:grpSpPr>
                <a:xfrm>
                  <a:off x="0" y="4987500"/>
                  <a:ext cx="9144003" cy="415636"/>
                  <a:chOff x="0" y="0"/>
                  <a:chExt cx="9121200" cy="414600"/>
                </a:xfrm>
              </p:grpSpPr>
              <p:sp>
                <p:nvSpPr>
                  <p:cNvPr id="7406" name="Google Shape;7406;p27"/>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7" name="Google Shape;7407;p27"/>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8" name="Google Shape;7408;p27"/>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9" name="Google Shape;7409;p27"/>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0" name="Google Shape;7410;p27"/>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1" name="Google Shape;7411;p27"/>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2" name="Google Shape;7412;p27"/>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3" name="Google Shape;7413;p27"/>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4" name="Google Shape;7414;p27"/>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5" name="Google Shape;7415;p27"/>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6" name="Google Shape;7416;p27"/>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7" name="Google Shape;7417;p27"/>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8" name="Google Shape;7418;p27"/>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9" name="Google Shape;7419;p27"/>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0" name="Google Shape;7420;p27"/>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1" name="Google Shape;7421;p27"/>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2" name="Google Shape;7422;p27"/>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3" name="Google Shape;7423;p27"/>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4" name="Google Shape;7424;p27"/>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5" name="Google Shape;7425;p27"/>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6" name="Google Shape;7426;p27"/>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7" name="Google Shape;7427;p27"/>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7428" name="Google Shape;7428;p27"/>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429" name="Google Shape;7429;p27"/>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430" name="Google Shape;7430;p27"/>
          <p:cNvSpPr txBox="1">
            <a:spLocks noGrp="1"/>
          </p:cNvSpPr>
          <p:nvPr>
            <p:ph type="title" hasCustomPrompt="1"/>
          </p:nvPr>
        </p:nvSpPr>
        <p:spPr>
          <a:xfrm>
            <a:off x="1767533" y="2616200"/>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7431" name="Google Shape;7431;p27"/>
          <p:cNvSpPr txBox="1">
            <a:spLocks noGrp="1"/>
          </p:cNvSpPr>
          <p:nvPr>
            <p:ph type="subTitle" idx="1"/>
          </p:nvPr>
        </p:nvSpPr>
        <p:spPr>
          <a:xfrm>
            <a:off x="1251333"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432" name="Google Shape;7432;p27"/>
          <p:cNvSpPr txBox="1">
            <a:spLocks noGrp="1"/>
          </p:cNvSpPr>
          <p:nvPr>
            <p:ph type="subTitle" idx="2"/>
          </p:nvPr>
        </p:nvSpPr>
        <p:spPr>
          <a:xfrm>
            <a:off x="1251333"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7433" name="Google Shape;7433;p27"/>
          <p:cNvSpPr txBox="1">
            <a:spLocks noGrp="1"/>
          </p:cNvSpPr>
          <p:nvPr>
            <p:ph type="title" idx="3" hasCustomPrompt="1"/>
          </p:nvPr>
        </p:nvSpPr>
        <p:spPr>
          <a:xfrm>
            <a:off x="5164133"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7434" name="Google Shape;7434;p27"/>
          <p:cNvSpPr txBox="1">
            <a:spLocks noGrp="1"/>
          </p:cNvSpPr>
          <p:nvPr>
            <p:ph type="subTitle" idx="4"/>
          </p:nvPr>
        </p:nvSpPr>
        <p:spPr>
          <a:xfrm>
            <a:off x="4647200"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435" name="Google Shape;7435;p27"/>
          <p:cNvSpPr txBox="1">
            <a:spLocks noGrp="1"/>
          </p:cNvSpPr>
          <p:nvPr>
            <p:ph type="subTitle" idx="5"/>
          </p:nvPr>
        </p:nvSpPr>
        <p:spPr>
          <a:xfrm>
            <a:off x="4647200"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7436" name="Google Shape;7436;p27"/>
          <p:cNvSpPr txBox="1">
            <a:spLocks noGrp="1"/>
          </p:cNvSpPr>
          <p:nvPr>
            <p:ph type="title" idx="6" hasCustomPrompt="1"/>
          </p:nvPr>
        </p:nvSpPr>
        <p:spPr>
          <a:xfrm>
            <a:off x="8556900" y="2616200"/>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7437" name="Google Shape;7437;p27"/>
          <p:cNvSpPr txBox="1">
            <a:spLocks noGrp="1"/>
          </p:cNvSpPr>
          <p:nvPr>
            <p:ph type="subTitle" idx="7"/>
          </p:nvPr>
        </p:nvSpPr>
        <p:spPr>
          <a:xfrm>
            <a:off x="8043067" y="4838900"/>
            <a:ext cx="2897600" cy="11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438" name="Google Shape;7438;p27"/>
          <p:cNvSpPr txBox="1">
            <a:spLocks noGrp="1"/>
          </p:cNvSpPr>
          <p:nvPr>
            <p:ph type="subTitle" idx="8"/>
          </p:nvPr>
        </p:nvSpPr>
        <p:spPr>
          <a:xfrm>
            <a:off x="8043067" y="4176200"/>
            <a:ext cx="2897600" cy="6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1pPr>
            <a:lvl2pPr lvl="1"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3200" b="1">
                <a:solidFill>
                  <a:schemeClr val="dk1"/>
                </a:solidFill>
                <a:latin typeface="DM Sans"/>
                <a:ea typeface="DM Sans"/>
                <a:cs typeface="DM Sans"/>
                <a:sym typeface="DM Sans"/>
              </a:defRPr>
            </a:lvl9pPr>
          </a:lstStyle>
          <a:p>
            <a:endParaRPr/>
          </a:p>
        </p:txBody>
      </p:sp>
      <p:sp>
        <p:nvSpPr>
          <p:cNvPr id="7439" name="Google Shape;7439;p27"/>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9174232"/>
      </p:ext>
    </p:extLst>
  </p:cSld>
  <p:clrMapOvr>
    <a:masterClrMapping/>
  </p:clrMapOvr>
  <p:transition spd="med">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48"/>
        <p:cNvGrpSpPr/>
        <p:nvPr/>
      </p:nvGrpSpPr>
      <p:grpSpPr>
        <a:xfrm>
          <a:off x="0" y="0"/>
          <a:ext cx="0" cy="0"/>
          <a:chOff x="0" y="0"/>
          <a:chExt cx="0" cy="0"/>
        </a:xfrm>
      </p:grpSpPr>
      <p:grpSp>
        <p:nvGrpSpPr>
          <p:cNvPr id="7749" name="Google Shape;7749;p29"/>
          <p:cNvGrpSpPr/>
          <p:nvPr/>
        </p:nvGrpSpPr>
        <p:grpSpPr>
          <a:xfrm>
            <a:off x="-74801" y="-173082"/>
            <a:ext cx="12267201" cy="7204183"/>
            <a:chOff x="-56101" y="-129812"/>
            <a:chExt cx="9200401" cy="5403137"/>
          </a:xfrm>
        </p:grpSpPr>
        <p:grpSp>
          <p:nvGrpSpPr>
            <p:cNvPr id="7750" name="Google Shape;7750;p29"/>
            <p:cNvGrpSpPr/>
            <p:nvPr/>
          </p:nvGrpSpPr>
          <p:grpSpPr>
            <a:xfrm>
              <a:off x="0" y="-129812"/>
              <a:ext cx="9144300" cy="5403137"/>
              <a:chOff x="0" y="-129812"/>
              <a:chExt cx="9144300" cy="5403137"/>
            </a:xfrm>
          </p:grpSpPr>
          <p:grpSp>
            <p:nvGrpSpPr>
              <p:cNvPr id="7751" name="Google Shape;7751;p29"/>
              <p:cNvGrpSpPr/>
              <p:nvPr/>
            </p:nvGrpSpPr>
            <p:grpSpPr>
              <a:xfrm>
                <a:off x="0" y="-129812"/>
                <a:ext cx="9144003" cy="5403137"/>
                <a:chOff x="0" y="0"/>
                <a:chExt cx="9144003" cy="5403137"/>
              </a:xfrm>
            </p:grpSpPr>
            <p:grpSp>
              <p:nvGrpSpPr>
                <p:cNvPr id="7752" name="Google Shape;7752;p29"/>
                <p:cNvGrpSpPr/>
                <p:nvPr/>
              </p:nvGrpSpPr>
              <p:grpSpPr>
                <a:xfrm>
                  <a:off x="0" y="0"/>
                  <a:ext cx="9144003" cy="415637"/>
                  <a:chOff x="0" y="0"/>
                  <a:chExt cx="9121200" cy="414600"/>
                </a:xfrm>
              </p:grpSpPr>
              <p:sp>
                <p:nvSpPr>
                  <p:cNvPr id="7753" name="Google Shape;7753;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4" name="Google Shape;7754;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5" name="Google Shape;7755;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6" name="Google Shape;7756;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7" name="Google Shape;7757;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8" name="Google Shape;7758;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9" name="Google Shape;7759;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0" name="Google Shape;7760;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1" name="Google Shape;7761;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2" name="Google Shape;7762;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3" name="Google Shape;7763;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4" name="Google Shape;7764;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5" name="Google Shape;7765;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6" name="Google Shape;7766;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7" name="Google Shape;7767;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8" name="Google Shape;7768;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9" name="Google Shape;7769;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0" name="Google Shape;7770;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1" name="Google Shape;7771;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2" name="Google Shape;7772;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3" name="Google Shape;7773;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4" name="Google Shape;7774;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75" name="Google Shape;7775;p29"/>
                <p:cNvGrpSpPr/>
                <p:nvPr/>
              </p:nvGrpSpPr>
              <p:grpSpPr>
                <a:xfrm>
                  <a:off x="0" y="415625"/>
                  <a:ext cx="9144003" cy="415637"/>
                  <a:chOff x="0" y="0"/>
                  <a:chExt cx="9121200" cy="414600"/>
                </a:xfrm>
              </p:grpSpPr>
              <p:sp>
                <p:nvSpPr>
                  <p:cNvPr id="7776" name="Google Shape;7776;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7" name="Google Shape;7777;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8" name="Google Shape;7778;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9" name="Google Shape;7779;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0" name="Google Shape;7780;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1" name="Google Shape;7781;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2" name="Google Shape;7782;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3" name="Google Shape;7783;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4" name="Google Shape;7784;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5" name="Google Shape;7785;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6" name="Google Shape;7786;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7" name="Google Shape;7787;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8" name="Google Shape;7788;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9" name="Google Shape;7789;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0" name="Google Shape;7790;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1" name="Google Shape;7791;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2" name="Google Shape;7792;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3" name="Google Shape;7793;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4" name="Google Shape;7794;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5" name="Google Shape;7795;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6" name="Google Shape;7796;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7" name="Google Shape;7797;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98" name="Google Shape;7798;p29"/>
                <p:cNvGrpSpPr/>
                <p:nvPr/>
              </p:nvGrpSpPr>
              <p:grpSpPr>
                <a:xfrm>
                  <a:off x="0" y="831250"/>
                  <a:ext cx="9144003" cy="415637"/>
                  <a:chOff x="0" y="0"/>
                  <a:chExt cx="9121200" cy="414600"/>
                </a:xfrm>
              </p:grpSpPr>
              <p:sp>
                <p:nvSpPr>
                  <p:cNvPr id="7799" name="Google Shape;7799;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0" name="Google Shape;7800;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1" name="Google Shape;7801;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2" name="Google Shape;7802;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3" name="Google Shape;7803;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4" name="Google Shape;7804;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5" name="Google Shape;7805;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6" name="Google Shape;7806;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7" name="Google Shape;7807;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8" name="Google Shape;7808;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9" name="Google Shape;7809;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0" name="Google Shape;7810;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1" name="Google Shape;7811;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2" name="Google Shape;7812;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3" name="Google Shape;7813;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4" name="Google Shape;7814;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5" name="Google Shape;7815;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6" name="Google Shape;7816;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7" name="Google Shape;7817;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8" name="Google Shape;7818;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9" name="Google Shape;7819;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0" name="Google Shape;7820;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21" name="Google Shape;7821;p29"/>
                <p:cNvGrpSpPr/>
                <p:nvPr/>
              </p:nvGrpSpPr>
              <p:grpSpPr>
                <a:xfrm>
                  <a:off x="0" y="1246875"/>
                  <a:ext cx="9144003" cy="415636"/>
                  <a:chOff x="0" y="0"/>
                  <a:chExt cx="9121200" cy="414600"/>
                </a:xfrm>
              </p:grpSpPr>
              <p:sp>
                <p:nvSpPr>
                  <p:cNvPr id="7822" name="Google Shape;7822;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3" name="Google Shape;7823;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4" name="Google Shape;7824;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5" name="Google Shape;7825;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6" name="Google Shape;7826;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7" name="Google Shape;7827;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8" name="Google Shape;7828;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9" name="Google Shape;7829;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0" name="Google Shape;7830;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1" name="Google Shape;7831;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2" name="Google Shape;7832;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3" name="Google Shape;7833;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4" name="Google Shape;7834;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5" name="Google Shape;7835;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6" name="Google Shape;7836;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7" name="Google Shape;7837;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8" name="Google Shape;7838;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9" name="Google Shape;7839;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0" name="Google Shape;7840;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1" name="Google Shape;7841;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2" name="Google Shape;7842;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3" name="Google Shape;7843;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44" name="Google Shape;7844;p29"/>
                <p:cNvGrpSpPr/>
                <p:nvPr/>
              </p:nvGrpSpPr>
              <p:grpSpPr>
                <a:xfrm>
                  <a:off x="0" y="1662500"/>
                  <a:ext cx="9144003" cy="415636"/>
                  <a:chOff x="0" y="0"/>
                  <a:chExt cx="9121200" cy="414600"/>
                </a:xfrm>
              </p:grpSpPr>
              <p:sp>
                <p:nvSpPr>
                  <p:cNvPr id="7845" name="Google Shape;7845;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6" name="Google Shape;7846;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7" name="Google Shape;7847;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8" name="Google Shape;7848;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9" name="Google Shape;7849;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0" name="Google Shape;7850;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1" name="Google Shape;7851;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2" name="Google Shape;7852;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3" name="Google Shape;7853;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4" name="Google Shape;7854;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5" name="Google Shape;7855;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6" name="Google Shape;7856;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7" name="Google Shape;7857;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8" name="Google Shape;7858;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9" name="Google Shape;7859;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0" name="Google Shape;7860;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1" name="Google Shape;7861;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2" name="Google Shape;7862;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3" name="Google Shape;7863;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4" name="Google Shape;7864;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5" name="Google Shape;7865;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6" name="Google Shape;7866;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67" name="Google Shape;7867;p29"/>
                <p:cNvGrpSpPr/>
                <p:nvPr/>
              </p:nvGrpSpPr>
              <p:grpSpPr>
                <a:xfrm>
                  <a:off x="0" y="2078125"/>
                  <a:ext cx="9144003" cy="415636"/>
                  <a:chOff x="0" y="0"/>
                  <a:chExt cx="9121200" cy="414600"/>
                </a:xfrm>
              </p:grpSpPr>
              <p:sp>
                <p:nvSpPr>
                  <p:cNvPr id="7868" name="Google Shape;7868;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9" name="Google Shape;7869;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0" name="Google Shape;7870;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1" name="Google Shape;7871;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2" name="Google Shape;7872;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3" name="Google Shape;7873;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4" name="Google Shape;7874;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5" name="Google Shape;7875;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6" name="Google Shape;7876;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7" name="Google Shape;7877;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8" name="Google Shape;7878;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9" name="Google Shape;7879;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0" name="Google Shape;7880;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1" name="Google Shape;7881;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2" name="Google Shape;7882;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3" name="Google Shape;7883;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4" name="Google Shape;7884;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5" name="Google Shape;7885;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6" name="Google Shape;7886;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7" name="Google Shape;7887;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8" name="Google Shape;7888;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89" name="Google Shape;7889;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90" name="Google Shape;7890;p29"/>
                <p:cNvGrpSpPr/>
                <p:nvPr/>
              </p:nvGrpSpPr>
              <p:grpSpPr>
                <a:xfrm>
                  <a:off x="0" y="2493750"/>
                  <a:ext cx="9144003" cy="415636"/>
                  <a:chOff x="0" y="0"/>
                  <a:chExt cx="9121200" cy="414600"/>
                </a:xfrm>
              </p:grpSpPr>
              <p:sp>
                <p:nvSpPr>
                  <p:cNvPr id="7891" name="Google Shape;7891;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2" name="Google Shape;7892;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3" name="Google Shape;7893;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4" name="Google Shape;7894;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5" name="Google Shape;7895;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6" name="Google Shape;7896;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7" name="Google Shape;7897;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8" name="Google Shape;7898;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99" name="Google Shape;7899;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0" name="Google Shape;7900;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1" name="Google Shape;7901;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2" name="Google Shape;7902;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3" name="Google Shape;7903;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4" name="Google Shape;7904;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5" name="Google Shape;7905;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6" name="Google Shape;7906;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7" name="Google Shape;7907;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8" name="Google Shape;7908;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9" name="Google Shape;7909;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0" name="Google Shape;7910;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1" name="Google Shape;7911;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2" name="Google Shape;7912;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13" name="Google Shape;7913;p29"/>
                <p:cNvGrpSpPr/>
                <p:nvPr/>
              </p:nvGrpSpPr>
              <p:grpSpPr>
                <a:xfrm>
                  <a:off x="0" y="2909375"/>
                  <a:ext cx="9144003" cy="415636"/>
                  <a:chOff x="0" y="0"/>
                  <a:chExt cx="9121200" cy="414600"/>
                </a:xfrm>
              </p:grpSpPr>
              <p:sp>
                <p:nvSpPr>
                  <p:cNvPr id="7914" name="Google Shape;7914;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5" name="Google Shape;7915;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6" name="Google Shape;7916;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7" name="Google Shape;7917;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8" name="Google Shape;7918;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9" name="Google Shape;7919;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0" name="Google Shape;7920;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1" name="Google Shape;7921;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2" name="Google Shape;7922;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3" name="Google Shape;7923;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4" name="Google Shape;7924;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5" name="Google Shape;7925;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6" name="Google Shape;7926;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7" name="Google Shape;7927;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8" name="Google Shape;7928;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9" name="Google Shape;7929;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0" name="Google Shape;7930;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1" name="Google Shape;7931;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2" name="Google Shape;7932;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3" name="Google Shape;7933;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4" name="Google Shape;7934;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5" name="Google Shape;7935;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36" name="Google Shape;7936;p29"/>
                <p:cNvGrpSpPr/>
                <p:nvPr/>
              </p:nvGrpSpPr>
              <p:grpSpPr>
                <a:xfrm>
                  <a:off x="0" y="3325000"/>
                  <a:ext cx="9144003" cy="415636"/>
                  <a:chOff x="0" y="0"/>
                  <a:chExt cx="9121200" cy="414600"/>
                </a:xfrm>
              </p:grpSpPr>
              <p:sp>
                <p:nvSpPr>
                  <p:cNvPr id="7937" name="Google Shape;7937;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8" name="Google Shape;7938;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9" name="Google Shape;7939;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0" name="Google Shape;7940;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1" name="Google Shape;7941;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2" name="Google Shape;7942;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3" name="Google Shape;7943;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4" name="Google Shape;7944;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5" name="Google Shape;7945;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6" name="Google Shape;7946;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7" name="Google Shape;7947;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8" name="Google Shape;7948;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9" name="Google Shape;7949;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0" name="Google Shape;7950;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1" name="Google Shape;7951;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2" name="Google Shape;7952;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3" name="Google Shape;7953;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4" name="Google Shape;7954;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5" name="Google Shape;7955;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6" name="Google Shape;7956;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7" name="Google Shape;7957;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8" name="Google Shape;7958;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59" name="Google Shape;7959;p29"/>
                <p:cNvGrpSpPr/>
                <p:nvPr/>
              </p:nvGrpSpPr>
              <p:grpSpPr>
                <a:xfrm>
                  <a:off x="0" y="3740625"/>
                  <a:ext cx="9144003" cy="415636"/>
                  <a:chOff x="0" y="0"/>
                  <a:chExt cx="9121200" cy="414600"/>
                </a:xfrm>
              </p:grpSpPr>
              <p:sp>
                <p:nvSpPr>
                  <p:cNvPr id="7960" name="Google Shape;7960;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1" name="Google Shape;7961;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2" name="Google Shape;7962;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3" name="Google Shape;7963;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4" name="Google Shape;7964;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5" name="Google Shape;7965;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6" name="Google Shape;7966;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7" name="Google Shape;7967;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8" name="Google Shape;7968;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9" name="Google Shape;7969;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0" name="Google Shape;7970;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1" name="Google Shape;7971;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2" name="Google Shape;7972;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3" name="Google Shape;7973;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4" name="Google Shape;7974;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5" name="Google Shape;7975;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6" name="Google Shape;7976;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7" name="Google Shape;7977;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8" name="Google Shape;7978;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9" name="Google Shape;7979;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0" name="Google Shape;7980;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1" name="Google Shape;7981;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982" name="Google Shape;7982;p29"/>
                <p:cNvGrpSpPr/>
                <p:nvPr/>
              </p:nvGrpSpPr>
              <p:grpSpPr>
                <a:xfrm>
                  <a:off x="0" y="4156250"/>
                  <a:ext cx="9144003" cy="415636"/>
                  <a:chOff x="0" y="0"/>
                  <a:chExt cx="9121200" cy="414600"/>
                </a:xfrm>
              </p:grpSpPr>
              <p:sp>
                <p:nvSpPr>
                  <p:cNvPr id="7983" name="Google Shape;7983;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4" name="Google Shape;7984;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5" name="Google Shape;7985;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6" name="Google Shape;7986;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7" name="Google Shape;7987;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8" name="Google Shape;7988;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9" name="Google Shape;7989;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0" name="Google Shape;7990;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1" name="Google Shape;7991;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2" name="Google Shape;7992;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3" name="Google Shape;7993;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4" name="Google Shape;7994;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5" name="Google Shape;7995;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6" name="Google Shape;7996;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7" name="Google Shape;7997;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8" name="Google Shape;7998;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9" name="Google Shape;7999;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0" name="Google Shape;8000;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1" name="Google Shape;8001;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2" name="Google Shape;8002;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3" name="Google Shape;8003;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4" name="Google Shape;8004;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005" name="Google Shape;8005;p29"/>
                <p:cNvGrpSpPr/>
                <p:nvPr/>
              </p:nvGrpSpPr>
              <p:grpSpPr>
                <a:xfrm>
                  <a:off x="0" y="4571875"/>
                  <a:ext cx="9144003" cy="415636"/>
                  <a:chOff x="0" y="0"/>
                  <a:chExt cx="9121200" cy="414600"/>
                </a:xfrm>
              </p:grpSpPr>
              <p:sp>
                <p:nvSpPr>
                  <p:cNvPr id="8006" name="Google Shape;8006;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7" name="Google Shape;8007;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8" name="Google Shape;8008;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9" name="Google Shape;8009;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0" name="Google Shape;8010;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1" name="Google Shape;8011;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2" name="Google Shape;8012;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3" name="Google Shape;8013;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4" name="Google Shape;8014;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5" name="Google Shape;8015;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6" name="Google Shape;8016;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7" name="Google Shape;8017;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8" name="Google Shape;8018;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9" name="Google Shape;8019;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0" name="Google Shape;8020;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1" name="Google Shape;8021;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2" name="Google Shape;8022;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3" name="Google Shape;8023;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4" name="Google Shape;8024;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5" name="Google Shape;8025;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6" name="Google Shape;8026;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7" name="Google Shape;8027;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028" name="Google Shape;8028;p29"/>
                <p:cNvGrpSpPr/>
                <p:nvPr/>
              </p:nvGrpSpPr>
              <p:grpSpPr>
                <a:xfrm>
                  <a:off x="0" y="4987500"/>
                  <a:ext cx="9144003" cy="415636"/>
                  <a:chOff x="0" y="0"/>
                  <a:chExt cx="9121200" cy="414600"/>
                </a:xfrm>
              </p:grpSpPr>
              <p:sp>
                <p:nvSpPr>
                  <p:cNvPr id="8029" name="Google Shape;8029;p29"/>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0" name="Google Shape;8030;p29"/>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1" name="Google Shape;8031;p29"/>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2" name="Google Shape;8032;p29"/>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3" name="Google Shape;8033;p29"/>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4" name="Google Shape;8034;p29"/>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5" name="Google Shape;8035;p29"/>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6" name="Google Shape;8036;p29"/>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7" name="Google Shape;8037;p29"/>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8" name="Google Shape;8038;p29"/>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9" name="Google Shape;8039;p29"/>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0" name="Google Shape;8040;p29"/>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1" name="Google Shape;8041;p29"/>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2" name="Google Shape;8042;p29"/>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3" name="Google Shape;8043;p29"/>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4" name="Google Shape;8044;p29"/>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5" name="Google Shape;8045;p29"/>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6" name="Google Shape;8046;p29"/>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7" name="Google Shape;8047;p29"/>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8" name="Google Shape;8048;p29"/>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9" name="Google Shape;8049;p29"/>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0" name="Google Shape;8050;p29"/>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8051" name="Google Shape;8051;p29"/>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052" name="Google Shape;8052;p29"/>
            <p:cNvSpPr/>
            <p:nvPr/>
          </p:nvSpPr>
          <p:spPr>
            <a:xfrm>
              <a:off x="374100" y="244663"/>
              <a:ext cx="8395800" cy="46542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3" name="Google Shape;8053;p29"/>
            <p:cNvSpPr/>
            <p:nvPr/>
          </p:nvSpPr>
          <p:spPr>
            <a:xfrm>
              <a:off x="542525" y="3942125"/>
              <a:ext cx="341400" cy="341400"/>
            </a:xfrm>
            <a:prstGeom prst="plaque">
              <a:avLst>
                <a:gd name="adj" fmla="val 50000"/>
              </a:avLst>
            </a:prstGeom>
            <a:solidFill>
              <a:schemeClr val="lt1"/>
            </a:solidFill>
            <a:ln w="19050" cap="flat" cmpd="sng">
              <a:solidFill>
                <a:schemeClr val="dk1"/>
              </a:solidFill>
              <a:prstDash val="solid"/>
              <a:round/>
              <a:headEnd type="none" w="sm" len="sm"/>
              <a:tailEnd type="none" w="sm" len="sm"/>
            </a:ln>
            <a:effectLst>
              <a:outerShdw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4" name="Google Shape;8054;p29"/>
            <p:cNvSpPr/>
            <p:nvPr/>
          </p:nvSpPr>
          <p:spPr>
            <a:xfrm>
              <a:off x="-56101" y="1801092"/>
              <a:ext cx="957130" cy="164386"/>
            </a:xfrm>
            <a:custGeom>
              <a:avLst/>
              <a:gdLst/>
              <a:ahLst/>
              <a:cxnLst/>
              <a:rect l="l" t="t" r="r" b="b"/>
              <a:pathLst>
                <a:path w="17113" h="2939" extrusionOk="0">
                  <a:moveTo>
                    <a:pt x="10" y="0"/>
                  </a:moveTo>
                  <a:lnTo>
                    <a:pt x="1" y="914"/>
                  </a:lnTo>
                  <a:cubicBezTo>
                    <a:pt x="462" y="923"/>
                    <a:pt x="688" y="1196"/>
                    <a:pt x="1056" y="1677"/>
                  </a:cubicBezTo>
                  <a:cubicBezTo>
                    <a:pt x="1423" y="2166"/>
                    <a:pt x="1884" y="2779"/>
                    <a:pt x="2826" y="2788"/>
                  </a:cubicBezTo>
                  <a:lnTo>
                    <a:pt x="2854" y="2788"/>
                  </a:lnTo>
                  <a:cubicBezTo>
                    <a:pt x="3777" y="2788"/>
                    <a:pt x="4248" y="2195"/>
                    <a:pt x="4625" y="1724"/>
                  </a:cubicBezTo>
                  <a:cubicBezTo>
                    <a:pt x="4995" y="1261"/>
                    <a:pt x="5229" y="989"/>
                    <a:pt x="5676" y="989"/>
                  </a:cubicBezTo>
                  <a:cubicBezTo>
                    <a:pt x="5683" y="989"/>
                    <a:pt x="5691" y="989"/>
                    <a:pt x="5698" y="989"/>
                  </a:cubicBezTo>
                  <a:cubicBezTo>
                    <a:pt x="6160" y="999"/>
                    <a:pt x="6395" y="1272"/>
                    <a:pt x="6753" y="1752"/>
                  </a:cubicBezTo>
                  <a:cubicBezTo>
                    <a:pt x="7121" y="2242"/>
                    <a:pt x="7591" y="2854"/>
                    <a:pt x="8524" y="2863"/>
                  </a:cubicBezTo>
                  <a:cubicBezTo>
                    <a:pt x="8538" y="2864"/>
                    <a:pt x="8552" y="2864"/>
                    <a:pt x="8567" y="2864"/>
                  </a:cubicBezTo>
                  <a:cubicBezTo>
                    <a:pt x="9480" y="2864"/>
                    <a:pt x="9952" y="2272"/>
                    <a:pt x="10322" y="1799"/>
                  </a:cubicBezTo>
                  <a:cubicBezTo>
                    <a:pt x="10699" y="1328"/>
                    <a:pt x="10925" y="1065"/>
                    <a:pt x="11387" y="1065"/>
                  </a:cubicBezTo>
                  <a:lnTo>
                    <a:pt x="11396" y="1065"/>
                  </a:lnTo>
                  <a:cubicBezTo>
                    <a:pt x="11867" y="1074"/>
                    <a:pt x="12093" y="1347"/>
                    <a:pt x="12451" y="1827"/>
                  </a:cubicBezTo>
                  <a:cubicBezTo>
                    <a:pt x="12818" y="2317"/>
                    <a:pt x="13289" y="2929"/>
                    <a:pt x="14221" y="2939"/>
                  </a:cubicBezTo>
                  <a:lnTo>
                    <a:pt x="14250" y="2939"/>
                  </a:lnTo>
                  <a:cubicBezTo>
                    <a:pt x="15172" y="2939"/>
                    <a:pt x="15643" y="2345"/>
                    <a:pt x="16029" y="1875"/>
                  </a:cubicBezTo>
                  <a:cubicBezTo>
                    <a:pt x="16397" y="1413"/>
                    <a:pt x="16632" y="1149"/>
                    <a:pt x="17084" y="1149"/>
                  </a:cubicBezTo>
                  <a:lnTo>
                    <a:pt x="17094" y="1149"/>
                  </a:lnTo>
                  <a:lnTo>
                    <a:pt x="17113" y="226"/>
                  </a:lnTo>
                  <a:cubicBezTo>
                    <a:pt x="17105" y="226"/>
                    <a:pt x="17098" y="226"/>
                    <a:pt x="17091" y="226"/>
                  </a:cubicBezTo>
                  <a:cubicBezTo>
                    <a:pt x="16163" y="226"/>
                    <a:pt x="15687" y="823"/>
                    <a:pt x="15304" y="1300"/>
                  </a:cubicBezTo>
                  <a:cubicBezTo>
                    <a:pt x="14943" y="1754"/>
                    <a:pt x="14700" y="2025"/>
                    <a:pt x="14254" y="2025"/>
                  </a:cubicBezTo>
                  <a:cubicBezTo>
                    <a:pt x="14246" y="2025"/>
                    <a:pt x="14238" y="2025"/>
                    <a:pt x="14231" y="2025"/>
                  </a:cubicBezTo>
                  <a:cubicBezTo>
                    <a:pt x="13769" y="2016"/>
                    <a:pt x="13543" y="1752"/>
                    <a:pt x="13185" y="1272"/>
                  </a:cubicBezTo>
                  <a:cubicBezTo>
                    <a:pt x="12809" y="773"/>
                    <a:pt x="12347" y="161"/>
                    <a:pt x="11405" y="151"/>
                  </a:cubicBezTo>
                  <a:cubicBezTo>
                    <a:pt x="11398" y="151"/>
                    <a:pt x="11391" y="151"/>
                    <a:pt x="11384" y="151"/>
                  </a:cubicBezTo>
                  <a:cubicBezTo>
                    <a:pt x="10466" y="151"/>
                    <a:pt x="9990" y="739"/>
                    <a:pt x="9607" y="1225"/>
                  </a:cubicBezTo>
                  <a:cubicBezTo>
                    <a:pt x="9239" y="1686"/>
                    <a:pt x="9004" y="1950"/>
                    <a:pt x="8552" y="1950"/>
                  </a:cubicBezTo>
                  <a:lnTo>
                    <a:pt x="8533" y="1950"/>
                  </a:lnTo>
                  <a:cubicBezTo>
                    <a:pt x="8072" y="1940"/>
                    <a:pt x="7846" y="1677"/>
                    <a:pt x="7488" y="1196"/>
                  </a:cubicBezTo>
                  <a:cubicBezTo>
                    <a:pt x="7111" y="697"/>
                    <a:pt x="6650" y="85"/>
                    <a:pt x="5708" y="76"/>
                  </a:cubicBezTo>
                  <a:lnTo>
                    <a:pt x="5680" y="76"/>
                  </a:lnTo>
                  <a:cubicBezTo>
                    <a:pt x="4766" y="76"/>
                    <a:pt x="4286" y="669"/>
                    <a:pt x="3909" y="1149"/>
                  </a:cubicBezTo>
                  <a:cubicBezTo>
                    <a:pt x="3539" y="1603"/>
                    <a:pt x="3305" y="1875"/>
                    <a:pt x="2858" y="1875"/>
                  </a:cubicBezTo>
                  <a:cubicBezTo>
                    <a:pt x="2851" y="1875"/>
                    <a:pt x="2843" y="1875"/>
                    <a:pt x="2836" y="1875"/>
                  </a:cubicBezTo>
                  <a:cubicBezTo>
                    <a:pt x="2374" y="1865"/>
                    <a:pt x="2148" y="1601"/>
                    <a:pt x="1781" y="1121"/>
                  </a:cubicBezTo>
                  <a:cubicBezTo>
                    <a:pt x="1413" y="622"/>
                    <a:pt x="952" y="10"/>
                    <a:pt x="10" y="0"/>
                  </a:cubicBezTo>
                  <a:close/>
                </a:path>
              </a:pathLst>
            </a:custGeom>
            <a:solidFill>
              <a:schemeClr val="accent1"/>
            </a:solidFill>
            <a:ln w="19050" cap="flat" cmpd="sng">
              <a:solidFill>
                <a:schemeClr val="dk1"/>
              </a:solidFill>
              <a:prstDash val="solid"/>
              <a:miter lim="94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30416520"/>
      </p:ext>
    </p:extLst>
  </p:cSld>
  <p:clrMapOvr>
    <a:masterClrMapping/>
  </p:clrMapOvr>
  <p:transition spd="med">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055"/>
        <p:cNvGrpSpPr/>
        <p:nvPr/>
      </p:nvGrpSpPr>
      <p:grpSpPr>
        <a:xfrm>
          <a:off x="0" y="0"/>
          <a:ext cx="0" cy="0"/>
          <a:chOff x="0" y="0"/>
          <a:chExt cx="0" cy="0"/>
        </a:xfrm>
      </p:grpSpPr>
      <p:grpSp>
        <p:nvGrpSpPr>
          <p:cNvPr id="8056" name="Google Shape;8056;p30"/>
          <p:cNvGrpSpPr/>
          <p:nvPr/>
        </p:nvGrpSpPr>
        <p:grpSpPr>
          <a:xfrm>
            <a:off x="0" y="-173082"/>
            <a:ext cx="12192400" cy="7204183"/>
            <a:chOff x="0" y="-129812"/>
            <a:chExt cx="9144300" cy="5403137"/>
          </a:xfrm>
        </p:grpSpPr>
        <p:grpSp>
          <p:nvGrpSpPr>
            <p:cNvPr id="8057" name="Google Shape;8057;p30"/>
            <p:cNvGrpSpPr/>
            <p:nvPr/>
          </p:nvGrpSpPr>
          <p:grpSpPr>
            <a:xfrm>
              <a:off x="0" y="-129812"/>
              <a:ext cx="9144300" cy="5403137"/>
              <a:chOff x="0" y="-129812"/>
              <a:chExt cx="9144300" cy="5403137"/>
            </a:xfrm>
          </p:grpSpPr>
          <p:grpSp>
            <p:nvGrpSpPr>
              <p:cNvPr id="8058" name="Google Shape;8058;p30"/>
              <p:cNvGrpSpPr/>
              <p:nvPr/>
            </p:nvGrpSpPr>
            <p:grpSpPr>
              <a:xfrm>
                <a:off x="0" y="-129812"/>
                <a:ext cx="9144003" cy="5403137"/>
                <a:chOff x="0" y="0"/>
                <a:chExt cx="9144003" cy="5403137"/>
              </a:xfrm>
            </p:grpSpPr>
            <p:grpSp>
              <p:nvGrpSpPr>
                <p:cNvPr id="8059" name="Google Shape;8059;p30"/>
                <p:cNvGrpSpPr/>
                <p:nvPr/>
              </p:nvGrpSpPr>
              <p:grpSpPr>
                <a:xfrm>
                  <a:off x="0" y="0"/>
                  <a:ext cx="9144003" cy="415637"/>
                  <a:chOff x="0" y="0"/>
                  <a:chExt cx="9121200" cy="414600"/>
                </a:xfrm>
              </p:grpSpPr>
              <p:sp>
                <p:nvSpPr>
                  <p:cNvPr id="8060" name="Google Shape;8060;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1" name="Google Shape;8061;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2" name="Google Shape;8062;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3" name="Google Shape;8063;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4" name="Google Shape;8064;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5" name="Google Shape;8065;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6" name="Google Shape;8066;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7" name="Google Shape;8067;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8" name="Google Shape;8068;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9" name="Google Shape;8069;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0" name="Google Shape;8070;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1" name="Google Shape;8071;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2" name="Google Shape;8072;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3" name="Google Shape;8073;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4" name="Google Shape;8074;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5" name="Google Shape;8075;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6" name="Google Shape;8076;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7" name="Google Shape;8077;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8" name="Google Shape;8078;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9" name="Google Shape;8079;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0" name="Google Shape;8080;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1" name="Google Shape;8081;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082" name="Google Shape;8082;p30"/>
                <p:cNvGrpSpPr/>
                <p:nvPr/>
              </p:nvGrpSpPr>
              <p:grpSpPr>
                <a:xfrm>
                  <a:off x="0" y="415625"/>
                  <a:ext cx="9144003" cy="415637"/>
                  <a:chOff x="0" y="0"/>
                  <a:chExt cx="9121200" cy="414600"/>
                </a:xfrm>
              </p:grpSpPr>
              <p:sp>
                <p:nvSpPr>
                  <p:cNvPr id="8083" name="Google Shape;8083;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4" name="Google Shape;8084;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5" name="Google Shape;8085;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6" name="Google Shape;8086;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7" name="Google Shape;8087;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8" name="Google Shape;8088;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9" name="Google Shape;8089;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0" name="Google Shape;8090;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1" name="Google Shape;8091;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2" name="Google Shape;8092;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3" name="Google Shape;8093;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4" name="Google Shape;8094;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5" name="Google Shape;8095;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6" name="Google Shape;8096;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7" name="Google Shape;8097;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8" name="Google Shape;8098;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9" name="Google Shape;8099;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0" name="Google Shape;8100;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1" name="Google Shape;8101;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2" name="Google Shape;8102;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3" name="Google Shape;8103;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4" name="Google Shape;8104;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105" name="Google Shape;8105;p30"/>
                <p:cNvGrpSpPr/>
                <p:nvPr/>
              </p:nvGrpSpPr>
              <p:grpSpPr>
                <a:xfrm>
                  <a:off x="0" y="831250"/>
                  <a:ext cx="9144003" cy="415637"/>
                  <a:chOff x="0" y="0"/>
                  <a:chExt cx="9121200" cy="414600"/>
                </a:xfrm>
              </p:grpSpPr>
              <p:sp>
                <p:nvSpPr>
                  <p:cNvPr id="8106" name="Google Shape;8106;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7" name="Google Shape;8107;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8" name="Google Shape;8108;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9" name="Google Shape;8109;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0" name="Google Shape;8110;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1" name="Google Shape;8111;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2" name="Google Shape;8112;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3" name="Google Shape;8113;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4" name="Google Shape;8114;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5" name="Google Shape;8115;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6" name="Google Shape;8116;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7" name="Google Shape;8117;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8" name="Google Shape;8118;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9" name="Google Shape;8119;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0" name="Google Shape;8120;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1" name="Google Shape;8121;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2" name="Google Shape;8122;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3" name="Google Shape;8123;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4" name="Google Shape;8124;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5" name="Google Shape;8125;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6" name="Google Shape;8126;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7" name="Google Shape;8127;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128" name="Google Shape;8128;p30"/>
                <p:cNvGrpSpPr/>
                <p:nvPr/>
              </p:nvGrpSpPr>
              <p:grpSpPr>
                <a:xfrm>
                  <a:off x="0" y="1246875"/>
                  <a:ext cx="9144003" cy="415636"/>
                  <a:chOff x="0" y="0"/>
                  <a:chExt cx="9121200" cy="414600"/>
                </a:xfrm>
              </p:grpSpPr>
              <p:sp>
                <p:nvSpPr>
                  <p:cNvPr id="8129" name="Google Shape;8129;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0" name="Google Shape;8130;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1" name="Google Shape;8131;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2" name="Google Shape;8132;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3" name="Google Shape;8133;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4" name="Google Shape;8134;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5" name="Google Shape;8135;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6" name="Google Shape;8136;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7" name="Google Shape;8137;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8" name="Google Shape;8138;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9" name="Google Shape;8139;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0" name="Google Shape;8140;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1" name="Google Shape;8141;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2" name="Google Shape;8142;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3" name="Google Shape;8143;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4" name="Google Shape;8144;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5" name="Google Shape;8145;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6" name="Google Shape;8146;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7" name="Google Shape;8147;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8" name="Google Shape;8148;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9" name="Google Shape;8149;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0" name="Google Shape;8150;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151" name="Google Shape;8151;p30"/>
                <p:cNvGrpSpPr/>
                <p:nvPr/>
              </p:nvGrpSpPr>
              <p:grpSpPr>
                <a:xfrm>
                  <a:off x="0" y="1662500"/>
                  <a:ext cx="9144003" cy="415636"/>
                  <a:chOff x="0" y="0"/>
                  <a:chExt cx="9121200" cy="414600"/>
                </a:xfrm>
              </p:grpSpPr>
              <p:sp>
                <p:nvSpPr>
                  <p:cNvPr id="8152" name="Google Shape;8152;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3" name="Google Shape;8153;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4" name="Google Shape;8154;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5" name="Google Shape;8155;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6" name="Google Shape;8156;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7" name="Google Shape;8157;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8" name="Google Shape;8158;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9" name="Google Shape;8159;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0" name="Google Shape;8160;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1" name="Google Shape;8161;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2" name="Google Shape;8162;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3" name="Google Shape;8163;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4" name="Google Shape;8164;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5" name="Google Shape;8165;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6" name="Google Shape;8166;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7" name="Google Shape;8167;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8" name="Google Shape;8168;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9" name="Google Shape;8169;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0" name="Google Shape;8170;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1" name="Google Shape;8171;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2" name="Google Shape;8172;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3" name="Google Shape;8173;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174" name="Google Shape;8174;p30"/>
                <p:cNvGrpSpPr/>
                <p:nvPr/>
              </p:nvGrpSpPr>
              <p:grpSpPr>
                <a:xfrm>
                  <a:off x="0" y="2078125"/>
                  <a:ext cx="9144003" cy="415636"/>
                  <a:chOff x="0" y="0"/>
                  <a:chExt cx="9121200" cy="414600"/>
                </a:xfrm>
              </p:grpSpPr>
              <p:sp>
                <p:nvSpPr>
                  <p:cNvPr id="8175" name="Google Shape;8175;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6" name="Google Shape;8176;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7" name="Google Shape;8177;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8" name="Google Shape;8178;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9" name="Google Shape;8179;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0" name="Google Shape;8180;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1" name="Google Shape;8181;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2" name="Google Shape;8182;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3" name="Google Shape;8183;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4" name="Google Shape;8184;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5" name="Google Shape;8185;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6" name="Google Shape;8186;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7" name="Google Shape;8187;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8" name="Google Shape;8188;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9" name="Google Shape;8189;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0" name="Google Shape;8190;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1" name="Google Shape;8191;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2" name="Google Shape;8192;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3" name="Google Shape;8193;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4" name="Google Shape;8194;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5" name="Google Shape;8195;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6" name="Google Shape;8196;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197" name="Google Shape;8197;p30"/>
                <p:cNvGrpSpPr/>
                <p:nvPr/>
              </p:nvGrpSpPr>
              <p:grpSpPr>
                <a:xfrm>
                  <a:off x="0" y="2493750"/>
                  <a:ext cx="9144003" cy="415636"/>
                  <a:chOff x="0" y="0"/>
                  <a:chExt cx="9121200" cy="414600"/>
                </a:xfrm>
              </p:grpSpPr>
              <p:sp>
                <p:nvSpPr>
                  <p:cNvPr id="8198" name="Google Shape;8198;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9" name="Google Shape;8199;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0" name="Google Shape;8200;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1" name="Google Shape;8201;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2" name="Google Shape;8202;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3" name="Google Shape;8203;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4" name="Google Shape;8204;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5" name="Google Shape;8205;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6" name="Google Shape;8206;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7" name="Google Shape;8207;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8" name="Google Shape;8208;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9" name="Google Shape;8209;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0" name="Google Shape;8210;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1" name="Google Shape;8211;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2" name="Google Shape;8212;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3" name="Google Shape;8213;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4" name="Google Shape;8214;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5" name="Google Shape;8215;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6" name="Google Shape;8216;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7" name="Google Shape;8217;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8" name="Google Shape;8218;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9" name="Google Shape;8219;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220" name="Google Shape;8220;p30"/>
                <p:cNvGrpSpPr/>
                <p:nvPr/>
              </p:nvGrpSpPr>
              <p:grpSpPr>
                <a:xfrm>
                  <a:off x="0" y="2909375"/>
                  <a:ext cx="9144003" cy="415636"/>
                  <a:chOff x="0" y="0"/>
                  <a:chExt cx="9121200" cy="414600"/>
                </a:xfrm>
              </p:grpSpPr>
              <p:sp>
                <p:nvSpPr>
                  <p:cNvPr id="8221" name="Google Shape;8221;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2" name="Google Shape;8222;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3" name="Google Shape;8223;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4" name="Google Shape;8224;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5" name="Google Shape;8225;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6" name="Google Shape;8226;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7" name="Google Shape;8227;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8" name="Google Shape;8228;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9" name="Google Shape;8229;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0" name="Google Shape;8230;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1" name="Google Shape;8231;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2" name="Google Shape;8232;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3" name="Google Shape;8233;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4" name="Google Shape;8234;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5" name="Google Shape;8235;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6" name="Google Shape;8236;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7" name="Google Shape;8237;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8" name="Google Shape;8238;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9" name="Google Shape;8239;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0" name="Google Shape;8240;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1" name="Google Shape;8241;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2" name="Google Shape;8242;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243" name="Google Shape;8243;p30"/>
                <p:cNvGrpSpPr/>
                <p:nvPr/>
              </p:nvGrpSpPr>
              <p:grpSpPr>
                <a:xfrm>
                  <a:off x="0" y="3325000"/>
                  <a:ext cx="9144003" cy="415636"/>
                  <a:chOff x="0" y="0"/>
                  <a:chExt cx="9121200" cy="414600"/>
                </a:xfrm>
              </p:grpSpPr>
              <p:sp>
                <p:nvSpPr>
                  <p:cNvPr id="8244" name="Google Shape;8244;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5" name="Google Shape;8245;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6" name="Google Shape;8246;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7" name="Google Shape;8247;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8" name="Google Shape;8248;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9" name="Google Shape;8249;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0" name="Google Shape;8250;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1" name="Google Shape;8251;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2" name="Google Shape;8252;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3" name="Google Shape;8253;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4" name="Google Shape;8254;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5" name="Google Shape;8255;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6" name="Google Shape;8256;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7" name="Google Shape;8257;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8" name="Google Shape;8258;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9" name="Google Shape;8259;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0" name="Google Shape;8260;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1" name="Google Shape;8261;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2" name="Google Shape;8262;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3" name="Google Shape;8263;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4" name="Google Shape;8264;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5" name="Google Shape;8265;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266" name="Google Shape;8266;p30"/>
                <p:cNvGrpSpPr/>
                <p:nvPr/>
              </p:nvGrpSpPr>
              <p:grpSpPr>
                <a:xfrm>
                  <a:off x="0" y="3740625"/>
                  <a:ext cx="9144003" cy="415636"/>
                  <a:chOff x="0" y="0"/>
                  <a:chExt cx="9121200" cy="414600"/>
                </a:xfrm>
              </p:grpSpPr>
              <p:sp>
                <p:nvSpPr>
                  <p:cNvPr id="8267" name="Google Shape;8267;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8" name="Google Shape;8268;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9" name="Google Shape;8269;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0" name="Google Shape;8270;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1" name="Google Shape;8271;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2" name="Google Shape;8272;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3" name="Google Shape;8273;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4" name="Google Shape;8274;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5" name="Google Shape;8275;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6" name="Google Shape;8276;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7" name="Google Shape;8277;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8" name="Google Shape;8278;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9" name="Google Shape;8279;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0" name="Google Shape;8280;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1" name="Google Shape;8281;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2" name="Google Shape;8282;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3" name="Google Shape;8283;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4" name="Google Shape;8284;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5" name="Google Shape;8285;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6" name="Google Shape;8286;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7" name="Google Shape;8287;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8" name="Google Shape;8288;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289" name="Google Shape;8289;p30"/>
                <p:cNvGrpSpPr/>
                <p:nvPr/>
              </p:nvGrpSpPr>
              <p:grpSpPr>
                <a:xfrm>
                  <a:off x="0" y="4156250"/>
                  <a:ext cx="9144003" cy="415636"/>
                  <a:chOff x="0" y="0"/>
                  <a:chExt cx="9121200" cy="414600"/>
                </a:xfrm>
              </p:grpSpPr>
              <p:sp>
                <p:nvSpPr>
                  <p:cNvPr id="8290" name="Google Shape;8290;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1" name="Google Shape;8291;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2" name="Google Shape;8292;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3" name="Google Shape;8293;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4" name="Google Shape;8294;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5" name="Google Shape;8295;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6" name="Google Shape;8296;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7" name="Google Shape;8297;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8" name="Google Shape;8298;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9" name="Google Shape;8299;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0" name="Google Shape;8300;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1" name="Google Shape;8301;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2" name="Google Shape;8302;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3" name="Google Shape;8303;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4" name="Google Shape;8304;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5" name="Google Shape;8305;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6" name="Google Shape;8306;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7" name="Google Shape;8307;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8" name="Google Shape;8308;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9" name="Google Shape;8309;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0" name="Google Shape;8310;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1" name="Google Shape;8311;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312" name="Google Shape;8312;p30"/>
                <p:cNvGrpSpPr/>
                <p:nvPr/>
              </p:nvGrpSpPr>
              <p:grpSpPr>
                <a:xfrm>
                  <a:off x="0" y="4571875"/>
                  <a:ext cx="9144003" cy="415636"/>
                  <a:chOff x="0" y="0"/>
                  <a:chExt cx="9121200" cy="414600"/>
                </a:xfrm>
              </p:grpSpPr>
              <p:sp>
                <p:nvSpPr>
                  <p:cNvPr id="8313" name="Google Shape;8313;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4" name="Google Shape;8314;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5" name="Google Shape;8315;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6" name="Google Shape;8316;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7" name="Google Shape;8317;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8" name="Google Shape;8318;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9" name="Google Shape;8319;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0" name="Google Shape;8320;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1" name="Google Shape;8321;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2" name="Google Shape;8322;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3" name="Google Shape;8323;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4" name="Google Shape;8324;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5" name="Google Shape;8325;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6" name="Google Shape;8326;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7" name="Google Shape;8327;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8" name="Google Shape;8328;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9" name="Google Shape;8329;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0" name="Google Shape;8330;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1" name="Google Shape;8331;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2" name="Google Shape;8332;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3" name="Google Shape;8333;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4" name="Google Shape;8334;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335" name="Google Shape;8335;p30"/>
                <p:cNvGrpSpPr/>
                <p:nvPr/>
              </p:nvGrpSpPr>
              <p:grpSpPr>
                <a:xfrm>
                  <a:off x="0" y="4987500"/>
                  <a:ext cx="9144003" cy="415636"/>
                  <a:chOff x="0" y="0"/>
                  <a:chExt cx="9121200" cy="414600"/>
                </a:xfrm>
              </p:grpSpPr>
              <p:sp>
                <p:nvSpPr>
                  <p:cNvPr id="8336" name="Google Shape;8336;p30"/>
                  <p:cNvSpPr/>
                  <p:nvPr/>
                </p:nvSpPr>
                <p:spPr>
                  <a:xfrm>
                    <a:off x="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7" name="Google Shape;8337;p30"/>
                  <p:cNvSpPr/>
                  <p:nvPr/>
                </p:nvSpPr>
                <p:spPr>
                  <a:xfrm>
                    <a:off x="414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8" name="Google Shape;8338;p30"/>
                  <p:cNvSpPr/>
                  <p:nvPr/>
                </p:nvSpPr>
                <p:spPr>
                  <a:xfrm>
                    <a:off x="829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9" name="Google Shape;8339;p30"/>
                  <p:cNvSpPr/>
                  <p:nvPr/>
                </p:nvSpPr>
                <p:spPr>
                  <a:xfrm>
                    <a:off x="1243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0" name="Google Shape;8340;p30"/>
                  <p:cNvSpPr/>
                  <p:nvPr/>
                </p:nvSpPr>
                <p:spPr>
                  <a:xfrm>
                    <a:off x="1658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1" name="Google Shape;8341;p30"/>
                  <p:cNvSpPr/>
                  <p:nvPr/>
                </p:nvSpPr>
                <p:spPr>
                  <a:xfrm>
                    <a:off x="2073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2" name="Google Shape;8342;p30"/>
                  <p:cNvSpPr/>
                  <p:nvPr/>
                </p:nvSpPr>
                <p:spPr>
                  <a:xfrm>
                    <a:off x="2487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3" name="Google Shape;8343;p30"/>
                  <p:cNvSpPr/>
                  <p:nvPr/>
                </p:nvSpPr>
                <p:spPr>
                  <a:xfrm>
                    <a:off x="2902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4" name="Google Shape;8344;p30"/>
                  <p:cNvSpPr/>
                  <p:nvPr/>
                </p:nvSpPr>
                <p:spPr>
                  <a:xfrm>
                    <a:off x="3316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5" name="Google Shape;8345;p30"/>
                  <p:cNvSpPr/>
                  <p:nvPr/>
                </p:nvSpPr>
                <p:spPr>
                  <a:xfrm>
                    <a:off x="3731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6" name="Google Shape;8346;p30"/>
                  <p:cNvSpPr/>
                  <p:nvPr/>
                </p:nvSpPr>
                <p:spPr>
                  <a:xfrm>
                    <a:off x="4146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7" name="Google Shape;8347;p30"/>
                  <p:cNvSpPr/>
                  <p:nvPr/>
                </p:nvSpPr>
                <p:spPr>
                  <a:xfrm>
                    <a:off x="4560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8" name="Google Shape;8348;p30"/>
                  <p:cNvSpPr/>
                  <p:nvPr/>
                </p:nvSpPr>
                <p:spPr>
                  <a:xfrm>
                    <a:off x="4975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9" name="Google Shape;8349;p30"/>
                  <p:cNvSpPr/>
                  <p:nvPr/>
                </p:nvSpPr>
                <p:spPr>
                  <a:xfrm>
                    <a:off x="5389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0" name="Google Shape;8350;p30"/>
                  <p:cNvSpPr/>
                  <p:nvPr/>
                </p:nvSpPr>
                <p:spPr>
                  <a:xfrm>
                    <a:off x="5804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1" name="Google Shape;8351;p30"/>
                  <p:cNvSpPr/>
                  <p:nvPr/>
                </p:nvSpPr>
                <p:spPr>
                  <a:xfrm>
                    <a:off x="6219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2" name="Google Shape;8352;p30"/>
                  <p:cNvSpPr/>
                  <p:nvPr/>
                </p:nvSpPr>
                <p:spPr>
                  <a:xfrm>
                    <a:off x="6633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3" name="Google Shape;8353;p30"/>
                  <p:cNvSpPr/>
                  <p:nvPr/>
                </p:nvSpPr>
                <p:spPr>
                  <a:xfrm>
                    <a:off x="70482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4" name="Google Shape;8354;p30"/>
                  <p:cNvSpPr/>
                  <p:nvPr/>
                </p:nvSpPr>
                <p:spPr>
                  <a:xfrm>
                    <a:off x="74628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5" name="Google Shape;8355;p30"/>
                  <p:cNvSpPr/>
                  <p:nvPr/>
                </p:nvSpPr>
                <p:spPr>
                  <a:xfrm>
                    <a:off x="78774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6" name="Google Shape;8356;p30"/>
                  <p:cNvSpPr/>
                  <p:nvPr/>
                </p:nvSpPr>
                <p:spPr>
                  <a:xfrm>
                    <a:off x="82920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7" name="Google Shape;8357;p30"/>
                  <p:cNvSpPr/>
                  <p:nvPr/>
                </p:nvSpPr>
                <p:spPr>
                  <a:xfrm>
                    <a:off x="8706600" y="0"/>
                    <a:ext cx="414600" cy="4146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8358" name="Google Shape;8358;p30"/>
              <p:cNvSpPr/>
              <p:nvPr/>
            </p:nvSpPr>
            <p:spPr>
              <a:xfrm>
                <a:off x="0" y="4649325"/>
                <a:ext cx="9144300" cy="50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359" name="Google Shape;8359;p30"/>
            <p:cNvSpPr/>
            <p:nvPr/>
          </p:nvSpPr>
          <p:spPr>
            <a:xfrm>
              <a:off x="1194850" y="539500"/>
              <a:ext cx="6754200" cy="3744300"/>
            </a:xfrm>
            <a:prstGeom prst="roundRect">
              <a:avLst>
                <a:gd name="adj" fmla="val 5750"/>
              </a:avLst>
            </a:pr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8360" name="Google Shape;8360;p30"/>
            <p:cNvGrpSpPr/>
            <p:nvPr/>
          </p:nvGrpSpPr>
          <p:grpSpPr>
            <a:xfrm rot="968133">
              <a:off x="7229933" y="3426387"/>
              <a:ext cx="1130218" cy="1129862"/>
              <a:chOff x="5420725" y="1533150"/>
              <a:chExt cx="1429675" cy="1429225"/>
            </a:xfrm>
          </p:grpSpPr>
          <p:sp>
            <p:nvSpPr>
              <p:cNvPr id="8361" name="Google Shape;8361;p30"/>
              <p:cNvSpPr/>
              <p:nvPr/>
            </p:nvSpPr>
            <p:spPr>
              <a:xfrm>
                <a:off x="5420725" y="1533150"/>
                <a:ext cx="1429675" cy="1429225"/>
              </a:xfrm>
              <a:custGeom>
                <a:avLst/>
                <a:gdLst/>
                <a:ahLst/>
                <a:cxnLst/>
                <a:rect l="l" t="t" r="r" b="b"/>
                <a:pathLst>
                  <a:path w="57187" h="57169" extrusionOk="0">
                    <a:moveTo>
                      <a:pt x="28603" y="1"/>
                    </a:moveTo>
                    <a:cubicBezTo>
                      <a:pt x="26778" y="1"/>
                      <a:pt x="25526" y="1253"/>
                      <a:pt x="24524" y="2254"/>
                    </a:cubicBezTo>
                    <a:cubicBezTo>
                      <a:pt x="24399" y="2362"/>
                      <a:pt x="24292" y="2469"/>
                      <a:pt x="24202" y="2576"/>
                    </a:cubicBezTo>
                    <a:cubicBezTo>
                      <a:pt x="24184" y="2576"/>
                      <a:pt x="24167" y="2594"/>
                      <a:pt x="24167" y="2594"/>
                    </a:cubicBezTo>
                    <a:cubicBezTo>
                      <a:pt x="24113" y="2648"/>
                      <a:pt x="24077" y="2684"/>
                      <a:pt x="24041" y="2720"/>
                    </a:cubicBezTo>
                    <a:cubicBezTo>
                      <a:pt x="24023" y="2720"/>
                      <a:pt x="24023" y="2737"/>
                      <a:pt x="24006" y="2755"/>
                    </a:cubicBezTo>
                    <a:cubicBezTo>
                      <a:pt x="23952" y="2791"/>
                      <a:pt x="23898" y="2845"/>
                      <a:pt x="23863" y="2881"/>
                    </a:cubicBezTo>
                    <a:lnTo>
                      <a:pt x="23827" y="2916"/>
                    </a:lnTo>
                    <a:cubicBezTo>
                      <a:pt x="23702" y="3024"/>
                      <a:pt x="23612" y="3095"/>
                      <a:pt x="23523" y="3149"/>
                    </a:cubicBezTo>
                    <a:cubicBezTo>
                      <a:pt x="23219" y="3113"/>
                      <a:pt x="22593" y="2845"/>
                      <a:pt x="22199" y="2684"/>
                    </a:cubicBezTo>
                    <a:cubicBezTo>
                      <a:pt x="21287" y="2308"/>
                      <a:pt x="20249" y="1897"/>
                      <a:pt x="19140" y="1897"/>
                    </a:cubicBezTo>
                    <a:cubicBezTo>
                      <a:pt x="18622" y="1897"/>
                      <a:pt x="18121" y="1986"/>
                      <a:pt x="17656" y="2183"/>
                    </a:cubicBezTo>
                    <a:cubicBezTo>
                      <a:pt x="15992" y="2863"/>
                      <a:pt x="15312" y="4490"/>
                      <a:pt x="14776" y="5796"/>
                    </a:cubicBezTo>
                    <a:cubicBezTo>
                      <a:pt x="14597" y="6190"/>
                      <a:pt x="14346" y="6780"/>
                      <a:pt x="14185" y="7030"/>
                    </a:cubicBezTo>
                    <a:cubicBezTo>
                      <a:pt x="14168" y="7030"/>
                      <a:pt x="14132" y="7030"/>
                      <a:pt x="14096" y="7048"/>
                    </a:cubicBezTo>
                    <a:lnTo>
                      <a:pt x="14025" y="7048"/>
                    </a:lnTo>
                    <a:cubicBezTo>
                      <a:pt x="13953" y="7066"/>
                      <a:pt x="13864" y="7066"/>
                      <a:pt x="13774" y="7084"/>
                    </a:cubicBezTo>
                    <a:lnTo>
                      <a:pt x="13524" y="7084"/>
                    </a:lnTo>
                    <a:cubicBezTo>
                      <a:pt x="13470" y="7084"/>
                      <a:pt x="13416" y="7084"/>
                      <a:pt x="13363" y="7102"/>
                    </a:cubicBezTo>
                    <a:lnTo>
                      <a:pt x="12790" y="7102"/>
                    </a:lnTo>
                    <a:cubicBezTo>
                      <a:pt x="11395" y="7102"/>
                      <a:pt x="9642" y="7102"/>
                      <a:pt x="8372" y="8372"/>
                    </a:cubicBezTo>
                    <a:cubicBezTo>
                      <a:pt x="7120" y="9642"/>
                      <a:pt x="7102" y="11395"/>
                      <a:pt x="7102" y="12790"/>
                    </a:cubicBezTo>
                    <a:cubicBezTo>
                      <a:pt x="7102" y="12915"/>
                      <a:pt x="7102" y="13041"/>
                      <a:pt x="7102" y="13166"/>
                    </a:cubicBezTo>
                    <a:lnTo>
                      <a:pt x="7102" y="13237"/>
                    </a:lnTo>
                    <a:cubicBezTo>
                      <a:pt x="7102" y="13327"/>
                      <a:pt x="7102" y="13434"/>
                      <a:pt x="7084" y="13541"/>
                    </a:cubicBezTo>
                    <a:cubicBezTo>
                      <a:pt x="7084" y="13792"/>
                      <a:pt x="7066" y="14024"/>
                      <a:pt x="7031" y="14167"/>
                    </a:cubicBezTo>
                    <a:cubicBezTo>
                      <a:pt x="6780" y="14346"/>
                      <a:pt x="6190" y="14597"/>
                      <a:pt x="5796" y="14758"/>
                    </a:cubicBezTo>
                    <a:cubicBezTo>
                      <a:pt x="4491" y="15312"/>
                      <a:pt x="2863" y="15992"/>
                      <a:pt x="2183" y="17638"/>
                    </a:cubicBezTo>
                    <a:cubicBezTo>
                      <a:pt x="1503" y="19283"/>
                      <a:pt x="2165" y="20893"/>
                      <a:pt x="2684" y="22199"/>
                    </a:cubicBezTo>
                    <a:cubicBezTo>
                      <a:pt x="2845" y="22592"/>
                      <a:pt x="3113" y="23218"/>
                      <a:pt x="3149" y="23523"/>
                    </a:cubicBezTo>
                    <a:cubicBezTo>
                      <a:pt x="3095" y="23594"/>
                      <a:pt x="3006" y="23701"/>
                      <a:pt x="2917" y="23827"/>
                    </a:cubicBezTo>
                    <a:cubicBezTo>
                      <a:pt x="2881" y="23862"/>
                      <a:pt x="2845" y="23916"/>
                      <a:pt x="2791" y="23952"/>
                    </a:cubicBezTo>
                    <a:cubicBezTo>
                      <a:pt x="2756" y="24005"/>
                      <a:pt x="2702" y="24041"/>
                      <a:pt x="2666" y="24095"/>
                    </a:cubicBezTo>
                    <a:lnTo>
                      <a:pt x="2630" y="24131"/>
                    </a:lnTo>
                    <a:cubicBezTo>
                      <a:pt x="2595" y="24166"/>
                      <a:pt x="2577" y="24184"/>
                      <a:pt x="2559" y="24202"/>
                    </a:cubicBezTo>
                    <a:cubicBezTo>
                      <a:pt x="2451" y="24310"/>
                      <a:pt x="2362" y="24417"/>
                      <a:pt x="2255" y="24506"/>
                    </a:cubicBezTo>
                    <a:cubicBezTo>
                      <a:pt x="1253" y="25526"/>
                      <a:pt x="1" y="26778"/>
                      <a:pt x="1" y="28585"/>
                    </a:cubicBezTo>
                    <a:cubicBezTo>
                      <a:pt x="1" y="28781"/>
                      <a:pt x="19" y="28960"/>
                      <a:pt x="55" y="29121"/>
                    </a:cubicBezTo>
                    <a:cubicBezTo>
                      <a:pt x="55" y="29157"/>
                      <a:pt x="55" y="29211"/>
                      <a:pt x="55" y="29246"/>
                    </a:cubicBezTo>
                    <a:cubicBezTo>
                      <a:pt x="323" y="30713"/>
                      <a:pt x="1378" y="31786"/>
                      <a:pt x="2255" y="32663"/>
                    </a:cubicBezTo>
                    <a:cubicBezTo>
                      <a:pt x="2326" y="32734"/>
                      <a:pt x="2380" y="32788"/>
                      <a:pt x="2434" y="32860"/>
                    </a:cubicBezTo>
                    <a:lnTo>
                      <a:pt x="2451" y="32860"/>
                    </a:lnTo>
                    <a:cubicBezTo>
                      <a:pt x="2487" y="32913"/>
                      <a:pt x="2541" y="32949"/>
                      <a:pt x="2577" y="33003"/>
                    </a:cubicBezTo>
                    <a:cubicBezTo>
                      <a:pt x="2612" y="33039"/>
                      <a:pt x="2648" y="33056"/>
                      <a:pt x="2666" y="33092"/>
                    </a:cubicBezTo>
                    <a:cubicBezTo>
                      <a:pt x="2702" y="33128"/>
                      <a:pt x="2738" y="33164"/>
                      <a:pt x="2773" y="33200"/>
                    </a:cubicBezTo>
                    <a:cubicBezTo>
                      <a:pt x="2791" y="33217"/>
                      <a:pt x="2809" y="33235"/>
                      <a:pt x="2827" y="33253"/>
                    </a:cubicBezTo>
                    <a:cubicBezTo>
                      <a:pt x="2863" y="33307"/>
                      <a:pt x="2917" y="33343"/>
                      <a:pt x="2952" y="33396"/>
                    </a:cubicBezTo>
                    <a:lnTo>
                      <a:pt x="3006" y="33468"/>
                    </a:lnTo>
                    <a:cubicBezTo>
                      <a:pt x="3060" y="33539"/>
                      <a:pt x="3113" y="33611"/>
                      <a:pt x="3149" y="33665"/>
                    </a:cubicBezTo>
                    <a:cubicBezTo>
                      <a:pt x="3113" y="33969"/>
                      <a:pt x="2845" y="34595"/>
                      <a:pt x="2684" y="34988"/>
                    </a:cubicBezTo>
                    <a:cubicBezTo>
                      <a:pt x="2165" y="36276"/>
                      <a:pt x="1503" y="37886"/>
                      <a:pt x="2183" y="39532"/>
                    </a:cubicBezTo>
                    <a:cubicBezTo>
                      <a:pt x="2863" y="41195"/>
                      <a:pt x="4491" y="41875"/>
                      <a:pt x="5796" y="42412"/>
                    </a:cubicBezTo>
                    <a:cubicBezTo>
                      <a:pt x="6208" y="42590"/>
                      <a:pt x="6798" y="42841"/>
                      <a:pt x="7031" y="43002"/>
                    </a:cubicBezTo>
                    <a:cubicBezTo>
                      <a:pt x="7031" y="43038"/>
                      <a:pt x="7048" y="43073"/>
                      <a:pt x="7048" y="43127"/>
                    </a:cubicBezTo>
                    <a:lnTo>
                      <a:pt x="7066" y="43234"/>
                    </a:lnTo>
                    <a:cubicBezTo>
                      <a:pt x="7066" y="43306"/>
                      <a:pt x="7084" y="43395"/>
                      <a:pt x="7084" y="43467"/>
                    </a:cubicBezTo>
                    <a:cubicBezTo>
                      <a:pt x="7084" y="43503"/>
                      <a:pt x="7084" y="43521"/>
                      <a:pt x="7084" y="43556"/>
                    </a:cubicBezTo>
                    <a:lnTo>
                      <a:pt x="7102" y="43699"/>
                    </a:lnTo>
                    <a:cubicBezTo>
                      <a:pt x="7102" y="43735"/>
                      <a:pt x="7102" y="43789"/>
                      <a:pt x="7102" y="43825"/>
                    </a:cubicBezTo>
                    <a:cubicBezTo>
                      <a:pt x="7102" y="44004"/>
                      <a:pt x="7102" y="44200"/>
                      <a:pt x="7102" y="44379"/>
                    </a:cubicBezTo>
                    <a:cubicBezTo>
                      <a:pt x="7120" y="45166"/>
                      <a:pt x="7120" y="46043"/>
                      <a:pt x="7335" y="46901"/>
                    </a:cubicBezTo>
                    <a:cubicBezTo>
                      <a:pt x="7514" y="47581"/>
                      <a:pt x="7818" y="48243"/>
                      <a:pt x="8390" y="48797"/>
                    </a:cubicBezTo>
                    <a:cubicBezTo>
                      <a:pt x="9642" y="50067"/>
                      <a:pt x="11395" y="50067"/>
                      <a:pt x="12808" y="50085"/>
                    </a:cubicBezTo>
                    <a:lnTo>
                      <a:pt x="13309" y="50085"/>
                    </a:lnTo>
                    <a:cubicBezTo>
                      <a:pt x="13416" y="50085"/>
                      <a:pt x="13524" y="50085"/>
                      <a:pt x="13631" y="50103"/>
                    </a:cubicBezTo>
                    <a:cubicBezTo>
                      <a:pt x="13864" y="50103"/>
                      <a:pt x="14060" y="50121"/>
                      <a:pt x="14185" y="50157"/>
                    </a:cubicBezTo>
                    <a:cubicBezTo>
                      <a:pt x="14364" y="50389"/>
                      <a:pt x="14615" y="50980"/>
                      <a:pt x="14776" y="51391"/>
                    </a:cubicBezTo>
                    <a:cubicBezTo>
                      <a:pt x="15312" y="52697"/>
                      <a:pt x="15992" y="54307"/>
                      <a:pt x="17656" y="55004"/>
                    </a:cubicBezTo>
                    <a:cubicBezTo>
                      <a:pt x="18121" y="55201"/>
                      <a:pt x="18622" y="55290"/>
                      <a:pt x="19158" y="55290"/>
                    </a:cubicBezTo>
                    <a:cubicBezTo>
                      <a:pt x="20267" y="55290"/>
                      <a:pt x="21287" y="54861"/>
                      <a:pt x="22199" y="54503"/>
                    </a:cubicBezTo>
                    <a:cubicBezTo>
                      <a:pt x="22593" y="54324"/>
                      <a:pt x="23236" y="54074"/>
                      <a:pt x="23523" y="54038"/>
                    </a:cubicBezTo>
                    <a:cubicBezTo>
                      <a:pt x="23612" y="54074"/>
                      <a:pt x="23702" y="54164"/>
                      <a:pt x="23809" y="54253"/>
                    </a:cubicBezTo>
                    <a:lnTo>
                      <a:pt x="23863" y="54289"/>
                    </a:lnTo>
                    <a:cubicBezTo>
                      <a:pt x="23916" y="54342"/>
                      <a:pt x="23970" y="54396"/>
                      <a:pt x="24023" y="54432"/>
                    </a:cubicBezTo>
                    <a:cubicBezTo>
                      <a:pt x="24023" y="54450"/>
                      <a:pt x="24023" y="54450"/>
                      <a:pt x="24041" y="54450"/>
                    </a:cubicBezTo>
                    <a:cubicBezTo>
                      <a:pt x="24077" y="54503"/>
                      <a:pt x="24131" y="54539"/>
                      <a:pt x="24167" y="54575"/>
                    </a:cubicBezTo>
                    <a:cubicBezTo>
                      <a:pt x="24184" y="54593"/>
                      <a:pt x="24184" y="54593"/>
                      <a:pt x="24202" y="54611"/>
                    </a:cubicBezTo>
                    <a:cubicBezTo>
                      <a:pt x="24310" y="54700"/>
                      <a:pt x="24417" y="54825"/>
                      <a:pt x="24524" y="54933"/>
                    </a:cubicBezTo>
                    <a:cubicBezTo>
                      <a:pt x="25258" y="55666"/>
                      <a:pt x="26134" y="56525"/>
                      <a:pt x="27261" y="56936"/>
                    </a:cubicBezTo>
                    <a:cubicBezTo>
                      <a:pt x="27297" y="56936"/>
                      <a:pt x="27315" y="56954"/>
                      <a:pt x="27351" y="56972"/>
                    </a:cubicBezTo>
                    <a:lnTo>
                      <a:pt x="27404" y="56990"/>
                    </a:lnTo>
                    <a:cubicBezTo>
                      <a:pt x="27780" y="57097"/>
                      <a:pt x="28173" y="57169"/>
                      <a:pt x="28603" y="57169"/>
                    </a:cubicBezTo>
                    <a:cubicBezTo>
                      <a:pt x="28728" y="57169"/>
                      <a:pt x="28853" y="57169"/>
                      <a:pt x="28978" y="57151"/>
                    </a:cubicBezTo>
                    <a:cubicBezTo>
                      <a:pt x="30588" y="56990"/>
                      <a:pt x="31751" y="55863"/>
                      <a:pt x="32681" y="54933"/>
                    </a:cubicBezTo>
                    <a:cubicBezTo>
                      <a:pt x="32824" y="54790"/>
                      <a:pt x="32949" y="54664"/>
                      <a:pt x="33074" y="54539"/>
                    </a:cubicBezTo>
                    <a:cubicBezTo>
                      <a:pt x="33146" y="54485"/>
                      <a:pt x="33200" y="54432"/>
                      <a:pt x="33253" y="54378"/>
                    </a:cubicBezTo>
                    <a:cubicBezTo>
                      <a:pt x="33253" y="54378"/>
                      <a:pt x="33253" y="54360"/>
                      <a:pt x="33271" y="54360"/>
                    </a:cubicBezTo>
                    <a:cubicBezTo>
                      <a:pt x="33325" y="54307"/>
                      <a:pt x="33379" y="54253"/>
                      <a:pt x="33432" y="54217"/>
                    </a:cubicBezTo>
                    <a:lnTo>
                      <a:pt x="33522" y="54146"/>
                    </a:lnTo>
                    <a:cubicBezTo>
                      <a:pt x="33575" y="54092"/>
                      <a:pt x="33629" y="54056"/>
                      <a:pt x="33683" y="54038"/>
                    </a:cubicBezTo>
                    <a:cubicBezTo>
                      <a:pt x="33969" y="54074"/>
                      <a:pt x="34613" y="54342"/>
                      <a:pt x="35006" y="54503"/>
                    </a:cubicBezTo>
                    <a:cubicBezTo>
                      <a:pt x="35919" y="54861"/>
                      <a:pt x="36956" y="55290"/>
                      <a:pt x="38047" y="55290"/>
                    </a:cubicBezTo>
                    <a:cubicBezTo>
                      <a:pt x="38584" y="55290"/>
                      <a:pt x="39085" y="55201"/>
                      <a:pt x="39550" y="55004"/>
                    </a:cubicBezTo>
                    <a:cubicBezTo>
                      <a:pt x="41213" y="54324"/>
                      <a:pt x="41893" y="52697"/>
                      <a:pt x="42429" y="51391"/>
                    </a:cubicBezTo>
                    <a:cubicBezTo>
                      <a:pt x="42608" y="50980"/>
                      <a:pt x="42841" y="50389"/>
                      <a:pt x="43020" y="50157"/>
                    </a:cubicBezTo>
                    <a:cubicBezTo>
                      <a:pt x="43038" y="50139"/>
                      <a:pt x="43073" y="50139"/>
                      <a:pt x="43109" y="50139"/>
                    </a:cubicBezTo>
                    <a:lnTo>
                      <a:pt x="43217" y="50121"/>
                    </a:lnTo>
                    <a:cubicBezTo>
                      <a:pt x="43360" y="50103"/>
                      <a:pt x="43538" y="50103"/>
                      <a:pt x="43717" y="50085"/>
                    </a:cubicBezTo>
                    <a:lnTo>
                      <a:pt x="44397" y="50085"/>
                    </a:lnTo>
                    <a:cubicBezTo>
                      <a:pt x="45810" y="50067"/>
                      <a:pt x="47563" y="50067"/>
                      <a:pt x="48815" y="48797"/>
                    </a:cubicBezTo>
                    <a:cubicBezTo>
                      <a:pt x="50085" y="47545"/>
                      <a:pt x="50085" y="45792"/>
                      <a:pt x="50103" y="44379"/>
                    </a:cubicBezTo>
                    <a:cubicBezTo>
                      <a:pt x="50103" y="44254"/>
                      <a:pt x="50103" y="44129"/>
                      <a:pt x="50103" y="44004"/>
                    </a:cubicBezTo>
                    <a:lnTo>
                      <a:pt x="50103" y="43896"/>
                    </a:lnTo>
                    <a:cubicBezTo>
                      <a:pt x="50103" y="43789"/>
                      <a:pt x="50103" y="43699"/>
                      <a:pt x="50103" y="43610"/>
                    </a:cubicBezTo>
                    <a:cubicBezTo>
                      <a:pt x="50121" y="43360"/>
                      <a:pt x="50139" y="43145"/>
                      <a:pt x="50175" y="43002"/>
                    </a:cubicBezTo>
                    <a:cubicBezTo>
                      <a:pt x="50407" y="42841"/>
                      <a:pt x="50997" y="42590"/>
                      <a:pt x="51409" y="42412"/>
                    </a:cubicBezTo>
                    <a:cubicBezTo>
                      <a:pt x="52715" y="41875"/>
                      <a:pt x="54325" y="41195"/>
                      <a:pt x="55022" y="39532"/>
                    </a:cubicBezTo>
                    <a:cubicBezTo>
                      <a:pt x="55702" y="37886"/>
                      <a:pt x="55040" y="36276"/>
                      <a:pt x="54503" y="34988"/>
                    </a:cubicBezTo>
                    <a:cubicBezTo>
                      <a:pt x="54342" y="34595"/>
                      <a:pt x="54092" y="33951"/>
                      <a:pt x="54038" y="33665"/>
                    </a:cubicBezTo>
                    <a:cubicBezTo>
                      <a:pt x="54074" y="33611"/>
                      <a:pt x="54128" y="33539"/>
                      <a:pt x="54181" y="33468"/>
                    </a:cubicBezTo>
                    <a:lnTo>
                      <a:pt x="54235" y="33396"/>
                    </a:lnTo>
                    <a:cubicBezTo>
                      <a:pt x="54289" y="33361"/>
                      <a:pt x="54325" y="33307"/>
                      <a:pt x="54378" y="33253"/>
                    </a:cubicBezTo>
                    <a:cubicBezTo>
                      <a:pt x="54378" y="33235"/>
                      <a:pt x="54396" y="33235"/>
                      <a:pt x="54414" y="33217"/>
                    </a:cubicBezTo>
                    <a:cubicBezTo>
                      <a:pt x="54450" y="33164"/>
                      <a:pt x="54485" y="33128"/>
                      <a:pt x="54539" y="33092"/>
                    </a:cubicBezTo>
                    <a:cubicBezTo>
                      <a:pt x="54557" y="33056"/>
                      <a:pt x="54575" y="33039"/>
                      <a:pt x="54593" y="33021"/>
                    </a:cubicBezTo>
                    <a:cubicBezTo>
                      <a:pt x="54700" y="32913"/>
                      <a:pt x="54825" y="32788"/>
                      <a:pt x="54933" y="32681"/>
                    </a:cubicBezTo>
                    <a:cubicBezTo>
                      <a:pt x="55934" y="31661"/>
                      <a:pt x="57186" y="30409"/>
                      <a:pt x="57186" y="28603"/>
                    </a:cubicBezTo>
                    <a:cubicBezTo>
                      <a:pt x="57186" y="28263"/>
                      <a:pt x="57133" y="27941"/>
                      <a:pt x="57061" y="27637"/>
                    </a:cubicBezTo>
                    <a:cubicBezTo>
                      <a:pt x="56721" y="26313"/>
                      <a:pt x="55755" y="25347"/>
                      <a:pt x="54933" y="24524"/>
                    </a:cubicBezTo>
                    <a:cubicBezTo>
                      <a:pt x="54879" y="24471"/>
                      <a:pt x="54825" y="24417"/>
                      <a:pt x="54772" y="24363"/>
                    </a:cubicBezTo>
                    <a:lnTo>
                      <a:pt x="54736" y="24310"/>
                    </a:lnTo>
                    <a:cubicBezTo>
                      <a:pt x="54700" y="24292"/>
                      <a:pt x="54682" y="24256"/>
                      <a:pt x="54646" y="24238"/>
                    </a:cubicBezTo>
                    <a:cubicBezTo>
                      <a:pt x="54557" y="24131"/>
                      <a:pt x="54468" y="24041"/>
                      <a:pt x="54396" y="23952"/>
                    </a:cubicBezTo>
                    <a:cubicBezTo>
                      <a:pt x="54360" y="23916"/>
                      <a:pt x="54307" y="23862"/>
                      <a:pt x="54271" y="23827"/>
                    </a:cubicBezTo>
                    <a:cubicBezTo>
                      <a:pt x="54181" y="23719"/>
                      <a:pt x="54092" y="23612"/>
                      <a:pt x="54038" y="23523"/>
                    </a:cubicBezTo>
                    <a:cubicBezTo>
                      <a:pt x="54092" y="23218"/>
                      <a:pt x="54342" y="22592"/>
                      <a:pt x="54503" y="22199"/>
                    </a:cubicBezTo>
                    <a:cubicBezTo>
                      <a:pt x="55040" y="20911"/>
                      <a:pt x="55702" y="19283"/>
                      <a:pt x="55004" y="17655"/>
                    </a:cubicBezTo>
                    <a:cubicBezTo>
                      <a:pt x="54325" y="15992"/>
                      <a:pt x="52697" y="15312"/>
                      <a:pt x="51391" y="14758"/>
                    </a:cubicBezTo>
                    <a:cubicBezTo>
                      <a:pt x="50997" y="14597"/>
                      <a:pt x="50407" y="14346"/>
                      <a:pt x="50157" y="14185"/>
                    </a:cubicBezTo>
                    <a:cubicBezTo>
                      <a:pt x="50157" y="14167"/>
                      <a:pt x="50157" y="14132"/>
                      <a:pt x="50157" y="14114"/>
                    </a:cubicBezTo>
                    <a:lnTo>
                      <a:pt x="50139" y="14042"/>
                    </a:lnTo>
                    <a:cubicBezTo>
                      <a:pt x="50121" y="13971"/>
                      <a:pt x="50121" y="13881"/>
                      <a:pt x="50121" y="13792"/>
                    </a:cubicBezTo>
                    <a:cubicBezTo>
                      <a:pt x="50121" y="13792"/>
                      <a:pt x="50121" y="13774"/>
                      <a:pt x="50103" y="13756"/>
                    </a:cubicBezTo>
                    <a:cubicBezTo>
                      <a:pt x="50103" y="13684"/>
                      <a:pt x="50103" y="13613"/>
                      <a:pt x="50103" y="13524"/>
                    </a:cubicBezTo>
                    <a:cubicBezTo>
                      <a:pt x="50103" y="13470"/>
                      <a:pt x="50103" y="13434"/>
                      <a:pt x="50103" y="13380"/>
                    </a:cubicBezTo>
                    <a:cubicBezTo>
                      <a:pt x="50103" y="13309"/>
                      <a:pt x="50085" y="13255"/>
                      <a:pt x="50085" y="13184"/>
                    </a:cubicBezTo>
                    <a:lnTo>
                      <a:pt x="50085" y="13112"/>
                    </a:lnTo>
                    <a:lnTo>
                      <a:pt x="50085" y="12808"/>
                    </a:lnTo>
                    <a:cubicBezTo>
                      <a:pt x="50085" y="11395"/>
                      <a:pt x="50067" y="9642"/>
                      <a:pt x="48815" y="8372"/>
                    </a:cubicBezTo>
                    <a:cubicBezTo>
                      <a:pt x="47545" y="7120"/>
                      <a:pt x="45792" y="7102"/>
                      <a:pt x="44397" y="7102"/>
                    </a:cubicBezTo>
                    <a:lnTo>
                      <a:pt x="43735" y="7102"/>
                    </a:lnTo>
                    <a:cubicBezTo>
                      <a:pt x="43449" y="7084"/>
                      <a:pt x="43163" y="7066"/>
                      <a:pt x="43002" y="7030"/>
                    </a:cubicBezTo>
                    <a:cubicBezTo>
                      <a:pt x="42841" y="6798"/>
                      <a:pt x="42590" y="6190"/>
                      <a:pt x="42429" y="5796"/>
                    </a:cubicBezTo>
                    <a:cubicBezTo>
                      <a:pt x="41875" y="4490"/>
                      <a:pt x="41195" y="2863"/>
                      <a:pt x="39532" y="2183"/>
                    </a:cubicBezTo>
                    <a:cubicBezTo>
                      <a:pt x="39085" y="1986"/>
                      <a:pt x="38584" y="1897"/>
                      <a:pt x="38047" y="1897"/>
                    </a:cubicBezTo>
                    <a:cubicBezTo>
                      <a:pt x="36938" y="1897"/>
                      <a:pt x="35901" y="2308"/>
                      <a:pt x="34988" y="2684"/>
                    </a:cubicBezTo>
                    <a:cubicBezTo>
                      <a:pt x="34595" y="2845"/>
                      <a:pt x="33969" y="3113"/>
                      <a:pt x="33665" y="3149"/>
                    </a:cubicBezTo>
                    <a:cubicBezTo>
                      <a:pt x="33611" y="3131"/>
                      <a:pt x="33557" y="3077"/>
                      <a:pt x="33504" y="3024"/>
                    </a:cubicBezTo>
                    <a:lnTo>
                      <a:pt x="33432" y="2970"/>
                    </a:lnTo>
                    <a:cubicBezTo>
                      <a:pt x="33379" y="2916"/>
                      <a:pt x="33325" y="2881"/>
                      <a:pt x="33271" y="2827"/>
                    </a:cubicBezTo>
                    <a:cubicBezTo>
                      <a:pt x="33253" y="2809"/>
                      <a:pt x="33235" y="2809"/>
                      <a:pt x="33235" y="2791"/>
                    </a:cubicBezTo>
                    <a:cubicBezTo>
                      <a:pt x="33182" y="2755"/>
                      <a:pt x="33146" y="2720"/>
                      <a:pt x="33092" y="2666"/>
                    </a:cubicBezTo>
                    <a:cubicBezTo>
                      <a:pt x="33074" y="2648"/>
                      <a:pt x="33074" y="2648"/>
                      <a:pt x="33057" y="2630"/>
                    </a:cubicBezTo>
                    <a:cubicBezTo>
                      <a:pt x="32931" y="2523"/>
                      <a:pt x="32806" y="2380"/>
                      <a:pt x="32681" y="2254"/>
                    </a:cubicBezTo>
                    <a:cubicBezTo>
                      <a:pt x="31733" y="1306"/>
                      <a:pt x="30570" y="162"/>
                      <a:pt x="28925" y="19"/>
                    </a:cubicBezTo>
                    <a:cubicBezTo>
                      <a:pt x="28817" y="19"/>
                      <a:pt x="28710" y="1"/>
                      <a:pt x="28603"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2" name="Google Shape;8362;p30"/>
              <p:cNvSpPr/>
              <p:nvPr/>
            </p:nvSpPr>
            <p:spPr>
              <a:xfrm>
                <a:off x="5476625" y="1589050"/>
                <a:ext cx="1317875" cy="1317875"/>
              </a:xfrm>
              <a:custGeom>
                <a:avLst/>
                <a:gdLst/>
                <a:ahLst/>
                <a:cxnLst/>
                <a:rect l="l" t="t" r="r" b="b"/>
                <a:pathLst>
                  <a:path w="52715" h="52715" extrusionOk="0">
                    <a:moveTo>
                      <a:pt x="26367" y="1"/>
                    </a:moveTo>
                    <a:cubicBezTo>
                      <a:pt x="24685" y="1"/>
                      <a:pt x="23308" y="2809"/>
                      <a:pt x="21734" y="3113"/>
                    </a:cubicBezTo>
                    <a:cubicBezTo>
                      <a:pt x="21614" y="3137"/>
                      <a:pt x="21491" y="3147"/>
                      <a:pt x="21364" y="3147"/>
                    </a:cubicBezTo>
                    <a:cubicBezTo>
                      <a:pt x="19997" y="3147"/>
                      <a:pt x="18252" y="1885"/>
                      <a:pt x="16915" y="1885"/>
                    </a:cubicBezTo>
                    <a:cubicBezTo>
                      <a:pt x="16690" y="1885"/>
                      <a:pt x="16476" y="1920"/>
                      <a:pt x="16278" y="2004"/>
                    </a:cubicBezTo>
                    <a:cubicBezTo>
                      <a:pt x="14740" y="2630"/>
                      <a:pt x="14561" y="5742"/>
                      <a:pt x="13202" y="6655"/>
                    </a:cubicBezTo>
                    <a:cubicBezTo>
                      <a:pt x="11842" y="7567"/>
                      <a:pt x="8873" y="6565"/>
                      <a:pt x="7728" y="7728"/>
                    </a:cubicBezTo>
                    <a:cubicBezTo>
                      <a:pt x="6565" y="8873"/>
                      <a:pt x="7567" y="11824"/>
                      <a:pt x="6655" y="13201"/>
                    </a:cubicBezTo>
                    <a:cubicBezTo>
                      <a:pt x="5761" y="14561"/>
                      <a:pt x="2630" y="14740"/>
                      <a:pt x="2004" y="16278"/>
                    </a:cubicBezTo>
                    <a:cubicBezTo>
                      <a:pt x="1378" y="17763"/>
                      <a:pt x="3453" y="20106"/>
                      <a:pt x="3131" y="21734"/>
                    </a:cubicBezTo>
                    <a:cubicBezTo>
                      <a:pt x="2809" y="23308"/>
                      <a:pt x="1" y="24685"/>
                      <a:pt x="1" y="26367"/>
                    </a:cubicBezTo>
                    <a:cubicBezTo>
                      <a:pt x="1" y="28030"/>
                      <a:pt x="2809" y="29407"/>
                      <a:pt x="3131" y="30981"/>
                    </a:cubicBezTo>
                    <a:cubicBezTo>
                      <a:pt x="3453" y="32609"/>
                      <a:pt x="1378" y="34952"/>
                      <a:pt x="2004" y="36455"/>
                    </a:cubicBezTo>
                    <a:cubicBezTo>
                      <a:pt x="2630" y="37975"/>
                      <a:pt x="5761" y="38172"/>
                      <a:pt x="6655" y="39514"/>
                    </a:cubicBezTo>
                    <a:cubicBezTo>
                      <a:pt x="7567" y="40891"/>
                      <a:pt x="6565" y="43842"/>
                      <a:pt x="7728" y="45005"/>
                    </a:cubicBezTo>
                    <a:cubicBezTo>
                      <a:pt x="8873" y="46150"/>
                      <a:pt x="11842" y="45148"/>
                      <a:pt x="13202" y="46060"/>
                    </a:cubicBezTo>
                    <a:cubicBezTo>
                      <a:pt x="14561" y="46973"/>
                      <a:pt x="14740" y="50085"/>
                      <a:pt x="16278" y="50711"/>
                    </a:cubicBezTo>
                    <a:cubicBezTo>
                      <a:pt x="16476" y="50795"/>
                      <a:pt x="16690" y="50830"/>
                      <a:pt x="16915" y="50830"/>
                    </a:cubicBezTo>
                    <a:cubicBezTo>
                      <a:pt x="18252" y="50830"/>
                      <a:pt x="19997" y="49568"/>
                      <a:pt x="21364" y="49568"/>
                    </a:cubicBezTo>
                    <a:cubicBezTo>
                      <a:pt x="21491" y="49568"/>
                      <a:pt x="21614" y="49579"/>
                      <a:pt x="21734" y="49602"/>
                    </a:cubicBezTo>
                    <a:cubicBezTo>
                      <a:pt x="23308" y="49906"/>
                      <a:pt x="24685" y="52715"/>
                      <a:pt x="26367" y="52715"/>
                    </a:cubicBezTo>
                    <a:cubicBezTo>
                      <a:pt x="28030" y="52715"/>
                      <a:pt x="29407" y="49906"/>
                      <a:pt x="30982" y="49602"/>
                    </a:cubicBezTo>
                    <a:cubicBezTo>
                      <a:pt x="31101" y="49579"/>
                      <a:pt x="31224" y="49568"/>
                      <a:pt x="31351" y="49568"/>
                    </a:cubicBezTo>
                    <a:cubicBezTo>
                      <a:pt x="32719" y="49568"/>
                      <a:pt x="34464" y="50830"/>
                      <a:pt x="35812" y="50830"/>
                    </a:cubicBezTo>
                    <a:cubicBezTo>
                      <a:pt x="36039" y="50830"/>
                      <a:pt x="36254" y="50795"/>
                      <a:pt x="36455" y="50711"/>
                    </a:cubicBezTo>
                    <a:cubicBezTo>
                      <a:pt x="37975" y="50085"/>
                      <a:pt x="38154" y="46973"/>
                      <a:pt x="39514" y="46060"/>
                    </a:cubicBezTo>
                    <a:cubicBezTo>
                      <a:pt x="40873" y="45148"/>
                      <a:pt x="43842" y="46150"/>
                      <a:pt x="44987" y="45005"/>
                    </a:cubicBezTo>
                    <a:cubicBezTo>
                      <a:pt x="46150" y="43842"/>
                      <a:pt x="45148" y="40891"/>
                      <a:pt x="46061" y="39514"/>
                    </a:cubicBezTo>
                    <a:cubicBezTo>
                      <a:pt x="46955" y="38172"/>
                      <a:pt x="50085" y="37975"/>
                      <a:pt x="50711" y="36455"/>
                    </a:cubicBezTo>
                    <a:cubicBezTo>
                      <a:pt x="51337" y="34952"/>
                      <a:pt x="49262" y="32609"/>
                      <a:pt x="49584" y="30981"/>
                    </a:cubicBezTo>
                    <a:cubicBezTo>
                      <a:pt x="49906" y="29407"/>
                      <a:pt x="52715" y="28030"/>
                      <a:pt x="52715" y="26367"/>
                    </a:cubicBezTo>
                    <a:cubicBezTo>
                      <a:pt x="52715" y="24685"/>
                      <a:pt x="49906" y="23308"/>
                      <a:pt x="49602" y="21734"/>
                    </a:cubicBezTo>
                    <a:cubicBezTo>
                      <a:pt x="49280" y="20106"/>
                      <a:pt x="51337" y="17763"/>
                      <a:pt x="50711" y="16278"/>
                    </a:cubicBezTo>
                    <a:cubicBezTo>
                      <a:pt x="50085" y="14740"/>
                      <a:pt x="46955" y="14543"/>
                      <a:pt x="46061" y="13201"/>
                    </a:cubicBezTo>
                    <a:cubicBezTo>
                      <a:pt x="45148" y="11824"/>
                      <a:pt x="46150" y="8873"/>
                      <a:pt x="44987" y="7728"/>
                    </a:cubicBezTo>
                    <a:cubicBezTo>
                      <a:pt x="43842" y="6565"/>
                      <a:pt x="40891" y="7567"/>
                      <a:pt x="39514" y="6655"/>
                    </a:cubicBezTo>
                    <a:cubicBezTo>
                      <a:pt x="38172" y="5742"/>
                      <a:pt x="37975" y="2630"/>
                      <a:pt x="36455" y="2004"/>
                    </a:cubicBezTo>
                    <a:cubicBezTo>
                      <a:pt x="36254" y="1920"/>
                      <a:pt x="36039" y="1885"/>
                      <a:pt x="35812" y="1885"/>
                    </a:cubicBezTo>
                    <a:cubicBezTo>
                      <a:pt x="34464" y="1885"/>
                      <a:pt x="32719" y="3147"/>
                      <a:pt x="31351" y="3147"/>
                    </a:cubicBezTo>
                    <a:cubicBezTo>
                      <a:pt x="31224" y="3147"/>
                      <a:pt x="31101" y="3137"/>
                      <a:pt x="30982" y="3113"/>
                    </a:cubicBezTo>
                    <a:cubicBezTo>
                      <a:pt x="29407" y="2809"/>
                      <a:pt x="28030" y="1"/>
                      <a:pt x="26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3" name="Google Shape;8363;p30"/>
              <p:cNvSpPr/>
              <p:nvPr/>
            </p:nvSpPr>
            <p:spPr>
              <a:xfrm>
                <a:off x="5476625" y="1589050"/>
                <a:ext cx="1317875" cy="1317875"/>
              </a:xfrm>
              <a:custGeom>
                <a:avLst/>
                <a:gdLst/>
                <a:ahLst/>
                <a:cxnLst/>
                <a:rect l="l" t="t" r="r" b="b"/>
                <a:pathLst>
                  <a:path w="52715" h="52715" extrusionOk="0">
                    <a:moveTo>
                      <a:pt x="26349" y="1"/>
                    </a:moveTo>
                    <a:cubicBezTo>
                      <a:pt x="25132" y="1"/>
                      <a:pt x="24149" y="1396"/>
                      <a:pt x="23093" y="2326"/>
                    </a:cubicBezTo>
                    <a:lnTo>
                      <a:pt x="23093" y="18246"/>
                    </a:lnTo>
                    <a:lnTo>
                      <a:pt x="12075" y="7030"/>
                    </a:lnTo>
                    <a:cubicBezTo>
                      <a:pt x="10608" y="7227"/>
                      <a:pt x="8622" y="6816"/>
                      <a:pt x="7710" y="7728"/>
                    </a:cubicBezTo>
                    <a:cubicBezTo>
                      <a:pt x="6941" y="8497"/>
                      <a:pt x="7138" y="10071"/>
                      <a:pt x="7084" y="11431"/>
                    </a:cubicBezTo>
                    <a:lnTo>
                      <a:pt x="18496" y="23057"/>
                    </a:lnTo>
                    <a:lnTo>
                      <a:pt x="2362" y="23057"/>
                    </a:lnTo>
                    <a:cubicBezTo>
                      <a:pt x="1432" y="24131"/>
                      <a:pt x="1" y="25168"/>
                      <a:pt x="1" y="26367"/>
                    </a:cubicBezTo>
                    <a:cubicBezTo>
                      <a:pt x="1" y="27547"/>
                      <a:pt x="1468" y="28620"/>
                      <a:pt x="2398" y="29711"/>
                    </a:cubicBezTo>
                    <a:lnTo>
                      <a:pt x="18282" y="29711"/>
                    </a:lnTo>
                    <a:lnTo>
                      <a:pt x="7048" y="40748"/>
                    </a:lnTo>
                    <a:cubicBezTo>
                      <a:pt x="7209" y="42215"/>
                      <a:pt x="6852" y="44129"/>
                      <a:pt x="7728" y="45005"/>
                    </a:cubicBezTo>
                    <a:cubicBezTo>
                      <a:pt x="8515" y="45792"/>
                      <a:pt x="10161" y="45560"/>
                      <a:pt x="11574" y="45649"/>
                    </a:cubicBezTo>
                    <a:lnTo>
                      <a:pt x="23093" y="34326"/>
                    </a:lnTo>
                    <a:lnTo>
                      <a:pt x="23093" y="50389"/>
                    </a:lnTo>
                    <a:cubicBezTo>
                      <a:pt x="24149" y="51337"/>
                      <a:pt x="25186" y="52715"/>
                      <a:pt x="26349" y="52715"/>
                    </a:cubicBezTo>
                    <a:cubicBezTo>
                      <a:pt x="27529" y="52715"/>
                      <a:pt x="28656" y="51212"/>
                      <a:pt x="29747" y="50282"/>
                    </a:cubicBezTo>
                    <a:lnTo>
                      <a:pt x="29747" y="34523"/>
                    </a:lnTo>
                    <a:lnTo>
                      <a:pt x="40694" y="45685"/>
                    </a:lnTo>
                    <a:cubicBezTo>
                      <a:pt x="42179" y="45506"/>
                      <a:pt x="44111" y="45882"/>
                      <a:pt x="44987" y="45005"/>
                    </a:cubicBezTo>
                    <a:cubicBezTo>
                      <a:pt x="45774" y="44218"/>
                      <a:pt x="45560" y="42590"/>
                      <a:pt x="45631" y="41213"/>
                    </a:cubicBezTo>
                    <a:lnTo>
                      <a:pt x="34362" y="29711"/>
                    </a:lnTo>
                    <a:lnTo>
                      <a:pt x="50300" y="29711"/>
                    </a:lnTo>
                    <a:cubicBezTo>
                      <a:pt x="51230" y="28620"/>
                      <a:pt x="52715" y="27565"/>
                      <a:pt x="52715" y="26367"/>
                    </a:cubicBezTo>
                    <a:cubicBezTo>
                      <a:pt x="52715" y="25150"/>
                      <a:pt x="51284" y="24131"/>
                      <a:pt x="50353" y="23057"/>
                    </a:cubicBezTo>
                    <a:lnTo>
                      <a:pt x="34559" y="23057"/>
                    </a:lnTo>
                    <a:lnTo>
                      <a:pt x="45685" y="12128"/>
                    </a:lnTo>
                    <a:cubicBezTo>
                      <a:pt x="45470" y="10644"/>
                      <a:pt x="45900" y="8622"/>
                      <a:pt x="44987" y="7728"/>
                    </a:cubicBezTo>
                    <a:cubicBezTo>
                      <a:pt x="44218" y="6959"/>
                      <a:pt x="42680" y="7138"/>
                      <a:pt x="41338" y="7084"/>
                    </a:cubicBezTo>
                    <a:lnTo>
                      <a:pt x="29747" y="18460"/>
                    </a:lnTo>
                    <a:lnTo>
                      <a:pt x="29747" y="2451"/>
                    </a:lnTo>
                    <a:cubicBezTo>
                      <a:pt x="28638" y="1521"/>
                      <a:pt x="27583" y="1"/>
                      <a:pt x="26349" y="1"/>
                    </a:cubicBezTo>
                    <a:close/>
                  </a:path>
                </a:pathLst>
              </a:custGeom>
              <a:solidFill>
                <a:srgbClr val="FFFFFF">
                  <a:alpha val="2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4" name="Google Shape;8364;p30"/>
              <p:cNvSpPr/>
              <p:nvPr/>
            </p:nvSpPr>
            <p:spPr>
              <a:xfrm>
                <a:off x="5476625" y="1589050"/>
                <a:ext cx="1317875" cy="1317875"/>
              </a:xfrm>
              <a:custGeom>
                <a:avLst/>
                <a:gdLst/>
                <a:ahLst/>
                <a:cxnLst/>
                <a:rect l="l" t="t" r="r" b="b"/>
                <a:pathLst>
                  <a:path w="52715" h="52715" fill="none" extrusionOk="0">
                    <a:moveTo>
                      <a:pt x="52715" y="26367"/>
                    </a:moveTo>
                    <a:cubicBezTo>
                      <a:pt x="52715" y="28030"/>
                      <a:pt x="49906" y="29407"/>
                      <a:pt x="49584" y="30981"/>
                    </a:cubicBezTo>
                    <a:cubicBezTo>
                      <a:pt x="49262" y="32609"/>
                      <a:pt x="51337" y="34952"/>
                      <a:pt x="50711" y="36455"/>
                    </a:cubicBezTo>
                    <a:cubicBezTo>
                      <a:pt x="50085" y="37975"/>
                      <a:pt x="46955" y="38172"/>
                      <a:pt x="46061" y="39514"/>
                    </a:cubicBezTo>
                    <a:cubicBezTo>
                      <a:pt x="45148" y="40891"/>
                      <a:pt x="46150" y="43842"/>
                      <a:pt x="44987" y="45005"/>
                    </a:cubicBezTo>
                    <a:cubicBezTo>
                      <a:pt x="43842" y="46150"/>
                      <a:pt x="40873" y="45148"/>
                      <a:pt x="39514" y="46060"/>
                    </a:cubicBezTo>
                    <a:cubicBezTo>
                      <a:pt x="38154" y="46973"/>
                      <a:pt x="37975" y="50085"/>
                      <a:pt x="36455" y="50711"/>
                    </a:cubicBezTo>
                    <a:cubicBezTo>
                      <a:pt x="34953" y="51337"/>
                      <a:pt x="32609" y="49280"/>
                      <a:pt x="30982" y="49602"/>
                    </a:cubicBezTo>
                    <a:cubicBezTo>
                      <a:pt x="29407" y="49906"/>
                      <a:pt x="28030" y="52715"/>
                      <a:pt x="26367" y="52715"/>
                    </a:cubicBezTo>
                    <a:cubicBezTo>
                      <a:pt x="24685" y="52715"/>
                      <a:pt x="23308" y="49906"/>
                      <a:pt x="21734" y="49602"/>
                    </a:cubicBezTo>
                    <a:cubicBezTo>
                      <a:pt x="20106" y="49280"/>
                      <a:pt x="17763" y="51337"/>
                      <a:pt x="16278" y="50711"/>
                    </a:cubicBezTo>
                    <a:cubicBezTo>
                      <a:pt x="14740" y="50085"/>
                      <a:pt x="14561" y="46973"/>
                      <a:pt x="13202" y="46060"/>
                    </a:cubicBezTo>
                    <a:cubicBezTo>
                      <a:pt x="11842" y="45148"/>
                      <a:pt x="8873" y="46150"/>
                      <a:pt x="7728" y="45005"/>
                    </a:cubicBezTo>
                    <a:cubicBezTo>
                      <a:pt x="6565" y="43842"/>
                      <a:pt x="7567" y="40891"/>
                      <a:pt x="6655" y="39514"/>
                    </a:cubicBezTo>
                    <a:cubicBezTo>
                      <a:pt x="5761" y="38172"/>
                      <a:pt x="2630" y="37975"/>
                      <a:pt x="2004" y="36455"/>
                    </a:cubicBezTo>
                    <a:cubicBezTo>
                      <a:pt x="1378" y="34952"/>
                      <a:pt x="3453" y="32609"/>
                      <a:pt x="3131" y="30981"/>
                    </a:cubicBezTo>
                    <a:cubicBezTo>
                      <a:pt x="2809" y="29407"/>
                      <a:pt x="1" y="28030"/>
                      <a:pt x="1" y="26367"/>
                    </a:cubicBezTo>
                    <a:cubicBezTo>
                      <a:pt x="1" y="24685"/>
                      <a:pt x="2809" y="23308"/>
                      <a:pt x="3131" y="21734"/>
                    </a:cubicBezTo>
                    <a:cubicBezTo>
                      <a:pt x="3453" y="20106"/>
                      <a:pt x="1378" y="17763"/>
                      <a:pt x="2004" y="16278"/>
                    </a:cubicBezTo>
                    <a:cubicBezTo>
                      <a:pt x="2630" y="14740"/>
                      <a:pt x="5761" y="14561"/>
                      <a:pt x="6655" y="13201"/>
                    </a:cubicBezTo>
                    <a:cubicBezTo>
                      <a:pt x="7567" y="11824"/>
                      <a:pt x="6565" y="8873"/>
                      <a:pt x="7728" y="7728"/>
                    </a:cubicBezTo>
                    <a:cubicBezTo>
                      <a:pt x="8873" y="6565"/>
                      <a:pt x="11842" y="7567"/>
                      <a:pt x="13202" y="6655"/>
                    </a:cubicBezTo>
                    <a:cubicBezTo>
                      <a:pt x="14561" y="5742"/>
                      <a:pt x="14740" y="2630"/>
                      <a:pt x="16278" y="2004"/>
                    </a:cubicBezTo>
                    <a:cubicBezTo>
                      <a:pt x="17763" y="1378"/>
                      <a:pt x="20106" y="3435"/>
                      <a:pt x="21734" y="3113"/>
                    </a:cubicBezTo>
                    <a:cubicBezTo>
                      <a:pt x="23308" y="2809"/>
                      <a:pt x="24685" y="1"/>
                      <a:pt x="26367" y="1"/>
                    </a:cubicBezTo>
                    <a:cubicBezTo>
                      <a:pt x="28030" y="1"/>
                      <a:pt x="29407" y="2809"/>
                      <a:pt x="30982" y="3113"/>
                    </a:cubicBezTo>
                    <a:cubicBezTo>
                      <a:pt x="32609" y="3435"/>
                      <a:pt x="34953" y="1378"/>
                      <a:pt x="36455" y="2004"/>
                    </a:cubicBezTo>
                    <a:cubicBezTo>
                      <a:pt x="37975" y="2630"/>
                      <a:pt x="38172" y="5742"/>
                      <a:pt x="39514" y="6655"/>
                    </a:cubicBezTo>
                    <a:cubicBezTo>
                      <a:pt x="40891" y="7567"/>
                      <a:pt x="43842" y="6565"/>
                      <a:pt x="44987" y="7728"/>
                    </a:cubicBezTo>
                    <a:cubicBezTo>
                      <a:pt x="46150" y="8873"/>
                      <a:pt x="45148" y="11824"/>
                      <a:pt x="46061" y="13201"/>
                    </a:cubicBezTo>
                    <a:cubicBezTo>
                      <a:pt x="46955" y="14543"/>
                      <a:pt x="50085" y="14740"/>
                      <a:pt x="50711" y="16278"/>
                    </a:cubicBezTo>
                    <a:cubicBezTo>
                      <a:pt x="51337" y="17763"/>
                      <a:pt x="49280" y="20106"/>
                      <a:pt x="49602" y="21734"/>
                    </a:cubicBezTo>
                    <a:cubicBezTo>
                      <a:pt x="49906" y="23308"/>
                      <a:pt x="52715" y="24685"/>
                      <a:pt x="52715" y="26367"/>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5" name="Google Shape;8365;p30"/>
              <p:cNvSpPr/>
              <p:nvPr/>
            </p:nvSpPr>
            <p:spPr>
              <a:xfrm>
                <a:off x="5611675" y="1735300"/>
                <a:ext cx="1047325" cy="1024950"/>
              </a:xfrm>
              <a:custGeom>
                <a:avLst/>
                <a:gdLst/>
                <a:ahLst/>
                <a:cxnLst/>
                <a:rect l="l" t="t" r="r" b="b"/>
                <a:pathLst>
                  <a:path w="41893" h="40998" extrusionOk="0">
                    <a:moveTo>
                      <a:pt x="20963" y="0"/>
                    </a:moveTo>
                    <a:cubicBezTo>
                      <a:pt x="20679" y="0"/>
                      <a:pt x="20393" y="6"/>
                      <a:pt x="20106" y="18"/>
                    </a:cubicBezTo>
                    <a:cubicBezTo>
                      <a:pt x="8783" y="501"/>
                      <a:pt x="1" y="10035"/>
                      <a:pt x="466" y="21339"/>
                    </a:cubicBezTo>
                    <a:cubicBezTo>
                      <a:pt x="937" y="32375"/>
                      <a:pt x="10022" y="40997"/>
                      <a:pt x="20948" y="40997"/>
                    </a:cubicBezTo>
                    <a:cubicBezTo>
                      <a:pt x="21233" y="40997"/>
                      <a:pt x="21518" y="40991"/>
                      <a:pt x="21805" y="40980"/>
                    </a:cubicBezTo>
                    <a:cubicBezTo>
                      <a:pt x="33110" y="40497"/>
                      <a:pt x="41893" y="30963"/>
                      <a:pt x="41428" y="19640"/>
                    </a:cubicBezTo>
                    <a:cubicBezTo>
                      <a:pt x="40957" y="8622"/>
                      <a:pt x="31889" y="0"/>
                      <a:pt x="209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6" name="Google Shape;8366;p30"/>
              <p:cNvSpPr/>
              <p:nvPr/>
            </p:nvSpPr>
            <p:spPr>
              <a:xfrm>
                <a:off x="5623300" y="2183350"/>
                <a:ext cx="1024075" cy="546500"/>
              </a:xfrm>
              <a:custGeom>
                <a:avLst/>
                <a:gdLst/>
                <a:ahLst/>
                <a:cxnLst/>
                <a:rect l="l" t="t" r="r" b="b"/>
                <a:pathLst>
                  <a:path w="40963" h="21860" extrusionOk="0">
                    <a:moveTo>
                      <a:pt x="162" y="1"/>
                    </a:moveTo>
                    <a:cubicBezTo>
                      <a:pt x="72" y="645"/>
                      <a:pt x="19" y="1307"/>
                      <a:pt x="1" y="1968"/>
                    </a:cubicBezTo>
                    <a:cubicBezTo>
                      <a:pt x="323" y="13005"/>
                      <a:pt x="9374" y="21859"/>
                      <a:pt x="20482" y="21859"/>
                    </a:cubicBezTo>
                    <a:cubicBezTo>
                      <a:pt x="31608" y="21859"/>
                      <a:pt x="40659" y="13005"/>
                      <a:pt x="40963" y="1968"/>
                    </a:cubicBezTo>
                    <a:cubicBezTo>
                      <a:pt x="40945" y="1307"/>
                      <a:pt x="40891" y="645"/>
                      <a:pt x="40820" y="1"/>
                    </a:cubicBezTo>
                    <a:cubicBezTo>
                      <a:pt x="39550" y="10107"/>
                      <a:pt x="30928" y="17924"/>
                      <a:pt x="20482" y="17924"/>
                    </a:cubicBezTo>
                    <a:cubicBezTo>
                      <a:pt x="10036" y="17924"/>
                      <a:pt x="1432" y="10107"/>
                      <a:pt x="162" y="1"/>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7" name="Google Shape;8367;p30"/>
              <p:cNvSpPr/>
              <p:nvPr/>
            </p:nvSpPr>
            <p:spPr>
              <a:xfrm>
                <a:off x="5623300" y="1735275"/>
                <a:ext cx="1024525" cy="530850"/>
              </a:xfrm>
              <a:custGeom>
                <a:avLst/>
                <a:gdLst/>
                <a:ahLst/>
                <a:cxnLst/>
                <a:rect l="l" t="t" r="r" b="b"/>
                <a:pathLst>
                  <a:path w="40981" h="21234" extrusionOk="0">
                    <a:moveTo>
                      <a:pt x="20482" y="1"/>
                    </a:moveTo>
                    <a:cubicBezTo>
                      <a:pt x="9177" y="1"/>
                      <a:pt x="1" y="9177"/>
                      <a:pt x="1" y="20482"/>
                    </a:cubicBezTo>
                    <a:cubicBezTo>
                      <a:pt x="1" y="20732"/>
                      <a:pt x="1" y="20983"/>
                      <a:pt x="19" y="21233"/>
                    </a:cubicBezTo>
                    <a:cubicBezTo>
                      <a:pt x="394" y="10253"/>
                      <a:pt x="9423" y="1472"/>
                      <a:pt x="20491" y="1468"/>
                    </a:cubicBezTo>
                    <a:lnTo>
                      <a:pt x="20491" y="1468"/>
                    </a:lnTo>
                    <a:cubicBezTo>
                      <a:pt x="31559" y="1472"/>
                      <a:pt x="40569" y="10253"/>
                      <a:pt x="40963" y="21233"/>
                    </a:cubicBezTo>
                    <a:cubicBezTo>
                      <a:pt x="40981" y="20983"/>
                      <a:pt x="40981" y="20732"/>
                      <a:pt x="40981" y="20482"/>
                    </a:cubicBezTo>
                    <a:cubicBezTo>
                      <a:pt x="40981" y="9177"/>
                      <a:pt x="31804" y="1"/>
                      <a:pt x="204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8" name="Google Shape;8368;p30"/>
              <p:cNvSpPr/>
              <p:nvPr/>
            </p:nvSpPr>
            <p:spPr>
              <a:xfrm>
                <a:off x="5611675" y="1724100"/>
                <a:ext cx="1047325" cy="1047325"/>
              </a:xfrm>
              <a:custGeom>
                <a:avLst/>
                <a:gdLst/>
                <a:ahLst/>
                <a:cxnLst/>
                <a:rect l="l" t="t" r="r" b="b"/>
                <a:pathLst>
                  <a:path w="41893" h="41893" fill="none" extrusionOk="0">
                    <a:moveTo>
                      <a:pt x="41428" y="20088"/>
                    </a:moveTo>
                    <a:cubicBezTo>
                      <a:pt x="41893" y="31411"/>
                      <a:pt x="33110" y="40945"/>
                      <a:pt x="21805" y="41428"/>
                    </a:cubicBezTo>
                    <a:cubicBezTo>
                      <a:pt x="10501" y="41893"/>
                      <a:pt x="949" y="33110"/>
                      <a:pt x="466" y="21787"/>
                    </a:cubicBezTo>
                    <a:cubicBezTo>
                      <a:pt x="1" y="10483"/>
                      <a:pt x="8783" y="949"/>
                      <a:pt x="20106" y="466"/>
                    </a:cubicBezTo>
                    <a:cubicBezTo>
                      <a:pt x="31411" y="1"/>
                      <a:pt x="40945" y="8783"/>
                      <a:pt x="41428" y="20088"/>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9" name="Google Shape;8369;p30"/>
              <p:cNvSpPr/>
              <p:nvPr/>
            </p:nvSpPr>
            <p:spPr>
              <a:xfrm>
                <a:off x="6441650" y="2273600"/>
                <a:ext cx="34000" cy="32400"/>
              </a:xfrm>
              <a:custGeom>
                <a:avLst/>
                <a:gdLst/>
                <a:ahLst/>
                <a:cxnLst/>
                <a:rect l="l" t="t" r="r" b="b"/>
                <a:pathLst>
                  <a:path w="1360" h="1296" extrusionOk="0">
                    <a:moveTo>
                      <a:pt x="667" y="1"/>
                    </a:moveTo>
                    <a:cubicBezTo>
                      <a:pt x="323" y="1"/>
                      <a:pt x="52" y="258"/>
                      <a:pt x="18" y="594"/>
                    </a:cubicBezTo>
                    <a:cubicBezTo>
                      <a:pt x="1" y="952"/>
                      <a:pt x="269" y="1274"/>
                      <a:pt x="644" y="1292"/>
                    </a:cubicBezTo>
                    <a:cubicBezTo>
                      <a:pt x="666" y="1294"/>
                      <a:pt x="687" y="1295"/>
                      <a:pt x="709" y="1295"/>
                    </a:cubicBezTo>
                    <a:cubicBezTo>
                      <a:pt x="1040" y="1295"/>
                      <a:pt x="1325" y="1038"/>
                      <a:pt x="1342" y="702"/>
                    </a:cubicBezTo>
                    <a:cubicBezTo>
                      <a:pt x="1360" y="344"/>
                      <a:pt x="1092" y="22"/>
                      <a:pt x="734" y="4"/>
                    </a:cubicBezTo>
                    <a:cubicBezTo>
                      <a:pt x="711" y="2"/>
                      <a:pt x="689" y="1"/>
                      <a:pt x="667" y="1"/>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0" name="Google Shape;8370;p30"/>
              <p:cNvSpPr/>
              <p:nvPr/>
            </p:nvSpPr>
            <p:spPr>
              <a:xfrm>
                <a:off x="6397825" y="2261150"/>
                <a:ext cx="24625" cy="23325"/>
              </a:xfrm>
              <a:custGeom>
                <a:avLst/>
                <a:gdLst/>
                <a:ahLst/>
                <a:cxnLst/>
                <a:rect l="l" t="t" r="r" b="b"/>
                <a:pathLst>
                  <a:path w="985" h="933" extrusionOk="0">
                    <a:moveTo>
                      <a:pt x="500" y="0"/>
                    </a:moveTo>
                    <a:cubicBezTo>
                      <a:pt x="248" y="0"/>
                      <a:pt x="36" y="175"/>
                      <a:pt x="18" y="431"/>
                    </a:cubicBezTo>
                    <a:cubicBezTo>
                      <a:pt x="1" y="681"/>
                      <a:pt x="197" y="914"/>
                      <a:pt x="466" y="931"/>
                    </a:cubicBezTo>
                    <a:cubicBezTo>
                      <a:pt x="476" y="932"/>
                      <a:pt x="487" y="933"/>
                      <a:pt x="497" y="933"/>
                    </a:cubicBezTo>
                    <a:cubicBezTo>
                      <a:pt x="735" y="933"/>
                      <a:pt x="949" y="742"/>
                      <a:pt x="966" y="502"/>
                    </a:cubicBezTo>
                    <a:cubicBezTo>
                      <a:pt x="984" y="234"/>
                      <a:pt x="788" y="19"/>
                      <a:pt x="537" y="1"/>
                    </a:cubicBezTo>
                    <a:cubicBezTo>
                      <a:pt x="525" y="0"/>
                      <a:pt x="513" y="0"/>
                      <a:pt x="500" y="0"/>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1" name="Google Shape;8371;p30"/>
              <p:cNvSpPr/>
              <p:nvPr/>
            </p:nvSpPr>
            <p:spPr>
              <a:xfrm>
                <a:off x="6398275" y="2310775"/>
                <a:ext cx="29525" cy="28325"/>
              </a:xfrm>
              <a:custGeom>
                <a:avLst/>
                <a:gdLst/>
                <a:ahLst/>
                <a:cxnLst/>
                <a:rect l="l" t="t" r="r" b="b"/>
                <a:pathLst>
                  <a:path w="1181" h="1133" extrusionOk="0">
                    <a:moveTo>
                      <a:pt x="594" y="1"/>
                    </a:moveTo>
                    <a:cubicBezTo>
                      <a:pt x="302" y="1"/>
                      <a:pt x="36" y="228"/>
                      <a:pt x="18" y="538"/>
                    </a:cubicBezTo>
                    <a:cubicBezTo>
                      <a:pt x="0" y="842"/>
                      <a:pt x="233" y="1111"/>
                      <a:pt x="555" y="1129"/>
                    </a:cubicBezTo>
                    <a:cubicBezTo>
                      <a:pt x="577" y="1131"/>
                      <a:pt x="599" y="1132"/>
                      <a:pt x="620" y="1132"/>
                    </a:cubicBezTo>
                    <a:cubicBezTo>
                      <a:pt x="912" y="1132"/>
                      <a:pt x="1146" y="910"/>
                      <a:pt x="1163" y="610"/>
                    </a:cubicBezTo>
                    <a:cubicBezTo>
                      <a:pt x="1181" y="306"/>
                      <a:pt x="948" y="38"/>
                      <a:pt x="626" y="2"/>
                    </a:cubicBezTo>
                    <a:cubicBezTo>
                      <a:pt x="616" y="1"/>
                      <a:pt x="605" y="1"/>
                      <a:pt x="594" y="1"/>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2" name="Google Shape;8372;p30"/>
              <p:cNvSpPr/>
              <p:nvPr/>
            </p:nvSpPr>
            <p:spPr>
              <a:xfrm>
                <a:off x="5790550" y="2273600"/>
                <a:ext cx="34450" cy="32400"/>
              </a:xfrm>
              <a:custGeom>
                <a:avLst/>
                <a:gdLst/>
                <a:ahLst/>
                <a:cxnLst/>
                <a:rect l="l" t="t" r="r" b="b"/>
                <a:pathLst>
                  <a:path w="1378" h="1296" extrusionOk="0">
                    <a:moveTo>
                      <a:pt x="709" y="1"/>
                    </a:moveTo>
                    <a:cubicBezTo>
                      <a:pt x="687" y="1"/>
                      <a:pt x="666" y="2"/>
                      <a:pt x="645" y="4"/>
                    </a:cubicBezTo>
                    <a:cubicBezTo>
                      <a:pt x="269" y="22"/>
                      <a:pt x="1" y="344"/>
                      <a:pt x="19" y="702"/>
                    </a:cubicBezTo>
                    <a:cubicBezTo>
                      <a:pt x="52" y="1038"/>
                      <a:pt x="323" y="1295"/>
                      <a:pt x="667" y="1295"/>
                    </a:cubicBezTo>
                    <a:cubicBezTo>
                      <a:pt x="689" y="1295"/>
                      <a:pt x="711" y="1294"/>
                      <a:pt x="734" y="1292"/>
                    </a:cubicBezTo>
                    <a:cubicBezTo>
                      <a:pt x="1092" y="1274"/>
                      <a:pt x="1378" y="952"/>
                      <a:pt x="1342" y="594"/>
                    </a:cubicBezTo>
                    <a:cubicBezTo>
                      <a:pt x="1325" y="258"/>
                      <a:pt x="1040" y="1"/>
                      <a:pt x="709" y="1"/>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3" name="Google Shape;8373;p30"/>
              <p:cNvSpPr/>
              <p:nvPr/>
            </p:nvSpPr>
            <p:spPr>
              <a:xfrm>
                <a:off x="5843775" y="2261150"/>
                <a:ext cx="24625" cy="23325"/>
              </a:xfrm>
              <a:custGeom>
                <a:avLst/>
                <a:gdLst/>
                <a:ahLst/>
                <a:cxnLst/>
                <a:rect l="l" t="t" r="r" b="b"/>
                <a:pathLst>
                  <a:path w="985" h="933" extrusionOk="0">
                    <a:moveTo>
                      <a:pt x="500" y="0"/>
                    </a:moveTo>
                    <a:cubicBezTo>
                      <a:pt x="488" y="0"/>
                      <a:pt x="477" y="0"/>
                      <a:pt x="465" y="1"/>
                    </a:cubicBezTo>
                    <a:cubicBezTo>
                      <a:pt x="197" y="19"/>
                      <a:pt x="0" y="234"/>
                      <a:pt x="18" y="502"/>
                    </a:cubicBezTo>
                    <a:cubicBezTo>
                      <a:pt x="35" y="742"/>
                      <a:pt x="249" y="933"/>
                      <a:pt x="503" y="933"/>
                    </a:cubicBezTo>
                    <a:cubicBezTo>
                      <a:pt x="514" y="933"/>
                      <a:pt x="526" y="932"/>
                      <a:pt x="537" y="931"/>
                    </a:cubicBezTo>
                    <a:cubicBezTo>
                      <a:pt x="787" y="914"/>
                      <a:pt x="984" y="681"/>
                      <a:pt x="966" y="431"/>
                    </a:cubicBezTo>
                    <a:cubicBezTo>
                      <a:pt x="949" y="175"/>
                      <a:pt x="737" y="0"/>
                      <a:pt x="500" y="0"/>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4" name="Google Shape;8374;p30"/>
              <p:cNvSpPr/>
              <p:nvPr/>
            </p:nvSpPr>
            <p:spPr>
              <a:xfrm>
                <a:off x="5838400" y="2310775"/>
                <a:ext cx="30000" cy="28325"/>
              </a:xfrm>
              <a:custGeom>
                <a:avLst/>
                <a:gdLst/>
                <a:ahLst/>
                <a:cxnLst/>
                <a:rect l="l" t="t" r="r" b="b"/>
                <a:pathLst>
                  <a:path w="1200" h="1133" extrusionOk="0">
                    <a:moveTo>
                      <a:pt x="590" y="1"/>
                    </a:moveTo>
                    <a:cubicBezTo>
                      <a:pt x="578" y="1"/>
                      <a:pt x="567" y="1"/>
                      <a:pt x="555" y="2"/>
                    </a:cubicBezTo>
                    <a:cubicBezTo>
                      <a:pt x="233" y="38"/>
                      <a:pt x="1" y="306"/>
                      <a:pt x="18" y="610"/>
                    </a:cubicBezTo>
                    <a:cubicBezTo>
                      <a:pt x="35" y="910"/>
                      <a:pt x="285" y="1132"/>
                      <a:pt x="579" y="1132"/>
                    </a:cubicBezTo>
                    <a:cubicBezTo>
                      <a:pt x="601" y="1132"/>
                      <a:pt x="623" y="1131"/>
                      <a:pt x="645" y="1129"/>
                    </a:cubicBezTo>
                    <a:cubicBezTo>
                      <a:pt x="949" y="1111"/>
                      <a:pt x="1199" y="842"/>
                      <a:pt x="1163" y="538"/>
                    </a:cubicBezTo>
                    <a:cubicBezTo>
                      <a:pt x="1146" y="228"/>
                      <a:pt x="896" y="1"/>
                      <a:pt x="590" y="1"/>
                    </a:cubicBezTo>
                    <a:close/>
                  </a:path>
                </a:pathLst>
              </a:custGeom>
              <a:solidFill>
                <a:srgbClr val="5A2827">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5" name="Google Shape;8375;p30"/>
              <p:cNvSpPr/>
              <p:nvPr/>
            </p:nvSpPr>
            <p:spPr>
              <a:xfrm>
                <a:off x="5825875" y="1937325"/>
                <a:ext cx="234800" cy="256800"/>
              </a:xfrm>
              <a:custGeom>
                <a:avLst/>
                <a:gdLst/>
                <a:ahLst/>
                <a:cxnLst/>
                <a:rect l="l" t="t" r="r" b="b"/>
                <a:pathLst>
                  <a:path w="9392" h="10272" extrusionOk="0">
                    <a:moveTo>
                      <a:pt x="4333" y="0"/>
                    </a:moveTo>
                    <a:cubicBezTo>
                      <a:pt x="4219" y="0"/>
                      <a:pt x="4104" y="7"/>
                      <a:pt x="3990" y="22"/>
                    </a:cubicBezTo>
                    <a:cubicBezTo>
                      <a:pt x="1575" y="326"/>
                      <a:pt x="1" y="3778"/>
                      <a:pt x="502" y="7731"/>
                    </a:cubicBezTo>
                    <a:cubicBezTo>
                      <a:pt x="627" y="8643"/>
                      <a:pt x="841" y="9484"/>
                      <a:pt x="1128" y="10271"/>
                    </a:cubicBezTo>
                    <a:cubicBezTo>
                      <a:pt x="2630" y="9752"/>
                      <a:pt x="4365" y="9377"/>
                      <a:pt x="6208" y="9234"/>
                    </a:cubicBezTo>
                    <a:cubicBezTo>
                      <a:pt x="6878" y="9178"/>
                      <a:pt x="7535" y="9150"/>
                      <a:pt x="8174" y="9150"/>
                    </a:cubicBezTo>
                    <a:cubicBezTo>
                      <a:pt x="8557" y="9150"/>
                      <a:pt x="8933" y="9160"/>
                      <a:pt x="9302" y="9180"/>
                    </a:cubicBezTo>
                    <a:cubicBezTo>
                      <a:pt x="9392" y="8375"/>
                      <a:pt x="9374" y="7517"/>
                      <a:pt x="9266" y="6622"/>
                    </a:cubicBezTo>
                    <a:cubicBezTo>
                      <a:pt x="8789" y="2857"/>
                      <a:pt x="6624" y="0"/>
                      <a:pt x="43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6" name="Google Shape;8376;p30"/>
              <p:cNvSpPr/>
              <p:nvPr/>
            </p:nvSpPr>
            <p:spPr>
              <a:xfrm>
                <a:off x="5871500" y="1978825"/>
                <a:ext cx="151625" cy="204550"/>
              </a:xfrm>
              <a:custGeom>
                <a:avLst/>
                <a:gdLst/>
                <a:ahLst/>
                <a:cxnLst/>
                <a:rect l="l" t="t" r="r" b="b"/>
                <a:pathLst>
                  <a:path w="6065" h="8182" extrusionOk="0">
                    <a:moveTo>
                      <a:pt x="2709" y="1"/>
                    </a:moveTo>
                    <a:cubicBezTo>
                      <a:pt x="2659" y="1"/>
                      <a:pt x="2609" y="3"/>
                      <a:pt x="2558" y="7"/>
                    </a:cubicBezTo>
                    <a:cubicBezTo>
                      <a:pt x="1181" y="133"/>
                      <a:pt x="161" y="1832"/>
                      <a:pt x="0" y="4068"/>
                    </a:cubicBezTo>
                    <a:lnTo>
                      <a:pt x="2558" y="5177"/>
                    </a:lnTo>
                    <a:lnTo>
                      <a:pt x="125" y="6304"/>
                    </a:lnTo>
                    <a:cubicBezTo>
                      <a:pt x="251" y="7001"/>
                      <a:pt x="447" y="7627"/>
                      <a:pt x="716" y="8182"/>
                    </a:cubicBezTo>
                    <a:cubicBezTo>
                      <a:pt x="1861" y="7896"/>
                      <a:pt x="3095" y="7681"/>
                      <a:pt x="4383" y="7574"/>
                    </a:cubicBezTo>
                    <a:cubicBezTo>
                      <a:pt x="4866" y="7538"/>
                      <a:pt x="5349" y="7502"/>
                      <a:pt x="5814" y="7502"/>
                    </a:cubicBezTo>
                    <a:cubicBezTo>
                      <a:pt x="5992" y="6733"/>
                      <a:pt x="6064" y="5857"/>
                      <a:pt x="5992" y="4944"/>
                    </a:cubicBezTo>
                    <a:cubicBezTo>
                      <a:pt x="5750" y="2170"/>
                      <a:pt x="4297" y="1"/>
                      <a:pt x="2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7" name="Google Shape;8377;p30"/>
              <p:cNvSpPr/>
              <p:nvPr/>
            </p:nvSpPr>
            <p:spPr>
              <a:xfrm>
                <a:off x="5829000" y="2160550"/>
                <a:ext cx="259400" cy="47875"/>
              </a:xfrm>
              <a:custGeom>
                <a:avLst/>
                <a:gdLst/>
                <a:ahLst/>
                <a:cxnLst/>
                <a:rect l="l" t="t" r="r" b="b"/>
                <a:pathLst>
                  <a:path w="10376" h="1915" fill="none" extrusionOk="0">
                    <a:moveTo>
                      <a:pt x="1" y="1915"/>
                    </a:moveTo>
                    <a:cubicBezTo>
                      <a:pt x="1" y="1915"/>
                      <a:pt x="3149" y="1"/>
                      <a:pt x="10376" y="394"/>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8" name="Google Shape;8378;p30"/>
              <p:cNvSpPr/>
              <p:nvPr/>
            </p:nvSpPr>
            <p:spPr>
              <a:xfrm>
                <a:off x="6208675" y="1937550"/>
                <a:ext cx="237025" cy="258350"/>
              </a:xfrm>
              <a:custGeom>
                <a:avLst/>
                <a:gdLst/>
                <a:ahLst/>
                <a:cxnLst/>
                <a:rect l="l" t="t" r="r" b="b"/>
                <a:pathLst>
                  <a:path w="9481" h="10334" extrusionOk="0">
                    <a:moveTo>
                      <a:pt x="5178" y="1"/>
                    </a:moveTo>
                    <a:cubicBezTo>
                      <a:pt x="2901" y="1"/>
                      <a:pt x="702" y="2808"/>
                      <a:pt x="161" y="6524"/>
                    </a:cubicBezTo>
                    <a:cubicBezTo>
                      <a:pt x="18" y="7400"/>
                      <a:pt x="0" y="8259"/>
                      <a:pt x="54" y="9064"/>
                    </a:cubicBezTo>
                    <a:cubicBezTo>
                      <a:pt x="216" y="9061"/>
                      <a:pt x="380" y="9059"/>
                      <a:pt x="544" y="9059"/>
                    </a:cubicBezTo>
                    <a:cubicBezTo>
                      <a:pt x="1393" y="9059"/>
                      <a:pt x="2267" y="9099"/>
                      <a:pt x="3166" y="9189"/>
                    </a:cubicBezTo>
                    <a:cubicBezTo>
                      <a:pt x="5009" y="9386"/>
                      <a:pt x="6726" y="9797"/>
                      <a:pt x="8210" y="10334"/>
                    </a:cubicBezTo>
                    <a:cubicBezTo>
                      <a:pt x="8515" y="9565"/>
                      <a:pt x="8747" y="8724"/>
                      <a:pt x="8890" y="7812"/>
                    </a:cubicBezTo>
                    <a:cubicBezTo>
                      <a:pt x="9480" y="3876"/>
                      <a:pt x="7996" y="388"/>
                      <a:pt x="5581" y="31"/>
                    </a:cubicBezTo>
                    <a:cubicBezTo>
                      <a:pt x="5447" y="11"/>
                      <a:pt x="5312" y="1"/>
                      <a:pt x="51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9" name="Google Shape;8379;p30"/>
              <p:cNvSpPr/>
              <p:nvPr/>
            </p:nvSpPr>
            <p:spPr>
              <a:xfrm>
                <a:off x="6246675" y="1979175"/>
                <a:ext cx="152525" cy="205550"/>
              </a:xfrm>
              <a:custGeom>
                <a:avLst/>
                <a:gdLst/>
                <a:ahLst/>
                <a:cxnLst/>
                <a:rect l="l" t="t" r="r" b="b"/>
                <a:pathLst>
                  <a:path w="6101" h="8222" extrusionOk="0">
                    <a:moveTo>
                      <a:pt x="3442" y="1"/>
                    </a:moveTo>
                    <a:cubicBezTo>
                      <a:pt x="1866" y="1"/>
                      <a:pt x="383" y="2124"/>
                      <a:pt x="90" y="4859"/>
                    </a:cubicBezTo>
                    <a:cubicBezTo>
                      <a:pt x="1" y="5771"/>
                      <a:pt x="36" y="6647"/>
                      <a:pt x="197" y="7417"/>
                    </a:cubicBezTo>
                    <a:cubicBezTo>
                      <a:pt x="680" y="7434"/>
                      <a:pt x="1163" y="7470"/>
                      <a:pt x="1646" y="7524"/>
                    </a:cubicBezTo>
                    <a:cubicBezTo>
                      <a:pt x="2934" y="7667"/>
                      <a:pt x="4168" y="7900"/>
                      <a:pt x="5295" y="8222"/>
                    </a:cubicBezTo>
                    <a:cubicBezTo>
                      <a:pt x="5564" y="7667"/>
                      <a:pt x="5778" y="7041"/>
                      <a:pt x="5921" y="6361"/>
                    </a:cubicBezTo>
                    <a:lnTo>
                      <a:pt x="3507" y="5163"/>
                    </a:lnTo>
                    <a:lnTo>
                      <a:pt x="6100" y="4125"/>
                    </a:lnTo>
                    <a:cubicBezTo>
                      <a:pt x="5993" y="1889"/>
                      <a:pt x="5009" y="154"/>
                      <a:pt x="3632" y="11"/>
                    </a:cubicBezTo>
                    <a:cubicBezTo>
                      <a:pt x="3569" y="4"/>
                      <a:pt x="3505" y="1"/>
                      <a:pt x="3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0" name="Google Shape;8380;p30"/>
              <p:cNvSpPr/>
              <p:nvPr/>
            </p:nvSpPr>
            <p:spPr>
              <a:xfrm>
                <a:off x="6180500" y="2161450"/>
                <a:ext cx="258500" cy="49650"/>
              </a:xfrm>
              <a:custGeom>
                <a:avLst/>
                <a:gdLst/>
                <a:ahLst/>
                <a:cxnLst/>
                <a:rect l="l" t="t" r="r" b="b"/>
                <a:pathLst>
                  <a:path w="10340" h="1986" fill="none" extrusionOk="0">
                    <a:moveTo>
                      <a:pt x="10339" y="1986"/>
                    </a:moveTo>
                    <a:cubicBezTo>
                      <a:pt x="10339" y="1986"/>
                      <a:pt x="7227" y="0"/>
                      <a:pt x="0" y="233"/>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1" name="Google Shape;8381;p30"/>
              <p:cNvSpPr/>
              <p:nvPr/>
            </p:nvSpPr>
            <p:spPr>
              <a:xfrm>
                <a:off x="5905475" y="2295150"/>
                <a:ext cx="53700" cy="38475"/>
              </a:xfrm>
              <a:custGeom>
                <a:avLst/>
                <a:gdLst/>
                <a:ahLst/>
                <a:cxnLst/>
                <a:rect l="l" t="t" r="r" b="b"/>
                <a:pathLst>
                  <a:path w="2148" h="1539" fill="none" extrusionOk="0">
                    <a:moveTo>
                      <a:pt x="1" y="859"/>
                    </a:moveTo>
                    <a:cubicBezTo>
                      <a:pt x="1" y="859"/>
                      <a:pt x="1342" y="1539"/>
                      <a:pt x="2147"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2" name="Google Shape;8382;p30"/>
              <p:cNvSpPr/>
              <p:nvPr/>
            </p:nvSpPr>
            <p:spPr>
              <a:xfrm>
                <a:off x="5941700" y="2318400"/>
                <a:ext cx="387275" cy="144025"/>
              </a:xfrm>
              <a:custGeom>
                <a:avLst/>
                <a:gdLst/>
                <a:ahLst/>
                <a:cxnLst/>
                <a:rect l="l" t="t" r="r" b="b"/>
                <a:pathLst>
                  <a:path w="15491" h="5761" extrusionOk="0">
                    <a:moveTo>
                      <a:pt x="1" y="1"/>
                    </a:moveTo>
                    <a:cubicBezTo>
                      <a:pt x="1" y="4741"/>
                      <a:pt x="5349" y="5761"/>
                      <a:pt x="7531" y="5761"/>
                    </a:cubicBezTo>
                    <a:cubicBezTo>
                      <a:pt x="9713" y="5761"/>
                      <a:pt x="15491" y="5045"/>
                      <a:pt x="15491" y="1"/>
                    </a:cubicBezTo>
                    <a:lnTo>
                      <a:pt x="15491" y="1"/>
                    </a:lnTo>
                    <a:cubicBezTo>
                      <a:pt x="15491" y="1"/>
                      <a:pt x="12682" y="1718"/>
                      <a:pt x="7692" y="1718"/>
                    </a:cubicBezTo>
                    <a:cubicBezTo>
                      <a:pt x="3006" y="1718"/>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3" name="Google Shape;8383;p30"/>
              <p:cNvSpPr/>
              <p:nvPr/>
            </p:nvSpPr>
            <p:spPr>
              <a:xfrm>
                <a:off x="6013250" y="2389500"/>
                <a:ext cx="246425" cy="72925"/>
              </a:xfrm>
              <a:custGeom>
                <a:avLst/>
                <a:gdLst/>
                <a:ahLst/>
                <a:cxnLst/>
                <a:rect l="l" t="t" r="r" b="b"/>
                <a:pathLst>
                  <a:path w="9857" h="2917" extrusionOk="0">
                    <a:moveTo>
                      <a:pt x="4955" y="1"/>
                    </a:moveTo>
                    <a:cubicBezTo>
                      <a:pt x="2934" y="1"/>
                      <a:pt x="1127" y="699"/>
                      <a:pt x="1" y="1772"/>
                    </a:cubicBezTo>
                    <a:cubicBezTo>
                      <a:pt x="1628" y="2648"/>
                      <a:pt x="3560" y="2917"/>
                      <a:pt x="4669" y="2917"/>
                    </a:cubicBezTo>
                    <a:cubicBezTo>
                      <a:pt x="5778" y="2917"/>
                      <a:pt x="8032" y="2720"/>
                      <a:pt x="9856" y="1718"/>
                    </a:cubicBezTo>
                    <a:cubicBezTo>
                      <a:pt x="8729" y="681"/>
                      <a:pt x="6959" y="1"/>
                      <a:pt x="49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4" name="Google Shape;8384;p30"/>
              <p:cNvSpPr/>
              <p:nvPr/>
            </p:nvSpPr>
            <p:spPr>
              <a:xfrm>
                <a:off x="6311525" y="2295150"/>
                <a:ext cx="54125" cy="38475"/>
              </a:xfrm>
              <a:custGeom>
                <a:avLst/>
                <a:gdLst/>
                <a:ahLst/>
                <a:cxnLst/>
                <a:rect l="l" t="t" r="r" b="b"/>
                <a:pathLst>
                  <a:path w="2165" h="1539" fill="none" extrusionOk="0">
                    <a:moveTo>
                      <a:pt x="2165" y="859"/>
                    </a:moveTo>
                    <a:cubicBezTo>
                      <a:pt x="2165" y="859"/>
                      <a:pt x="823" y="1539"/>
                      <a:pt x="0"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5" name="Google Shape;8385;p30"/>
              <p:cNvSpPr/>
              <p:nvPr/>
            </p:nvSpPr>
            <p:spPr>
              <a:xfrm>
                <a:off x="5941700" y="2318400"/>
                <a:ext cx="387275" cy="144025"/>
              </a:xfrm>
              <a:custGeom>
                <a:avLst/>
                <a:gdLst/>
                <a:ahLst/>
                <a:cxnLst/>
                <a:rect l="l" t="t" r="r" b="b"/>
                <a:pathLst>
                  <a:path w="15491" h="5761" fill="none" extrusionOk="0">
                    <a:moveTo>
                      <a:pt x="7692" y="1718"/>
                    </a:moveTo>
                    <a:cubicBezTo>
                      <a:pt x="3006" y="1718"/>
                      <a:pt x="1" y="1"/>
                      <a:pt x="1" y="1"/>
                    </a:cubicBezTo>
                    <a:cubicBezTo>
                      <a:pt x="1" y="4741"/>
                      <a:pt x="5349" y="5761"/>
                      <a:pt x="7531" y="5761"/>
                    </a:cubicBezTo>
                    <a:cubicBezTo>
                      <a:pt x="9713" y="5761"/>
                      <a:pt x="15491" y="5045"/>
                      <a:pt x="15491" y="1"/>
                    </a:cubicBezTo>
                    <a:cubicBezTo>
                      <a:pt x="15491" y="1"/>
                      <a:pt x="12683" y="1718"/>
                      <a:pt x="7692" y="1718"/>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6" name="Google Shape;8386;p30"/>
              <p:cNvSpPr/>
              <p:nvPr/>
            </p:nvSpPr>
            <p:spPr>
              <a:xfrm>
                <a:off x="5909950" y="1767325"/>
                <a:ext cx="179350" cy="80825"/>
              </a:xfrm>
              <a:custGeom>
                <a:avLst/>
                <a:gdLst/>
                <a:ahLst/>
                <a:cxnLst/>
                <a:rect l="l" t="t" r="r" b="b"/>
                <a:pathLst>
                  <a:path w="7174" h="3233" extrusionOk="0">
                    <a:moveTo>
                      <a:pt x="5069" y="0"/>
                    </a:moveTo>
                    <a:cubicBezTo>
                      <a:pt x="4519" y="0"/>
                      <a:pt x="3890" y="78"/>
                      <a:pt x="3238" y="239"/>
                    </a:cubicBezTo>
                    <a:cubicBezTo>
                      <a:pt x="1360" y="704"/>
                      <a:pt x="1" y="1706"/>
                      <a:pt x="179" y="2457"/>
                    </a:cubicBezTo>
                    <a:cubicBezTo>
                      <a:pt x="308" y="2959"/>
                      <a:pt x="1069" y="3233"/>
                      <a:pt x="2099" y="3233"/>
                    </a:cubicBezTo>
                    <a:cubicBezTo>
                      <a:pt x="2647" y="3233"/>
                      <a:pt x="3272" y="3155"/>
                      <a:pt x="3918" y="2994"/>
                    </a:cubicBezTo>
                    <a:cubicBezTo>
                      <a:pt x="5796" y="2529"/>
                      <a:pt x="7173" y="1527"/>
                      <a:pt x="6977" y="776"/>
                    </a:cubicBezTo>
                    <a:cubicBezTo>
                      <a:pt x="6860" y="274"/>
                      <a:pt x="6103" y="0"/>
                      <a:pt x="5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7" name="Google Shape;8387;p30"/>
              <p:cNvSpPr/>
              <p:nvPr/>
            </p:nvSpPr>
            <p:spPr>
              <a:xfrm>
                <a:off x="6099100" y="2196500"/>
                <a:ext cx="70700" cy="53825"/>
              </a:xfrm>
              <a:custGeom>
                <a:avLst/>
                <a:gdLst/>
                <a:ahLst/>
                <a:cxnLst/>
                <a:rect l="l" t="t" r="r" b="b"/>
                <a:pathLst>
                  <a:path w="2828" h="2153" extrusionOk="0">
                    <a:moveTo>
                      <a:pt x="1309" y="1"/>
                    </a:moveTo>
                    <a:cubicBezTo>
                      <a:pt x="538" y="1"/>
                      <a:pt x="1" y="763"/>
                      <a:pt x="1" y="763"/>
                    </a:cubicBezTo>
                    <a:cubicBezTo>
                      <a:pt x="107" y="749"/>
                      <a:pt x="203" y="742"/>
                      <a:pt x="290" y="742"/>
                    </a:cubicBezTo>
                    <a:cubicBezTo>
                      <a:pt x="1551" y="742"/>
                      <a:pt x="859" y="2153"/>
                      <a:pt x="1603" y="2153"/>
                    </a:cubicBezTo>
                    <a:cubicBezTo>
                      <a:pt x="1643" y="2153"/>
                      <a:pt x="1687" y="2149"/>
                      <a:pt x="1736" y="2140"/>
                    </a:cubicBezTo>
                    <a:cubicBezTo>
                      <a:pt x="2773" y="1943"/>
                      <a:pt x="2827" y="530"/>
                      <a:pt x="1790" y="101"/>
                    </a:cubicBezTo>
                    <a:cubicBezTo>
                      <a:pt x="1622" y="30"/>
                      <a:pt x="1461" y="1"/>
                      <a:pt x="1309" y="1"/>
                    </a:cubicBezTo>
                    <a:close/>
                  </a:path>
                </a:pathLst>
              </a:custGeom>
              <a:solidFill>
                <a:srgbClr val="595959">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8" name="Google Shape;8388;p30"/>
              <p:cNvSpPr/>
              <p:nvPr/>
            </p:nvSpPr>
            <p:spPr>
              <a:xfrm>
                <a:off x="6100450" y="2188725"/>
                <a:ext cx="76050" cy="70675"/>
              </a:xfrm>
              <a:custGeom>
                <a:avLst/>
                <a:gdLst/>
                <a:ahLst/>
                <a:cxnLst/>
                <a:rect l="l" t="t" r="r" b="b"/>
                <a:pathLst>
                  <a:path w="3042" h="2827" fill="none" extrusionOk="0">
                    <a:moveTo>
                      <a:pt x="1" y="895"/>
                    </a:moveTo>
                    <a:cubicBezTo>
                      <a:pt x="1" y="895"/>
                      <a:pt x="1020" y="1"/>
                      <a:pt x="2022" y="627"/>
                    </a:cubicBezTo>
                    <a:cubicBezTo>
                      <a:pt x="3041" y="1235"/>
                      <a:pt x="2183" y="2827"/>
                      <a:pt x="1020" y="2415"/>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429235191"/>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333691BD-0CD3-ECE6-CA8B-8C4A8F0E16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11/27/2024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20"/>
    </p:custDataLst>
    <p:extLst>
      <p:ext uri="{BB962C8B-B14F-4D97-AF65-F5344CB8AC3E}">
        <p14:creationId xmlns:p14="http://schemas.microsoft.com/office/powerpoint/2010/main" val="1203363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5" r:id="rId12"/>
    <p:sldLayoutId id="2147483717" r:id="rId13"/>
    <p:sldLayoutId id="2147483718" r:id="rId14"/>
    <p:sldLayoutId id="2147483720" r:id="rId15"/>
    <p:sldLayoutId id="2147483721" r:id="rId16"/>
    <p:sldLayoutId id="2147483722" r:id="rId17"/>
    <p:sldLayoutId id="214748372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360894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med">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1pPr>
            <a:lvl2pPr lvl="1"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2pPr>
            <a:lvl3pPr lvl="2"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3pPr>
            <a:lvl4pPr lvl="3"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4pPr>
            <a:lvl5pPr lvl="4"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5pPr>
            <a:lvl6pPr lvl="5"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6pPr>
            <a:lvl7pPr lvl="6"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7pPr>
            <a:lvl8pPr lvl="7"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8pPr>
            <a:lvl9pPr lvl="8" rtl="0">
              <a:spcBef>
                <a:spcPts val="0"/>
              </a:spcBef>
              <a:spcAft>
                <a:spcPts val="0"/>
              </a:spcAft>
              <a:buClr>
                <a:schemeClr val="dk1"/>
              </a:buClr>
              <a:buSzPts val="3500"/>
              <a:buFont typeface="Aleo Black"/>
              <a:buNone/>
              <a:defRPr sz="3500">
                <a:solidFill>
                  <a:schemeClr val="dk1"/>
                </a:solidFill>
                <a:latin typeface="Aleo Black"/>
                <a:ea typeface="Aleo Black"/>
                <a:cs typeface="Aleo Black"/>
                <a:sym typeface="Aleo Black"/>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700699617"/>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Lst>
  <p:transition spd="med">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6.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7.png"/><Relationship Id="rId5" Type="http://schemas.microsoft.com/office/2007/relationships/hdphoto" Target="../media/hdphoto4.wdp"/><Relationship Id="rId10" Type="http://schemas.openxmlformats.org/officeDocument/2006/relationships/hyperlink" Target="https://youtu.be/PwN92y9UwT4" TargetMode="External"/><Relationship Id="rId4" Type="http://schemas.openxmlformats.org/officeDocument/2006/relationships/image" Target="../media/image25.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hyperlink" Target="https://www.hoc10.vn/doc-sach/tin-hoc-5/1/686/31"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0.svg"/><Relationship Id="rId18" Type="http://schemas.openxmlformats.org/officeDocument/2006/relationships/image" Target="../media/image39.png"/><Relationship Id="rId26" Type="http://schemas.openxmlformats.org/officeDocument/2006/relationships/image" Target="../media/image43.png"/><Relationship Id="rId39" Type="http://schemas.openxmlformats.org/officeDocument/2006/relationships/image" Target="../media/image50.gif"/><Relationship Id="rId3" Type="http://schemas.openxmlformats.org/officeDocument/2006/relationships/image" Target="../media/image40.svg"/><Relationship Id="rId21" Type="http://schemas.openxmlformats.org/officeDocument/2006/relationships/image" Target="../media/image58.svg"/><Relationship Id="rId34" Type="http://schemas.openxmlformats.org/officeDocument/2006/relationships/image" Target="../media/image47.png"/><Relationship Id="rId7" Type="http://schemas.openxmlformats.org/officeDocument/2006/relationships/image" Target="../media/image44.svg"/><Relationship Id="rId12" Type="http://schemas.openxmlformats.org/officeDocument/2006/relationships/image" Target="../media/image36.png"/><Relationship Id="rId17" Type="http://schemas.openxmlformats.org/officeDocument/2006/relationships/image" Target="../media/image54.svg"/><Relationship Id="rId25" Type="http://schemas.openxmlformats.org/officeDocument/2006/relationships/image" Target="../media/image62.svg"/><Relationship Id="rId33" Type="http://schemas.openxmlformats.org/officeDocument/2006/relationships/image" Target="../media/image69.svg"/><Relationship Id="rId38" Type="http://schemas.openxmlformats.org/officeDocument/2006/relationships/image" Target="../media/image49.gif"/><Relationship Id="rId2" Type="http://schemas.openxmlformats.org/officeDocument/2006/relationships/image" Target="../media/image3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48.svg"/><Relationship Id="rId24" Type="http://schemas.openxmlformats.org/officeDocument/2006/relationships/image" Target="../media/image42.png"/><Relationship Id="rId32" Type="http://schemas.openxmlformats.org/officeDocument/2006/relationships/image" Target="../media/image46.png"/><Relationship Id="rId37" Type="http://schemas.openxmlformats.org/officeDocument/2006/relationships/image" Target="../media/image73.svg"/><Relationship Id="rId40" Type="http://schemas.openxmlformats.org/officeDocument/2006/relationships/image" Target="../media/image30.pn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slide" Target="slide17.xml"/><Relationship Id="rId36"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56.svg"/><Relationship Id="rId31" Type="http://schemas.openxmlformats.org/officeDocument/2006/relationships/image" Target="../media/image67.svg"/><Relationship Id="rId4" Type="http://schemas.openxmlformats.org/officeDocument/2006/relationships/image" Target="../media/image32.png"/><Relationship Id="rId9" Type="http://schemas.openxmlformats.org/officeDocument/2006/relationships/image" Target="../media/image46.svg"/><Relationship Id="rId14" Type="http://schemas.openxmlformats.org/officeDocument/2006/relationships/image" Target="../media/image37.png"/><Relationship Id="rId22" Type="http://schemas.openxmlformats.org/officeDocument/2006/relationships/image" Target="../media/image41.png"/><Relationship Id="rId27" Type="http://schemas.openxmlformats.org/officeDocument/2006/relationships/image" Target="../media/image64.svg"/><Relationship Id="rId30" Type="http://schemas.openxmlformats.org/officeDocument/2006/relationships/image" Target="../media/image45.png"/><Relationship Id="rId35"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77.svg"/><Relationship Id="rId21" Type="http://schemas.openxmlformats.org/officeDocument/2006/relationships/slide" Target="slide19.xml"/><Relationship Id="rId7" Type="http://schemas.openxmlformats.org/officeDocument/2006/relationships/image" Target="../media/image40.svg"/><Relationship Id="rId12" Type="http://schemas.openxmlformats.org/officeDocument/2006/relationships/slide" Target="slide23.xml"/><Relationship Id="rId17" Type="http://schemas.openxmlformats.org/officeDocument/2006/relationships/image" Target="../media/image58.png"/><Relationship Id="rId2" Type="http://schemas.openxmlformats.org/officeDocument/2006/relationships/image" Target="../media/image51.png"/><Relationship Id="rId16" Type="http://schemas.openxmlformats.org/officeDocument/2006/relationships/image" Target="../media/image57.png"/><Relationship Id="rId20" Type="http://schemas.openxmlformats.org/officeDocument/2006/relationships/slide" Target="slide20.xml"/><Relationship Id="rId1" Type="http://schemas.openxmlformats.org/officeDocument/2006/relationships/slideLayout" Target="../slideLayouts/slideLayout41.xml"/><Relationship Id="rId6" Type="http://schemas.openxmlformats.org/officeDocument/2006/relationships/image" Target="../media/image31.png"/><Relationship Id="rId11" Type="http://schemas.openxmlformats.org/officeDocument/2006/relationships/image" Target="../media/image42.svg"/><Relationship Id="rId24" Type="http://schemas.openxmlformats.org/officeDocument/2006/relationships/image" Target="../media/image30.png"/><Relationship Id="rId5" Type="http://schemas.openxmlformats.org/officeDocument/2006/relationships/image" Target="../media/image53.png"/><Relationship Id="rId15" Type="http://schemas.openxmlformats.org/officeDocument/2006/relationships/image" Target="../media/image56.png"/><Relationship Id="rId23" Type="http://schemas.openxmlformats.org/officeDocument/2006/relationships/slide" Target="slide21.xml"/><Relationship Id="rId10" Type="http://schemas.openxmlformats.org/officeDocument/2006/relationships/image" Target="../media/image32.png"/><Relationship Id="rId19" Type="http://schemas.openxmlformats.org/officeDocument/2006/relationships/slide" Target="slide18.xml"/><Relationship Id="rId4" Type="http://schemas.openxmlformats.org/officeDocument/2006/relationships/image" Target="../media/image52.png"/><Relationship Id="rId9" Type="http://schemas.openxmlformats.org/officeDocument/2006/relationships/image" Target="../media/image60.svg"/><Relationship Id="rId14" Type="http://schemas.openxmlformats.org/officeDocument/2006/relationships/image" Target="../media/image55.png"/><Relationship Id="rId22"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17.xml"/><Relationship Id="rId3" Type="http://schemas.microsoft.com/office/2007/relationships/media" Target="../media/media2.mp3"/><Relationship Id="rId7" Type="http://schemas.openxmlformats.org/officeDocument/2006/relationships/image" Target="../media/image40.svg"/><Relationship Id="rId12" Type="http://schemas.openxmlformats.org/officeDocument/2006/relationships/image" Target="../media/image9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62.png"/><Relationship Id="rId5" Type="http://schemas.openxmlformats.org/officeDocument/2006/relationships/slideLayout" Target="../slideLayouts/slideLayout41.xml"/><Relationship Id="rId15" Type="http://schemas.openxmlformats.org/officeDocument/2006/relationships/image" Target="../media/image30.png"/><Relationship Id="rId10" Type="http://schemas.openxmlformats.org/officeDocument/2006/relationships/image" Target="../media/image88.svg"/><Relationship Id="rId4" Type="http://schemas.openxmlformats.org/officeDocument/2006/relationships/audio" Target="../media/media2.mp3"/><Relationship Id="rId9" Type="http://schemas.openxmlformats.org/officeDocument/2006/relationships/image" Target="../media/image61.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17.xml"/><Relationship Id="rId3" Type="http://schemas.microsoft.com/office/2007/relationships/media" Target="../media/media2.mp3"/><Relationship Id="rId7" Type="http://schemas.openxmlformats.org/officeDocument/2006/relationships/image" Target="../media/image40.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90.svg"/><Relationship Id="rId5" Type="http://schemas.openxmlformats.org/officeDocument/2006/relationships/slideLayout" Target="../slideLayouts/slideLayout41.xml"/><Relationship Id="rId15" Type="http://schemas.openxmlformats.org/officeDocument/2006/relationships/image" Target="../media/image30.png"/><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88.sv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s://www.hoc10.vn/doc-sach/tin-hoc-5/1/686/30"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17.xml"/><Relationship Id="rId3" Type="http://schemas.microsoft.com/office/2007/relationships/media" Target="../media/media2.mp3"/><Relationship Id="rId7" Type="http://schemas.openxmlformats.org/officeDocument/2006/relationships/image" Target="../media/image92.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93.svg"/><Relationship Id="rId5" Type="http://schemas.openxmlformats.org/officeDocument/2006/relationships/slideLayout" Target="../slideLayouts/slideLayout41.xml"/><Relationship Id="rId15" Type="http://schemas.openxmlformats.org/officeDocument/2006/relationships/image" Target="../media/image30.png"/><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88.sv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17.xml"/><Relationship Id="rId3" Type="http://schemas.microsoft.com/office/2007/relationships/media" Target="../media/media2.mp3"/><Relationship Id="rId7" Type="http://schemas.openxmlformats.org/officeDocument/2006/relationships/image" Target="../media/image92.sv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93.svg"/><Relationship Id="rId5" Type="http://schemas.openxmlformats.org/officeDocument/2006/relationships/slideLayout" Target="../slideLayouts/slideLayout41.xml"/><Relationship Id="rId15" Type="http://schemas.openxmlformats.org/officeDocument/2006/relationships/image" Target="../media/image30.png"/><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88.sv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17.xml"/><Relationship Id="rId3" Type="http://schemas.microsoft.com/office/2007/relationships/media" Target="../media/media2.mp3"/><Relationship Id="rId7" Type="http://schemas.openxmlformats.org/officeDocument/2006/relationships/image" Target="../media/image40.svg"/><Relationship Id="rId12" Type="http://schemas.openxmlformats.org/officeDocument/2006/relationships/image" Target="../media/image9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62.png"/><Relationship Id="rId5" Type="http://schemas.openxmlformats.org/officeDocument/2006/relationships/slideLayout" Target="../slideLayouts/slideLayout41.xml"/><Relationship Id="rId15" Type="http://schemas.openxmlformats.org/officeDocument/2006/relationships/image" Target="../media/image30.png"/><Relationship Id="rId10" Type="http://schemas.openxmlformats.org/officeDocument/2006/relationships/image" Target="../media/image88.svg"/><Relationship Id="rId4" Type="http://schemas.openxmlformats.org/officeDocument/2006/relationships/audio" Target="../media/media2.mp3"/><Relationship Id="rId9" Type="http://schemas.openxmlformats.org/officeDocument/2006/relationships/image" Target="../media/image61.pn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hyperlink" Target="https://www.hoc10.vn/doc-sach/tin-hoc-5/1/686/3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6.sv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8.jpg"/><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100.sv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hyperlink" Target="https://www.hoc10.vn/doc-sach/tin-hoc-5/1/686/30"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6.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hyperlink" Target="https://youtu.be/JKdj5yZWh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Tin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0" y="1484791"/>
            <a:ext cx="12192000"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dirty="0">
                <a:solidFill>
                  <a:srgbClr val="002060"/>
                </a:solidFill>
                <a:latin typeface="UTM Avo" panose="02040603050506020204" pitchFamily="18" charset="0"/>
              </a:rPr>
              <a:t>Chủ đề E. </a:t>
            </a:r>
            <a:r>
              <a:rPr lang="en-US" b="1" dirty="0">
                <a:solidFill>
                  <a:srgbClr val="002060"/>
                </a:solidFill>
                <a:latin typeface="UTM Avo" panose="02040603050506020204" pitchFamily="18" charset="0"/>
              </a:rPr>
              <a:t>Ứ</a:t>
            </a:r>
            <a:r>
              <a:rPr lang="vi-VN" b="1" dirty="0">
                <a:solidFill>
                  <a:srgbClr val="002060"/>
                </a:solidFill>
                <a:latin typeface="UTM Avo" panose="02040603050506020204" pitchFamily="18" charset="0"/>
              </a:rPr>
              <a:t>ng dụng tin học</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685799" y="2766796"/>
            <a:ext cx="10820401"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Bài</a:t>
            </a:r>
            <a:r>
              <a:rPr lang="en-US" b="1" dirty="0">
                <a:solidFill>
                  <a:srgbClr val="FF0000"/>
                </a:solidFill>
                <a:latin typeface="UTM Avo" panose="02040603050506020204" pitchFamily="18" charset="0"/>
                <a:cs typeface="Arial" panose="020B0604020202020204" pitchFamily="34" charset="0"/>
              </a:rPr>
              <a:t> 2. </a:t>
            </a:r>
            <a:r>
              <a:rPr lang="en-US" b="1" dirty="0" err="1">
                <a:solidFill>
                  <a:srgbClr val="FF0000"/>
                </a:solidFill>
                <a:latin typeface="UTM Avo" panose="02040603050506020204" pitchFamily="18" charset="0"/>
                <a:cs typeface="Arial" panose="020B0604020202020204" pitchFamily="34" charset="0"/>
              </a:rPr>
              <a:t>Thực</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hành</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xoá</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và</a:t>
            </a:r>
            <a:r>
              <a:rPr lang="en-US" b="1" dirty="0">
                <a:solidFill>
                  <a:srgbClr val="FF0000"/>
                </a:solidFill>
                <a:latin typeface="UTM Avo" panose="02040603050506020204" pitchFamily="18" charset="0"/>
                <a:cs typeface="Arial" panose="020B0604020202020204" pitchFamily="34" charset="0"/>
              </a:rPr>
              <a:t> di </a:t>
            </a:r>
            <a:r>
              <a:rPr lang="en-US" b="1" dirty="0" err="1">
                <a:solidFill>
                  <a:srgbClr val="FF0000"/>
                </a:solidFill>
                <a:latin typeface="UTM Avo" panose="02040603050506020204" pitchFamily="18" charset="0"/>
                <a:cs typeface="Arial" panose="020B0604020202020204" pitchFamily="34" charset="0"/>
              </a:rPr>
              <a:t>chuyển</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khối</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văn</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bản</a:t>
            </a:r>
            <a:endParaRPr lang="en-US" b="1" dirty="0">
              <a:solidFill>
                <a:srgbClr val="FF0000"/>
              </a:solidFill>
              <a:latin typeface="UTM Avo" panose="02040603050506020204" pitchFamily="18" charset="0"/>
              <a:cs typeface="Arial" panose="020B0604020202020204" pitchFamily="34" charset="0"/>
            </a:endParaRPr>
          </a:p>
        </p:txBody>
      </p:sp>
      <p:sp>
        <p:nvSpPr>
          <p:cNvPr id="4" name="Rounded Rectangle 3"/>
          <p:cNvSpPr/>
          <p:nvPr/>
        </p:nvSpPr>
        <p:spPr>
          <a:xfrm>
            <a:off x="225631" y="195308"/>
            <a:ext cx="2161309" cy="920973"/>
          </a:xfrm>
          <a:prstGeom prst="round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721C95E-AC07-0C9B-6D8C-08BF31C69510}"/>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B82348F1-E523-A615-2B25-F47430485B95}"/>
              </a:ext>
            </a:extLst>
          </p:cNvPr>
          <p:cNvSpPr/>
          <p:nvPr/>
        </p:nvSpPr>
        <p:spPr>
          <a:xfrm rot="654677">
            <a:off x="10181939" y="4912554"/>
            <a:ext cx="1903124" cy="1929657"/>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grpSp>
        <p:nvGrpSpPr>
          <p:cNvPr id="17" name="Group 17">
            <a:extLst>
              <a:ext uri="{FF2B5EF4-FFF2-40B4-BE49-F238E27FC236}">
                <a16:creationId xmlns:a16="http://schemas.microsoft.com/office/drawing/2014/main" id="{0BD1194B-A7EB-B2C9-DD44-FBADBC87CE00}"/>
              </a:ext>
            </a:extLst>
          </p:cNvPr>
          <p:cNvGrpSpPr/>
          <p:nvPr/>
        </p:nvGrpSpPr>
        <p:grpSpPr>
          <a:xfrm>
            <a:off x="1773850" y="2870721"/>
            <a:ext cx="8694185" cy="3006661"/>
            <a:chOff x="0" y="0"/>
            <a:chExt cx="4854021" cy="1678639"/>
          </a:xfrm>
        </p:grpSpPr>
        <p:sp>
          <p:nvSpPr>
            <p:cNvPr id="18" name="Freeform 18">
              <a:extLst>
                <a:ext uri="{FF2B5EF4-FFF2-40B4-BE49-F238E27FC236}">
                  <a16:creationId xmlns:a16="http://schemas.microsoft.com/office/drawing/2014/main" id="{50917C82-FA40-A4BF-3160-5ED203F793CA}"/>
                </a:ext>
              </a:extLst>
            </p:cNvPr>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19" name="TextBox 19">
              <a:extLst>
                <a:ext uri="{FF2B5EF4-FFF2-40B4-BE49-F238E27FC236}">
                  <a16:creationId xmlns:a16="http://schemas.microsoft.com/office/drawing/2014/main" id="{B5AF7238-82F3-A66F-1D30-D6AC5D978537}"/>
                </a:ext>
              </a:extLst>
            </p:cNvPr>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grpSp>
        <p:nvGrpSpPr>
          <p:cNvPr id="20" name="Group 20">
            <a:extLst>
              <a:ext uri="{FF2B5EF4-FFF2-40B4-BE49-F238E27FC236}">
                <a16:creationId xmlns:a16="http://schemas.microsoft.com/office/drawing/2014/main" id="{509F3A8E-22AD-AF1A-A574-77370A3422E9}"/>
              </a:ext>
            </a:extLst>
          </p:cNvPr>
          <p:cNvGrpSpPr/>
          <p:nvPr/>
        </p:nvGrpSpPr>
        <p:grpSpPr>
          <a:xfrm>
            <a:off x="1672250" y="2769121"/>
            <a:ext cx="8694185" cy="3006661"/>
            <a:chOff x="0" y="0"/>
            <a:chExt cx="4854021" cy="1678639"/>
          </a:xfrm>
        </p:grpSpPr>
        <p:sp>
          <p:nvSpPr>
            <p:cNvPr id="21" name="Freeform 21">
              <a:extLst>
                <a:ext uri="{FF2B5EF4-FFF2-40B4-BE49-F238E27FC236}">
                  <a16:creationId xmlns:a16="http://schemas.microsoft.com/office/drawing/2014/main" id="{A62C6556-A7CA-F01F-11F6-DAE8E149A9D1}"/>
                </a:ext>
              </a:extLst>
            </p:cNvPr>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chemeClr val="accent6">
                <a:lumMod val="20000"/>
                <a:lumOff val="80000"/>
              </a:schemeClr>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2" name="TextBox 22">
              <a:extLst>
                <a:ext uri="{FF2B5EF4-FFF2-40B4-BE49-F238E27FC236}">
                  <a16:creationId xmlns:a16="http://schemas.microsoft.com/office/drawing/2014/main" id="{B9E009A8-2418-6899-A5CC-8744FB65983B}"/>
                </a:ext>
              </a:extLst>
            </p:cNvPr>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sp>
        <p:nvSpPr>
          <p:cNvPr id="23" name="Freeform 23">
            <a:extLst>
              <a:ext uri="{FF2B5EF4-FFF2-40B4-BE49-F238E27FC236}">
                <a16:creationId xmlns:a16="http://schemas.microsoft.com/office/drawing/2014/main" id="{8CD56402-7292-90D1-DAD6-D0299614C143}"/>
              </a:ext>
            </a:extLst>
          </p:cNvPr>
          <p:cNvSpPr/>
          <p:nvPr/>
        </p:nvSpPr>
        <p:spPr>
          <a:xfrm>
            <a:off x="83818" y="5105139"/>
            <a:ext cx="1325866" cy="2092096"/>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4" name="Freeform 24">
            <a:extLst>
              <a:ext uri="{FF2B5EF4-FFF2-40B4-BE49-F238E27FC236}">
                <a16:creationId xmlns:a16="http://schemas.microsoft.com/office/drawing/2014/main" id="{47F8FF55-32EC-68BE-C6C3-B436388203E4}"/>
              </a:ext>
            </a:extLst>
          </p:cNvPr>
          <p:cNvSpPr/>
          <p:nvPr/>
        </p:nvSpPr>
        <p:spPr>
          <a:xfrm>
            <a:off x="1447746" y="4922885"/>
            <a:ext cx="572507" cy="852897"/>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5" name="Freeform 25">
            <a:extLst>
              <a:ext uri="{FF2B5EF4-FFF2-40B4-BE49-F238E27FC236}">
                <a16:creationId xmlns:a16="http://schemas.microsoft.com/office/drawing/2014/main" id="{902753C5-3501-5B71-1D7C-68EF053A61D0}"/>
              </a:ext>
            </a:extLst>
          </p:cNvPr>
          <p:cNvSpPr/>
          <p:nvPr/>
        </p:nvSpPr>
        <p:spPr>
          <a:xfrm>
            <a:off x="10016511" y="2553443"/>
            <a:ext cx="668007"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30" name="TextBox 30">
            <a:extLst>
              <a:ext uri="{FF2B5EF4-FFF2-40B4-BE49-F238E27FC236}">
                <a16:creationId xmlns:a16="http://schemas.microsoft.com/office/drawing/2014/main" id="{65AE1821-1AE9-E5AE-2343-BE3F595B7E08}"/>
              </a:ext>
            </a:extLst>
          </p:cNvPr>
          <p:cNvSpPr txBox="1"/>
          <p:nvPr/>
        </p:nvSpPr>
        <p:spPr>
          <a:xfrm>
            <a:off x="3543771" y="1349357"/>
            <a:ext cx="5110039" cy="1185389"/>
          </a:xfrm>
          <a:prstGeom prst="rect">
            <a:avLst/>
          </a:prstGeom>
        </p:spPr>
        <p:txBody>
          <a:bodyPr lIns="0" tIns="0" rIns="0" bIns="0" rtlCol="0" anchor="t">
            <a:spAutoFit/>
          </a:bodyPr>
          <a:lstStyle/>
          <a:p>
            <a:pPr marL="0" marR="0" lvl="0" indent="0" algn="ctr" defTabSz="609630" rtl="0" eaLnBrk="1" fontAlgn="auto" latinLnBrk="0" hangingPunct="1">
              <a:lnSpc>
                <a:spcPts val="10417"/>
              </a:lnSpc>
              <a:spcBef>
                <a:spcPts val="0"/>
              </a:spcBef>
              <a:spcAft>
                <a:spcPts val="0"/>
              </a:spcAft>
              <a:buClrTx/>
              <a:buSzTx/>
              <a:buFont typeface="Arial"/>
              <a:buNone/>
              <a:tabLst/>
              <a:defRPr/>
            </a:pPr>
            <a:r>
              <a:rPr lang="en-US" sz="6400" b="1" kern="1200" dirty="0">
                <a:solidFill>
                  <a:prstClr val="black"/>
                </a:solidFill>
                <a:latin typeface="+mj-lt"/>
                <a:sym typeface="+mn-lt"/>
              </a:rPr>
              <a:t>2</a:t>
            </a:r>
            <a:r>
              <a:rPr kumimoji="0" lang="vi-VN" sz="6400" b="1" i="0" u="none" strike="noStrike" kern="1200" cap="none" spc="0" normalizeH="0" baseline="0" noProof="0" dirty="0">
                <a:ln>
                  <a:noFill/>
                </a:ln>
                <a:solidFill>
                  <a:prstClr val="black"/>
                </a:solidFill>
                <a:effectLst/>
                <a:uLnTx/>
                <a:uFillTx/>
                <a:latin typeface="+mj-lt"/>
                <a:cs typeface="Arial"/>
                <a:sym typeface="+mn-lt"/>
              </a:rPr>
              <a:t>.</a:t>
            </a:r>
            <a:endParaRPr kumimoji="0" lang="en-US" sz="6400" b="1" i="0" u="none" strike="noStrike" kern="1200" cap="none" spc="0" normalizeH="0" baseline="0" noProof="0" dirty="0">
              <a:ln>
                <a:noFill/>
              </a:ln>
              <a:solidFill>
                <a:prstClr val="black"/>
              </a:solidFill>
              <a:effectLst/>
              <a:uLnTx/>
              <a:uFillTx/>
              <a:latin typeface="UTM Avo"/>
              <a:cs typeface="Arial"/>
              <a:sym typeface="+mn-lt"/>
            </a:endParaRPr>
          </a:p>
        </p:txBody>
      </p:sp>
      <p:sp>
        <p:nvSpPr>
          <p:cNvPr id="31" name="TextBox 31">
            <a:extLst>
              <a:ext uri="{FF2B5EF4-FFF2-40B4-BE49-F238E27FC236}">
                <a16:creationId xmlns:a16="http://schemas.microsoft.com/office/drawing/2014/main" id="{29A8CEA6-03DC-AC84-E844-BB2094B5CF0D}"/>
              </a:ext>
            </a:extLst>
          </p:cNvPr>
          <p:cNvSpPr txBox="1"/>
          <p:nvPr/>
        </p:nvSpPr>
        <p:spPr>
          <a:xfrm>
            <a:off x="1996088" y="3851503"/>
            <a:ext cx="8199824" cy="56239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000000"/>
                </a:solidFill>
                <a:effectLst/>
                <a:uLnTx/>
                <a:uFillTx/>
                <a:latin typeface="UTM Avo"/>
                <a:cs typeface="Arial"/>
                <a:sym typeface="+mn-lt"/>
              </a:rPr>
              <a:t>Thực hành thao tác di chuyển khối văn bản</a:t>
            </a:r>
            <a:endParaRPr kumimoji="0" lang="en-US" sz="2800" b="1" i="0" u="none" strike="noStrike" kern="1200" cap="none" spc="0" normalizeH="0" baseline="0" noProof="0" dirty="0">
              <a:ln>
                <a:noFill/>
              </a:ln>
              <a:solidFill>
                <a:srgbClr val="000000"/>
              </a:solidFill>
              <a:effectLst/>
              <a:uLnTx/>
              <a:uFillTx/>
              <a:latin typeface="UTM Avo"/>
              <a:cs typeface="Arial"/>
              <a:sym typeface="+mn-lt"/>
            </a:endParaRPr>
          </a:p>
        </p:txBody>
      </p:sp>
      <p:sp>
        <p:nvSpPr>
          <p:cNvPr id="14" name="Rectangle 13"/>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694644"/>
      </p:ext>
    </p:extLst>
  </p:cSld>
  <p:clrMapOvr>
    <a:masterClrMapping/>
  </p:clrMapOvr>
  <p:transition spd="med">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35"/>
        <p:cNvGrpSpPr/>
        <p:nvPr/>
      </p:nvGrpSpPr>
      <p:grpSpPr>
        <a:xfrm>
          <a:off x="0" y="0"/>
          <a:ext cx="0" cy="0"/>
          <a:chOff x="0" y="0"/>
          <a:chExt cx="0" cy="0"/>
        </a:xfrm>
      </p:grpSpPr>
      <p:sp>
        <p:nvSpPr>
          <p:cNvPr id="13" name="TextBox 12">
            <a:extLst>
              <a:ext uri="{FF2B5EF4-FFF2-40B4-BE49-F238E27FC236}">
                <a16:creationId xmlns:a16="http://schemas.microsoft.com/office/drawing/2014/main" id="{6FEA96DE-9F74-AD39-5FF2-03A733595A74}"/>
              </a:ext>
            </a:extLst>
          </p:cNvPr>
          <p:cNvSpPr txBox="1"/>
          <p:nvPr/>
        </p:nvSpPr>
        <p:spPr>
          <a:xfrm>
            <a:off x="1931064" y="1492361"/>
            <a:ext cx="9240089" cy="1121846"/>
          </a:xfrm>
          <a:prstGeom prst="rect">
            <a:avLst/>
          </a:prstGeom>
          <a:noFill/>
        </p:spPr>
        <p:txBody>
          <a:bodyPr wrap="square">
            <a:spAutoFit/>
          </a:bodyPr>
          <a:lstStyle/>
          <a:p>
            <a:pPr algn="just" defTabSz="1219170">
              <a:lnSpc>
                <a:spcPct val="150000"/>
              </a:lnSpc>
              <a:spcAft>
                <a:spcPts val="1067"/>
              </a:spcAft>
            </a:pPr>
            <a:r>
              <a:rPr lang="vi-VN" sz="2400" dirty="0">
                <a:latin typeface="+mn-lt"/>
                <a:ea typeface="+mn-ea"/>
                <a:cs typeface="+mn-ea"/>
                <a:sym typeface="+mn-lt"/>
              </a:rPr>
              <a:t>Trong thư mục </a:t>
            </a:r>
            <a:r>
              <a:rPr lang="vi-VN" sz="2400" b="1" dirty="0">
                <a:latin typeface="+mn-lt"/>
                <a:ea typeface="+mn-ea"/>
                <a:cs typeface="+mn-ea"/>
                <a:sym typeface="+mn-lt"/>
              </a:rPr>
              <a:t>Tập soạn thảo văn bản</a:t>
            </a:r>
            <a:r>
              <a:rPr lang="vi-VN" sz="2400" dirty="0">
                <a:latin typeface="+mn-lt"/>
                <a:ea typeface="+mn-ea"/>
                <a:cs typeface="+mn-ea"/>
                <a:sym typeface="+mn-lt"/>
              </a:rPr>
              <a:t> có tệp văn bản </a:t>
            </a:r>
            <a:r>
              <a:rPr lang="vi-VN" sz="2400" b="1" dirty="0">
                <a:latin typeface="+mn-lt"/>
                <a:ea typeface="+mn-ea"/>
                <a:cs typeface="+mn-ea"/>
                <a:sym typeface="+mn-lt"/>
              </a:rPr>
              <a:t>Luyện viết văn</a:t>
            </a:r>
            <a:r>
              <a:rPr lang="vi-VN" sz="2400" dirty="0">
                <a:latin typeface="+mn-lt"/>
                <a:ea typeface="+mn-ea"/>
                <a:cs typeface="+mn-ea"/>
                <a:sym typeface="+mn-lt"/>
              </a:rPr>
              <a:t> với nội dung sau: </a:t>
            </a:r>
            <a:endParaRPr lang="en-VN" sz="2400" dirty="0">
              <a:latin typeface="UTM Avo"/>
              <a:ea typeface="+mn-ea"/>
              <a:cs typeface="+mn-ea"/>
              <a:sym typeface="+mn-lt"/>
            </a:endParaRPr>
          </a:p>
        </p:txBody>
      </p:sp>
      <p:sp>
        <p:nvSpPr>
          <p:cNvPr id="15" name="TextBox 14">
            <a:extLst>
              <a:ext uri="{FF2B5EF4-FFF2-40B4-BE49-F238E27FC236}">
                <a16:creationId xmlns:a16="http://schemas.microsoft.com/office/drawing/2014/main" id="{61224FA1-8571-6421-A6F9-539E78F0B068}"/>
              </a:ext>
            </a:extLst>
          </p:cNvPr>
          <p:cNvSpPr txBox="1"/>
          <p:nvPr/>
        </p:nvSpPr>
        <p:spPr>
          <a:xfrm>
            <a:off x="734983" y="4974079"/>
            <a:ext cx="10977217" cy="1675843"/>
          </a:xfrm>
          <a:prstGeom prst="rect">
            <a:avLst/>
          </a:prstGeom>
          <a:noFill/>
        </p:spPr>
        <p:txBody>
          <a:bodyPr wrap="square">
            <a:spAutoFit/>
          </a:bodyPr>
          <a:lstStyle/>
          <a:p>
            <a:pPr algn="just" defTabSz="1219170">
              <a:lnSpc>
                <a:spcPct val="150000"/>
              </a:lnSpc>
              <a:spcAft>
                <a:spcPts val="1067"/>
              </a:spcAft>
            </a:pPr>
            <a:r>
              <a:rPr lang="vi-VN" sz="2400" i="1" dirty="0">
                <a:latin typeface="+mn-lt"/>
                <a:ea typeface="+mn-ea"/>
                <a:cs typeface="+mn-ea"/>
                <a:sym typeface="+mn-lt"/>
              </a:rPr>
              <a:t>Em hãy sao chép đoạn văn trong ngoặc kép xuống dưới dòng “Bài làm” rồi đổi vị trí hai khối văn bản </a:t>
            </a:r>
            <a:r>
              <a:rPr lang="vi-VN" sz="2400" i="1" dirty="0">
                <a:solidFill>
                  <a:srgbClr val="7030A0"/>
                </a:solidFill>
                <a:latin typeface="+mn-lt"/>
                <a:ea typeface="+mn-ea"/>
                <a:cs typeface="+mn-ea"/>
                <a:sym typeface="+mn-lt"/>
              </a:rPr>
              <a:t>màu tím </a:t>
            </a:r>
            <a:r>
              <a:rPr lang="vi-VN" sz="2400" i="1" dirty="0">
                <a:latin typeface="+mn-lt"/>
                <a:ea typeface="+mn-ea"/>
                <a:cs typeface="+mn-ea"/>
                <a:sym typeface="+mn-lt"/>
              </a:rPr>
              <a:t>và </a:t>
            </a:r>
            <a:r>
              <a:rPr lang="vi-VN" sz="2400" i="1" dirty="0">
                <a:solidFill>
                  <a:srgbClr val="00B0F0"/>
                </a:solidFill>
                <a:latin typeface="+mn-lt"/>
                <a:ea typeface="+mn-ea"/>
                <a:cs typeface="+mn-ea"/>
                <a:sym typeface="+mn-lt"/>
              </a:rPr>
              <a:t>màu xanh </a:t>
            </a:r>
            <a:r>
              <a:rPr lang="vi-VN" sz="2400" i="1" dirty="0">
                <a:latin typeface="+mn-lt"/>
                <a:ea typeface="+mn-ea"/>
                <a:cs typeface="+mn-ea"/>
                <a:sym typeface="+mn-lt"/>
              </a:rPr>
              <a:t>cho nhau. Lưu văn bản sau khi chỉnh sửa.</a:t>
            </a:r>
            <a:endParaRPr lang="en-VN" sz="2400" dirty="0">
              <a:latin typeface="UTM Avo"/>
              <a:ea typeface="+mn-ea"/>
              <a:cs typeface="+mn-ea"/>
              <a:sym typeface="+mn-lt"/>
            </a:endParaRPr>
          </a:p>
        </p:txBody>
      </p:sp>
      <p:pic>
        <p:nvPicPr>
          <p:cNvPr id="17" name="Picture 16">
            <a:extLst>
              <a:ext uri="{FF2B5EF4-FFF2-40B4-BE49-F238E27FC236}">
                <a16:creationId xmlns:a16="http://schemas.microsoft.com/office/drawing/2014/main" id="{5AB2B284-ECD3-089C-F352-6911482775EA}"/>
              </a:ext>
            </a:extLst>
          </p:cNvPr>
          <p:cNvPicPr>
            <a:picLocks noChangeAspect="1"/>
          </p:cNvPicPr>
          <p:nvPr/>
        </p:nvPicPr>
        <p:blipFill rotWithShape="1">
          <a:blip r:embed="rId4"/>
          <a:srcRect l="5743" t="12476" r="5934" b="12458"/>
          <a:stretch/>
        </p:blipFill>
        <p:spPr>
          <a:xfrm>
            <a:off x="2838892" y="2753843"/>
            <a:ext cx="7028634" cy="2140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0" descr="https://lh5.googleusercontent.com/hl1BGups3EED96ATAnaMaM26PJ6ckBurR5VDQJ_y7eQIyq_avgEqDkIKTUniEtiiSlLCmypghKZc8L5pHod5nYOq2GuOwm2tcugYF5GcRcLTtdRRgYWXgWUf5LvFPWyacO910Egd1ktsFinbpWKigA=s2048">
            <a:extLst>
              <a:ext uri="{FF2B5EF4-FFF2-40B4-BE49-F238E27FC236}">
                <a16:creationId xmlns:a16="http://schemas.microsoft.com/office/drawing/2014/main" id="{E312A85C-F202-6670-6CB4-A3BE55FE82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847" y="1679180"/>
            <a:ext cx="910217" cy="8460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500"/>
                                        <p:tgtEl>
                                          <p:spTgt spid="17"/>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70"/>
        <p:cNvGrpSpPr/>
        <p:nvPr/>
      </p:nvGrpSpPr>
      <p:grpSpPr>
        <a:xfrm>
          <a:off x="0" y="0"/>
          <a:ext cx="0" cy="0"/>
          <a:chOff x="0" y="0"/>
          <a:chExt cx="0" cy="0"/>
        </a:xfrm>
      </p:grpSpPr>
      <p:sp>
        <p:nvSpPr>
          <p:cNvPr id="4" name="Google Shape;8749;p40">
            <a:extLst>
              <a:ext uri="{FF2B5EF4-FFF2-40B4-BE49-F238E27FC236}">
                <a16:creationId xmlns:a16="http://schemas.microsoft.com/office/drawing/2014/main" id="{0559C6CD-CECF-9057-8E9D-FF2B1B8BE149}"/>
              </a:ext>
            </a:extLst>
          </p:cNvPr>
          <p:cNvSpPr txBox="1">
            <a:spLocks noGrp="1"/>
          </p:cNvSpPr>
          <p:nvPr>
            <p:ph type="title"/>
          </p:nvPr>
        </p:nvSpPr>
        <p:spPr>
          <a:xfrm>
            <a:off x="3445702" y="1294558"/>
            <a:ext cx="4976973" cy="763600"/>
          </a:xfrm>
          <a:prstGeom prst="rect">
            <a:avLst/>
          </a:prstGeom>
        </p:spPr>
        <p:txBody>
          <a:bodyPr spcFirstLastPara="1" wrap="square" lIns="121900" tIns="121900" rIns="121900" bIns="121900" anchor="t" anchorCtr="0">
            <a:noAutofit/>
          </a:bodyPr>
          <a:lstStyle/>
          <a:p>
            <a:r>
              <a:rPr lang="en" sz="2400" b="1" dirty="0" err="1">
                <a:solidFill>
                  <a:srgbClr val="FF0000"/>
                </a:solidFill>
                <a:latin typeface="+mn-lt"/>
                <a:ea typeface="+mn-ea"/>
                <a:cs typeface="+mn-ea"/>
                <a:sym typeface="+mn-lt"/>
              </a:rPr>
              <a:t>Hướng</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dẫn</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thực</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hành</a:t>
            </a:r>
            <a:endParaRPr sz="2400" b="1" dirty="0">
              <a:solidFill>
                <a:srgbClr val="FF0000"/>
              </a:solidFill>
              <a:latin typeface="+mn-lt"/>
              <a:ea typeface="+mn-ea"/>
              <a:cs typeface="+mn-ea"/>
              <a:sym typeface="+mn-lt"/>
            </a:endParaRPr>
          </a:p>
        </p:txBody>
      </p:sp>
      <p:sp>
        <p:nvSpPr>
          <p:cNvPr id="8873" name="Google Shape;8873;p43"/>
          <p:cNvSpPr txBox="1">
            <a:spLocks noGrp="1"/>
          </p:cNvSpPr>
          <p:nvPr>
            <p:ph type="subTitle" idx="1"/>
          </p:nvPr>
        </p:nvSpPr>
        <p:spPr>
          <a:xfrm>
            <a:off x="1191450" y="3760673"/>
            <a:ext cx="10433976" cy="3413712"/>
          </a:xfrm>
          <a:prstGeom prst="rect">
            <a:avLst/>
          </a:prstGeom>
        </p:spPr>
        <p:txBody>
          <a:bodyPr spcFirstLastPara="1" wrap="square" lIns="121900" tIns="121900" rIns="121900" bIns="121900" anchor="t" anchorCtr="0">
            <a:noAutofit/>
          </a:bodyPr>
          <a:lstStyle/>
          <a:p>
            <a:pPr marL="0" indent="0" algn="just">
              <a:lnSpc>
                <a:spcPct val="150000"/>
              </a:lnSpc>
            </a:pPr>
            <a:r>
              <a:rPr lang="en-US" sz="2400" dirty="0" err="1">
                <a:solidFill>
                  <a:srgbClr val="000000"/>
                </a:solidFill>
                <a:latin typeface="+mn-lt"/>
                <a:ea typeface="+mn-ea"/>
                <a:cs typeface="+mn-ea"/>
                <a:sym typeface="+mn-lt"/>
              </a:rPr>
              <a:t>Đổi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vị</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trí</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hai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khối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bản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Sử</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dụng</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các</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lệnh</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và</a:t>
            </a:r>
            <a:r>
              <a:rPr lang="en-US" sz="2400" dirty="0">
                <a:solidFill>
                  <a:srgbClr val="000000"/>
                </a:solidFill>
                <a:latin typeface="+mn-lt"/>
                <a:ea typeface="+mn-ea"/>
                <a:cs typeface="+mn-ea"/>
                <a:sym typeface="+mn-lt"/>
              </a:rPr>
              <a:t> 	    : </a:t>
            </a:r>
          </a:p>
          <a:p>
            <a:pPr marL="457189" indent="-457189" algn="just">
              <a:lnSpc>
                <a:spcPct val="150000"/>
              </a:lnSpc>
              <a:buFont typeface="Arial" panose="020B0604020202020204" pitchFamily="34" charset="0"/>
              <a:buChar char="•"/>
            </a:pPr>
            <a:r>
              <a:rPr lang="en-US" sz="2400" dirty="0">
                <a:solidFill>
                  <a:srgbClr val="000000"/>
                </a:solidFill>
                <a:latin typeface="+mn-lt"/>
                <a:ea typeface="+mn-ea"/>
                <a:cs typeface="+mn-ea"/>
                <a:sym typeface="+mn-lt"/>
              </a:rPr>
              <a:t>Di </a:t>
            </a:r>
            <a:r>
              <a:rPr lang="en-US" sz="2400" dirty="0" err="1">
                <a:solidFill>
                  <a:srgbClr val="000000"/>
                </a:solidFill>
                <a:latin typeface="+mn-lt"/>
                <a:ea typeface="+mn-ea"/>
                <a:cs typeface="+mn-ea"/>
                <a:sym typeface="+mn-lt"/>
              </a:rPr>
              <a:t>chuyển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khối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bản</a:t>
            </a:r>
            <a:r>
              <a:rPr lang="en-US" sz="2400" dirty="0">
                <a:solidFill>
                  <a:srgbClr val="000000"/>
                </a:solidFill>
                <a:latin typeface="+mn-lt"/>
                <a:ea typeface="+mn-ea"/>
                <a:cs typeface="+mn-ea"/>
                <a:sym typeface="+mn-lt"/>
              </a:rPr>
              <a:t> </a:t>
            </a:r>
            <a:r>
              <a:rPr lang="en-US" sz="2400" dirty="0" err="1">
                <a:solidFill>
                  <a:srgbClr val="00B0F0"/>
                </a:solidFill>
                <a:latin typeface="+mn-lt"/>
                <a:ea typeface="+mn-ea"/>
                <a:cs typeface="+mn-ea"/>
                <a:sym typeface="+mn-lt"/>
              </a:rPr>
              <a:t>màu</a:t>
            </a:r>
            <a:r>
              <a:rPr lang="en-US" sz="2400" dirty="0">
                <a:solidFill>
                  <a:srgbClr val="00B0F0"/>
                </a:solidFill>
                <a:latin typeface="+mn-lt"/>
                <a:ea typeface="+mn-ea"/>
                <a:cs typeface="+mn-ea"/>
                <a:sym typeface="+mn-lt"/>
              </a:rPr>
              <a:t> </a:t>
            </a:r>
            <a:r>
              <a:rPr lang="en-US" sz="2400" dirty="0" err="1">
                <a:solidFill>
                  <a:srgbClr val="00B0F0"/>
                </a:solidFill>
                <a:latin typeface="+mn-lt"/>
                <a:ea typeface="+mn-ea"/>
                <a:cs typeface="+mn-ea"/>
                <a:sym typeface="+mn-lt"/>
              </a:rPr>
              <a:t>xanh</a:t>
            </a:r>
            <a:r>
              <a:rPr lang="en-US" sz="2400" dirty="0">
                <a:solidFill>
                  <a:srgbClr val="00B0F0"/>
                </a:solidFill>
                <a:latin typeface="+mn-lt"/>
                <a:ea typeface="+mn-ea"/>
                <a:cs typeface="+mn-ea"/>
                <a:sym typeface="+mn-lt"/>
              </a:rPr>
              <a:t> </a:t>
            </a:r>
            <a:r>
              <a:rPr lang="en-US" sz="2400" dirty="0" err="1">
                <a:solidFill>
                  <a:srgbClr val="000000"/>
                </a:solidFill>
                <a:latin typeface="+mn-lt"/>
                <a:ea typeface="+mn-ea"/>
                <a:cs typeface="+mn-ea"/>
                <a:sym typeface="+mn-lt"/>
              </a:rPr>
              <a:t>lên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trước</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khối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bản</a:t>
            </a:r>
            <a:r>
              <a:rPr lang="en-US" sz="2400" dirty="0">
                <a:solidFill>
                  <a:srgbClr val="000000"/>
                </a:solidFill>
                <a:latin typeface="+mn-lt"/>
                <a:ea typeface="+mn-ea"/>
                <a:cs typeface="+mn-ea"/>
                <a:sym typeface="+mn-lt"/>
              </a:rPr>
              <a:t> </a:t>
            </a:r>
            <a:r>
              <a:rPr lang="en-US" sz="2400" dirty="0" err="1">
                <a:solidFill>
                  <a:srgbClr val="7030A0"/>
                </a:solidFill>
                <a:latin typeface="+mn-lt"/>
                <a:ea typeface="+mn-ea"/>
                <a:cs typeface="+mn-ea"/>
                <a:sym typeface="+mn-lt"/>
              </a:rPr>
              <a:t>màu</a:t>
            </a:r>
            <a:r>
              <a:rPr lang="en-US" sz="2400" dirty="0">
                <a:solidFill>
                  <a:srgbClr val="7030A0"/>
                </a:solidFill>
                <a:latin typeface="+mn-lt"/>
                <a:ea typeface="+mn-ea"/>
                <a:cs typeface="+mn-ea"/>
                <a:sym typeface="+mn-lt"/>
              </a:rPr>
              <a:t> </a:t>
            </a:r>
            <a:r>
              <a:rPr lang="en-US" sz="2400" dirty="0" err="1">
                <a:solidFill>
                  <a:srgbClr val="7030A0"/>
                </a:solidFill>
                <a:latin typeface="+mn-lt"/>
                <a:ea typeface="+mn-ea"/>
                <a:cs typeface="+mn-ea"/>
                <a:sym typeface="+mn-lt"/>
              </a:rPr>
              <a:t>tím</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sau</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từ</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nhiều</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hơn</a:t>
            </a:r>
            <a:r>
              <a:rPr lang="en-US" sz="2400" dirty="0">
                <a:solidFill>
                  <a:srgbClr val="000000"/>
                </a:solidFill>
                <a:latin typeface="+mn-lt"/>
                <a:ea typeface="+mn-ea"/>
                <a:cs typeface="+mn-ea"/>
                <a:sym typeface="+mn-lt"/>
              </a:rPr>
              <a:t>”).</a:t>
            </a:r>
            <a:endParaRPr lang="en-VN" sz="2400" dirty="0">
              <a:solidFill>
                <a:srgbClr val="000000"/>
              </a:solidFill>
              <a:latin typeface="+mn-lt"/>
              <a:ea typeface="+mn-ea"/>
              <a:cs typeface="+mn-ea"/>
              <a:sym typeface="+mn-lt"/>
            </a:endParaRPr>
          </a:p>
          <a:p>
            <a:pPr marL="457189" indent="-457189" algn="just">
              <a:lnSpc>
                <a:spcPct val="150000"/>
              </a:lnSpc>
              <a:spcAft>
                <a:spcPts val="1067"/>
              </a:spcAft>
              <a:buFont typeface="Arial" panose="020B0604020202020204" pitchFamily="34" charset="0"/>
              <a:buChar char="•"/>
            </a:pPr>
            <a:r>
              <a:rPr lang="en-US" sz="2400" dirty="0">
                <a:solidFill>
                  <a:srgbClr val="000000"/>
                </a:solidFill>
                <a:latin typeface="+mn-lt"/>
                <a:ea typeface="+mn-ea"/>
                <a:cs typeface="+mn-ea"/>
                <a:sym typeface="+mn-lt"/>
              </a:rPr>
              <a:t>Di </a:t>
            </a:r>
            <a:r>
              <a:rPr lang="en-US" sz="2400" dirty="0" err="1">
                <a:solidFill>
                  <a:srgbClr val="000000"/>
                </a:solidFill>
                <a:latin typeface="+mn-lt"/>
                <a:ea typeface="+mn-ea"/>
                <a:cs typeface="+mn-ea"/>
                <a:sym typeface="+mn-lt"/>
              </a:rPr>
              <a:t>chuyển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khối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bản</a:t>
            </a:r>
            <a:r>
              <a:rPr lang="en-US" sz="2400" dirty="0">
                <a:solidFill>
                  <a:srgbClr val="000000"/>
                </a:solidFill>
                <a:latin typeface="+mn-lt"/>
                <a:ea typeface="+mn-ea"/>
                <a:cs typeface="+mn-ea"/>
                <a:sym typeface="+mn-lt"/>
              </a:rPr>
              <a:t> </a:t>
            </a:r>
            <a:r>
              <a:rPr lang="en-US" sz="2400" dirty="0" err="1">
                <a:solidFill>
                  <a:srgbClr val="7030A0"/>
                </a:solidFill>
                <a:latin typeface="+mn-lt"/>
                <a:ea typeface="+mn-ea"/>
                <a:cs typeface="+mn-ea"/>
                <a:sym typeface="+mn-lt"/>
              </a:rPr>
              <a:t>màu</a:t>
            </a:r>
            <a:r>
              <a:rPr lang="en-US" sz="2400" dirty="0">
                <a:solidFill>
                  <a:srgbClr val="7030A0"/>
                </a:solidFill>
                <a:latin typeface="+mn-lt"/>
                <a:ea typeface="+mn-ea"/>
                <a:cs typeface="+mn-ea"/>
                <a:sym typeface="+mn-lt"/>
              </a:rPr>
              <a:t> </a:t>
            </a:r>
            <a:r>
              <a:rPr lang="en-US" sz="2400" dirty="0" err="1">
                <a:solidFill>
                  <a:srgbClr val="7030A0"/>
                </a:solidFill>
                <a:latin typeface="+mn-lt"/>
                <a:ea typeface="+mn-ea"/>
                <a:cs typeface="+mn-ea"/>
                <a:sym typeface="+mn-lt"/>
              </a:rPr>
              <a:t>tím</a:t>
            </a:r>
            <a:r>
              <a:rPr lang="en-US" sz="2400" dirty="0">
                <a:solidFill>
                  <a:srgbClr val="7030A0"/>
                </a:solidFill>
                <a:latin typeface="+mn-lt"/>
                <a:ea typeface="+mn-ea"/>
                <a:cs typeface="+mn-ea"/>
                <a:sym typeface="+mn-lt"/>
              </a:rPr>
              <a:t> </a:t>
            </a:r>
            <a:r>
              <a:rPr lang="en-US" sz="2400" dirty="0" err="1">
                <a:solidFill>
                  <a:srgbClr val="000000"/>
                </a:solidFill>
                <a:latin typeface="+mn-lt"/>
                <a:ea typeface="+mn-ea"/>
                <a:cs typeface="+mn-ea"/>
                <a:sym typeface="+mn-lt"/>
              </a:rPr>
              <a:t>xuống</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cuối</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văn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bản</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sau</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từ</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bão</a:t>
            </a:r>
            <a:r>
              <a:rPr lang="en-US" sz="2400" dirty="0">
                <a:solidFill>
                  <a:srgbClr val="000000"/>
                </a:solidFill>
                <a:latin typeface="+mn-lt"/>
                <a:ea typeface="+mn-ea"/>
                <a:cs typeface="+mn-ea"/>
                <a:sym typeface="+mn-lt"/>
              </a:rPr>
              <a:t> </a:t>
            </a:r>
            <a:r>
              <a:rPr lang="en-US" sz="2400" dirty="0" err="1">
                <a:solidFill>
                  <a:srgbClr val="000000"/>
                </a:solidFill>
                <a:latin typeface="+mn-lt"/>
                <a:ea typeface="+mn-ea"/>
                <a:cs typeface="+mn-ea"/>
                <a:sym typeface="+mn-lt"/>
              </a:rPr>
              <a:t>lớn</a:t>
            </a:r>
            <a:r>
              <a:rPr lang="en-US" sz="2400" dirty="0">
                <a:solidFill>
                  <a:srgbClr val="000000"/>
                </a:solidFill>
                <a:latin typeface="+mn-lt"/>
                <a:ea typeface="+mn-ea"/>
                <a:cs typeface="+mn-ea"/>
                <a:sym typeface="+mn-lt"/>
              </a:rPr>
              <a:t>”).</a:t>
            </a:r>
            <a:endParaRPr lang="en-VN" sz="2400" dirty="0">
              <a:solidFill>
                <a:srgbClr val="000000"/>
              </a:solidFill>
              <a:latin typeface="+mn-lt"/>
              <a:ea typeface="+mn-ea"/>
              <a:cs typeface="+mn-ea"/>
              <a:sym typeface="+mn-lt"/>
            </a:endParaRPr>
          </a:p>
        </p:txBody>
      </p:sp>
      <p:sp>
        <p:nvSpPr>
          <p:cNvPr id="8875" name="Google Shape;8875;p43"/>
          <p:cNvSpPr txBox="1">
            <a:spLocks noGrp="1"/>
          </p:cNvSpPr>
          <p:nvPr>
            <p:ph type="subTitle" idx="2"/>
          </p:nvPr>
        </p:nvSpPr>
        <p:spPr>
          <a:xfrm>
            <a:off x="1227561" y="1609193"/>
            <a:ext cx="1473547" cy="707600"/>
          </a:xfrm>
          <a:prstGeom prst="rect">
            <a:avLst/>
          </a:prstGeom>
        </p:spPr>
        <p:txBody>
          <a:bodyPr spcFirstLastPara="1" wrap="square" lIns="121900" tIns="121900" rIns="121900" bIns="121900" anchor="b" anchorCtr="0">
            <a:noAutofit/>
          </a:bodyPr>
          <a:lstStyle/>
          <a:p>
            <a:pPr marL="0" indent="0">
              <a:lnSpc>
                <a:spcPct val="100000"/>
              </a:lnSpc>
            </a:pPr>
            <a:r>
              <a:rPr lang="en" sz="2400" b="1" dirty="0" err="1">
                <a:latin typeface="+mn-lt"/>
                <a:ea typeface="+mn-ea"/>
                <a:cs typeface="+mn-ea"/>
                <a:sym typeface="+mn-lt"/>
              </a:rPr>
              <a:t>Bước</a:t>
            </a:r>
            <a:r>
              <a:rPr lang="en" sz="2400" b="1" dirty="0">
                <a:latin typeface="+mn-lt"/>
                <a:ea typeface="+mn-ea"/>
                <a:cs typeface="+mn-ea"/>
                <a:sym typeface="+mn-lt"/>
              </a:rPr>
              <a:t> 1</a:t>
            </a:r>
            <a:endParaRPr sz="2400" b="1" dirty="0">
              <a:latin typeface="+mn-lt"/>
              <a:ea typeface="+mn-ea"/>
              <a:cs typeface="+mn-ea"/>
              <a:sym typeface="+mn-lt"/>
            </a:endParaRPr>
          </a:p>
        </p:txBody>
      </p:sp>
      <p:sp>
        <p:nvSpPr>
          <p:cNvPr id="8876" name="Google Shape;8876;p43"/>
          <p:cNvSpPr txBox="1">
            <a:spLocks noGrp="1"/>
          </p:cNvSpPr>
          <p:nvPr>
            <p:ph type="subTitle" idx="3"/>
          </p:nvPr>
        </p:nvSpPr>
        <p:spPr>
          <a:xfrm>
            <a:off x="1191450" y="3360169"/>
            <a:ext cx="1632573" cy="707600"/>
          </a:xfrm>
          <a:prstGeom prst="rect">
            <a:avLst/>
          </a:prstGeom>
        </p:spPr>
        <p:txBody>
          <a:bodyPr spcFirstLastPara="1" wrap="square" lIns="121900" tIns="121900" rIns="121900" bIns="121900" anchor="b" anchorCtr="0">
            <a:noAutofit/>
          </a:bodyPr>
          <a:lstStyle/>
          <a:p>
            <a:pPr marL="0" indent="0"/>
            <a:r>
              <a:rPr lang="en" sz="2400" b="1" dirty="0" err="1">
                <a:latin typeface="+mn-lt"/>
                <a:ea typeface="+mn-ea"/>
                <a:cs typeface="+mn-ea"/>
                <a:sym typeface="+mn-lt"/>
              </a:rPr>
              <a:t>Bước</a:t>
            </a:r>
            <a:r>
              <a:rPr lang="en" sz="2400" b="1" dirty="0">
                <a:latin typeface="+mn-lt"/>
                <a:ea typeface="+mn-ea"/>
                <a:cs typeface="+mn-ea"/>
                <a:sym typeface="+mn-lt"/>
              </a:rPr>
              <a:t> 2</a:t>
            </a:r>
            <a:endParaRPr sz="2400" b="1" dirty="0">
              <a:latin typeface="+mn-lt"/>
              <a:ea typeface="+mn-ea"/>
              <a:cs typeface="+mn-ea"/>
              <a:sym typeface="+mn-lt"/>
            </a:endParaRPr>
          </a:p>
        </p:txBody>
      </p:sp>
      <p:sp>
        <p:nvSpPr>
          <p:cNvPr id="8878" name="Google Shape;8878;p43"/>
          <p:cNvSpPr/>
          <p:nvPr/>
        </p:nvSpPr>
        <p:spPr>
          <a:xfrm>
            <a:off x="385997" y="1778624"/>
            <a:ext cx="850400" cy="850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2400" dirty="0">
              <a:latin typeface="UTM Avo"/>
              <a:ea typeface="+mn-ea"/>
              <a:cs typeface="+mn-ea"/>
              <a:sym typeface="+mn-lt"/>
            </a:endParaRPr>
          </a:p>
        </p:txBody>
      </p:sp>
      <p:sp>
        <p:nvSpPr>
          <p:cNvPr id="8879" name="Google Shape;8879;p43"/>
          <p:cNvSpPr/>
          <p:nvPr/>
        </p:nvSpPr>
        <p:spPr>
          <a:xfrm>
            <a:off x="368798" y="3453102"/>
            <a:ext cx="850400" cy="850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2400">
              <a:latin typeface="UTM Avo"/>
              <a:ea typeface="+mn-ea"/>
              <a:cs typeface="+mn-ea"/>
              <a:sym typeface="+mn-lt"/>
            </a:endParaRPr>
          </a:p>
        </p:txBody>
      </p:sp>
      <p:grpSp>
        <p:nvGrpSpPr>
          <p:cNvPr id="8890" name="Google Shape;8890;p43"/>
          <p:cNvGrpSpPr/>
          <p:nvPr/>
        </p:nvGrpSpPr>
        <p:grpSpPr>
          <a:xfrm>
            <a:off x="638494" y="1889476"/>
            <a:ext cx="401548" cy="452713"/>
            <a:chOff x="3299850" y="238575"/>
            <a:chExt cx="427725" cy="482225"/>
          </a:xfrm>
        </p:grpSpPr>
        <p:sp>
          <p:nvSpPr>
            <p:cNvPr id="8891" name="Google Shape;8891;p43"/>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8892" name="Google Shape;8892;p43"/>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8893" name="Google Shape;8893;p43"/>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8894" name="Google Shape;8894;p43"/>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8895" name="Google Shape;8895;p43"/>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grpSp>
      <p:grpSp>
        <p:nvGrpSpPr>
          <p:cNvPr id="8896" name="Google Shape;8896;p43"/>
          <p:cNvGrpSpPr/>
          <p:nvPr/>
        </p:nvGrpSpPr>
        <p:grpSpPr>
          <a:xfrm>
            <a:off x="566574" y="3651501"/>
            <a:ext cx="454848" cy="453605"/>
            <a:chOff x="3269875" y="3210400"/>
            <a:chExt cx="484500" cy="483175"/>
          </a:xfrm>
        </p:grpSpPr>
        <p:sp>
          <p:nvSpPr>
            <p:cNvPr id="8897" name="Google Shape;8897;p43"/>
            <p:cNvSpPr/>
            <p:nvPr/>
          </p:nvSpPr>
          <p:spPr>
            <a:xfrm>
              <a:off x="3364000" y="3303850"/>
              <a:ext cx="296300" cy="296300"/>
            </a:xfrm>
            <a:custGeom>
              <a:avLst/>
              <a:gdLst/>
              <a:ahLst/>
              <a:cxnLst/>
              <a:rect l="l" t="t" r="r" b="b"/>
              <a:pathLst>
                <a:path w="11852" h="11852" extrusionOk="0">
                  <a:moveTo>
                    <a:pt x="5925" y="1132"/>
                  </a:moveTo>
                  <a:cubicBezTo>
                    <a:pt x="7863" y="1132"/>
                    <a:pt x="9612" y="2298"/>
                    <a:pt x="10354" y="4088"/>
                  </a:cubicBezTo>
                  <a:cubicBezTo>
                    <a:pt x="11094" y="5882"/>
                    <a:pt x="10683" y="7941"/>
                    <a:pt x="9313" y="9312"/>
                  </a:cubicBezTo>
                  <a:cubicBezTo>
                    <a:pt x="8395" y="10230"/>
                    <a:pt x="7169" y="10717"/>
                    <a:pt x="5920" y="10717"/>
                  </a:cubicBezTo>
                  <a:cubicBezTo>
                    <a:pt x="5304" y="10717"/>
                    <a:pt x="4682" y="10598"/>
                    <a:pt x="4089" y="10354"/>
                  </a:cubicBezTo>
                  <a:cubicBezTo>
                    <a:pt x="2298" y="9611"/>
                    <a:pt x="1133" y="7863"/>
                    <a:pt x="1133" y="5924"/>
                  </a:cubicBezTo>
                  <a:cubicBezTo>
                    <a:pt x="1133" y="3279"/>
                    <a:pt x="3280" y="1132"/>
                    <a:pt x="5925" y="1132"/>
                  </a:cubicBezTo>
                  <a:close/>
                  <a:moveTo>
                    <a:pt x="5925" y="0"/>
                  </a:moveTo>
                  <a:cubicBezTo>
                    <a:pt x="2658" y="0"/>
                    <a:pt x="1" y="2657"/>
                    <a:pt x="1" y="5924"/>
                  </a:cubicBezTo>
                  <a:cubicBezTo>
                    <a:pt x="1" y="9191"/>
                    <a:pt x="2658" y="11851"/>
                    <a:pt x="5925" y="11851"/>
                  </a:cubicBezTo>
                  <a:cubicBezTo>
                    <a:pt x="9192" y="11851"/>
                    <a:pt x="11852" y="9191"/>
                    <a:pt x="11852" y="5924"/>
                  </a:cubicBezTo>
                  <a:cubicBezTo>
                    <a:pt x="11852" y="2657"/>
                    <a:pt x="9192" y="0"/>
                    <a:pt x="5925"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8898" name="Google Shape;8898;p43"/>
            <p:cNvSpPr/>
            <p:nvPr/>
          </p:nvSpPr>
          <p:spPr>
            <a:xfrm>
              <a:off x="3269875" y="3210400"/>
              <a:ext cx="484500" cy="483175"/>
            </a:xfrm>
            <a:custGeom>
              <a:avLst/>
              <a:gdLst/>
              <a:ahLst/>
              <a:cxnLst/>
              <a:rect l="l" t="t" r="r" b="b"/>
              <a:pathLst>
                <a:path w="19380" h="19327" extrusionOk="0">
                  <a:moveTo>
                    <a:pt x="9690" y="1208"/>
                  </a:moveTo>
                  <a:lnTo>
                    <a:pt x="11426" y="2126"/>
                  </a:lnTo>
                  <a:cubicBezTo>
                    <a:pt x="11507" y="2168"/>
                    <a:pt x="11598" y="2192"/>
                    <a:pt x="11692" y="2192"/>
                  </a:cubicBezTo>
                  <a:lnTo>
                    <a:pt x="13651" y="2192"/>
                  </a:lnTo>
                  <a:lnTo>
                    <a:pt x="14765" y="3817"/>
                  </a:lnTo>
                  <a:cubicBezTo>
                    <a:pt x="14817" y="3892"/>
                    <a:pt x="14886" y="3955"/>
                    <a:pt x="14968" y="3998"/>
                  </a:cubicBezTo>
                  <a:lnTo>
                    <a:pt x="16704" y="4916"/>
                  </a:lnTo>
                  <a:lnTo>
                    <a:pt x="16939" y="6878"/>
                  </a:lnTo>
                  <a:cubicBezTo>
                    <a:pt x="16952" y="6969"/>
                    <a:pt x="16985" y="7056"/>
                    <a:pt x="17036" y="7132"/>
                  </a:cubicBezTo>
                  <a:lnTo>
                    <a:pt x="18150" y="8759"/>
                  </a:lnTo>
                  <a:lnTo>
                    <a:pt x="17456" y="10610"/>
                  </a:lnTo>
                  <a:cubicBezTo>
                    <a:pt x="17423" y="10695"/>
                    <a:pt x="17410" y="10785"/>
                    <a:pt x="17423" y="10876"/>
                  </a:cubicBezTo>
                  <a:lnTo>
                    <a:pt x="17658" y="12842"/>
                  </a:lnTo>
                  <a:lnTo>
                    <a:pt x="16188" y="14155"/>
                  </a:lnTo>
                  <a:cubicBezTo>
                    <a:pt x="16121" y="14216"/>
                    <a:pt x="16067" y="14291"/>
                    <a:pt x="16037" y="14379"/>
                  </a:cubicBezTo>
                  <a:lnTo>
                    <a:pt x="15339" y="16226"/>
                  </a:lnTo>
                  <a:lnTo>
                    <a:pt x="13437" y="16701"/>
                  </a:lnTo>
                  <a:cubicBezTo>
                    <a:pt x="13346" y="16722"/>
                    <a:pt x="13265" y="16764"/>
                    <a:pt x="13195" y="16827"/>
                  </a:cubicBezTo>
                  <a:lnTo>
                    <a:pt x="11728" y="18138"/>
                  </a:lnTo>
                  <a:lnTo>
                    <a:pt x="9826" y="17664"/>
                  </a:lnTo>
                  <a:cubicBezTo>
                    <a:pt x="9782" y="17653"/>
                    <a:pt x="9736" y="17648"/>
                    <a:pt x="9690" y="17648"/>
                  </a:cubicBezTo>
                  <a:cubicBezTo>
                    <a:pt x="9644" y="17648"/>
                    <a:pt x="9598" y="17653"/>
                    <a:pt x="9554" y="17664"/>
                  </a:cubicBezTo>
                  <a:lnTo>
                    <a:pt x="7652" y="18138"/>
                  </a:lnTo>
                  <a:lnTo>
                    <a:pt x="6184" y="16827"/>
                  </a:lnTo>
                  <a:cubicBezTo>
                    <a:pt x="6115" y="16767"/>
                    <a:pt x="6033" y="16722"/>
                    <a:pt x="5943" y="16701"/>
                  </a:cubicBezTo>
                  <a:lnTo>
                    <a:pt x="4040" y="16226"/>
                  </a:lnTo>
                  <a:lnTo>
                    <a:pt x="3343" y="14379"/>
                  </a:lnTo>
                  <a:cubicBezTo>
                    <a:pt x="3313" y="14291"/>
                    <a:pt x="3258" y="14216"/>
                    <a:pt x="3192" y="14155"/>
                  </a:cubicBezTo>
                  <a:lnTo>
                    <a:pt x="1721" y="12842"/>
                  </a:lnTo>
                  <a:lnTo>
                    <a:pt x="1960" y="10879"/>
                  </a:lnTo>
                  <a:cubicBezTo>
                    <a:pt x="1969" y="10788"/>
                    <a:pt x="1960" y="10695"/>
                    <a:pt x="1927" y="10610"/>
                  </a:cubicBezTo>
                  <a:lnTo>
                    <a:pt x="1229" y="8762"/>
                  </a:lnTo>
                  <a:lnTo>
                    <a:pt x="2346" y="7132"/>
                  </a:lnTo>
                  <a:cubicBezTo>
                    <a:pt x="2398" y="7056"/>
                    <a:pt x="2428" y="6969"/>
                    <a:pt x="2440" y="6878"/>
                  </a:cubicBezTo>
                  <a:lnTo>
                    <a:pt x="2679" y="4916"/>
                  </a:lnTo>
                  <a:lnTo>
                    <a:pt x="4415" y="3998"/>
                  </a:lnTo>
                  <a:cubicBezTo>
                    <a:pt x="4493" y="3955"/>
                    <a:pt x="4563" y="3892"/>
                    <a:pt x="4617" y="3817"/>
                  </a:cubicBezTo>
                  <a:lnTo>
                    <a:pt x="5731" y="2192"/>
                  </a:lnTo>
                  <a:lnTo>
                    <a:pt x="7691" y="2192"/>
                  </a:lnTo>
                  <a:cubicBezTo>
                    <a:pt x="7781" y="2192"/>
                    <a:pt x="7872" y="2168"/>
                    <a:pt x="7954" y="2126"/>
                  </a:cubicBezTo>
                  <a:lnTo>
                    <a:pt x="9690" y="1208"/>
                  </a:lnTo>
                  <a:close/>
                  <a:moveTo>
                    <a:pt x="9690" y="1"/>
                  </a:moveTo>
                  <a:cubicBezTo>
                    <a:pt x="9599" y="1"/>
                    <a:pt x="9509" y="23"/>
                    <a:pt x="9427" y="66"/>
                  </a:cubicBezTo>
                  <a:lnTo>
                    <a:pt x="7549" y="1057"/>
                  </a:lnTo>
                  <a:lnTo>
                    <a:pt x="5432" y="1057"/>
                  </a:lnTo>
                  <a:cubicBezTo>
                    <a:pt x="5245" y="1057"/>
                    <a:pt x="5070" y="1150"/>
                    <a:pt x="4964" y="1304"/>
                  </a:cubicBezTo>
                  <a:lnTo>
                    <a:pt x="3760" y="3062"/>
                  </a:lnTo>
                  <a:lnTo>
                    <a:pt x="1885" y="4052"/>
                  </a:lnTo>
                  <a:cubicBezTo>
                    <a:pt x="1721" y="4140"/>
                    <a:pt x="1610" y="4300"/>
                    <a:pt x="1586" y="4484"/>
                  </a:cubicBezTo>
                  <a:lnTo>
                    <a:pt x="1332" y="6607"/>
                  </a:lnTo>
                  <a:lnTo>
                    <a:pt x="127" y="8364"/>
                  </a:lnTo>
                  <a:cubicBezTo>
                    <a:pt x="22" y="8515"/>
                    <a:pt x="0" y="8711"/>
                    <a:pt x="67" y="8883"/>
                  </a:cubicBezTo>
                  <a:lnTo>
                    <a:pt x="819" y="10882"/>
                  </a:lnTo>
                  <a:lnTo>
                    <a:pt x="562" y="13002"/>
                  </a:lnTo>
                  <a:cubicBezTo>
                    <a:pt x="538" y="13186"/>
                    <a:pt x="607" y="13370"/>
                    <a:pt x="746" y="13494"/>
                  </a:cubicBezTo>
                  <a:lnTo>
                    <a:pt x="2331" y="14910"/>
                  </a:lnTo>
                  <a:lnTo>
                    <a:pt x="3083" y="16906"/>
                  </a:lnTo>
                  <a:cubicBezTo>
                    <a:pt x="3150" y="17081"/>
                    <a:pt x="3298" y="17211"/>
                    <a:pt x="3476" y="17256"/>
                  </a:cubicBezTo>
                  <a:lnTo>
                    <a:pt x="5535" y="17766"/>
                  </a:lnTo>
                  <a:lnTo>
                    <a:pt x="7120" y="19183"/>
                  </a:lnTo>
                  <a:cubicBezTo>
                    <a:pt x="7225" y="19276"/>
                    <a:pt x="7360" y="19326"/>
                    <a:pt x="7498" y="19326"/>
                  </a:cubicBezTo>
                  <a:cubicBezTo>
                    <a:pt x="7543" y="19326"/>
                    <a:pt x="7589" y="19321"/>
                    <a:pt x="7634" y="19309"/>
                  </a:cubicBezTo>
                  <a:lnTo>
                    <a:pt x="9690" y="18796"/>
                  </a:lnTo>
                  <a:lnTo>
                    <a:pt x="11746" y="19306"/>
                  </a:lnTo>
                  <a:cubicBezTo>
                    <a:pt x="11791" y="19318"/>
                    <a:pt x="11837" y="19324"/>
                    <a:pt x="11882" y="19324"/>
                  </a:cubicBezTo>
                  <a:cubicBezTo>
                    <a:pt x="12021" y="19324"/>
                    <a:pt x="12157" y="19273"/>
                    <a:pt x="12259" y="19180"/>
                  </a:cubicBezTo>
                  <a:lnTo>
                    <a:pt x="13845" y="17763"/>
                  </a:lnTo>
                  <a:lnTo>
                    <a:pt x="15901" y="17253"/>
                  </a:lnTo>
                  <a:cubicBezTo>
                    <a:pt x="16082" y="17208"/>
                    <a:pt x="16230" y="17078"/>
                    <a:pt x="16296" y="16903"/>
                  </a:cubicBezTo>
                  <a:lnTo>
                    <a:pt x="17048" y="14907"/>
                  </a:lnTo>
                  <a:lnTo>
                    <a:pt x="18633" y="13491"/>
                  </a:lnTo>
                  <a:cubicBezTo>
                    <a:pt x="18769" y="13367"/>
                    <a:pt x="18839" y="13183"/>
                    <a:pt x="18818" y="12999"/>
                  </a:cubicBezTo>
                  <a:lnTo>
                    <a:pt x="18561" y="10879"/>
                  </a:lnTo>
                  <a:lnTo>
                    <a:pt x="19313" y="8880"/>
                  </a:lnTo>
                  <a:cubicBezTo>
                    <a:pt x="19379" y="8708"/>
                    <a:pt x="19355" y="8515"/>
                    <a:pt x="19249" y="8361"/>
                  </a:cubicBezTo>
                  <a:lnTo>
                    <a:pt x="18048" y="6607"/>
                  </a:lnTo>
                  <a:lnTo>
                    <a:pt x="17794" y="4484"/>
                  </a:lnTo>
                  <a:cubicBezTo>
                    <a:pt x="17770" y="4300"/>
                    <a:pt x="17658" y="4140"/>
                    <a:pt x="17495" y="4052"/>
                  </a:cubicBezTo>
                  <a:lnTo>
                    <a:pt x="15620" y="3059"/>
                  </a:lnTo>
                  <a:lnTo>
                    <a:pt x="14415" y="1301"/>
                  </a:lnTo>
                  <a:cubicBezTo>
                    <a:pt x="14310" y="1147"/>
                    <a:pt x="14134" y="1057"/>
                    <a:pt x="13947" y="1057"/>
                  </a:cubicBezTo>
                  <a:lnTo>
                    <a:pt x="11831" y="1057"/>
                  </a:lnTo>
                  <a:lnTo>
                    <a:pt x="9955" y="66"/>
                  </a:lnTo>
                  <a:cubicBezTo>
                    <a:pt x="9872" y="23"/>
                    <a:pt x="9781" y="1"/>
                    <a:pt x="9690"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grpSp>
      <p:pic>
        <p:nvPicPr>
          <p:cNvPr id="5" name="Picture 4">
            <a:extLst>
              <a:ext uri="{FF2B5EF4-FFF2-40B4-BE49-F238E27FC236}">
                <a16:creationId xmlns:a16="http://schemas.microsoft.com/office/drawing/2014/main" id="{A3C66F69-6E7E-55DA-951B-49C0E2997F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8007215" y="3924097"/>
            <a:ext cx="830920" cy="471603"/>
          </a:xfrm>
          <a:prstGeom prst="rect">
            <a:avLst/>
          </a:prstGeom>
        </p:spPr>
      </p:pic>
      <p:pic>
        <p:nvPicPr>
          <p:cNvPr id="6" name="Picture 5">
            <a:extLst>
              <a:ext uri="{FF2B5EF4-FFF2-40B4-BE49-F238E27FC236}">
                <a16:creationId xmlns:a16="http://schemas.microsoft.com/office/drawing/2014/main" id="{4292DD51-4889-97C6-F4EF-976DDBDEDFF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9597947" y="3722269"/>
            <a:ext cx="498288" cy="691001"/>
          </a:xfrm>
          <a:prstGeom prst="rect">
            <a:avLst/>
          </a:prstGeom>
        </p:spPr>
      </p:pic>
      <p:sp>
        <p:nvSpPr>
          <p:cNvPr id="10" name="TextBox 9">
            <a:extLst>
              <a:ext uri="{FF2B5EF4-FFF2-40B4-BE49-F238E27FC236}">
                <a16:creationId xmlns:a16="http://schemas.microsoft.com/office/drawing/2014/main" id="{1BB77034-DE1E-62AF-8F06-5F0286BAE5BD}"/>
              </a:ext>
            </a:extLst>
          </p:cNvPr>
          <p:cNvSpPr txBox="1"/>
          <p:nvPr/>
        </p:nvSpPr>
        <p:spPr>
          <a:xfrm>
            <a:off x="1245234" y="2115833"/>
            <a:ext cx="10164417" cy="1121846"/>
          </a:xfrm>
          <a:prstGeom prst="rect">
            <a:avLst/>
          </a:prstGeom>
          <a:noFill/>
        </p:spPr>
        <p:txBody>
          <a:bodyPr wrap="square">
            <a:spAutoFit/>
          </a:bodyPr>
          <a:lstStyle/>
          <a:p>
            <a:pPr algn="just" defTabSz="1219170">
              <a:lnSpc>
                <a:spcPct val="150000"/>
              </a:lnSpc>
            </a:pPr>
            <a:r>
              <a:rPr lang="en-US" sz="2400" dirty="0" err="1">
                <a:latin typeface="UTM Avo"/>
                <a:ea typeface="+mn-ea"/>
                <a:cs typeface="+mn-ea"/>
                <a:sym typeface="+mn-lt"/>
              </a:rPr>
              <a:t>Mở</a:t>
            </a:r>
            <a:r>
              <a:rPr lang="en-US" sz="2400" dirty="0">
                <a:latin typeface="UTM Avo"/>
                <a:ea typeface="+mn-ea"/>
                <a:cs typeface="+mn-ea"/>
                <a:sym typeface="+mn-lt"/>
              </a:rPr>
              <a:t> </a:t>
            </a:r>
            <a:r>
              <a:rPr lang="en-US" sz="2400" dirty="0" err="1">
                <a:latin typeface="UTM Avo"/>
                <a:ea typeface="+mn-ea"/>
                <a:cs typeface="+mn-ea"/>
                <a:sym typeface="+mn-lt"/>
              </a:rPr>
              <a:t>tệp</a:t>
            </a:r>
            <a:r>
              <a:rPr lang="en-US" sz="2400" dirty="0">
                <a:latin typeface="UTM Avo"/>
                <a:ea typeface="+mn-ea"/>
                <a:cs typeface="+mn-ea"/>
                <a:sym typeface="+mn-lt"/>
              </a:rPr>
              <a:t> </a:t>
            </a:r>
            <a:r>
              <a:rPr lang="en-US" sz="2400" dirty="0" err="1">
                <a:latin typeface="UTM Avo"/>
                <a:ea typeface="+mn-ea"/>
                <a:cs typeface="+mn-ea"/>
                <a:sym typeface="+mn-lt"/>
              </a:rPr>
              <a:t>văn</a:t>
            </a:r>
            <a:r>
              <a:rPr lang="en-US" sz="2400" dirty="0">
                <a:latin typeface="UTM Avo"/>
                <a:ea typeface="+mn-ea"/>
                <a:cs typeface="+mn-ea"/>
                <a:sym typeface="+mn-lt"/>
              </a:rPr>
              <a:t> </a:t>
            </a:r>
            <a:r>
              <a:rPr lang="en-US" sz="2400" dirty="0" err="1">
                <a:latin typeface="UTM Avo"/>
                <a:ea typeface="+mn-ea"/>
                <a:cs typeface="+mn-ea"/>
                <a:sym typeface="+mn-lt"/>
              </a:rPr>
              <a:t>bản</a:t>
            </a:r>
            <a:r>
              <a:rPr lang="en-US" sz="2400" dirty="0">
                <a:latin typeface="UTM Avo"/>
                <a:ea typeface="+mn-ea"/>
                <a:cs typeface="+mn-ea"/>
                <a:sym typeface="+mn-lt"/>
              </a:rPr>
              <a:t> </a:t>
            </a:r>
            <a:r>
              <a:rPr lang="en-US" sz="2400" dirty="0" err="1">
                <a:latin typeface="UTM Avo"/>
                <a:ea typeface="+mn-ea"/>
                <a:cs typeface="+mn-ea"/>
                <a:sym typeface="+mn-lt"/>
              </a:rPr>
              <a:t>đã</a:t>
            </a:r>
            <a:r>
              <a:rPr lang="en-US" sz="2400" dirty="0">
                <a:latin typeface="UTM Avo"/>
                <a:ea typeface="+mn-ea"/>
                <a:cs typeface="+mn-ea"/>
                <a:sym typeface="+mn-lt"/>
              </a:rPr>
              <a:t> </a:t>
            </a:r>
            <a:r>
              <a:rPr lang="en-US" sz="2400" dirty="0" err="1">
                <a:latin typeface="UTM Avo"/>
                <a:ea typeface="+mn-ea"/>
                <a:cs typeface="+mn-ea"/>
                <a:sym typeface="+mn-lt"/>
              </a:rPr>
              <a:t>cho</a:t>
            </a:r>
            <a:r>
              <a:rPr lang="en-US" sz="2400" dirty="0">
                <a:latin typeface="UTM Avo"/>
                <a:ea typeface="+mn-ea"/>
                <a:cs typeface="+mn-ea"/>
                <a:sym typeface="+mn-lt"/>
              </a:rPr>
              <a:t> </a:t>
            </a:r>
            <a:r>
              <a:rPr lang="en-US" sz="2400" dirty="0" err="1">
                <a:latin typeface="UTM Avo"/>
                <a:ea typeface="+mn-ea"/>
                <a:cs typeface="+mn-ea"/>
                <a:sym typeface="+mn-lt"/>
              </a:rPr>
              <a:t>và</a:t>
            </a:r>
            <a:r>
              <a:rPr lang="en-US" sz="2400" dirty="0">
                <a:latin typeface="UTM Avo"/>
                <a:ea typeface="+mn-ea"/>
                <a:cs typeface="+mn-ea"/>
                <a:sym typeface="+mn-lt"/>
              </a:rPr>
              <a:t> </a:t>
            </a:r>
            <a:r>
              <a:rPr lang="en-US" sz="2400" dirty="0" err="1">
                <a:latin typeface="UTM Avo"/>
                <a:ea typeface="+mn-ea"/>
                <a:cs typeface="+mn-ea"/>
                <a:sym typeface="+mn-lt"/>
              </a:rPr>
              <a:t>sao</a:t>
            </a:r>
            <a:r>
              <a:rPr lang="en-US" sz="2400" dirty="0">
                <a:latin typeface="UTM Avo"/>
                <a:ea typeface="+mn-ea"/>
                <a:cs typeface="+mn-ea"/>
                <a:sym typeface="+mn-lt"/>
              </a:rPr>
              <a:t> </a:t>
            </a:r>
            <a:r>
              <a:rPr lang="en-US" sz="2400" dirty="0" err="1">
                <a:latin typeface="UTM Avo"/>
                <a:ea typeface="+mn-ea"/>
                <a:cs typeface="+mn-ea"/>
                <a:sym typeface="+mn-lt"/>
              </a:rPr>
              <a:t>chép</a:t>
            </a:r>
            <a:r>
              <a:rPr lang="en-US" sz="2400" dirty="0">
                <a:latin typeface="UTM Avo"/>
                <a:ea typeface="+mn-ea"/>
                <a:cs typeface="+mn-ea"/>
                <a:sym typeface="+mn-lt"/>
              </a:rPr>
              <a:t> </a:t>
            </a:r>
            <a:r>
              <a:rPr lang="en-US" sz="2400" dirty="0" err="1">
                <a:latin typeface="UTM Avo"/>
                <a:ea typeface="+mn-ea"/>
                <a:cs typeface="+mn-ea"/>
                <a:sym typeface="+mn-lt"/>
              </a:rPr>
              <a:t>đoạn</a:t>
            </a:r>
            <a:r>
              <a:rPr lang="en-US" sz="2400" dirty="0">
                <a:latin typeface="UTM Avo"/>
                <a:ea typeface="+mn-ea"/>
                <a:cs typeface="+mn-ea"/>
                <a:sym typeface="+mn-lt"/>
              </a:rPr>
              <a:t> </a:t>
            </a:r>
            <a:r>
              <a:rPr lang="en-US" sz="2400" dirty="0" err="1">
                <a:latin typeface="UTM Avo"/>
                <a:ea typeface="+mn-ea"/>
                <a:cs typeface="+mn-ea"/>
                <a:sym typeface="+mn-lt"/>
              </a:rPr>
              <a:t>văn</a:t>
            </a:r>
            <a:r>
              <a:rPr lang="en-US" sz="2400" dirty="0">
                <a:latin typeface="UTM Avo"/>
                <a:ea typeface="+mn-ea"/>
                <a:cs typeface="+mn-ea"/>
                <a:sym typeface="+mn-lt"/>
              </a:rPr>
              <a:t> </a:t>
            </a:r>
            <a:r>
              <a:rPr lang="en-US" sz="2400" dirty="0" err="1">
                <a:latin typeface="UTM Avo"/>
                <a:ea typeface="+mn-ea"/>
                <a:cs typeface="+mn-ea"/>
                <a:sym typeface="+mn-lt"/>
              </a:rPr>
              <a:t>trong</a:t>
            </a:r>
            <a:r>
              <a:rPr lang="en-US" sz="2400" dirty="0">
                <a:latin typeface="UTM Avo"/>
                <a:ea typeface="+mn-ea"/>
                <a:cs typeface="+mn-ea"/>
                <a:sym typeface="+mn-lt"/>
              </a:rPr>
              <a:t> </a:t>
            </a:r>
            <a:r>
              <a:rPr lang="en-US" sz="2400" dirty="0" err="1">
                <a:latin typeface="UTM Avo"/>
                <a:ea typeface="+mn-ea"/>
                <a:cs typeface="+mn-ea"/>
                <a:sym typeface="+mn-lt"/>
              </a:rPr>
              <a:t>ngoặc</a:t>
            </a:r>
            <a:r>
              <a:rPr lang="en-US" sz="2400" dirty="0">
                <a:latin typeface="UTM Avo"/>
                <a:ea typeface="+mn-ea"/>
                <a:cs typeface="+mn-ea"/>
                <a:sym typeface="+mn-lt"/>
              </a:rPr>
              <a:t> </a:t>
            </a:r>
            <a:r>
              <a:rPr lang="en-US" sz="2400" dirty="0" err="1">
                <a:latin typeface="UTM Avo"/>
                <a:ea typeface="+mn-ea"/>
                <a:cs typeface="+mn-ea"/>
                <a:sym typeface="+mn-lt"/>
              </a:rPr>
              <a:t>kép</a:t>
            </a:r>
            <a:r>
              <a:rPr lang="en-US" sz="2400" dirty="0">
                <a:latin typeface="UTM Avo"/>
                <a:ea typeface="+mn-ea"/>
                <a:cs typeface="+mn-ea"/>
                <a:sym typeface="+mn-lt"/>
              </a:rPr>
              <a:t> </a:t>
            </a:r>
            <a:r>
              <a:rPr lang="en-US" sz="2400" dirty="0" err="1">
                <a:latin typeface="UTM Avo"/>
                <a:ea typeface="+mn-ea"/>
                <a:cs typeface="+mn-ea"/>
                <a:sym typeface="+mn-lt"/>
              </a:rPr>
              <a:t>xuống</a:t>
            </a:r>
            <a:r>
              <a:rPr lang="en-US" sz="2400" dirty="0">
                <a:latin typeface="UTM Avo"/>
                <a:ea typeface="+mn-ea"/>
                <a:cs typeface="+mn-ea"/>
                <a:sym typeface="+mn-lt"/>
              </a:rPr>
              <a:t> </a:t>
            </a:r>
            <a:r>
              <a:rPr lang="en-US" sz="2400" dirty="0" err="1">
                <a:latin typeface="UTM Avo"/>
                <a:ea typeface="+mn-ea"/>
                <a:cs typeface="+mn-ea"/>
                <a:sym typeface="+mn-lt"/>
              </a:rPr>
              <a:t>dưới</a:t>
            </a:r>
            <a:r>
              <a:rPr lang="en-US" sz="2400" dirty="0">
                <a:latin typeface="UTM Avo"/>
                <a:ea typeface="+mn-ea"/>
                <a:cs typeface="+mn-ea"/>
                <a:sym typeface="+mn-lt"/>
              </a:rPr>
              <a:t> </a:t>
            </a:r>
            <a:r>
              <a:rPr lang="en-US" sz="2400" dirty="0" err="1">
                <a:latin typeface="UTM Avo"/>
                <a:ea typeface="+mn-ea"/>
                <a:cs typeface="+mn-ea"/>
                <a:sym typeface="+mn-lt"/>
              </a:rPr>
              <a:t>dòng</a:t>
            </a:r>
            <a:r>
              <a:rPr lang="en-US" sz="2400" dirty="0">
                <a:latin typeface="UTM Avo"/>
                <a:ea typeface="+mn-ea"/>
                <a:cs typeface="+mn-ea"/>
                <a:sym typeface="+mn-lt"/>
              </a:rPr>
              <a:t> “</a:t>
            </a:r>
            <a:r>
              <a:rPr lang="en-US" sz="2400" dirty="0" err="1">
                <a:latin typeface="UTM Avo"/>
                <a:ea typeface="+mn-ea"/>
                <a:cs typeface="+mn-ea"/>
                <a:sym typeface="+mn-lt"/>
              </a:rPr>
              <a:t>Bài</a:t>
            </a:r>
            <a:r>
              <a:rPr lang="en-US" sz="2400" dirty="0">
                <a:latin typeface="UTM Avo"/>
                <a:ea typeface="+mn-ea"/>
                <a:cs typeface="+mn-ea"/>
                <a:sym typeface="+mn-lt"/>
              </a:rPr>
              <a:t> </a:t>
            </a:r>
            <a:r>
              <a:rPr lang="en-US" sz="2400" dirty="0" err="1">
                <a:latin typeface="UTM Avo"/>
                <a:ea typeface="+mn-ea"/>
                <a:cs typeface="+mn-ea"/>
                <a:sym typeface="+mn-lt"/>
              </a:rPr>
              <a:t>làm</a:t>
            </a:r>
            <a:r>
              <a:rPr lang="en-US" sz="2400" dirty="0">
                <a:latin typeface="UTM Avo"/>
                <a:ea typeface="+mn-ea"/>
                <a:cs typeface="+mn-ea"/>
                <a:sym typeface="+mn-lt"/>
              </a:rPr>
              <a:t>”.</a:t>
            </a:r>
            <a:r>
              <a:rPr lang="en-VN" sz="2400" dirty="0">
                <a:latin typeface="UTM Avo"/>
                <a:ea typeface="+mn-ea"/>
                <a:cs typeface="+mn-ea"/>
                <a:sym typeface="+mn-lt"/>
              </a:rPr>
              <a:t> </a:t>
            </a:r>
          </a:p>
        </p:txBody>
      </p:sp>
      <p:pic>
        <p:nvPicPr>
          <p:cNvPr id="15" name="Graphic 14" descr="Cursor">
            <a:extLst>
              <a:ext uri="{FF2B5EF4-FFF2-40B4-BE49-F238E27FC236}">
                <a16:creationId xmlns:a16="http://schemas.microsoft.com/office/drawing/2014/main" id="{228836BF-A2F6-BD4D-B6CC-C1F487C9A9A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274004" y="1301398"/>
            <a:ext cx="923013" cy="923013"/>
          </a:xfrm>
          <a:prstGeom prst="rect">
            <a:avLst/>
          </a:prstGeom>
        </p:spPr>
      </p:pic>
      <p:sp>
        <p:nvSpPr>
          <p:cNvPr id="21" name="Rectangle 20"/>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875">
                                            <p:txEl>
                                              <p:pRg st="0" end="0"/>
                                            </p:txEl>
                                          </p:spTgt>
                                        </p:tgtEl>
                                        <p:attrNameLst>
                                          <p:attrName>style.visibility</p:attrName>
                                        </p:attrNameLst>
                                      </p:cBhvr>
                                      <p:to>
                                        <p:strVal val="visible"/>
                                      </p:to>
                                    </p:set>
                                    <p:animEffect transition="in" filter="blinds(horizontal)">
                                      <p:cBhvr>
                                        <p:cTn id="15" dur="500"/>
                                        <p:tgtEl>
                                          <p:spTgt spid="8875">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878"/>
                                        </p:tgtEl>
                                        <p:attrNameLst>
                                          <p:attrName>style.visibility</p:attrName>
                                        </p:attrNameLst>
                                      </p:cBhvr>
                                      <p:to>
                                        <p:strVal val="visible"/>
                                      </p:to>
                                    </p:set>
                                    <p:animEffect transition="in" filter="blinds(horizontal)">
                                      <p:cBhvr>
                                        <p:cTn id="18" dur="500"/>
                                        <p:tgtEl>
                                          <p:spTgt spid="8878"/>
                                        </p:tgtEl>
                                      </p:cBhvr>
                                    </p:animEffect>
                                  </p:childTnLst>
                                </p:cTn>
                              </p:par>
                              <p:par>
                                <p:cTn id="19" presetID="3" presetClass="entr" presetSubtype="10" fill="hold" nodeType="withEffect">
                                  <p:stCondLst>
                                    <p:cond delay="0"/>
                                  </p:stCondLst>
                                  <p:childTnLst>
                                    <p:set>
                                      <p:cBhvr>
                                        <p:cTn id="20" dur="1" fill="hold">
                                          <p:stCondLst>
                                            <p:cond delay="0"/>
                                          </p:stCondLst>
                                        </p:cTn>
                                        <p:tgtEl>
                                          <p:spTgt spid="8890"/>
                                        </p:tgtEl>
                                        <p:attrNameLst>
                                          <p:attrName>style.visibility</p:attrName>
                                        </p:attrNameLst>
                                      </p:cBhvr>
                                      <p:to>
                                        <p:strVal val="visible"/>
                                      </p:to>
                                    </p:set>
                                    <p:animEffect transition="in" filter="blinds(horizontal)">
                                      <p:cBhvr>
                                        <p:cTn id="21" dur="500"/>
                                        <p:tgtEl>
                                          <p:spTgt spid="889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879"/>
                                        </p:tgtEl>
                                        <p:attrNameLst>
                                          <p:attrName>style.visibility</p:attrName>
                                        </p:attrNameLst>
                                      </p:cBhvr>
                                      <p:to>
                                        <p:strVal val="visible"/>
                                      </p:to>
                                    </p:set>
                                    <p:animEffect transition="in" filter="blinds(horizontal)">
                                      <p:cBhvr>
                                        <p:cTn id="29" dur="500"/>
                                        <p:tgtEl>
                                          <p:spTgt spid="8879"/>
                                        </p:tgtEl>
                                      </p:cBhvr>
                                    </p:animEffect>
                                  </p:childTnLst>
                                </p:cTn>
                              </p:par>
                              <p:par>
                                <p:cTn id="30" presetID="3" presetClass="entr" presetSubtype="10" fill="hold" nodeType="withEffect">
                                  <p:stCondLst>
                                    <p:cond delay="0"/>
                                  </p:stCondLst>
                                  <p:childTnLst>
                                    <p:set>
                                      <p:cBhvr>
                                        <p:cTn id="31" dur="1" fill="hold">
                                          <p:stCondLst>
                                            <p:cond delay="0"/>
                                          </p:stCondLst>
                                        </p:cTn>
                                        <p:tgtEl>
                                          <p:spTgt spid="8896"/>
                                        </p:tgtEl>
                                        <p:attrNameLst>
                                          <p:attrName>style.visibility</p:attrName>
                                        </p:attrNameLst>
                                      </p:cBhvr>
                                      <p:to>
                                        <p:strVal val="visible"/>
                                      </p:to>
                                    </p:set>
                                    <p:animEffect transition="in" filter="blinds(horizontal)">
                                      <p:cBhvr>
                                        <p:cTn id="32" dur="500"/>
                                        <p:tgtEl>
                                          <p:spTgt spid="889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876">
                                            <p:txEl>
                                              <p:pRg st="0" end="0"/>
                                            </p:txEl>
                                          </p:spTgt>
                                        </p:tgtEl>
                                        <p:attrNameLst>
                                          <p:attrName>style.visibility</p:attrName>
                                        </p:attrNameLst>
                                      </p:cBhvr>
                                      <p:to>
                                        <p:strVal val="visible"/>
                                      </p:to>
                                    </p:set>
                                    <p:animEffect transition="in" filter="blinds(horizontal)">
                                      <p:cBhvr>
                                        <p:cTn id="35" dur="500"/>
                                        <p:tgtEl>
                                          <p:spTgt spid="8876">
                                            <p:txEl>
                                              <p:pRg st="0" end="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873">
                                            <p:txEl>
                                              <p:pRg st="0" end="0"/>
                                            </p:txEl>
                                          </p:spTgt>
                                        </p:tgtEl>
                                        <p:attrNameLst>
                                          <p:attrName>style.visibility</p:attrName>
                                        </p:attrNameLst>
                                      </p:cBhvr>
                                      <p:to>
                                        <p:strVal val="visible"/>
                                      </p:to>
                                    </p:set>
                                    <p:animEffect transition="in" filter="blinds(horizontal)">
                                      <p:cBhvr>
                                        <p:cTn id="44" dur="500"/>
                                        <p:tgtEl>
                                          <p:spTgt spid="887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873">
                                            <p:txEl>
                                              <p:pRg st="1" end="1"/>
                                            </p:txEl>
                                          </p:spTgt>
                                        </p:tgtEl>
                                        <p:attrNameLst>
                                          <p:attrName>style.visibility</p:attrName>
                                        </p:attrNameLst>
                                      </p:cBhvr>
                                      <p:to>
                                        <p:strVal val="visible"/>
                                      </p:to>
                                    </p:set>
                                    <p:animEffect transition="in" filter="blinds(horizontal)">
                                      <p:cBhvr>
                                        <p:cTn id="49" dur="500"/>
                                        <p:tgtEl>
                                          <p:spTgt spid="887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8873">
                                            <p:txEl>
                                              <p:pRg st="2" end="2"/>
                                            </p:txEl>
                                          </p:spTgt>
                                        </p:tgtEl>
                                        <p:attrNameLst>
                                          <p:attrName>style.visibility</p:attrName>
                                        </p:attrNameLst>
                                      </p:cBhvr>
                                      <p:to>
                                        <p:strVal val="visible"/>
                                      </p:to>
                                    </p:set>
                                    <p:animEffect transition="in" filter="blinds(horizontal)">
                                      <p:cBhvr>
                                        <p:cTn id="54" dur="500"/>
                                        <p:tgtEl>
                                          <p:spTgt spid="88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873" grpId="0" uiExpand="1" build="p"/>
      <p:bldP spid="8875" grpId="0" build="p"/>
      <p:bldP spid="8876" grpId="0" build="p"/>
      <p:bldP spid="8878" grpId="0" animBg="1"/>
      <p:bldP spid="887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52"/>
        <p:cNvGrpSpPr/>
        <p:nvPr/>
      </p:nvGrpSpPr>
      <p:grpSpPr>
        <a:xfrm>
          <a:off x="0" y="0"/>
          <a:ext cx="0" cy="0"/>
          <a:chOff x="0" y="0"/>
          <a:chExt cx="0" cy="0"/>
        </a:xfrm>
      </p:grpSpPr>
      <p:sp>
        <p:nvSpPr>
          <p:cNvPr id="20" name="Google Shape;8874;p43">
            <a:extLst>
              <a:ext uri="{FF2B5EF4-FFF2-40B4-BE49-F238E27FC236}">
                <a16:creationId xmlns:a16="http://schemas.microsoft.com/office/drawing/2014/main" id="{4BE3C710-6D52-4C46-8019-ADBE5A892AD4}"/>
              </a:ext>
            </a:extLst>
          </p:cNvPr>
          <p:cNvSpPr txBox="1">
            <a:spLocks/>
          </p:cNvSpPr>
          <p:nvPr/>
        </p:nvSpPr>
        <p:spPr>
          <a:xfrm>
            <a:off x="1245323" y="2317742"/>
            <a:ext cx="6865228" cy="87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609585" indent="-423323" defTabSz="1219170">
              <a:lnSpc>
                <a:spcPct val="100000"/>
              </a:lnSpc>
              <a:spcAft>
                <a:spcPts val="1067"/>
              </a:spcAft>
              <a:buClr>
                <a:srgbClr val="5A2827"/>
              </a:buClr>
            </a:pPr>
            <a:r>
              <a:rPr lang="en-US" sz="2400" dirty="0">
                <a:solidFill>
                  <a:srgbClr val="000000"/>
                </a:solidFill>
                <a:latin typeface="UTM Avo"/>
                <a:ea typeface="+mn-ea"/>
                <a:cs typeface="+mn-ea"/>
                <a:sym typeface="+mn-lt"/>
              </a:rPr>
              <a:t>Lưu </a:t>
            </a:r>
            <a:r>
              <a:rPr lang="en-US" sz="2400" dirty="0" err="1">
                <a:solidFill>
                  <a:srgbClr val="000000"/>
                </a:solidFill>
                <a:latin typeface="UTM Avo"/>
                <a:ea typeface="+mn-ea"/>
                <a:cs typeface="+mn-ea"/>
                <a:sym typeface="+mn-lt"/>
              </a:rPr>
              <a:t>tệp</a:t>
            </a:r>
            <a:r>
              <a:rPr lang="en-US" sz="2400" dirty="0">
                <a:solidFill>
                  <a:srgbClr val="000000"/>
                </a:solidFill>
                <a:latin typeface="UTM Avo"/>
                <a:ea typeface="+mn-ea"/>
                <a:cs typeface="+mn-ea"/>
                <a:sym typeface="+mn-lt"/>
              </a:rPr>
              <a:t> </a:t>
            </a:r>
            <a:r>
              <a:rPr lang="en-US" sz="2400" dirty="0" err="1">
                <a:solidFill>
                  <a:srgbClr val="000000"/>
                </a:solidFill>
                <a:latin typeface="UTM Avo"/>
                <a:ea typeface="+mn-ea"/>
                <a:cs typeface="+mn-ea"/>
                <a:sym typeface="+mn-lt"/>
              </a:rPr>
              <a:t>văn</a:t>
            </a:r>
            <a:r>
              <a:rPr lang="en-US" sz="2400" dirty="0">
                <a:solidFill>
                  <a:srgbClr val="000000"/>
                </a:solidFill>
                <a:latin typeface="UTM Avo"/>
                <a:ea typeface="+mn-ea"/>
                <a:cs typeface="+mn-ea"/>
                <a:sym typeface="+mn-lt"/>
              </a:rPr>
              <a:t> </a:t>
            </a:r>
            <a:r>
              <a:rPr lang="en-US" sz="2400" dirty="0" err="1">
                <a:solidFill>
                  <a:srgbClr val="000000"/>
                </a:solidFill>
                <a:latin typeface="UTM Avo"/>
                <a:ea typeface="+mn-ea"/>
                <a:cs typeface="+mn-ea"/>
                <a:sym typeface="+mn-lt"/>
              </a:rPr>
              <a:t>bản</a:t>
            </a:r>
            <a:r>
              <a:rPr lang="en-US" sz="2400" dirty="0">
                <a:solidFill>
                  <a:srgbClr val="000000"/>
                </a:solidFill>
                <a:latin typeface="UTM Avo"/>
                <a:ea typeface="+mn-ea"/>
                <a:cs typeface="+mn-ea"/>
                <a:sym typeface="+mn-lt"/>
              </a:rPr>
              <a:t> </a:t>
            </a:r>
            <a:r>
              <a:rPr lang="en-US" sz="2400" dirty="0" err="1">
                <a:solidFill>
                  <a:srgbClr val="000000"/>
                </a:solidFill>
                <a:latin typeface="UTM Avo"/>
                <a:ea typeface="+mn-ea"/>
                <a:cs typeface="+mn-ea"/>
                <a:sym typeface="+mn-lt"/>
              </a:rPr>
              <a:t>sau</a:t>
            </a:r>
            <a:r>
              <a:rPr lang="en-US" sz="2400" dirty="0">
                <a:solidFill>
                  <a:srgbClr val="000000"/>
                </a:solidFill>
                <a:latin typeface="UTM Avo"/>
                <a:ea typeface="+mn-ea"/>
                <a:cs typeface="+mn-ea"/>
                <a:sym typeface="+mn-lt"/>
              </a:rPr>
              <a:t> </a:t>
            </a:r>
            <a:r>
              <a:rPr lang="en-US" sz="2400" dirty="0" err="1">
                <a:solidFill>
                  <a:srgbClr val="000000"/>
                </a:solidFill>
                <a:latin typeface="UTM Avo"/>
                <a:ea typeface="+mn-ea"/>
                <a:cs typeface="+mn-ea"/>
                <a:sym typeface="+mn-lt"/>
              </a:rPr>
              <a:t>khi</a:t>
            </a:r>
            <a:r>
              <a:rPr lang="en-US" sz="2400" dirty="0">
                <a:solidFill>
                  <a:srgbClr val="000000"/>
                </a:solidFill>
                <a:latin typeface="UTM Avo"/>
                <a:ea typeface="+mn-ea"/>
                <a:cs typeface="+mn-ea"/>
                <a:sym typeface="+mn-lt"/>
              </a:rPr>
              <a:t> </a:t>
            </a:r>
            <a:r>
              <a:rPr lang="en-US" sz="2400" dirty="0" err="1">
                <a:solidFill>
                  <a:srgbClr val="000000"/>
                </a:solidFill>
                <a:latin typeface="UTM Avo"/>
                <a:ea typeface="+mn-ea"/>
                <a:cs typeface="+mn-ea"/>
                <a:sym typeface="+mn-lt"/>
              </a:rPr>
              <a:t>chỉnh</a:t>
            </a:r>
            <a:r>
              <a:rPr lang="en-US" sz="2400" dirty="0">
                <a:solidFill>
                  <a:srgbClr val="000000"/>
                </a:solidFill>
                <a:latin typeface="UTM Avo"/>
                <a:ea typeface="+mn-ea"/>
                <a:cs typeface="+mn-ea"/>
                <a:sym typeface="+mn-lt"/>
              </a:rPr>
              <a:t> </a:t>
            </a:r>
            <a:r>
              <a:rPr lang="en-US" sz="2400" dirty="0" err="1">
                <a:solidFill>
                  <a:srgbClr val="000000"/>
                </a:solidFill>
                <a:latin typeface="UTM Avo"/>
                <a:ea typeface="+mn-ea"/>
                <a:cs typeface="+mn-ea"/>
                <a:sym typeface="+mn-lt"/>
              </a:rPr>
              <a:t>sửa</a:t>
            </a:r>
            <a:r>
              <a:rPr lang="en-US" sz="2400" dirty="0">
                <a:solidFill>
                  <a:srgbClr val="000000"/>
                </a:solidFill>
                <a:latin typeface="UTM Avo"/>
                <a:ea typeface="+mn-ea"/>
                <a:cs typeface="+mn-ea"/>
                <a:sym typeface="+mn-lt"/>
              </a:rPr>
              <a:t>.</a:t>
            </a:r>
            <a:endParaRPr lang="en-VN" sz="2400" dirty="0">
              <a:solidFill>
                <a:srgbClr val="000000"/>
              </a:solidFill>
              <a:latin typeface="UTM Avo"/>
              <a:ea typeface="+mn-ea"/>
              <a:cs typeface="+mn-ea"/>
              <a:sym typeface="+mn-lt"/>
            </a:endParaRPr>
          </a:p>
        </p:txBody>
      </p:sp>
      <p:sp>
        <p:nvSpPr>
          <p:cNvPr id="21" name="Google Shape;8877;p43">
            <a:extLst>
              <a:ext uri="{FF2B5EF4-FFF2-40B4-BE49-F238E27FC236}">
                <a16:creationId xmlns:a16="http://schemas.microsoft.com/office/drawing/2014/main" id="{5B847731-65A5-6FCD-7ADE-8D3A69C2F323}"/>
              </a:ext>
            </a:extLst>
          </p:cNvPr>
          <p:cNvSpPr txBox="1">
            <a:spLocks/>
          </p:cNvSpPr>
          <p:nvPr/>
        </p:nvSpPr>
        <p:spPr>
          <a:xfrm>
            <a:off x="2082312" y="1816375"/>
            <a:ext cx="1632573" cy="707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200" b="0" i="0" u="none" strike="noStrike" cap="none">
                <a:solidFill>
                  <a:schemeClr val="dk1"/>
                </a:solidFill>
                <a:latin typeface="Aleo ExtraBold"/>
                <a:ea typeface="Aleo ExtraBold"/>
                <a:cs typeface="Aleo ExtraBold"/>
                <a:sym typeface="Aleo ExtraBold"/>
              </a:defRPr>
            </a:lvl1pPr>
            <a:lvl2pPr marL="914400" marR="0" lvl="1"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l" defTabSz="1219170">
              <a:buClr>
                <a:srgbClr val="5A2827"/>
              </a:buClr>
            </a:pPr>
            <a:r>
              <a:rPr lang="vi-VN" sz="2400" b="1" dirty="0">
                <a:solidFill>
                  <a:srgbClr val="5A2827"/>
                </a:solidFill>
                <a:latin typeface="+mn-lt"/>
                <a:ea typeface="+mn-ea"/>
                <a:cs typeface="+mn-ea"/>
                <a:sym typeface="+mn-lt"/>
              </a:rPr>
              <a:t>Bước 3</a:t>
            </a:r>
          </a:p>
        </p:txBody>
      </p:sp>
      <p:sp>
        <p:nvSpPr>
          <p:cNvPr id="22" name="Google Shape;8880;p43">
            <a:extLst>
              <a:ext uri="{FF2B5EF4-FFF2-40B4-BE49-F238E27FC236}">
                <a16:creationId xmlns:a16="http://schemas.microsoft.com/office/drawing/2014/main" id="{A577F186-EFBD-6A99-1012-0915FDB075D6}"/>
              </a:ext>
            </a:extLst>
          </p:cNvPr>
          <p:cNvSpPr/>
          <p:nvPr/>
        </p:nvSpPr>
        <p:spPr>
          <a:xfrm>
            <a:off x="1197799" y="2085440"/>
            <a:ext cx="850400" cy="850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2400">
              <a:latin typeface="UTM Avo"/>
              <a:ea typeface="+mn-ea"/>
              <a:cs typeface="+mn-ea"/>
              <a:sym typeface="+mn-lt"/>
            </a:endParaRPr>
          </a:p>
        </p:txBody>
      </p:sp>
      <p:grpSp>
        <p:nvGrpSpPr>
          <p:cNvPr id="23" name="Google Shape;8899;p43">
            <a:extLst>
              <a:ext uri="{FF2B5EF4-FFF2-40B4-BE49-F238E27FC236}">
                <a16:creationId xmlns:a16="http://schemas.microsoft.com/office/drawing/2014/main" id="{306B7959-E740-0C8F-3F7C-8E41AB135435}"/>
              </a:ext>
            </a:extLst>
          </p:cNvPr>
          <p:cNvGrpSpPr/>
          <p:nvPr/>
        </p:nvGrpSpPr>
        <p:grpSpPr>
          <a:xfrm>
            <a:off x="1396220" y="2283878"/>
            <a:ext cx="453557" cy="453557"/>
            <a:chOff x="5648375" y="3804850"/>
            <a:chExt cx="483125" cy="483125"/>
          </a:xfrm>
        </p:grpSpPr>
        <p:sp>
          <p:nvSpPr>
            <p:cNvPr id="24" name="Google Shape;8900;p43">
              <a:extLst>
                <a:ext uri="{FF2B5EF4-FFF2-40B4-BE49-F238E27FC236}">
                  <a16:creationId xmlns:a16="http://schemas.microsoft.com/office/drawing/2014/main" id="{06081636-D614-91CB-F325-1121D731E97D}"/>
                </a:ext>
              </a:extLst>
            </p:cNvPr>
            <p:cNvSpPr/>
            <p:nvPr/>
          </p:nvSpPr>
          <p:spPr>
            <a:xfrm>
              <a:off x="5648375" y="3804850"/>
              <a:ext cx="483125" cy="483125"/>
            </a:xfrm>
            <a:custGeom>
              <a:avLst/>
              <a:gdLst/>
              <a:ahLst/>
              <a:cxnLst/>
              <a:rect l="l" t="t" r="r" b="b"/>
              <a:pathLst>
                <a:path w="19325" h="19325" extrusionOk="0">
                  <a:moveTo>
                    <a:pt x="9662" y="1132"/>
                  </a:moveTo>
                  <a:cubicBezTo>
                    <a:pt x="14367" y="1132"/>
                    <a:pt x="18192" y="4958"/>
                    <a:pt x="18192" y="9662"/>
                  </a:cubicBezTo>
                  <a:cubicBezTo>
                    <a:pt x="18192" y="14367"/>
                    <a:pt x="14367" y="18192"/>
                    <a:pt x="9662" y="18192"/>
                  </a:cubicBezTo>
                  <a:cubicBezTo>
                    <a:pt x="4958" y="18192"/>
                    <a:pt x="1132" y="14367"/>
                    <a:pt x="1132" y="9662"/>
                  </a:cubicBezTo>
                  <a:cubicBezTo>
                    <a:pt x="1132" y="4958"/>
                    <a:pt x="4958" y="1132"/>
                    <a:pt x="9662" y="1132"/>
                  </a:cubicBezTo>
                  <a:close/>
                  <a:moveTo>
                    <a:pt x="9662" y="0"/>
                  </a:moveTo>
                  <a:cubicBezTo>
                    <a:pt x="7093" y="0"/>
                    <a:pt x="4668" y="1009"/>
                    <a:pt x="2838" y="2838"/>
                  </a:cubicBezTo>
                  <a:cubicBezTo>
                    <a:pt x="1009" y="4668"/>
                    <a:pt x="0" y="7093"/>
                    <a:pt x="0" y="9662"/>
                  </a:cubicBezTo>
                  <a:cubicBezTo>
                    <a:pt x="0" y="12232"/>
                    <a:pt x="1009" y="14657"/>
                    <a:pt x="2838" y="16486"/>
                  </a:cubicBezTo>
                  <a:cubicBezTo>
                    <a:pt x="4668" y="18316"/>
                    <a:pt x="7093" y="19325"/>
                    <a:pt x="9662" y="19325"/>
                  </a:cubicBezTo>
                  <a:cubicBezTo>
                    <a:pt x="12232" y="19325"/>
                    <a:pt x="14656" y="18316"/>
                    <a:pt x="16486" y="16486"/>
                  </a:cubicBezTo>
                  <a:cubicBezTo>
                    <a:pt x="18316" y="14657"/>
                    <a:pt x="19325" y="12232"/>
                    <a:pt x="19325" y="9662"/>
                  </a:cubicBezTo>
                  <a:cubicBezTo>
                    <a:pt x="19325" y="7093"/>
                    <a:pt x="18316" y="4668"/>
                    <a:pt x="16486" y="2838"/>
                  </a:cubicBezTo>
                  <a:cubicBezTo>
                    <a:pt x="14656" y="1009"/>
                    <a:pt x="12232" y="0"/>
                    <a:pt x="9662"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25" name="Google Shape;8901;p43">
              <a:extLst>
                <a:ext uri="{FF2B5EF4-FFF2-40B4-BE49-F238E27FC236}">
                  <a16:creationId xmlns:a16="http://schemas.microsoft.com/office/drawing/2014/main" id="{D31DEF4F-7B79-20E1-D5B6-454360450E78}"/>
                </a:ext>
              </a:extLst>
            </p:cNvPr>
            <p:cNvSpPr/>
            <p:nvPr/>
          </p:nvSpPr>
          <p:spPr>
            <a:xfrm>
              <a:off x="5762575" y="3947300"/>
              <a:ext cx="88275" cy="85000"/>
            </a:xfrm>
            <a:custGeom>
              <a:avLst/>
              <a:gdLst/>
              <a:ahLst/>
              <a:cxnLst/>
              <a:rect l="l" t="t" r="r" b="b"/>
              <a:pathLst>
                <a:path w="3531" h="3400" extrusionOk="0">
                  <a:moveTo>
                    <a:pt x="1697" y="1135"/>
                  </a:moveTo>
                  <a:cubicBezTo>
                    <a:pt x="2202"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8" y="0"/>
                  </a:moveTo>
                  <a:cubicBezTo>
                    <a:pt x="1479" y="0"/>
                    <a:pt x="1258" y="43"/>
                    <a:pt x="1048" y="130"/>
                  </a:cubicBezTo>
                  <a:cubicBezTo>
                    <a:pt x="414" y="392"/>
                    <a:pt x="1" y="1011"/>
                    <a:pt x="1" y="1700"/>
                  </a:cubicBezTo>
                  <a:cubicBezTo>
                    <a:pt x="1" y="2639"/>
                    <a:pt x="758" y="3397"/>
                    <a:pt x="1697" y="3400"/>
                  </a:cubicBezTo>
                  <a:cubicBezTo>
                    <a:pt x="2386" y="3400"/>
                    <a:pt x="3005" y="2983"/>
                    <a:pt x="3268" y="2349"/>
                  </a:cubicBezTo>
                  <a:cubicBezTo>
                    <a:pt x="3530" y="1715"/>
                    <a:pt x="3385" y="984"/>
                    <a:pt x="2899" y="498"/>
                  </a:cubicBezTo>
                  <a:cubicBezTo>
                    <a:pt x="2574" y="173"/>
                    <a:pt x="2139" y="0"/>
                    <a:pt x="1698"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26" name="Google Shape;8902;p43">
              <a:extLst>
                <a:ext uri="{FF2B5EF4-FFF2-40B4-BE49-F238E27FC236}">
                  <a16:creationId xmlns:a16="http://schemas.microsoft.com/office/drawing/2014/main" id="{F0D42030-FE9E-CF5D-5A7A-0767D10F45F8}"/>
                </a:ext>
              </a:extLst>
            </p:cNvPr>
            <p:cNvSpPr/>
            <p:nvPr/>
          </p:nvSpPr>
          <p:spPr>
            <a:xfrm>
              <a:off x="5932425" y="3947300"/>
              <a:ext cx="88250" cy="85000"/>
            </a:xfrm>
            <a:custGeom>
              <a:avLst/>
              <a:gdLst/>
              <a:ahLst/>
              <a:cxnLst/>
              <a:rect l="l" t="t" r="r" b="b"/>
              <a:pathLst>
                <a:path w="3530" h="3400" extrusionOk="0">
                  <a:moveTo>
                    <a:pt x="1697" y="1135"/>
                  </a:moveTo>
                  <a:cubicBezTo>
                    <a:pt x="2201"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7" y="0"/>
                  </a:moveTo>
                  <a:cubicBezTo>
                    <a:pt x="1479" y="0"/>
                    <a:pt x="1258" y="43"/>
                    <a:pt x="1048" y="130"/>
                  </a:cubicBezTo>
                  <a:cubicBezTo>
                    <a:pt x="414" y="392"/>
                    <a:pt x="0" y="1011"/>
                    <a:pt x="0" y="1700"/>
                  </a:cubicBezTo>
                  <a:cubicBezTo>
                    <a:pt x="0" y="2639"/>
                    <a:pt x="758" y="3397"/>
                    <a:pt x="1697" y="3400"/>
                  </a:cubicBezTo>
                  <a:cubicBezTo>
                    <a:pt x="2386" y="3400"/>
                    <a:pt x="3005" y="2983"/>
                    <a:pt x="3267" y="2349"/>
                  </a:cubicBezTo>
                  <a:cubicBezTo>
                    <a:pt x="3530" y="1715"/>
                    <a:pt x="3385" y="984"/>
                    <a:pt x="2899" y="498"/>
                  </a:cubicBezTo>
                  <a:cubicBezTo>
                    <a:pt x="2574" y="173"/>
                    <a:pt x="2139" y="0"/>
                    <a:pt x="1697"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sp>
          <p:nvSpPr>
            <p:cNvPr id="27" name="Google Shape;8903;p43">
              <a:extLst>
                <a:ext uri="{FF2B5EF4-FFF2-40B4-BE49-F238E27FC236}">
                  <a16:creationId xmlns:a16="http://schemas.microsoft.com/office/drawing/2014/main" id="{18925121-B97A-088E-72D1-4FC5ADD62649}"/>
                </a:ext>
              </a:extLst>
            </p:cNvPr>
            <p:cNvSpPr/>
            <p:nvPr/>
          </p:nvSpPr>
          <p:spPr>
            <a:xfrm>
              <a:off x="5762575" y="4060600"/>
              <a:ext cx="254800" cy="141550"/>
            </a:xfrm>
            <a:custGeom>
              <a:avLst/>
              <a:gdLst/>
              <a:ahLst/>
              <a:cxnLst/>
              <a:rect l="l" t="t" r="r" b="b"/>
              <a:pathLst>
                <a:path w="10192" h="5662" extrusionOk="0">
                  <a:moveTo>
                    <a:pt x="9017" y="1132"/>
                  </a:moveTo>
                  <a:cubicBezTo>
                    <a:pt x="8736" y="3083"/>
                    <a:pt x="7066" y="4529"/>
                    <a:pt x="5094" y="4529"/>
                  </a:cubicBezTo>
                  <a:cubicBezTo>
                    <a:pt x="3123" y="4529"/>
                    <a:pt x="1453" y="3083"/>
                    <a:pt x="1172" y="1132"/>
                  </a:cubicBezTo>
                  <a:close/>
                  <a:moveTo>
                    <a:pt x="565" y="0"/>
                  </a:moveTo>
                  <a:cubicBezTo>
                    <a:pt x="251" y="0"/>
                    <a:pt x="1" y="251"/>
                    <a:pt x="1" y="565"/>
                  </a:cubicBezTo>
                  <a:cubicBezTo>
                    <a:pt x="1" y="3373"/>
                    <a:pt x="2286" y="5662"/>
                    <a:pt x="5094" y="5662"/>
                  </a:cubicBezTo>
                  <a:cubicBezTo>
                    <a:pt x="7905" y="5662"/>
                    <a:pt x="10191" y="3373"/>
                    <a:pt x="10191" y="565"/>
                  </a:cubicBezTo>
                  <a:cubicBezTo>
                    <a:pt x="10191" y="251"/>
                    <a:pt x="9938" y="0"/>
                    <a:pt x="9623"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2400">
                <a:solidFill>
                  <a:srgbClr val="435D74"/>
                </a:solidFill>
                <a:latin typeface="UTM Avo"/>
                <a:ea typeface="+mn-ea"/>
                <a:cs typeface="+mn-ea"/>
                <a:sym typeface="+mn-lt"/>
              </a:endParaRPr>
            </a:p>
          </p:txBody>
        </p:sp>
      </p:grpSp>
      <p:pic>
        <p:nvPicPr>
          <p:cNvPr id="28" name="Picture 2" descr="Phim Hoạt Hình Vẽ Minh Họa Cho Học Sinh Viết Giấy Tại Nơi Làm Việc Tải Về  Miễn Phí | Công cụ đồ họa PSD Tải xuống miễn phí - Pikbest">
            <a:extLst>
              <a:ext uri="{FF2B5EF4-FFF2-40B4-BE49-F238E27FC236}">
                <a16:creationId xmlns:a16="http://schemas.microsoft.com/office/drawing/2014/main" id="{297AEF72-D063-4122-8261-F41C213CA8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40466" y="2947316"/>
            <a:ext cx="4857485" cy="4857485"/>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Cursor">
            <a:extLst>
              <a:ext uri="{FF2B5EF4-FFF2-40B4-BE49-F238E27FC236}">
                <a16:creationId xmlns:a16="http://schemas.microsoft.com/office/drawing/2014/main" id="{18CE0B87-E620-10AB-26E8-FAEED9BA7AD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205709" y="2754542"/>
            <a:ext cx="923013" cy="923013"/>
          </a:xfrm>
          <a:prstGeom prst="rect">
            <a:avLst/>
          </a:prstGeom>
        </p:spPr>
      </p:pic>
      <p:sp>
        <p:nvSpPr>
          <p:cNvPr id="30" name="Freeform 2">
            <a:extLst>
              <a:ext uri="{FF2B5EF4-FFF2-40B4-BE49-F238E27FC236}">
                <a16:creationId xmlns:a16="http://schemas.microsoft.com/office/drawing/2014/main" id="{523BB681-D03C-EC91-FE38-0B4D07936952}"/>
              </a:ext>
            </a:extLst>
          </p:cNvPr>
          <p:cNvSpPr/>
          <p:nvPr/>
        </p:nvSpPr>
        <p:spPr>
          <a:xfrm>
            <a:off x="881480" y="5574495"/>
            <a:ext cx="1148153" cy="1283505"/>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219170"/>
            <a:endParaRPr lang="en-US" sz="2400">
              <a:latin typeface="UTM Avo"/>
              <a:ea typeface="+mn-ea"/>
              <a:cs typeface="+mn-ea"/>
              <a:sym typeface="+mn-lt"/>
            </a:endParaRPr>
          </a:p>
        </p:txBody>
      </p:sp>
      <p:pic>
        <p:nvPicPr>
          <p:cNvPr id="4" name="Picture 3">
            <a:hlinkClick r:id="rId10"/>
            <a:extLst>
              <a:ext uri="{FF2B5EF4-FFF2-40B4-BE49-F238E27FC236}">
                <a16:creationId xmlns:a16="http://schemas.microsoft.com/office/drawing/2014/main" id="{ED196257-F0FE-C4C1-2B73-DC6FE9861ECD}"/>
              </a:ext>
            </a:extLst>
          </p:cNvPr>
          <p:cNvPicPr>
            <a:picLocks noChangeAspect="1"/>
          </p:cNvPicPr>
          <p:nvPr/>
        </p:nvPicPr>
        <p:blipFill rotWithShape="1">
          <a:blip r:embed="rId11"/>
          <a:srcRect t="1271" b="1943"/>
          <a:stretch/>
        </p:blipFill>
        <p:spPr>
          <a:xfrm>
            <a:off x="1996389" y="3225206"/>
            <a:ext cx="5363096" cy="2935391"/>
          </a:xfrm>
          <a:prstGeom prst="roundRect">
            <a:avLst>
              <a:gd name="adj" fmla="val 11717"/>
            </a:avLst>
          </a:prstGeom>
        </p:spPr>
      </p:pic>
      <p:sp>
        <p:nvSpPr>
          <p:cNvPr id="14" name="Rectangle 13"/>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6D047111-5610-391C-BD6E-B0FD350F5FFA}"/>
              </a:ext>
            </a:extLst>
          </p:cNvPr>
          <p:cNvPicPr>
            <a:picLocks noChangeAspect="1"/>
          </p:cNvPicPr>
          <p:nvPr/>
        </p:nvPicPr>
        <p:blipFill>
          <a:blip r:embed="rId6"/>
          <a:stretch>
            <a:fillRect/>
          </a:stretch>
        </p:blipFill>
        <p:spPr>
          <a:xfrm>
            <a:off x="4501082" y="3054612"/>
            <a:ext cx="3189835" cy="1764777"/>
          </a:xfrm>
          <a:prstGeom prst="rect">
            <a:avLst/>
          </a:prstGeom>
        </p:spPr>
      </p:pic>
      <p:sp>
        <p:nvSpPr>
          <p:cNvPr id="3" name="Rectangle 2"/>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20"/>
        <p:cNvGrpSpPr/>
        <p:nvPr/>
      </p:nvGrpSpPr>
      <p:grpSpPr>
        <a:xfrm>
          <a:off x="0" y="0"/>
          <a:ext cx="0" cy="0"/>
          <a:chOff x="0" y="0"/>
          <a:chExt cx="0" cy="0"/>
        </a:xfrm>
      </p:grpSpPr>
      <p:sp>
        <p:nvSpPr>
          <p:cNvPr id="9129" name="Google Shape;9129;p48"/>
          <p:cNvSpPr/>
          <p:nvPr/>
        </p:nvSpPr>
        <p:spPr>
          <a:xfrm>
            <a:off x="10230471" y="804123"/>
            <a:ext cx="455200" cy="455200"/>
          </a:xfrm>
          <a:prstGeom prst="plaque">
            <a:avLst>
              <a:gd name="adj" fmla="val 50000"/>
            </a:avLst>
          </a:prstGeom>
          <a:solidFill>
            <a:schemeClr val="lt1"/>
          </a:solidFill>
          <a:ln w="19050" cap="flat" cmpd="sng">
            <a:solidFill>
              <a:schemeClr val="dk1"/>
            </a:solidFill>
            <a:prstDash val="solid"/>
            <a:round/>
            <a:headEnd type="none" w="sm" len="sm"/>
            <a:tailEnd type="none" w="sm" len="sm"/>
          </a:ln>
          <a:effectLst>
            <a:outerShdw algn="bl" rotWithShape="0">
              <a:schemeClr val="dk1"/>
            </a:outerShdw>
          </a:effectLst>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6" name="Rectangle 5">
            <a:extLst>
              <a:ext uri="{FF2B5EF4-FFF2-40B4-BE49-F238E27FC236}">
                <a16:creationId xmlns:a16="http://schemas.microsoft.com/office/drawing/2014/main" id="{7826CB16-2C2C-5F3E-CD83-08C84ABEB4F4}"/>
              </a:ext>
            </a:extLst>
          </p:cNvPr>
          <p:cNvSpPr/>
          <p:nvPr/>
        </p:nvSpPr>
        <p:spPr>
          <a:xfrm>
            <a:off x="2447234" y="300385"/>
            <a:ext cx="7297532" cy="971825"/>
          </a:xfrm>
          <a:prstGeom prst="rect">
            <a:avLst/>
          </a:prstGeom>
          <a:solidFill>
            <a:schemeClr val="bg1">
              <a:lumMod val="40000"/>
              <a:lumOff val="6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3733" dirty="0">
                <a:solidFill>
                  <a:srgbClr val="000000"/>
                </a:solidFill>
                <a:latin typeface="UTM Avo"/>
                <a:cs typeface="+mn-ea"/>
                <a:sym typeface="+mn-lt"/>
              </a:rPr>
              <a:t>Trò chơi </a:t>
            </a:r>
            <a:r>
              <a:rPr lang="en-VN" sz="3733" b="1" dirty="0">
                <a:solidFill>
                  <a:srgbClr val="EB4148">
                    <a:lumMod val="75000"/>
                  </a:srgbClr>
                </a:solidFill>
                <a:latin typeface="UTM Avo"/>
                <a:cs typeface="+mn-ea"/>
                <a:sym typeface="+mn-lt"/>
              </a:rPr>
              <a:t>“HÁI HOA DÂN CHỦ”</a:t>
            </a:r>
          </a:p>
        </p:txBody>
      </p:sp>
      <p:sp>
        <p:nvSpPr>
          <p:cNvPr id="8" name="TextBox 7">
            <a:extLst>
              <a:ext uri="{FF2B5EF4-FFF2-40B4-BE49-F238E27FC236}">
                <a16:creationId xmlns:a16="http://schemas.microsoft.com/office/drawing/2014/main" id="{825ABB44-DE9B-A045-3FB3-86C4D0DF8496}"/>
              </a:ext>
            </a:extLst>
          </p:cNvPr>
          <p:cNvSpPr txBox="1"/>
          <p:nvPr/>
        </p:nvSpPr>
        <p:spPr>
          <a:xfrm>
            <a:off x="963675" y="2028944"/>
            <a:ext cx="10060244" cy="2922338"/>
          </a:xfrm>
          <a:prstGeom prst="rect">
            <a:avLst/>
          </a:prstGeom>
          <a:noFill/>
        </p:spPr>
        <p:txBody>
          <a:bodyPr wrap="square">
            <a:spAutoFit/>
          </a:bodyPr>
          <a:lstStyle/>
          <a:p>
            <a:pPr marL="457189" indent="-457189" algn="just" defTabSz="1219170">
              <a:lnSpc>
                <a:spcPct val="200000"/>
              </a:lnSpc>
              <a:buFont typeface="Arial" panose="020B0604020202020204" pitchFamily="34" charset="0"/>
              <a:buChar char="•"/>
            </a:pPr>
            <a:r>
              <a:rPr lang="vi-VN" sz="2400" dirty="0">
                <a:latin typeface="+mj-lt"/>
                <a:ea typeface="+mn-ea"/>
                <a:cs typeface="+mn-ea"/>
                <a:sym typeface="+mn-lt"/>
              </a:rPr>
              <a:t>Chia thành 4 đội chơi, mỗi đội chơi gồm có 5 người.</a:t>
            </a:r>
          </a:p>
          <a:p>
            <a:pPr marL="457189" indent="-457189" algn="just" defTabSz="1219170">
              <a:lnSpc>
                <a:spcPct val="200000"/>
              </a:lnSpc>
              <a:buFont typeface="Arial" panose="020B0604020202020204" pitchFamily="34" charset="0"/>
              <a:buChar char="•"/>
            </a:pPr>
            <a:r>
              <a:rPr lang="vi-VN" sz="2400" dirty="0">
                <a:latin typeface="+mj-lt"/>
                <a:ea typeface="+mn-ea"/>
                <a:cs typeface="+mn-ea"/>
                <a:sym typeface="+mn-lt"/>
              </a:rPr>
              <a:t>Thành viên đội chơi lên hái hoa. Trong giấy ghi câu hỏi thì thành viên đó cũng như đội chơi sẽ trả lời hoặc thực hiện theo các yêu cầu trong giấy ghi</a:t>
            </a:r>
            <a:r>
              <a:rPr lang="en-VN" sz="2400" dirty="0">
                <a:latin typeface="+mj-lt"/>
                <a:ea typeface="+mn-ea"/>
                <a:cs typeface="+mn-ea"/>
                <a:sym typeface="+mn-lt"/>
              </a:rPr>
              <a:t>.</a:t>
            </a:r>
          </a:p>
        </p:txBody>
      </p:sp>
      <p:sp>
        <p:nvSpPr>
          <p:cNvPr id="9" name="TextBox 8">
            <a:extLst>
              <a:ext uri="{FF2B5EF4-FFF2-40B4-BE49-F238E27FC236}">
                <a16:creationId xmlns:a16="http://schemas.microsoft.com/office/drawing/2014/main" id="{AC9A3082-A83F-9E9D-1CC9-CAD6404381C1}"/>
              </a:ext>
            </a:extLst>
          </p:cNvPr>
          <p:cNvSpPr txBox="1"/>
          <p:nvPr/>
        </p:nvSpPr>
        <p:spPr>
          <a:xfrm>
            <a:off x="1168081" y="1417521"/>
            <a:ext cx="2282997" cy="625877"/>
          </a:xfrm>
          <a:prstGeom prst="rect">
            <a:avLst/>
          </a:prstGeom>
          <a:noFill/>
        </p:spPr>
        <p:txBody>
          <a:bodyPr wrap="none" rtlCol="0">
            <a:spAutoFit/>
          </a:bodyPr>
          <a:lstStyle/>
          <a:p>
            <a:pPr defTabSz="1219170"/>
            <a:r>
              <a:rPr lang="en-VN" sz="3467" b="1" dirty="0">
                <a:solidFill>
                  <a:srgbClr val="FE9D6C">
                    <a:lumMod val="50000"/>
                  </a:srgbClr>
                </a:solidFill>
                <a:latin typeface="UTM Avo"/>
                <a:ea typeface="+mn-ea"/>
                <a:cs typeface="+mn-ea"/>
                <a:sym typeface="+mn-lt"/>
              </a:rPr>
              <a:t>Luật chơi</a:t>
            </a:r>
          </a:p>
        </p:txBody>
      </p:sp>
      <p:pic>
        <p:nvPicPr>
          <p:cNvPr id="2054" name="Picture 6" descr="Những Bông Hoa Màu Vàng Tím - Miễn Phí vector hình ảnh trên Pixabay">
            <a:extLst>
              <a:ext uri="{FF2B5EF4-FFF2-40B4-BE49-F238E27FC236}">
                <a16:creationId xmlns:a16="http://schemas.microsoft.com/office/drawing/2014/main" id="{834BBDFF-9BBB-3903-A6BA-15F44D18D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584"/>
          <a:stretch/>
        </p:blipFill>
        <p:spPr bwMode="auto">
          <a:xfrm>
            <a:off x="8642837" y="4978515"/>
            <a:ext cx="273258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hững Bông Hoa Màu Vàng Tím - Miễn Phí vector hình ảnh trên Pixabay">
            <a:extLst>
              <a:ext uri="{FF2B5EF4-FFF2-40B4-BE49-F238E27FC236}">
                <a16:creationId xmlns:a16="http://schemas.microsoft.com/office/drawing/2014/main" id="{BE9B9BD2-6C3E-A4F6-5ED5-19C451C201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23"/>
          <a:stretch/>
        </p:blipFill>
        <p:spPr bwMode="auto">
          <a:xfrm>
            <a:off x="5493677" y="4876800"/>
            <a:ext cx="270787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4F900BF-75E5-6ECA-0BAC-E179ED6C31DF}"/>
              </a:ext>
            </a:extLst>
          </p:cNvPr>
          <p:cNvPicPr>
            <a:picLocks noChangeAspect="1"/>
          </p:cNvPicPr>
          <p:nvPr/>
        </p:nvPicPr>
        <p:blipFill>
          <a:blip r:embed="rId4"/>
          <a:stretch>
            <a:fillRect/>
          </a:stretch>
        </p:blipFill>
        <p:spPr>
          <a:xfrm>
            <a:off x="-1" y="0"/>
            <a:ext cx="595423" cy="663941"/>
          </a:xfrm>
          <a:prstGeom prst="rect">
            <a:avLst/>
          </a:prstGeom>
          <a:solidFill>
            <a:schemeClr val="accent4"/>
          </a:solidFill>
        </p:spPr>
      </p:pic>
      <p:sp>
        <p:nvSpPr>
          <p:cNvPr id="11" name="Rectangle 10"/>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linds(horizont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1112412" y="5240200"/>
            <a:ext cx="15327747" cy="1682496"/>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67678" y="276061"/>
            <a:ext cx="6203479" cy="6581939"/>
          </a:xfrm>
          <a:prstGeom prst="rect">
            <a:avLst/>
          </a:prstGeom>
        </p:spPr>
      </p:pic>
      <p:pic>
        <p:nvPicPr>
          <p:cNvPr id="10" name="Picture 3">
            <a:extLst>
              <a:ext uri="{FF2B5EF4-FFF2-40B4-BE49-F238E27FC236}">
                <a16:creationId xmlns:a16="http://schemas.microsoft.com/office/drawing/2014/main" id="{77AEFDD7-FCBC-120C-9E85-427C9EB915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23011" y="211365"/>
            <a:ext cx="828127" cy="796507"/>
          </a:xfrm>
          <a:prstGeom prst="rect">
            <a:avLst/>
          </a:prstGeom>
        </p:spPr>
      </p:pic>
      <p:pic>
        <p:nvPicPr>
          <p:cNvPr id="12" name="Picture 10">
            <a:extLst>
              <a:ext uri="{FF2B5EF4-FFF2-40B4-BE49-F238E27FC236}">
                <a16:creationId xmlns:a16="http://schemas.microsoft.com/office/drawing/2014/main" id="{28943401-6617-D439-050B-C232791DC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86541" y="2978328"/>
            <a:ext cx="1046411" cy="968405"/>
          </a:xfrm>
          <a:prstGeom prst="rect">
            <a:avLst/>
          </a:prstGeom>
        </p:spPr>
      </p:pic>
      <p:pic>
        <p:nvPicPr>
          <p:cNvPr id="13" name="Picture 12">
            <a:extLst>
              <a:ext uri="{FF2B5EF4-FFF2-40B4-BE49-F238E27FC236}">
                <a16:creationId xmlns:a16="http://schemas.microsoft.com/office/drawing/2014/main" id="{436DC77B-0792-ACF8-4F80-E79EFD48A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11279" y="2978327"/>
            <a:ext cx="833667" cy="866763"/>
          </a:xfrm>
          <a:prstGeom prst="rect">
            <a:avLst/>
          </a:prstGeom>
        </p:spPr>
      </p:pic>
      <p:pic>
        <p:nvPicPr>
          <p:cNvPr id="14" name="Picture 13">
            <a:extLst>
              <a:ext uri="{FF2B5EF4-FFF2-40B4-BE49-F238E27FC236}">
                <a16:creationId xmlns:a16="http://schemas.microsoft.com/office/drawing/2014/main" id="{E78586A8-697F-1EBC-E48B-FFEB516130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272856" y="1583218"/>
            <a:ext cx="796789" cy="785199"/>
          </a:xfrm>
          <a:prstGeom prst="rect">
            <a:avLst/>
          </a:prstGeom>
        </p:spPr>
      </p:pic>
      <p:pic>
        <p:nvPicPr>
          <p:cNvPr id="15" name="Picture 17">
            <a:extLst>
              <a:ext uri="{FF2B5EF4-FFF2-40B4-BE49-F238E27FC236}">
                <a16:creationId xmlns:a16="http://schemas.microsoft.com/office/drawing/2014/main" id="{11532108-6B71-7BC9-AA2C-B03AA560D6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309707" y="1304370"/>
            <a:ext cx="857248" cy="849455"/>
          </a:xfrm>
          <a:prstGeom prst="rect">
            <a:avLst/>
          </a:prstGeom>
        </p:spPr>
      </p:pic>
      <p:pic>
        <p:nvPicPr>
          <p:cNvPr id="16" name="Picture 18">
            <a:extLst>
              <a:ext uri="{FF2B5EF4-FFF2-40B4-BE49-F238E27FC236}">
                <a16:creationId xmlns:a16="http://schemas.microsoft.com/office/drawing/2014/main" id="{24A75B89-019E-40C1-BEA8-B26DF5D4DD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500854" y="2554032"/>
            <a:ext cx="670981" cy="670981"/>
          </a:xfrm>
          <a:prstGeom prst="rect">
            <a:avLst/>
          </a:prstGeom>
        </p:spPr>
      </p:pic>
      <p:pic>
        <p:nvPicPr>
          <p:cNvPr id="17" name="Picture 22">
            <a:extLst>
              <a:ext uri="{FF2B5EF4-FFF2-40B4-BE49-F238E27FC236}">
                <a16:creationId xmlns:a16="http://schemas.microsoft.com/office/drawing/2014/main" id="{ACB7035A-F89B-F833-226F-AB16369DBEA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378" y="1709682"/>
            <a:ext cx="844351" cy="844351"/>
          </a:xfrm>
          <a:prstGeom prst="rect">
            <a:avLst/>
          </a:prstGeom>
        </p:spPr>
      </p:pic>
      <p:pic>
        <p:nvPicPr>
          <p:cNvPr id="18" name="Picture 23">
            <a:extLst>
              <a:ext uri="{FF2B5EF4-FFF2-40B4-BE49-F238E27FC236}">
                <a16:creationId xmlns:a16="http://schemas.microsoft.com/office/drawing/2014/main" id="{1F24DED9-4B07-88A2-F455-FC89045985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166953" y="672313"/>
            <a:ext cx="1023715" cy="1012547"/>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90466" y="2111387"/>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r>
              <a:rPr lang="en-US" sz="7200" b="1" dirty="0">
                <a:solidFill>
                  <a:srgbClr val="FF0000"/>
                </a:solidFill>
                <a:latin typeface="UTM Avo"/>
                <a:ea typeface="+mn-ea"/>
                <a:cs typeface="+mn-ea"/>
                <a:sym typeface="+mn-lt"/>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38310" y="4438653"/>
            <a:ext cx="12269297" cy="1591868"/>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l="60455"/>
            <a:stretch/>
          </p:blipFill>
          <p:spPr>
            <a:xfrm rot="21095236">
              <a:off x="4673503" y="4825296"/>
              <a:ext cx="1095223" cy="1198887"/>
            </a:xfrm>
            <a:prstGeom prst="rect">
              <a:avLst/>
            </a:prstGeom>
          </p:spPr>
        </p:pic>
      </p:grpSp>
      <p:pic>
        <p:nvPicPr>
          <p:cNvPr id="26" name="Picture 7">
            <a:extLst>
              <a:ext uri="{FF2B5EF4-FFF2-40B4-BE49-F238E27FC236}">
                <a16:creationId xmlns:a16="http://schemas.microsoft.com/office/drawing/2014/main" id="{711E2CCB-5FFA-5400-187B-4D0E7FA15EB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7188934" y="247795"/>
            <a:ext cx="919415" cy="914400"/>
          </a:xfrm>
          <a:prstGeom prst="rect">
            <a:avLst/>
          </a:prstGeom>
        </p:spPr>
      </p:pic>
      <p:pic>
        <p:nvPicPr>
          <p:cNvPr id="31" name="Picture 9">
            <a:extLst>
              <a:ext uri="{FF2B5EF4-FFF2-40B4-BE49-F238E27FC236}">
                <a16:creationId xmlns:a16="http://schemas.microsoft.com/office/drawing/2014/main" id="{4929A72A-7268-2D9C-3E19-8A878F2F367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0289781" y="411739"/>
            <a:ext cx="1158464" cy="1188720"/>
          </a:xfrm>
          <a:prstGeom prst="rect">
            <a:avLst/>
          </a:prstGeom>
        </p:spPr>
      </p:pic>
      <p:pic>
        <p:nvPicPr>
          <p:cNvPr id="8" name="Picture 7">
            <a:hlinkClick r:id="rId28" action="ppaction://hlinksldjump"/>
            <a:extLst>
              <a:ext uri="{FF2B5EF4-FFF2-40B4-BE49-F238E27FC236}">
                <a16:creationId xmlns:a16="http://schemas.microsoft.com/office/drawing/2014/main" id="{086EEC77-356E-FD74-CABC-4E28ED1AB921}"/>
              </a:ext>
            </a:extLst>
          </p:cNvPr>
          <p:cNvPicPr>
            <a:picLocks noChangeAspect="1"/>
          </p:cNvPicPr>
          <p:nvPr/>
        </p:nvPicPr>
        <p:blipFill>
          <a:blip r:embed="rId29"/>
          <a:stretch>
            <a:fillRect/>
          </a:stretch>
        </p:blipFill>
        <p:spPr>
          <a:xfrm>
            <a:off x="8022502" y="3141477"/>
            <a:ext cx="2017951" cy="1383912"/>
          </a:xfrm>
          <a:prstGeom prst="rect">
            <a:avLst/>
          </a:prstGeom>
        </p:spPr>
      </p:pic>
      <p:pic>
        <p:nvPicPr>
          <p:cNvPr id="32" name="Picture 11">
            <a:extLst>
              <a:ext uri="{FF2B5EF4-FFF2-40B4-BE49-F238E27FC236}">
                <a16:creationId xmlns:a16="http://schemas.microsoft.com/office/drawing/2014/main" id="{37C5C25E-A44E-87C8-BB4B-A882227505F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9148462" y="1412391"/>
            <a:ext cx="861823" cy="872932"/>
          </a:xfrm>
          <a:prstGeom prst="rect">
            <a:avLst/>
          </a:prstGeom>
        </p:spPr>
      </p:pic>
      <p:pic>
        <p:nvPicPr>
          <p:cNvPr id="33" name="Picture 5">
            <a:extLst>
              <a:ext uri="{FF2B5EF4-FFF2-40B4-BE49-F238E27FC236}">
                <a16:creationId xmlns:a16="http://schemas.microsoft.com/office/drawing/2014/main" id="{4530212E-86CD-70D1-01DB-5C35AC25796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0482437" y="2522461"/>
            <a:ext cx="560225" cy="560225"/>
          </a:xfrm>
          <a:prstGeom prst="rect">
            <a:avLst/>
          </a:prstGeom>
        </p:spPr>
      </p:pic>
      <p:pic>
        <p:nvPicPr>
          <p:cNvPr id="34" name="Picture 2">
            <a:extLst>
              <a:ext uri="{FF2B5EF4-FFF2-40B4-BE49-F238E27FC236}">
                <a16:creationId xmlns:a16="http://schemas.microsoft.com/office/drawing/2014/main" id="{6CA70E75-2200-94D0-6A61-2641279DF36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9439450" y="411739"/>
            <a:ext cx="751844" cy="711432"/>
          </a:xfrm>
          <a:prstGeom prst="rect">
            <a:avLst/>
          </a:prstGeom>
        </p:spPr>
      </p:pic>
      <p:pic>
        <p:nvPicPr>
          <p:cNvPr id="35" name="Picture 14">
            <a:extLst>
              <a:ext uri="{FF2B5EF4-FFF2-40B4-BE49-F238E27FC236}">
                <a16:creationId xmlns:a16="http://schemas.microsoft.com/office/drawing/2014/main" id="{3BC28EB1-BD5B-84AE-ED80-C7C7BF783A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10293815" y="3564906"/>
            <a:ext cx="630797" cy="625063"/>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69571" y="2822519"/>
            <a:ext cx="682399" cy="663291"/>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98480" y="879278"/>
            <a:ext cx="682399" cy="638724"/>
          </a:xfrm>
          <a:prstGeom prst="rect">
            <a:avLst/>
          </a:prstGeom>
        </p:spPr>
      </p:pic>
      <p:pic>
        <p:nvPicPr>
          <p:cNvPr id="2" name="Picture 1">
            <a:extLst>
              <a:ext uri="{FF2B5EF4-FFF2-40B4-BE49-F238E27FC236}">
                <a16:creationId xmlns:a16="http://schemas.microsoft.com/office/drawing/2014/main" id="{F49CA02D-EA01-8CC5-3659-DF014207C990}"/>
              </a:ext>
            </a:extLst>
          </p:cNvPr>
          <p:cNvPicPr>
            <a:picLocks noChangeAspect="1"/>
          </p:cNvPicPr>
          <p:nvPr/>
        </p:nvPicPr>
        <p:blipFill>
          <a:blip r:embed="rId40"/>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1582060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1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8"/>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7"/>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10"/>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16"/>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4"/>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3"/>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2"/>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26"/>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31"/>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3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3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34"/>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8911" y="231175"/>
            <a:ext cx="1720920" cy="1838099"/>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12408941" y="624597"/>
            <a:ext cx="6065667" cy="2603924"/>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5092334" y="176245"/>
            <a:ext cx="5014315" cy="2597915"/>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1112412" y="5240200"/>
            <a:ext cx="15327747" cy="1682496"/>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38310" y="4458925"/>
            <a:ext cx="12269297" cy="1571595"/>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837013" y="340757"/>
            <a:ext cx="6203479" cy="6581939"/>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5090074" y="4357177"/>
            <a:ext cx="2011855" cy="1542423"/>
          </a:xfrm>
          <a:prstGeom prst="rect">
            <a:avLst/>
          </a:prstGeom>
        </p:spPr>
      </p:pic>
      <p:pic>
        <p:nvPicPr>
          <p:cNvPr id="70" name="Picture 69">
            <a:extLst>
              <a:ext uri="{FF2B5EF4-FFF2-40B4-BE49-F238E27FC236}">
                <a16:creationId xmlns:a16="http://schemas.microsoft.com/office/drawing/2014/main" id="{98A76762-8654-54D9-9834-4F2F680F7B10}"/>
              </a:ext>
            </a:extLst>
          </p:cNvPr>
          <p:cNvPicPr>
            <a:picLocks noChangeAspect="1"/>
          </p:cNvPicPr>
          <p:nvPr/>
        </p:nvPicPr>
        <p:blipFill>
          <a:blip r:embed="rId14"/>
          <a:stretch>
            <a:fillRect/>
          </a:stretch>
        </p:blipFill>
        <p:spPr>
          <a:xfrm>
            <a:off x="3465906" y="2720267"/>
            <a:ext cx="1055156" cy="1205892"/>
          </a:xfrm>
          <a:prstGeom prst="rect">
            <a:avLst/>
          </a:prstGeom>
        </p:spPr>
      </p:pic>
      <p:pic>
        <p:nvPicPr>
          <p:cNvPr id="71" name="Picture 70">
            <a:extLst>
              <a:ext uri="{FF2B5EF4-FFF2-40B4-BE49-F238E27FC236}">
                <a16:creationId xmlns:a16="http://schemas.microsoft.com/office/drawing/2014/main" id="{ED69E891-B28B-8431-64CA-9DAC590F0222}"/>
              </a:ext>
            </a:extLst>
          </p:cNvPr>
          <p:cNvPicPr>
            <a:picLocks noChangeAspect="1"/>
          </p:cNvPicPr>
          <p:nvPr/>
        </p:nvPicPr>
        <p:blipFill>
          <a:blip r:embed="rId15"/>
          <a:stretch>
            <a:fillRect/>
          </a:stretch>
        </p:blipFill>
        <p:spPr>
          <a:xfrm>
            <a:off x="4776159" y="380275"/>
            <a:ext cx="1266187" cy="1341555"/>
          </a:xfrm>
          <a:prstGeom prst="rect">
            <a:avLst/>
          </a:prstGeom>
        </p:spPr>
      </p:pic>
      <p:pic>
        <p:nvPicPr>
          <p:cNvPr id="72" name="Picture 71">
            <a:extLst>
              <a:ext uri="{FF2B5EF4-FFF2-40B4-BE49-F238E27FC236}">
                <a16:creationId xmlns:a16="http://schemas.microsoft.com/office/drawing/2014/main" id="{BB271963-4899-2698-C17D-6C6EA82A4CC8}"/>
              </a:ext>
            </a:extLst>
          </p:cNvPr>
          <p:cNvPicPr>
            <a:picLocks noChangeAspect="1"/>
          </p:cNvPicPr>
          <p:nvPr/>
        </p:nvPicPr>
        <p:blipFill>
          <a:blip r:embed="rId16"/>
          <a:stretch>
            <a:fillRect/>
          </a:stretch>
        </p:blipFill>
        <p:spPr>
          <a:xfrm>
            <a:off x="3021499" y="899690"/>
            <a:ext cx="1288797" cy="1273724"/>
          </a:xfrm>
          <a:prstGeom prst="rect">
            <a:avLst/>
          </a:prstGeom>
        </p:spPr>
      </p:pic>
      <p:pic>
        <p:nvPicPr>
          <p:cNvPr id="73" name="Picture 72">
            <a:extLst>
              <a:ext uri="{FF2B5EF4-FFF2-40B4-BE49-F238E27FC236}">
                <a16:creationId xmlns:a16="http://schemas.microsoft.com/office/drawing/2014/main" id="{2EF0BCB2-FAEC-AE4A-7583-1B761456A116}"/>
              </a:ext>
            </a:extLst>
          </p:cNvPr>
          <p:cNvPicPr>
            <a:picLocks noChangeAspect="1"/>
          </p:cNvPicPr>
          <p:nvPr/>
        </p:nvPicPr>
        <p:blipFill>
          <a:blip r:embed="rId17"/>
          <a:stretch>
            <a:fillRect/>
          </a:stretch>
        </p:blipFill>
        <p:spPr>
          <a:xfrm>
            <a:off x="7356724" y="2607533"/>
            <a:ext cx="1130523" cy="1258649"/>
          </a:xfrm>
          <a:prstGeom prst="rect">
            <a:avLst/>
          </a:prstGeom>
        </p:spPr>
      </p:pic>
      <p:pic>
        <p:nvPicPr>
          <p:cNvPr id="74" name="Picture 73">
            <a:extLst>
              <a:ext uri="{FF2B5EF4-FFF2-40B4-BE49-F238E27FC236}">
                <a16:creationId xmlns:a16="http://schemas.microsoft.com/office/drawing/2014/main" id="{316AA19F-449C-2DA2-0AEB-1E4F6AAD99C1}"/>
              </a:ext>
            </a:extLst>
          </p:cNvPr>
          <p:cNvPicPr>
            <a:picLocks noChangeAspect="1"/>
          </p:cNvPicPr>
          <p:nvPr/>
        </p:nvPicPr>
        <p:blipFill>
          <a:blip r:embed="rId18"/>
          <a:stretch>
            <a:fillRect/>
          </a:stretch>
        </p:blipFill>
        <p:spPr>
          <a:xfrm>
            <a:off x="6933375" y="877412"/>
            <a:ext cx="1317556" cy="1381437"/>
          </a:xfrm>
          <a:prstGeom prst="rect">
            <a:avLst/>
          </a:prstGeom>
        </p:spPr>
      </p:pic>
      <p:pic>
        <p:nvPicPr>
          <p:cNvPr id="19" name="Picture 18">
            <a:hlinkClick r:id="rId19"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4"/>
          <a:stretch>
            <a:fillRect/>
          </a:stretch>
        </p:blipFill>
        <p:spPr>
          <a:xfrm>
            <a:off x="3460695" y="2724231"/>
            <a:ext cx="1055156" cy="1205892"/>
          </a:xfrm>
          <a:prstGeom prst="rect">
            <a:avLst/>
          </a:prstGeom>
        </p:spPr>
      </p:pic>
      <p:pic>
        <p:nvPicPr>
          <p:cNvPr id="54" name="Picture 53">
            <a:hlinkClick r:id="rId20"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5"/>
          <a:stretch>
            <a:fillRect/>
          </a:stretch>
        </p:blipFill>
        <p:spPr>
          <a:xfrm>
            <a:off x="4800007" y="398517"/>
            <a:ext cx="1266187" cy="1341555"/>
          </a:xfrm>
          <a:prstGeom prst="rect">
            <a:avLst/>
          </a:prstGeom>
        </p:spPr>
      </p:pic>
      <p:pic>
        <p:nvPicPr>
          <p:cNvPr id="55" name="Picture 54">
            <a:hlinkClick r:id="rId21"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6"/>
          <a:stretch>
            <a:fillRect/>
          </a:stretch>
        </p:blipFill>
        <p:spPr>
          <a:xfrm>
            <a:off x="3021499" y="895725"/>
            <a:ext cx="1288797" cy="1273724"/>
          </a:xfrm>
          <a:prstGeom prst="rect">
            <a:avLst/>
          </a:prstGeom>
        </p:spPr>
      </p:pic>
      <p:pic>
        <p:nvPicPr>
          <p:cNvPr id="56" name="Picture 55">
            <a:hlinkClick r:id="rId22"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7"/>
          <a:stretch>
            <a:fillRect/>
          </a:stretch>
        </p:blipFill>
        <p:spPr>
          <a:xfrm>
            <a:off x="7341480" y="2599102"/>
            <a:ext cx="1130523" cy="1258649"/>
          </a:xfrm>
          <a:prstGeom prst="rect">
            <a:avLst/>
          </a:prstGeom>
        </p:spPr>
      </p:pic>
      <p:pic>
        <p:nvPicPr>
          <p:cNvPr id="57" name="Picture 56">
            <a:hlinkClick r:id="rId23"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8"/>
          <a:stretch>
            <a:fillRect/>
          </a:stretch>
        </p:blipFill>
        <p:spPr>
          <a:xfrm>
            <a:off x="6942165" y="892828"/>
            <a:ext cx="1317556" cy="1381437"/>
          </a:xfrm>
          <a:prstGeom prst="rect">
            <a:avLst/>
          </a:prstGeom>
        </p:spPr>
      </p:pic>
      <p:pic>
        <p:nvPicPr>
          <p:cNvPr id="2" name="Picture 1">
            <a:extLst>
              <a:ext uri="{FF2B5EF4-FFF2-40B4-BE49-F238E27FC236}">
                <a16:creationId xmlns:a16="http://schemas.microsoft.com/office/drawing/2014/main" id="{CB42A96A-C828-8B4F-2E14-7E1DA0167A19}"/>
              </a:ext>
            </a:extLst>
          </p:cNvPr>
          <p:cNvPicPr>
            <a:picLocks noChangeAspect="1"/>
          </p:cNvPicPr>
          <p:nvPr/>
        </p:nvPicPr>
        <p:blipFill>
          <a:blip r:embed="rId24"/>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10604574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70"/>
                                        </p:tgtEl>
                                        <p:attrNameLst>
                                          <p:attrName>r</p:attrName>
                                        </p:attrNameLst>
                                      </p:cBhvr>
                                    </p:animRot>
                                    <p:animRot by="-240000">
                                      <p:cBhvr>
                                        <p:cTn id="45" dur="200" fill="hold">
                                          <p:stCondLst>
                                            <p:cond delay="200"/>
                                          </p:stCondLst>
                                        </p:cTn>
                                        <p:tgtEl>
                                          <p:spTgt spid="70"/>
                                        </p:tgtEl>
                                        <p:attrNameLst>
                                          <p:attrName>r</p:attrName>
                                        </p:attrNameLst>
                                      </p:cBhvr>
                                    </p:animRot>
                                    <p:animRot by="240000">
                                      <p:cBhvr>
                                        <p:cTn id="46" dur="200" fill="hold">
                                          <p:stCondLst>
                                            <p:cond delay="400"/>
                                          </p:stCondLst>
                                        </p:cTn>
                                        <p:tgtEl>
                                          <p:spTgt spid="70"/>
                                        </p:tgtEl>
                                        <p:attrNameLst>
                                          <p:attrName>r</p:attrName>
                                        </p:attrNameLst>
                                      </p:cBhvr>
                                    </p:animRot>
                                    <p:animRot by="-240000">
                                      <p:cBhvr>
                                        <p:cTn id="47" dur="200" fill="hold">
                                          <p:stCondLst>
                                            <p:cond delay="600"/>
                                          </p:stCondLst>
                                        </p:cTn>
                                        <p:tgtEl>
                                          <p:spTgt spid="70"/>
                                        </p:tgtEl>
                                        <p:attrNameLst>
                                          <p:attrName>r</p:attrName>
                                        </p:attrNameLst>
                                      </p:cBhvr>
                                    </p:animRot>
                                    <p:animRot by="120000">
                                      <p:cBhvr>
                                        <p:cTn id="48" dur="200" fill="hold">
                                          <p:stCondLst>
                                            <p:cond delay="800"/>
                                          </p:stCondLst>
                                        </p:cTn>
                                        <p:tgtEl>
                                          <p:spTgt spid="7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71"/>
                                        </p:tgtEl>
                                        <p:attrNameLst>
                                          <p:attrName>r</p:attrName>
                                        </p:attrNameLst>
                                      </p:cBhvr>
                                    </p:animRot>
                                    <p:animRot by="-240000">
                                      <p:cBhvr>
                                        <p:cTn id="51" dur="200" fill="hold">
                                          <p:stCondLst>
                                            <p:cond delay="200"/>
                                          </p:stCondLst>
                                        </p:cTn>
                                        <p:tgtEl>
                                          <p:spTgt spid="71"/>
                                        </p:tgtEl>
                                        <p:attrNameLst>
                                          <p:attrName>r</p:attrName>
                                        </p:attrNameLst>
                                      </p:cBhvr>
                                    </p:animRot>
                                    <p:animRot by="240000">
                                      <p:cBhvr>
                                        <p:cTn id="52" dur="200" fill="hold">
                                          <p:stCondLst>
                                            <p:cond delay="400"/>
                                          </p:stCondLst>
                                        </p:cTn>
                                        <p:tgtEl>
                                          <p:spTgt spid="71"/>
                                        </p:tgtEl>
                                        <p:attrNameLst>
                                          <p:attrName>r</p:attrName>
                                        </p:attrNameLst>
                                      </p:cBhvr>
                                    </p:animRot>
                                    <p:animRot by="-240000">
                                      <p:cBhvr>
                                        <p:cTn id="53" dur="200" fill="hold">
                                          <p:stCondLst>
                                            <p:cond delay="600"/>
                                          </p:stCondLst>
                                        </p:cTn>
                                        <p:tgtEl>
                                          <p:spTgt spid="71"/>
                                        </p:tgtEl>
                                        <p:attrNameLst>
                                          <p:attrName>r</p:attrName>
                                        </p:attrNameLst>
                                      </p:cBhvr>
                                    </p:animRot>
                                    <p:animRot by="120000">
                                      <p:cBhvr>
                                        <p:cTn id="54" dur="200" fill="hold">
                                          <p:stCondLst>
                                            <p:cond delay="800"/>
                                          </p:stCondLst>
                                        </p:cTn>
                                        <p:tgtEl>
                                          <p:spTgt spid="7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72"/>
                                        </p:tgtEl>
                                        <p:attrNameLst>
                                          <p:attrName>r</p:attrName>
                                        </p:attrNameLst>
                                      </p:cBhvr>
                                    </p:animRot>
                                    <p:animRot by="-240000">
                                      <p:cBhvr>
                                        <p:cTn id="57" dur="200" fill="hold">
                                          <p:stCondLst>
                                            <p:cond delay="200"/>
                                          </p:stCondLst>
                                        </p:cTn>
                                        <p:tgtEl>
                                          <p:spTgt spid="72"/>
                                        </p:tgtEl>
                                        <p:attrNameLst>
                                          <p:attrName>r</p:attrName>
                                        </p:attrNameLst>
                                      </p:cBhvr>
                                    </p:animRot>
                                    <p:animRot by="240000">
                                      <p:cBhvr>
                                        <p:cTn id="58" dur="200" fill="hold">
                                          <p:stCondLst>
                                            <p:cond delay="400"/>
                                          </p:stCondLst>
                                        </p:cTn>
                                        <p:tgtEl>
                                          <p:spTgt spid="72"/>
                                        </p:tgtEl>
                                        <p:attrNameLst>
                                          <p:attrName>r</p:attrName>
                                        </p:attrNameLst>
                                      </p:cBhvr>
                                    </p:animRot>
                                    <p:animRot by="-240000">
                                      <p:cBhvr>
                                        <p:cTn id="59" dur="200" fill="hold">
                                          <p:stCondLst>
                                            <p:cond delay="600"/>
                                          </p:stCondLst>
                                        </p:cTn>
                                        <p:tgtEl>
                                          <p:spTgt spid="72"/>
                                        </p:tgtEl>
                                        <p:attrNameLst>
                                          <p:attrName>r</p:attrName>
                                        </p:attrNameLst>
                                      </p:cBhvr>
                                    </p:animRot>
                                    <p:animRot by="120000">
                                      <p:cBhvr>
                                        <p:cTn id="60" dur="200" fill="hold">
                                          <p:stCondLst>
                                            <p:cond delay="800"/>
                                          </p:stCondLst>
                                        </p:cTn>
                                        <p:tgtEl>
                                          <p:spTgt spid="7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3"/>
                                        </p:tgtEl>
                                        <p:attrNameLst>
                                          <p:attrName>r</p:attrName>
                                        </p:attrNameLst>
                                      </p:cBhvr>
                                    </p:animRot>
                                    <p:animRot by="-240000">
                                      <p:cBhvr>
                                        <p:cTn id="63" dur="200" fill="hold">
                                          <p:stCondLst>
                                            <p:cond delay="200"/>
                                          </p:stCondLst>
                                        </p:cTn>
                                        <p:tgtEl>
                                          <p:spTgt spid="73"/>
                                        </p:tgtEl>
                                        <p:attrNameLst>
                                          <p:attrName>r</p:attrName>
                                        </p:attrNameLst>
                                      </p:cBhvr>
                                    </p:animRot>
                                    <p:animRot by="240000">
                                      <p:cBhvr>
                                        <p:cTn id="64" dur="200" fill="hold">
                                          <p:stCondLst>
                                            <p:cond delay="400"/>
                                          </p:stCondLst>
                                        </p:cTn>
                                        <p:tgtEl>
                                          <p:spTgt spid="73"/>
                                        </p:tgtEl>
                                        <p:attrNameLst>
                                          <p:attrName>r</p:attrName>
                                        </p:attrNameLst>
                                      </p:cBhvr>
                                    </p:animRot>
                                    <p:animRot by="-240000">
                                      <p:cBhvr>
                                        <p:cTn id="65" dur="200" fill="hold">
                                          <p:stCondLst>
                                            <p:cond delay="600"/>
                                          </p:stCondLst>
                                        </p:cTn>
                                        <p:tgtEl>
                                          <p:spTgt spid="73"/>
                                        </p:tgtEl>
                                        <p:attrNameLst>
                                          <p:attrName>r</p:attrName>
                                        </p:attrNameLst>
                                      </p:cBhvr>
                                    </p:animRot>
                                    <p:animRot by="120000">
                                      <p:cBhvr>
                                        <p:cTn id="66" dur="200" fill="hold">
                                          <p:stCondLst>
                                            <p:cond delay="800"/>
                                          </p:stCondLst>
                                        </p:cTn>
                                        <p:tgtEl>
                                          <p:spTgt spid="73"/>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4"/>
                                        </p:tgtEl>
                                        <p:attrNameLst>
                                          <p:attrName>r</p:attrName>
                                        </p:attrNameLst>
                                      </p:cBhvr>
                                    </p:animRot>
                                    <p:animRot by="-240000">
                                      <p:cBhvr>
                                        <p:cTn id="69" dur="200" fill="hold">
                                          <p:stCondLst>
                                            <p:cond delay="200"/>
                                          </p:stCondLst>
                                        </p:cTn>
                                        <p:tgtEl>
                                          <p:spTgt spid="74"/>
                                        </p:tgtEl>
                                        <p:attrNameLst>
                                          <p:attrName>r</p:attrName>
                                        </p:attrNameLst>
                                      </p:cBhvr>
                                    </p:animRot>
                                    <p:animRot by="240000">
                                      <p:cBhvr>
                                        <p:cTn id="70" dur="200" fill="hold">
                                          <p:stCondLst>
                                            <p:cond delay="400"/>
                                          </p:stCondLst>
                                        </p:cTn>
                                        <p:tgtEl>
                                          <p:spTgt spid="74"/>
                                        </p:tgtEl>
                                        <p:attrNameLst>
                                          <p:attrName>r</p:attrName>
                                        </p:attrNameLst>
                                      </p:cBhvr>
                                    </p:animRot>
                                    <p:animRot by="-240000">
                                      <p:cBhvr>
                                        <p:cTn id="71" dur="200" fill="hold">
                                          <p:stCondLst>
                                            <p:cond delay="600"/>
                                          </p:stCondLst>
                                        </p:cTn>
                                        <p:tgtEl>
                                          <p:spTgt spid="74"/>
                                        </p:tgtEl>
                                        <p:attrNameLst>
                                          <p:attrName>r</p:attrName>
                                        </p:attrNameLst>
                                      </p:cBhvr>
                                    </p:animRot>
                                    <p:animRot by="120000">
                                      <p:cBhvr>
                                        <p:cTn id="72" dur="200" fill="hold">
                                          <p:stCondLst>
                                            <p:cond delay="800"/>
                                          </p:stCondLst>
                                        </p:cTn>
                                        <p:tgtEl>
                                          <p:spTgt spid="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55"/>
                                        </p:tgtEl>
                                      </p:cBhvr>
                                    </p:animEffect>
                                    <p:set>
                                      <p:cBhvr>
                                        <p:cTn id="9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1" restart="whenNotActive" fill="hold" evtFilter="cancelBubble" nodeType="interactiveSeq">
                <p:stCondLst>
                  <p:cond evt="onClick" delay="0">
                    <p:tgtEl>
                      <p:spTgt spid="56"/>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56"/>
                                        </p:tgtEl>
                                      </p:cBhvr>
                                    </p:animEffect>
                                    <p:set>
                                      <p:cBhvr>
                                        <p:cTn id="9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7" restart="whenNotActive" fill="hold" evtFilter="cancelBubble" nodeType="interactiveSeq">
                <p:stCondLst>
                  <p:cond evt="onClick" delay="0">
                    <p:tgtEl>
                      <p:spTgt spid="57"/>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57"/>
                                        </p:tgtEl>
                                      </p:cBhvr>
                                    </p:animEffect>
                                    <p:set>
                                      <p:cBhvr>
                                        <p:cTn id="10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3" restart="whenNotActive" fill="hold" evtFilter="cancelBubble" nodeType="interactiveSeq">
                <p:stCondLst>
                  <p:cond evt="onClick" delay="0">
                    <p:tgtEl>
                      <p:spTgt spid="70"/>
                    </p:tgtEl>
                  </p:cond>
                </p:stCondLst>
                <p:endSync evt="end" delay="0">
                  <p:rtn val="all"/>
                </p:endSync>
                <p:childTnLst>
                  <p:par>
                    <p:cTn id="104" fill="hold">
                      <p:stCondLst>
                        <p:cond delay="0"/>
                      </p:stCondLst>
                      <p:childTnLst>
                        <p:par>
                          <p:cTn id="105" fill="hold">
                            <p:stCondLst>
                              <p:cond delay="0"/>
                            </p:stCondLst>
                            <p:childTnLst>
                              <p:par>
                                <p:cTn id="106" presetID="42" presetClass="exit" presetSubtype="0" fill="hold" nodeType="clickEffect">
                                  <p:stCondLst>
                                    <p:cond delay="0"/>
                                  </p:stCondLst>
                                  <p:childTnLst>
                                    <p:animEffect transition="out" filter="fade">
                                      <p:cBhvr>
                                        <p:cTn id="107" dur="1000"/>
                                        <p:tgtEl>
                                          <p:spTgt spid="70"/>
                                        </p:tgtEl>
                                      </p:cBhvr>
                                    </p:animEffect>
                                    <p:anim calcmode="lin" valueType="num">
                                      <p:cBhvr>
                                        <p:cTn id="108" dur="1000"/>
                                        <p:tgtEl>
                                          <p:spTgt spid="70"/>
                                        </p:tgtEl>
                                        <p:attrNameLst>
                                          <p:attrName>ppt_x</p:attrName>
                                        </p:attrNameLst>
                                      </p:cBhvr>
                                      <p:tavLst>
                                        <p:tav tm="0">
                                          <p:val>
                                            <p:strVal val="ppt_x"/>
                                          </p:val>
                                        </p:tav>
                                        <p:tav tm="100000">
                                          <p:val>
                                            <p:strVal val="ppt_x"/>
                                          </p:val>
                                        </p:tav>
                                      </p:tavLst>
                                    </p:anim>
                                    <p:anim calcmode="lin" valueType="num">
                                      <p:cBhvr>
                                        <p:cTn id="109" dur="1000"/>
                                        <p:tgtEl>
                                          <p:spTgt spid="70"/>
                                        </p:tgtEl>
                                        <p:attrNameLst>
                                          <p:attrName>ppt_y</p:attrName>
                                        </p:attrNameLst>
                                      </p:cBhvr>
                                      <p:tavLst>
                                        <p:tav tm="0">
                                          <p:val>
                                            <p:strVal val="ppt_y"/>
                                          </p:val>
                                        </p:tav>
                                        <p:tav tm="100000">
                                          <p:val>
                                            <p:strVal val="ppt_y+.1"/>
                                          </p:val>
                                        </p:tav>
                                      </p:tavLst>
                                    </p:anim>
                                    <p:set>
                                      <p:cBhvr>
                                        <p:cTn id="11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11" restart="whenNotActive" fill="hold" evtFilter="cancelBubble" nodeType="interactiveSeq">
                <p:stCondLst>
                  <p:cond evt="onClick" delay="0">
                    <p:tgtEl>
                      <p:spTgt spid="71"/>
                    </p:tgtEl>
                  </p:cond>
                </p:stCondLst>
                <p:endSync evt="end" delay="0">
                  <p:rtn val="all"/>
                </p:endSync>
                <p:childTnLst>
                  <p:par>
                    <p:cTn id="112" fill="hold">
                      <p:stCondLst>
                        <p:cond delay="0"/>
                      </p:stCondLst>
                      <p:childTnLst>
                        <p:par>
                          <p:cTn id="113" fill="hold">
                            <p:stCondLst>
                              <p:cond delay="0"/>
                            </p:stCondLst>
                            <p:childTnLst>
                              <p:par>
                                <p:cTn id="114" presetID="42" presetClass="exit" presetSubtype="0" fill="hold" nodeType="clickEffect">
                                  <p:stCondLst>
                                    <p:cond delay="0"/>
                                  </p:stCondLst>
                                  <p:childTnLst>
                                    <p:animEffect transition="out" filter="fade">
                                      <p:cBhvr>
                                        <p:cTn id="115" dur="1000"/>
                                        <p:tgtEl>
                                          <p:spTgt spid="71"/>
                                        </p:tgtEl>
                                      </p:cBhvr>
                                    </p:animEffect>
                                    <p:anim calcmode="lin" valueType="num">
                                      <p:cBhvr>
                                        <p:cTn id="116" dur="1000"/>
                                        <p:tgtEl>
                                          <p:spTgt spid="71"/>
                                        </p:tgtEl>
                                        <p:attrNameLst>
                                          <p:attrName>ppt_x</p:attrName>
                                        </p:attrNameLst>
                                      </p:cBhvr>
                                      <p:tavLst>
                                        <p:tav tm="0">
                                          <p:val>
                                            <p:strVal val="ppt_x"/>
                                          </p:val>
                                        </p:tav>
                                        <p:tav tm="100000">
                                          <p:val>
                                            <p:strVal val="ppt_x"/>
                                          </p:val>
                                        </p:tav>
                                      </p:tavLst>
                                    </p:anim>
                                    <p:anim calcmode="lin" valueType="num">
                                      <p:cBhvr>
                                        <p:cTn id="117" dur="1000"/>
                                        <p:tgtEl>
                                          <p:spTgt spid="71"/>
                                        </p:tgtEl>
                                        <p:attrNameLst>
                                          <p:attrName>ppt_y</p:attrName>
                                        </p:attrNameLst>
                                      </p:cBhvr>
                                      <p:tavLst>
                                        <p:tav tm="0">
                                          <p:val>
                                            <p:strVal val="ppt_y"/>
                                          </p:val>
                                        </p:tav>
                                        <p:tav tm="100000">
                                          <p:val>
                                            <p:strVal val="ppt_y+.1"/>
                                          </p:val>
                                        </p:tav>
                                      </p:tavLst>
                                    </p:anim>
                                    <p:set>
                                      <p:cBhvr>
                                        <p:cTn id="118"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9" restart="whenNotActive" fill="hold" evtFilter="cancelBubble" nodeType="interactiveSeq">
                <p:stCondLst>
                  <p:cond evt="onClick" delay="0">
                    <p:tgtEl>
                      <p:spTgt spid="72"/>
                    </p:tgtEl>
                  </p:cond>
                </p:stCondLst>
                <p:endSync evt="end" delay="0">
                  <p:rtn val="all"/>
                </p:endSync>
                <p:childTnLst>
                  <p:par>
                    <p:cTn id="120" fill="hold">
                      <p:stCondLst>
                        <p:cond delay="0"/>
                      </p:stCondLst>
                      <p:childTnLst>
                        <p:par>
                          <p:cTn id="121" fill="hold">
                            <p:stCondLst>
                              <p:cond delay="0"/>
                            </p:stCondLst>
                            <p:childTnLst>
                              <p:par>
                                <p:cTn id="122" presetID="42" presetClass="exit" presetSubtype="0" fill="hold" nodeType="clickEffect">
                                  <p:stCondLst>
                                    <p:cond delay="0"/>
                                  </p:stCondLst>
                                  <p:childTnLst>
                                    <p:animEffect transition="out" filter="fade">
                                      <p:cBhvr>
                                        <p:cTn id="123" dur="1000"/>
                                        <p:tgtEl>
                                          <p:spTgt spid="72"/>
                                        </p:tgtEl>
                                      </p:cBhvr>
                                    </p:animEffect>
                                    <p:anim calcmode="lin" valueType="num">
                                      <p:cBhvr>
                                        <p:cTn id="124" dur="1000"/>
                                        <p:tgtEl>
                                          <p:spTgt spid="72"/>
                                        </p:tgtEl>
                                        <p:attrNameLst>
                                          <p:attrName>ppt_x</p:attrName>
                                        </p:attrNameLst>
                                      </p:cBhvr>
                                      <p:tavLst>
                                        <p:tav tm="0">
                                          <p:val>
                                            <p:strVal val="ppt_x"/>
                                          </p:val>
                                        </p:tav>
                                        <p:tav tm="100000">
                                          <p:val>
                                            <p:strVal val="ppt_x"/>
                                          </p:val>
                                        </p:tav>
                                      </p:tavLst>
                                    </p:anim>
                                    <p:anim calcmode="lin" valueType="num">
                                      <p:cBhvr>
                                        <p:cTn id="125" dur="1000"/>
                                        <p:tgtEl>
                                          <p:spTgt spid="72"/>
                                        </p:tgtEl>
                                        <p:attrNameLst>
                                          <p:attrName>ppt_y</p:attrName>
                                        </p:attrNameLst>
                                      </p:cBhvr>
                                      <p:tavLst>
                                        <p:tav tm="0">
                                          <p:val>
                                            <p:strVal val="ppt_y"/>
                                          </p:val>
                                        </p:tav>
                                        <p:tav tm="100000">
                                          <p:val>
                                            <p:strVal val="ppt_y+.1"/>
                                          </p:val>
                                        </p:tav>
                                      </p:tavLst>
                                    </p:anim>
                                    <p:set>
                                      <p:cBhvr>
                                        <p:cTn id="126"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7" restart="whenNotActive" fill="hold" evtFilter="cancelBubble" nodeType="interactiveSeq">
                <p:stCondLst>
                  <p:cond evt="onClick" delay="0">
                    <p:tgtEl>
                      <p:spTgt spid="73"/>
                    </p:tgtEl>
                  </p:cond>
                </p:stCondLst>
                <p:endSync evt="end" delay="0">
                  <p:rtn val="all"/>
                </p:endSync>
                <p:childTnLst>
                  <p:par>
                    <p:cTn id="128" fill="hold">
                      <p:stCondLst>
                        <p:cond delay="0"/>
                      </p:stCondLst>
                      <p:childTnLst>
                        <p:par>
                          <p:cTn id="129" fill="hold">
                            <p:stCondLst>
                              <p:cond delay="0"/>
                            </p:stCondLst>
                            <p:childTnLst>
                              <p:par>
                                <p:cTn id="130" presetID="42" presetClass="exit" presetSubtype="0" fill="hold" nodeType="clickEffect">
                                  <p:stCondLst>
                                    <p:cond delay="0"/>
                                  </p:stCondLst>
                                  <p:childTnLst>
                                    <p:animEffect transition="out" filter="fade">
                                      <p:cBhvr>
                                        <p:cTn id="131" dur="1000"/>
                                        <p:tgtEl>
                                          <p:spTgt spid="73"/>
                                        </p:tgtEl>
                                      </p:cBhvr>
                                    </p:animEffect>
                                    <p:anim calcmode="lin" valueType="num">
                                      <p:cBhvr>
                                        <p:cTn id="132" dur="1000"/>
                                        <p:tgtEl>
                                          <p:spTgt spid="73"/>
                                        </p:tgtEl>
                                        <p:attrNameLst>
                                          <p:attrName>ppt_x</p:attrName>
                                        </p:attrNameLst>
                                      </p:cBhvr>
                                      <p:tavLst>
                                        <p:tav tm="0">
                                          <p:val>
                                            <p:strVal val="ppt_x"/>
                                          </p:val>
                                        </p:tav>
                                        <p:tav tm="100000">
                                          <p:val>
                                            <p:strVal val="ppt_x"/>
                                          </p:val>
                                        </p:tav>
                                      </p:tavLst>
                                    </p:anim>
                                    <p:anim calcmode="lin" valueType="num">
                                      <p:cBhvr>
                                        <p:cTn id="133" dur="1000"/>
                                        <p:tgtEl>
                                          <p:spTgt spid="73"/>
                                        </p:tgtEl>
                                        <p:attrNameLst>
                                          <p:attrName>ppt_y</p:attrName>
                                        </p:attrNameLst>
                                      </p:cBhvr>
                                      <p:tavLst>
                                        <p:tav tm="0">
                                          <p:val>
                                            <p:strVal val="ppt_y"/>
                                          </p:val>
                                        </p:tav>
                                        <p:tav tm="100000">
                                          <p:val>
                                            <p:strVal val="ppt_y+.1"/>
                                          </p:val>
                                        </p:tav>
                                      </p:tavLst>
                                    </p:anim>
                                    <p:set>
                                      <p:cBhvr>
                                        <p:cTn id="134"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5" restart="whenNotActive" fill="hold" evtFilter="cancelBubble" nodeType="interactiveSeq">
                <p:stCondLst>
                  <p:cond evt="onClick" delay="0">
                    <p:tgtEl>
                      <p:spTgt spid="74"/>
                    </p:tgtEl>
                  </p:cond>
                </p:stCondLst>
                <p:endSync evt="end" delay="0">
                  <p:rtn val="all"/>
                </p:endSync>
                <p:childTnLst>
                  <p:par>
                    <p:cTn id="136" fill="hold">
                      <p:stCondLst>
                        <p:cond delay="0"/>
                      </p:stCondLst>
                      <p:childTnLst>
                        <p:par>
                          <p:cTn id="137" fill="hold">
                            <p:stCondLst>
                              <p:cond delay="0"/>
                            </p:stCondLst>
                            <p:childTnLst>
                              <p:par>
                                <p:cTn id="138" presetID="42" presetClass="exit" presetSubtype="0" fill="hold" nodeType="clickEffect">
                                  <p:stCondLst>
                                    <p:cond delay="0"/>
                                  </p:stCondLst>
                                  <p:childTnLst>
                                    <p:animEffect transition="out" filter="fade">
                                      <p:cBhvr>
                                        <p:cTn id="139" dur="1000"/>
                                        <p:tgtEl>
                                          <p:spTgt spid="74"/>
                                        </p:tgtEl>
                                      </p:cBhvr>
                                    </p:animEffect>
                                    <p:anim calcmode="lin" valueType="num">
                                      <p:cBhvr>
                                        <p:cTn id="140" dur="1000"/>
                                        <p:tgtEl>
                                          <p:spTgt spid="74"/>
                                        </p:tgtEl>
                                        <p:attrNameLst>
                                          <p:attrName>ppt_x</p:attrName>
                                        </p:attrNameLst>
                                      </p:cBhvr>
                                      <p:tavLst>
                                        <p:tav tm="0">
                                          <p:val>
                                            <p:strVal val="ppt_x"/>
                                          </p:val>
                                        </p:tav>
                                        <p:tav tm="100000">
                                          <p:val>
                                            <p:strVal val="ppt_x"/>
                                          </p:val>
                                        </p:tav>
                                      </p:tavLst>
                                    </p:anim>
                                    <p:anim calcmode="lin" valueType="num">
                                      <p:cBhvr>
                                        <p:cTn id="141" dur="1000"/>
                                        <p:tgtEl>
                                          <p:spTgt spid="74"/>
                                        </p:tgtEl>
                                        <p:attrNameLst>
                                          <p:attrName>ppt_y</p:attrName>
                                        </p:attrNameLst>
                                      </p:cBhvr>
                                      <p:tavLst>
                                        <p:tav tm="0">
                                          <p:val>
                                            <p:strVal val="ppt_y"/>
                                          </p:val>
                                        </p:tav>
                                        <p:tav tm="100000">
                                          <p:val>
                                            <p:strVal val="ppt_y+.1"/>
                                          </p:val>
                                        </p:tav>
                                      </p:tavLst>
                                    </p:anim>
                                    <p:set>
                                      <p:cBhvr>
                                        <p:cTn id="142"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1112412" y="5240200"/>
            <a:ext cx="15327747" cy="1682496"/>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1AB69979-1D5C-6D4F-6590-E0650E70A5B4}"/>
              </a:ext>
            </a:extLst>
          </p:cNvPr>
          <p:cNvSpPr/>
          <p:nvPr/>
        </p:nvSpPr>
        <p:spPr>
          <a:xfrm>
            <a:off x="1214582" y="383323"/>
            <a:ext cx="9762837" cy="199505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buClrTx/>
              <a:defRPr/>
            </a:pPr>
            <a:r>
              <a:rPr lang="vi-VN" sz="2400" b="1" kern="1200" noProof="1">
                <a:solidFill>
                  <a:srgbClr val="0070C0"/>
                </a:solidFill>
                <a:cs typeface="+mn-ea"/>
                <a:sym typeface="+mn-lt"/>
              </a:rPr>
              <a:t>Câu hỏi 1: </a:t>
            </a:r>
            <a:r>
              <a:rPr lang="vi-VN" sz="2400" dirty="0">
                <a:solidFill>
                  <a:srgbClr val="000000"/>
                </a:solidFill>
                <a:cs typeface="+mn-ea"/>
                <a:sym typeface="+mn-lt"/>
              </a:rPr>
              <a:t>Phần mềm sử dụng khi xóa và di chuyển khối văn bản là</a:t>
            </a:r>
            <a:r>
              <a:rPr lang="en-VN" sz="2400" dirty="0">
                <a:solidFill>
                  <a:srgbClr val="000000"/>
                </a:solidFill>
                <a:latin typeface="UTM Avo"/>
                <a:cs typeface="+mn-ea"/>
                <a:sym typeface="+mn-lt"/>
              </a:rPr>
              <a:t> </a:t>
            </a:r>
            <a:endParaRPr lang="vi-VN" sz="2400" kern="1200" noProof="1">
              <a:solidFill>
                <a:srgbClr val="000000"/>
              </a:solidFill>
              <a:cs typeface="+mn-ea"/>
              <a:sym typeface="+mn-lt"/>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2" y="2683177"/>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A. Word</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4582" y="4318012"/>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C. Excel</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2683177"/>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B. Powerpoint</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63" y="4318012"/>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D. Window</a:t>
            </a:r>
            <a:endParaRPr lang="vi-VN" sz="2400" kern="1200" noProof="1">
              <a:solidFill>
                <a:prstClr val="black"/>
              </a:solidFill>
              <a:cs typeface="+mn-ea"/>
              <a:sym typeface="+mn-lt"/>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16431" y="2976947"/>
            <a:ext cx="853047" cy="742495"/>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7295" y="2954495"/>
            <a:ext cx="850123" cy="757381"/>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7295" y="4604338"/>
            <a:ext cx="850123" cy="757381"/>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19355" y="4604338"/>
            <a:ext cx="850123" cy="757381"/>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33" name="Picture 32">
            <a:hlinkClick r:id="rId13"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4"/>
          <a:stretch>
            <a:fillRect/>
          </a:stretch>
        </p:blipFill>
        <p:spPr>
          <a:xfrm>
            <a:off x="10551346" y="5429839"/>
            <a:ext cx="1640655" cy="1493131"/>
          </a:xfrm>
          <a:prstGeom prst="rect">
            <a:avLst/>
          </a:prstGeom>
        </p:spPr>
      </p:pic>
      <p:pic>
        <p:nvPicPr>
          <p:cNvPr id="2" name="Picture 1">
            <a:extLst>
              <a:ext uri="{FF2B5EF4-FFF2-40B4-BE49-F238E27FC236}">
                <a16:creationId xmlns:a16="http://schemas.microsoft.com/office/drawing/2014/main" id="{2AF86E17-50F2-0F3B-779A-84DB6583B15C}"/>
              </a:ext>
            </a:extLst>
          </p:cNvPr>
          <p:cNvPicPr>
            <a:picLocks noChangeAspect="1"/>
          </p:cNvPicPr>
          <p:nvPr/>
        </p:nvPicPr>
        <p:blipFill>
          <a:blip r:embed="rId15"/>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30601299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267FC5-06F7-8E1A-4C63-11F44A843CF0}"/>
              </a:ext>
            </a:extLst>
          </p:cNvPr>
          <p:cNvGrpSpPr/>
          <p:nvPr/>
        </p:nvGrpSpPr>
        <p:grpSpPr>
          <a:xfrm>
            <a:off x="-1112412" y="5240200"/>
            <a:ext cx="15327747" cy="1682496"/>
            <a:chOff x="-1140691" y="5175504"/>
            <a:chExt cx="15327746" cy="1682496"/>
          </a:xfrm>
        </p:grpSpPr>
        <p:pic>
          <p:nvPicPr>
            <p:cNvPr id="29" name="Picture 6">
              <a:extLst>
                <a:ext uri="{FF2B5EF4-FFF2-40B4-BE49-F238E27FC236}">
                  <a16:creationId xmlns:a16="http://schemas.microsoft.com/office/drawing/2014/main" id="{5196795A-F4B2-7459-FB11-F807B6B9A6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CC1FD025-FD5E-A475-5688-E18388A3A7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0D63AF6D-6238-9CBC-BFB8-6E02A4DA1C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99855FFD-344E-0BEC-871D-5C9A9BDE6278}"/>
              </a:ext>
            </a:extLst>
          </p:cNvPr>
          <p:cNvSpPr/>
          <p:nvPr/>
        </p:nvSpPr>
        <p:spPr>
          <a:xfrm>
            <a:off x="801656" y="320590"/>
            <a:ext cx="10588688" cy="227417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buClrTx/>
              <a:defRPr/>
            </a:pPr>
            <a:r>
              <a:rPr lang="vi-VN" sz="2400" b="1" kern="1200" noProof="1">
                <a:solidFill>
                  <a:srgbClr val="0070C0"/>
                </a:solidFill>
                <a:cs typeface="+mn-ea"/>
                <a:sym typeface="+mn-lt"/>
              </a:rPr>
              <a:t>Câu hỏi </a:t>
            </a:r>
            <a:r>
              <a:rPr lang="en-US" sz="2400" b="1" kern="1200" noProof="1">
                <a:solidFill>
                  <a:srgbClr val="0070C0"/>
                </a:solidFill>
                <a:latin typeface="UTM Avo"/>
                <a:cs typeface="+mn-ea"/>
                <a:sym typeface="+mn-lt"/>
              </a:rPr>
              <a:t>2: </a:t>
            </a:r>
            <a:r>
              <a:rPr lang="vi-VN" sz="2400" dirty="0">
                <a:solidFill>
                  <a:srgbClr val="000000"/>
                </a:solidFill>
                <a:cs typeface="+mn-ea"/>
                <a:sym typeface="+mn-lt"/>
              </a:rPr>
              <a:t>Khi thực hành sao chép và xóa khối văn bản trong hoạt động 1, em cần thực hiện bao nhiêu bước?</a:t>
            </a:r>
            <a:endParaRPr lang="en-VN" sz="2400" dirty="0">
              <a:solidFill>
                <a:srgbClr val="000000"/>
              </a:solidFill>
              <a:latin typeface="UTM Avo"/>
              <a:cs typeface="+mn-ea"/>
              <a:sym typeface="+mn-lt"/>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214582" y="4526972"/>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C. 3 </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214582" y="2888535"/>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A. 1</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6442365" y="2888535"/>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B. 2 </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6442363" y="4526972"/>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D. 4</a:t>
            </a:r>
            <a:endParaRPr lang="vi-VN" sz="2400" kern="1200" noProof="1">
              <a:solidFill>
                <a:prstClr val="black"/>
              </a:solidFill>
              <a:cs typeface="+mn-ea"/>
              <a:sym typeface="+mn-lt"/>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16431" y="4820742"/>
            <a:ext cx="853047" cy="742495"/>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27295" y="3159851"/>
            <a:ext cx="850123" cy="757381"/>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27295" y="4813299"/>
            <a:ext cx="850123" cy="757381"/>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19355" y="3174862"/>
            <a:ext cx="850123"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69225" y="-637266"/>
            <a:ext cx="487363" cy="487363"/>
          </a:xfrm>
          <a:prstGeom prst="rect">
            <a:avLst/>
          </a:prstGeom>
        </p:spPr>
      </p:pic>
      <p:pic>
        <p:nvPicPr>
          <p:cNvPr id="32" name="Picture 31">
            <a:hlinkClick r:id="rId13" action="ppaction://hlinksldjump"/>
            <a:extLst>
              <a:ext uri="{FF2B5EF4-FFF2-40B4-BE49-F238E27FC236}">
                <a16:creationId xmlns:a16="http://schemas.microsoft.com/office/drawing/2014/main" id="{36DA25FA-4D94-7C60-1CFF-C16DB8E2DF86}"/>
              </a:ext>
            </a:extLst>
          </p:cNvPr>
          <p:cNvPicPr>
            <a:picLocks noChangeAspect="1"/>
          </p:cNvPicPr>
          <p:nvPr/>
        </p:nvPicPr>
        <p:blipFill>
          <a:blip r:embed="rId14"/>
          <a:stretch>
            <a:fillRect/>
          </a:stretch>
        </p:blipFill>
        <p:spPr>
          <a:xfrm>
            <a:off x="10551346" y="5429839"/>
            <a:ext cx="1640655" cy="1493131"/>
          </a:xfrm>
          <a:prstGeom prst="rect">
            <a:avLst/>
          </a:prstGeom>
        </p:spPr>
      </p:pic>
      <p:pic>
        <p:nvPicPr>
          <p:cNvPr id="2" name="Picture 1">
            <a:extLst>
              <a:ext uri="{FF2B5EF4-FFF2-40B4-BE49-F238E27FC236}">
                <a16:creationId xmlns:a16="http://schemas.microsoft.com/office/drawing/2014/main" id="{BB6118C8-E156-C8E4-8DE3-2B52E3E1412E}"/>
              </a:ext>
            </a:extLst>
          </p:cNvPr>
          <p:cNvPicPr>
            <a:picLocks noChangeAspect="1"/>
          </p:cNvPicPr>
          <p:nvPr/>
        </p:nvPicPr>
        <p:blipFill>
          <a:blip r:embed="rId15"/>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33914623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88E69AB7-03A1-E1B1-9A37-D1B0FB9BA743}"/>
              </a:ext>
            </a:extLst>
          </p:cNvPr>
          <p:cNvPicPr>
            <a:picLocks noChangeAspect="1"/>
          </p:cNvPicPr>
          <p:nvPr/>
        </p:nvPicPr>
        <p:blipFill>
          <a:blip r:embed="rId6"/>
          <a:stretch>
            <a:fillRect/>
          </a:stretch>
        </p:blipFill>
        <p:spPr>
          <a:xfrm>
            <a:off x="4501082" y="3054612"/>
            <a:ext cx="3189835" cy="1764777"/>
          </a:xfrm>
          <a:prstGeom prst="rect">
            <a:avLst/>
          </a:prstGeom>
        </p:spPr>
      </p:pic>
      <p:sp>
        <p:nvSpPr>
          <p:cNvPr id="3" name="Rectangle 2"/>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19ED331-BEBC-F0E6-2351-1685B5CA0992}"/>
              </a:ext>
            </a:extLst>
          </p:cNvPr>
          <p:cNvGrpSpPr/>
          <p:nvPr/>
        </p:nvGrpSpPr>
        <p:grpSpPr>
          <a:xfrm>
            <a:off x="-1112412" y="5240200"/>
            <a:ext cx="15327747" cy="1682496"/>
            <a:chOff x="-1140691" y="5175504"/>
            <a:chExt cx="15327746" cy="1682496"/>
          </a:xfrm>
        </p:grpSpPr>
        <p:pic>
          <p:nvPicPr>
            <p:cNvPr id="21" name="Picture 6">
              <a:extLst>
                <a:ext uri="{FF2B5EF4-FFF2-40B4-BE49-F238E27FC236}">
                  <a16:creationId xmlns:a16="http://schemas.microsoft.com/office/drawing/2014/main" id="{A91AE08B-871F-BB3B-4ECF-782FDDD22A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22" name="Picture 6">
              <a:extLst>
                <a:ext uri="{FF2B5EF4-FFF2-40B4-BE49-F238E27FC236}">
                  <a16:creationId xmlns:a16="http://schemas.microsoft.com/office/drawing/2014/main" id="{66427798-1D82-F95E-623B-02C29521A2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23" name="Picture 6">
              <a:extLst>
                <a:ext uri="{FF2B5EF4-FFF2-40B4-BE49-F238E27FC236}">
                  <a16:creationId xmlns:a16="http://schemas.microsoft.com/office/drawing/2014/main" id="{CFDC5D49-034F-1810-7020-E04EA34EBC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sp>
        <p:nvSpPr>
          <p:cNvPr id="7" name="Câu hỏi">
            <a:extLst>
              <a:ext uri="{FF2B5EF4-FFF2-40B4-BE49-F238E27FC236}">
                <a16:creationId xmlns:a16="http://schemas.microsoft.com/office/drawing/2014/main" id="{B0D98919-4C4F-2E0C-BD43-22C4372192E8}"/>
              </a:ext>
            </a:extLst>
          </p:cNvPr>
          <p:cNvSpPr/>
          <p:nvPr/>
        </p:nvSpPr>
        <p:spPr>
          <a:xfrm>
            <a:off x="686042" y="564134"/>
            <a:ext cx="10819916" cy="1657213"/>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vi-VN" sz="2400" b="1" kern="1200" noProof="1">
                <a:solidFill>
                  <a:srgbClr val="0070C0"/>
                </a:solidFill>
                <a:cs typeface="+mn-ea"/>
                <a:sym typeface="+mn-lt"/>
              </a:rPr>
              <a:t>Câu hỏi </a:t>
            </a:r>
            <a:r>
              <a:rPr lang="en-US" sz="2400" b="1" kern="1200" noProof="1">
                <a:solidFill>
                  <a:srgbClr val="0070C0"/>
                </a:solidFill>
                <a:latin typeface="UTM Avo"/>
                <a:cs typeface="+mn-ea"/>
                <a:sym typeface="+mn-lt"/>
              </a:rPr>
              <a:t>3: </a:t>
            </a:r>
            <a:r>
              <a:rPr lang="vi-VN" sz="2400" dirty="0">
                <a:solidFill>
                  <a:srgbClr val="000000"/>
                </a:solidFill>
                <a:cs typeface="+mn-ea"/>
                <a:sym typeface="+mn-lt"/>
              </a:rPr>
              <a:t>Các lệnh dùng để di chuyển khối văn bản là</a:t>
            </a:r>
            <a:endParaRPr lang="en-VN" sz="2400" dirty="0">
              <a:solidFill>
                <a:srgbClr val="000000"/>
              </a:solidFill>
              <a:latin typeface="UTM Avo"/>
              <a:cs typeface="+mn-ea"/>
              <a:sym typeface="+mn-lt"/>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682994" y="4160981"/>
            <a:ext cx="5065119"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C. Cut và Paste. </a:t>
            </a:r>
            <a:endParaRPr lang="vi-VN" sz="2400" kern="1200" noProof="1">
              <a:solidFill>
                <a:prstClr val="black"/>
              </a:solidFill>
              <a:cs typeface="+mn-ea"/>
              <a:sym typeface="+mn-lt"/>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686043" y="2526147"/>
            <a:ext cx="5065120"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A. Home và Insert. </a:t>
            </a:r>
            <a:endParaRPr lang="vi-VN" sz="2400" kern="1200" noProof="1">
              <a:solidFill>
                <a:prstClr val="black"/>
              </a:solidFill>
              <a:cs typeface="+mn-ea"/>
              <a:sym typeface="+mn-lt"/>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6440840" y="2526147"/>
            <a:ext cx="5065117"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B. Draw và Design. </a:t>
            </a:r>
            <a:endParaRPr lang="vi-VN" sz="2400" kern="1200" noProof="1">
              <a:solidFill>
                <a:prstClr val="black"/>
              </a:solidFill>
              <a:cs typeface="+mn-ea"/>
              <a:sym typeface="+mn-lt"/>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6440839" y="4160981"/>
            <a:ext cx="5065119"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D. Layout và References.</a:t>
            </a:r>
            <a:endParaRPr lang="vi-VN" sz="2400" kern="1200" noProof="1">
              <a:solidFill>
                <a:prstClr val="black"/>
              </a:solidFill>
              <a:cs typeface="+mn-ea"/>
              <a:sym typeface="+mn-lt"/>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14907" y="4454751"/>
            <a:ext cx="853047" cy="742495"/>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21549" y="2798995"/>
            <a:ext cx="850123" cy="757381"/>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88787" y="4447307"/>
            <a:ext cx="850123" cy="757381"/>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20880" y="2812472"/>
            <a:ext cx="850123" cy="757381"/>
          </a:xfrm>
          <a:prstGeom prst="rect">
            <a:avLst/>
          </a:prstGeom>
        </p:spPr>
      </p:pic>
      <p:pic>
        <p:nvPicPr>
          <p:cNvPr id="17" name="Correct sound effect and wrong sound effect (mp3cut.net)">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3" y="-637266"/>
            <a:ext cx="487363" cy="487363"/>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69225" y="-637266"/>
            <a:ext cx="487363" cy="487363"/>
          </a:xfrm>
          <a:prstGeom prst="rect">
            <a:avLst/>
          </a:prstGeom>
        </p:spPr>
      </p:pic>
      <p:pic>
        <p:nvPicPr>
          <p:cNvPr id="24" name="Picture 23">
            <a:hlinkClick r:id="rId13" action="ppaction://hlinksldjump"/>
            <a:extLst>
              <a:ext uri="{FF2B5EF4-FFF2-40B4-BE49-F238E27FC236}">
                <a16:creationId xmlns:a16="http://schemas.microsoft.com/office/drawing/2014/main" id="{1D7EC228-4D33-FB3D-1966-51B6F6C8A1F1}"/>
              </a:ext>
            </a:extLst>
          </p:cNvPr>
          <p:cNvPicPr>
            <a:picLocks noChangeAspect="1"/>
          </p:cNvPicPr>
          <p:nvPr/>
        </p:nvPicPr>
        <p:blipFill>
          <a:blip r:embed="rId14"/>
          <a:stretch>
            <a:fillRect/>
          </a:stretch>
        </p:blipFill>
        <p:spPr>
          <a:xfrm>
            <a:off x="10551346" y="5429839"/>
            <a:ext cx="1640655" cy="1493131"/>
          </a:xfrm>
          <a:prstGeom prst="rect">
            <a:avLst/>
          </a:prstGeom>
        </p:spPr>
      </p:pic>
      <p:pic>
        <p:nvPicPr>
          <p:cNvPr id="2" name="Picture 1">
            <a:extLst>
              <a:ext uri="{FF2B5EF4-FFF2-40B4-BE49-F238E27FC236}">
                <a16:creationId xmlns:a16="http://schemas.microsoft.com/office/drawing/2014/main" id="{045F61B4-97EA-4451-F4A9-142A29282BDA}"/>
              </a:ext>
            </a:extLst>
          </p:cNvPr>
          <p:cNvPicPr>
            <a:picLocks noChangeAspect="1"/>
          </p:cNvPicPr>
          <p:nvPr/>
        </p:nvPicPr>
        <p:blipFill>
          <a:blip r:embed="rId15"/>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4940437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56F0C61-75B6-83B4-B1EF-0FF617BFA22F}"/>
              </a:ext>
            </a:extLst>
          </p:cNvPr>
          <p:cNvGrpSpPr/>
          <p:nvPr/>
        </p:nvGrpSpPr>
        <p:grpSpPr>
          <a:xfrm>
            <a:off x="-1112412" y="5240200"/>
            <a:ext cx="15327747" cy="1682496"/>
            <a:chOff x="-1140691" y="5175504"/>
            <a:chExt cx="15327746" cy="1682496"/>
          </a:xfrm>
        </p:grpSpPr>
        <p:pic>
          <p:nvPicPr>
            <p:cNvPr id="29" name="Picture 6">
              <a:extLst>
                <a:ext uri="{FF2B5EF4-FFF2-40B4-BE49-F238E27FC236}">
                  <a16:creationId xmlns:a16="http://schemas.microsoft.com/office/drawing/2014/main" id="{FED2D68B-059D-60AC-6835-B3FF6489DD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30" name="Picture 6">
              <a:extLst>
                <a:ext uri="{FF2B5EF4-FFF2-40B4-BE49-F238E27FC236}">
                  <a16:creationId xmlns:a16="http://schemas.microsoft.com/office/drawing/2014/main" id="{007F93B4-142C-521C-4FC8-3F49055450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31" name="Picture 6">
              <a:extLst>
                <a:ext uri="{FF2B5EF4-FFF2-40B4-BE49-F238E27FC236}">
                  <a16:creationId xmlns:a16="http://schemas.microsoft.com/office/drawing/2014/main" id="{3B8B5C56-AFEA-F182-38B9-9B67573388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sp>
        <p:nvSpPr>
          <p:cNvPr id="17" name="Câu hỏi">
            <a:extLst>
              <a:ext uri="{FF2B5EF4-FFF2-40B4-BE49-F238E27FC236}">
                <a16:creationId xmlns:a16="http://schemas.microsoft.com/office/drawing/2014/main" id="{DB4A04FF-6236-3742-E1CE-33D9E3726307}"/>
              </a:ext>
            </a:extLst>
          </p:cNvPr>
          <p:cNvSpPr/>
          <p:nvPr/>
        </p:nvSpPr>
        <p:spPr>
          <a:xfrm>
            <a:off x="1214582" y="333670"/>
            <a:ext cx="9762837" cy="199505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vi-VN" sz="2400" b="1" kern="1200" noProof="1">
                <a:solidFill>
                  <a:srgbClr val="0070C0"/>
                </a:solidFill>
                <a:cs typeface="+mn-ea"/>
                <a:sym typeface="+mn-lt"/>
              </a:rPr>
              <a:t>Câu hỏi </a:t>
            </a:r>
            <a:r>
              <a:rPr lang="en-US" sz="2400" b="1" kern="1200" noProof="1">
                <a:solidFill>
                  <a:srgbClr val="0070C0"/>
                </a:solidFill>
                <a:latin typeface="UTM Avo"/>
                <a:cs typeface="+mn-ea"/>
                <a:sym typeface="+mn-lt"/>
              </a:rPr>
              <a:t>4: </a:t>
            </a:r>
            <a:r>
              <a:rPr lang="en-US" sz="2400" kern="1200" noProof="1">
                <a:solidFill>
                  <a:prstClr val="black"/>
                </a:solidFill>
                <a:latin typeface="UTM Avo"/>
                <a:cs typeface="+mn-ea"/>
                <a:sym typeface="+mn-lt"/>
              </a:rPr>
              <a:t>Để xoá khối văn bản, em chọn lệnh</a:t>
            </a:r>
            <a:endParaRPr lang="vi-VN" sz="2400" kern="1200" noProof="1">
              <a:solidFill>
                <a:prstClr val="black"/>
              </a:solidFill>
              <a:cs typeface="+mn-ea"/>
              <a:sym typeface="+mn-lt"/>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6458214" y="4269900"/>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D. Delete</a:t>
            </a:r>
            <a:endParaRPr lang="vi-VN" sz="2400" kern="1200" noProof="1">
              <a:solidFill>
                <a:prstClr val="black"/>
              </a:solidFill>
              <a:cs typeface="+mn-ea"/>
              <a:sym typeface="+mn-lt"/>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214582" y="2633525"/>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A. Paste</a:t>
            </a:r>
            <a:endParaRPr lang="vi-VN" sz="2400" kern="1200" noProof="1">
              <a:solidFill>
                <a:prstClr val="black"/>
              </a:solidFill>
              <a:cs typeface="+mn-ea"/>
              <a:sym typeface="+mn-lt"/>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214582" y="4274125"/>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C. Cut </a:t>
            </a:r>
            <a:endParaRPr lang="vi-VN" sz="2400" kern="1200" noProof="1">
              <a:solidFill>
                <a:prstClr val="black"/>
              </a:solidFill>
              <a:cs typeface="+mn-ea"/>
              <a:sym typeface="+mn-lt"/>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6442362" y="2638808"/>
            <a:ext cx="4535055" cy="133003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B. Copy</a:t>
            </a:r>
            <a:endParaRPr lang="vi-VN" sz="2400" kern="1200" noProof="1">
              <a:solidFill>
                <a:prstClr val="black"/>
              </a:solidFill>
              <a:cs typeface="+mn-ea"/>
              <a:sym typeface="+mn-lt"/>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066946" y="4563669"/>
            <a:ext cx="853047" cy="742495"/>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19357" y="4554684"/>
            <a:ext cx="850123" cy="757381"/>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27293" y="2925134"/>
            <a:ext cx="850123" cy="757381"/>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19357" y="2904842"/>
            <a:ext cx="850123" cy="757381"/>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769225" y="-637266"/>
            <a:ext cx="487363" cy="487363"/>
          </a:xfrm>
          <a:prstGeom prst="rect">
            <a:avLst/>
          </a:prstGeom>
        </p:spPr>
      </p:pic>
      <p:pic>
        <p:nvPicPr>
          <p:cNvPr id="32" name="Picture 31">
            <a:hlinkClick r:id="rId13" action="ppaction://hlinksldjump"/>
            <a:extLst>
              <a:ext uri="{FF2B5EF4-FFF2-40B4-BE49-F238E27FC236}">
                <a16:creationId xmlns:a16="http://schemas.microsoft.com/office/drawing/2014/main" id="{FEAA7FFF-777B-665D-FB60-3B28D2806AAE}"/>
              </a:ext>
            </a:extLst>
          </p:cNvPr>
          <p:cNvPicPr>
            <a:picLocks noChangeAspect="1"/>
          </p:cNvPicPr>
          <p:nvPr/>
        </p:nvPicPr>
        <p:blipFill>
          <a:blip r:embed="rId14"/>
          <a:stretch>
            <a:fillRect/>
          </a:stretch>
        </p:blipFill>
        <p:spPr>
          <a:xfrm>
            <a:off x="10551346" y="5429839"/>
            <a:ext cx="1640655" cy="1493131"/>
          </a:xfrm>
          <a:prstGeom prst="rect">
            <a:avLst/>
          </a:prstGeom>
        </p:spPr>
      </p:pic>
      <p:pic>
        <p:nvPicPr>
          <p:cNvPr id="2" name="Picture 1">
            <a:extLst>
              <a:ext uri="{FF2B5EF4-FFF2-40B4-BE49-F238E27FC236}">
                <a16:creationId xmlns:a16="http://schemas.microsoft.com/office/drawing/2014/main" id="{CD25DEA7-EF5A-A890-A2E0-11A9A7E717EC}"/>
              </a:ext>
            </a:extLst>
          </p:cNvPr>
          <p:cNvPicPr>
            <a:picLocks noChangeAspect="1"/>
          </p:cNvPicPr>
          <p:nvPr/>
        </p:nvPicPr>
        <p:blipFill>
          <a:blip r:embed="rId15"/>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32806002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6808FE7-0502-F5AA-50F1-3BFF13142E1A}"/>
              </a:ext>
            </a:extLst>
          </p:cNvPr>
          <p:cNvGrpSpPr/>
          <p:nvPr/>
        </p:nvGrpSpPr>
        <p:grpSpPr>
          <a:xfrm>
            <a:off x="-1138428" y="5240473"/>
            <a:ext cx="15327747" cy="1682496"/>
            <a:chOff x="-1140691" y="5175504"/>
            <a:chExt cx="15327746" cy="1682496"/>
          </a:xfrm>
        </p:grpSpPr>
        <p:pic>
          <p:nvPicPr>
            <p:cNvPr id="18" name="Picture 6">
              <a:extLst>
                <a:ext uri="{FF2B5EF4-FFF2-40B4-BE49-F238E27FC236}">
                  <a16:creationId xmlns:a16="http://schemas.microsoft.com/office/drawing/2014/main" id="{93A7F665-EBDE-F1AC-D62F-2A22735F9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71855" y="5175504"/>
              <a:ext cx="7315200" cy="1682496"/>
            </a:xfrm>
            <a:prstGeom prst="rect">
              <a:avLst/>
            </a:prstGeom>
          </p:spPr>
        </p:pic>
        <p:pic>
          <p:nvPicPr>
            <p:cNvPr id="19" name="Picture 6">
              <a:extLst>
                <a:ext uri="{FF2B5EF4-FFF2-40B4-BE49-F238E27FC236}">
                  <a16:creationId xmlns:a16="http://schemas.microsoft.com/office/drawing/2014/main" id="{3E9AD3EA-BF55-8669-372B-CE1DFC7C18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14255" y="5175504"/>
              <a:ext cx="7315200" cy="1682496"/>
            </a:xfrm>
            <a:prstGeom prst="rect">
              <a:avLst/>
            </a:prstGeom>
          </p:spPr>
        </p:pic>
        <p:pic>
          <p:nvPicPr>
            <p:cNvPr id="20" name="Picture 6">
              <a:extLst>
                <a:ext uri="{FF2B5EF4-FFF2-40B4-BE49-F238E27FC236}">
                  <a16:creationId xmlns:a16="http://schemas.microsoft.com/office/drawing/2014/main" id="{B0E40A05-F56D-3EF4-0594-3B43D9281B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0691" y="5175504"/>
              <a:ext cx="7315200" cy="1682496"/>
            </a:xfrm>
            <a:prstGeom prst="rect">
              <a:avLst/>
            </a:prstGeom>
          </p:spPr>
        </p:pic>
      </p:grpSp>
      <p:sp>
        <p:nvSpPr>
          <p:cNvPr id="28" name="Câu hỏi">
            <a:extLst>
              <a:ext uri="{FF2B5EF4-FFF2-40B4-BE49-F238E27FC236}">
                <a16:creationId xmlns:a16="http://schemas.microsoft.com/office/drawing/2014/main" id="{BF8EC4AE-3F26-6574-80AD-6E251B671469}"/>
              </a:ext>
            </a:extLst>
          </p:cNvPr>
          <p:cNvSpPr/>
          <p:nvPr/>
        </p:nvSpPr>
        <p:spPr>
          <a:xfrm>
            <a:off x="911883" y="474584"/>
            <a:ext cx="10529777" cy="2076275"/>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buClrTx/>
              <a:defRPr/>
            </a:pPr>
            <a:r>
              <a:rPr lang="vi-VN" sz="2400" b="1" kern="1200" noProof="1">
                <a:solidFill>
                  <a:srgbClr val="0070C0"/>
                </a:solidFill>
                <a:cs typeface="+mn-ea"/>
                <a:sym typeface="+mn-lt"/>
              </a:rPr>
              <a:t>Câu hỏi </a:t>
            </a:r>
            <a:r>
              <a:rPr lang="en-US" sz="2400" b="1" kern="1200" noProof="1">
                <a:solidFill>
                  <a:srgbClr val="0070C0"/>
                </a:solidFill>
                <a:latin typeface="UTM Avo"/>
                <a:cs typeface="+mn-ea"/>
                <a:sym typeface="+mn-lt"/>
              </a:rPr>
              <a:t>5: </a:t>
            </a:r>
            <a:r>
              <a:rPr lang="vi-VN" sz="2400" dirty="0">
                <a:solidFill>
                  <a:srgbClr val="000000"/>
                </a:solidFill>
                <a:cs typeface="+mn-ea"/>
                <a:sym typeface="+mn-lt"/>
              </a:rPr>
              <a:t>Sau khi xóa và di chuyển khối văn bản, A sử dụng lệnh </a:t>
            </a:r>
            <a:r>
              <a:rPr lang="vi-VN" sz="2400" b="1" dirty="0">
                <a:solidFill>
                  <a:srgbClr val="000000"/>
                </a:solidFill>
                <a:cs typeface="+mn-ea"/>
                <a:sym typeface="+mn-lt"/>
              </a:rPr>
              <a:t>Save </a:t>
            </a:r>
            <a:r>
              <a:rPr lang="vi-VN" sz="2400" dirty="0">
                <a:solidFill>
                  <a:srgbClr val="000000"/>
                </a:solidFill>
                <a:cs typeface="+mn-ea"/>
                <a:sym typeface="+mn-lt"/>
              </a:rPr>
              <a:t>để</a:t>
            </a:r>
            <a:endParaRPr lang="en-VN" sz="2400" dirty="0">
              <a:solidFill>
                <a:srgbClr val="000000"/>
              </a:solidFill>
              <a:latin typeface="UTM Avo"/>
              <a:cs typeface="+mn-ea"/>
              <a:sym typeface="+mn-lt"/>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1211659" y="2852175"/>
            <a:ext cx="4535055" cy="1418168"/>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buClrTx/>
              <a:defRPr/>
            </a:pPr>
            <a:r>
              <a:rPr lang="en-US" sz="2400" kern="1200" noProof="1">
                <a:solidFill>
                  <a:prstClr val="black"/>
                </a:solidFill>
                <a:latin typeface="UTM Avo"/>
                <a:cs typeface="+mn-ea"/>
                <a:sym typeface="+mn-lt"/>
              </a:rPr>
              <a:t>A. lưu văn bản đã chỉnh sửa </a:t>
            </a:r>
            <a:endParaRPr lang="vi-VN" sz="2400" kern="1200" noProof="1">
              <a:solidFill>
                <a:prstClr val="black"/>
              </a:solidFill>
              <a:cs typeface="+mn-ea"/>
              <a:sym typeface="+mn-lt"/>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6458214" y="4546095"/>
            <a:ext cx="4535055" cy="1418167"/>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D. sao chép văn bản </a:t>
            </a:r>
            <a:endParaRPr lang="vi-VN" sz="2400" kern="1200" noProof="1">
              <a:solidFill>
                <a:prstClr val="black"/>
              </a:solidFill>
              <a:cs typeface="+mn-ea"/>
              <a:sym typeface="+mn-lt"/>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211659" y="4562437"/>
            <a:ext cx="4535055" cy="1418168"/>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C. di chuyển văn bản </a:t>
            </a:r>
            <a:endParaRPr lang="vi-VN" sz="2400" kern="1200" noProof="1">
              <a:solidFill>
                <a:prstClr val="black"/>
              </a:solidFill>
              <a:cs typeface="+mn-ea"/>
              <a:sym typeface="+mn-lt"/>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6442365" y="2842954"/>
            <a:ext cx="4535055" cy="1427388"/>
          </a:xfrm>
          <a:prstGeom prst="roundRect">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r>
              <a:rPr lang="en-US" sz="2400" kern="1200" noProof="1">
                <a:solidFill>
                  <a:prstClr val="black"/>
                </a:solidFill>
                <a:latin typeface="UTM Avo"/>
                <a:cs typeface="+mn-ea"/>
                <a:sym typeface="+mn-lt"/>
              </a:rPr>
              <a:t>B. xoá văn bản </a:t>
            </a:r>
            <a:endParaRPr lang="vi-VN" sz="2400" kern="1200" noProof="1">
              <a:solidFill>
                <a:prstClr val="black"/>
              </a:solidFill>
              <a:cs typeface="+mn-ea"/>
              <a:sym typeface="+mn-lt"/>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554275" y="3185399"/>
            <a:ext cx="853047" cy="742495"/>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89854" y="4876487"/>
            <a:ext cx="850123" cy="757381"/>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7296" y="3164227"/>
            <a:ext cx="850123" cy="757381"/>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44800" y="4841784"/>
            <a:ext cx="850123" cy="757381"/>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21" name="Picture 20">
            <a:hlinkClick r:id="rId13" action="ppaction://hlinksldjump"/>
            <a:extLst>
              <a:ext uri="{FF2B5EF4-FFF2-40B4-BE49-F238E27FC236}">
                <a16:creationId xmlns:a16="http://schemas.microsoft.com/office/drawing/2014/main" id="{A907858F-B36C-B2B5-330B-33A6072D74F2}"/>
              </a:ext>
            </a:extLst>
          </p:cNvPr>
          <p:cNvPicPr>
            <a:picLocks noChangeAspect="1"/>
          </p:cNvPicPr>
          <p:nvPr/>
        </p:nvPicPr>
        <p:blipFill>
          <a:blip r:embed="rId14"/>
          <a:stretch>
            <a:fillRect/>
          </a:stretch>
        </p:blipFill>
        <p:spPr>
          <a:xfrm>
            <a:off x="10551346" y="5429839"/>
            <a:ext cx="1640655" cy="1493131"/>
          </a:xfrm>
          <a:prstGeom prst="rect">
            <a:avLst/>
          </a:prstGeom>
        </p:spPr>
      </p:pic>
      <p:pic>
        <p:nvPicPr>
          <p:cNvPr id="2" name="Picture 1">
            <a:extLst>
              <a:ext uri="{FF2B5EF4-FFF2-40B4-BE49-F238E27FC236}">
                <a16:creationId xmlns:a16="http://schemas.microsoft.com/office/drawing/2014/main" id="{99430D5E-9B84-E241-114D-2BB6DE8C19E6}"/>
              </a:ext>
            </a:extLst>
          </p:cNvPr>
          <p:cNvPicPr>
            <a:picLocks noChangeAspect="1"/>
          </p:cNvPicPr>
          <p:nvPr/>
        </p:nvPicPr>
        <p:blipFill>
          <a:blip r:embed="rId15"/>
          <a:stretch>
            <a:fillRect/>
          </a:stretch>
        </p:blipFill>
        <p:spPr>
          <a:xfrm>
            <a:off x="-1" y="0"/>
            <a:ext cx="595423" cy="663941"/>
          </a:xfrm>
          <a:prstGeom prst="rect">
            <a:avLst/>
          </a:prstGeom>
          <a:solidFill>
            <a:schemeClr val="accent4"/>
          </a:solidFill>
        </p:spPr>
      </p:pic>
    </p:spTree>
    <p:extLst>
      <p:ext uri="{BB962C8B-B14F-4D97-AF65-F5344CB8AC3E}">
        <p14:creationId xmlns:p14="http://schemas.microsoft.com/office/powerpoint/2010/main" val="42259840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32C0D9F1-DBCA-F1E4-3919-F84636C61909}"/>
              </a:ext>
            </a:extLst>
          </p:cNvPr>
          <p:cNvPicPr>
            <a:picLocks noChangeAspect="1"/>
          </p:cNvPicPr>
          <p:nvPr/>
        </p:nvPicPr>
        <p:blipFill>
          <a:blip r:embed="rId5"/>
          <a:stretch>
            <a:fillRect/>
          </a:stretch>
        </p:blipFill>
        <p:spPr>
          <a:xfrm>
            <a:off x="4501082" y="3054612"/>
            <a:ext cx="3189835" cy="1764777"/>
          </a:xfrm>
          <a:prstGeom prst="rect">
            <a:avLst/>
          </a:prstGeom>
        </p:spPr>
      </p:pic>
      <p:sp>
        <p:nvSpPr>
          <p:cNvPr id="3" name="Rectangle 2"/>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26374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215"/>
        <p:cNvGrpSpPr/>
        <p:nvPr/>
      </p:nvGrpSpPr>
      <p:grpSpPr>
        <a:xfrm>
          <a:off x="0" y="0"/>
          <a:ext cx="0" cy="0"/>
          <a:chOff x="0" y="0"/>
          <a:chExt cx="0" cy="0"/>
        </a:xfrm>
      </p:grpSpPr>
      <p:sp>
        <p:nvSpPr>
          <p:cNvPr id="4" name="TextBox 3">
            <a:extLst>
              <a:ext uri="{FF2B5EF4-FFF2-40B4-BE49-F238E27FC236}">
                <a16:creationId xmlns:a16="http://schemas.microsoft.com/office/drawing/2014/main" id="{7AC40329-EC43-3B47-EBCE-57646A587EC5}"/>
              </a:ext>
            </a:extLst>
          </p:cNvPr>
          <p:cNvSpPr txBox="1"/>
          <p:nvPr/>
        </p:nvSpPr>
        <p:spPr>
          <a:xfrm>
            <a:off x="4224439" y="1862886"/>
            <a:ext cx="3070071" cy="461665"/>
          </a:xfrm>
          <a:prstGeom prst="rect">
            <a:avLst/>
          </a:prstGeom>
          <a:noFill/>
        </p:spPr>
        <p:txBody>
          <a:bodyPr wrap="none" rtlCol="0">
            <a:spAutoFit/>
          </a:bodyPr>
          <a:lstStyle/>
          <a:p>
            <a:pPr defTabSz="1219170"/>
            <a:r>
              <a:rPr lang="en-VN" sz="2400" b="1" dirty="0">
                <a:solidFill>
                  <a:srgbClr val="D15F15"/>
                </a:solidFill>
                <a:latin typeface="UTM Avo"/>
                <a:ea typeface="+mn-ea"/>
                <a:cs typeface="+mn-ea"/>
                <a:sym typeface="+mn-lt"/>
              </a:rPr>
              <a:t>Thực hiện yêu cầu</a:t>
            </a:r>
          </a:p>
        </p:txBody>
      </p:sp>
      <p:sp>
        <p:nvSpPr>
          <p:cNvPr id="6" name="TextBox 5">
            <a:extLst>
              <a:ext uri="{FF2B5EF4-FFF2-40B4-BE49-F238E27FC236}">
                <a16:creationId xmlns:a16="http://schemas.microsoft.com/office/drawing/2014/main" id="{A4460E1E-6441-DBE7-5630-3CE0E6D5AC3D}"/>
              </a:ext>
            </a:extLst>
          </p:cNvPr>
          <p:cNvSpPr txBox="1"/>
          <p:nvPr/>
        </p:nvSpPr>
        <p:spPr>
          <a:xfrm>
            <a:off x="944965" y="2245699"/>
            <a:ext cx="10807908" cy="1445011"/>
          </a:xfrm>
          <a:prstGeom prst="rect">
            <a:avLst/>
          </a:prstGeom>
          <a:noFill/>
        </p:spPr>
        <p:txBody>
          <a:bodyPr wrap="square">
            <a:spAutoFit/>
          </a:bodyPr>
          <a:lstStyle/>
          <a:p>
            <a:pPr algn="just" defTabSz="1219170">
              <a:lnSpc>
                <a:spcPct val="200000"/>
              </a:lnSpc>
              <a:spcAft>
                <a:spcPts val="1067"/>
              </a:spcAft>
            </a:pPr>
            <a:r>
              <a:rPr lang="vi-VN" sz="2400" dirty="0">
                <a:latin typeface="+mn-lt"/>
                <a:ea typeface="+mn-ea"/>
                <a:cs typeface="+mn-ea"/>
                <a:sym typeface="+mn-lt"/>
              </a:rPr>
              <a:t>Bạn Hiền đã tạo tệp văn bản Cách gõ chữ hoa và nhờ em sửa. Nội dung tệp như sau:</a:t>
            </a:r>
            <a:endParaRPr lang="en-VN" sz="2400" dirty="0">
              <a:latin typeface="UTM Avo"/>
              <a:ea typeface="+mn-ea"/>
              <a:cs typeface="+mn-ea"/>
              <a:sym typeface="+mn-lt"/>
            </a:endParaRPr>
          </a:p>
        </p:txBody>
      </p:sp>
      <p:pic>
        <p:nvPicPr>
          <p:cNvPr id="7" name="Picture 6">
            <a:extLst>
              <a:ext uri="{FF2B5EF4-FFF2-40B4-BE49-F238E27FC236}">
                <a16:creationId xmlns:a16="http://schemas.microsoft.com/office/drawing/2014/main" id="{96C75C25-9DE3-8656-819E-21D83AE68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0018" y="1533573"/>
            <a:ext cx="967083" cy="967083"/>
          </a:xfrm>
          <a:prstGeom prst="rect">
            <a:avLst/>
          </a:prstGeom>
        </p:spPr>
      </p:pic>
      <p:pic>
        <p:nvPicPr>
          <p:cNvPr id="8" name="Picture 7">
            <a:extLst>
              <a:ext uri="{FF2B5EF4-FFF2-40B4-BE49-F238E27FC236}">
                <a16:creationId xmlns:a16="http://schemas.microsoft.com/office/drawing/2014/main" id="{313C3407-4942-70A2-CFC9-980F2D4718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924" y="1278962"/>
            <a:ext cx="967083" cy="967083"/>
          </a:xfrm>
          <a:prstGeom prst="rect">
            <a:avLst/>
          </a:prstGeom>
        </p:spPr>
      </p:pic>
      <p:sp>
        <p:nvSpPr>
          <p:cNvPr id="2" name="Rectangle: Rounded Corners 1">
            <a:extLst>
              <a:ext uri="{FF2B5EF4-FFF2-40B4-BE49-F238E27FC236}">
                <a16:creationId xmlns:a16="http://schemas.microsoft.com/office/drawing/2014/main" id="{2817F646-DF7C-399D-4A6A-07A951E17464}"/>
              </a:ext>
            </a:extLst>
          </p:cNvPr>
          <p:cNvSpPr/>
          <p:nvPr/>
        </p:nvSpPr>
        <p:spPr>
          <a:xfrm>
            <a:off x="1054100" y="3949700"/>
            <a:ext cx="8940800" cy="25019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UTM Avo" panose="02040603050506020204" pitchFamily="18" charset="0"/>
              <a:buChar char="-"/>
            </a:pPr>
            <a:r>
              <a:rPr lang="vi-VN" sz="2400" dirty="0">
                <a:solidFill>
                  <a:schemeClr val="tx1"/>
                </a:solidFill>
              </a:rPr>
              <a:t>Gõ văn bản.</a:t>
            </a:r>
          </a:p>
          <a:p>
            <a:pPr marL="342900" indent="-342900">
              <a:lnSpc>
                <a:spcPct val="150000"/>
              </a:lnSpc>
              <a:buFont typeface="UTM Avo" panose="02040603050506020204" pitchFamily="18" charset="0"/>
              <a:buChar char="-"/>
            </a:pPr>
            <a:r>
              <a:rPr lang="vi-VN" sz="2400" dirty="0">
                <a:solidFill>
                  <a:schemeClr val="tx1"/>
                </a:solidFill>
              </a:rPr>
              <a:t>Chọn văn bản đã gõ.</a:t>
            </a:r>
          </a:p>
          <a:p>
            <a:pPr marL="342900" indent="-342900">
              <a:lnSpc>
                <a:spcPct val="150000"/>
              </a:lnSpc>
              <a:buFont typeface="UTM Avo" panose="02040603050506020204" pitchFamily="18" charset="0"/>
              <a:buChar char="-"/>
            </a:pPr>
            <a:r>
              <a:rPr lang="vi-VN" sz="2400" dirty="0">
                <a:solidFill>
                  <a:schemeClr val="tx1"/>
                </a:solidFill>
              </a:rPr>
              <a:t>Nếu đèn tín hiệu Caps Lock chưa sáng thì nhấn phím Caps Lock.</a:t>
            </a:r>
          </a:p>
        </p:txBody>
      </p:sp>
      <p:pic>
        <p:nvPicPr>
          <p:cNvPr id="10242" name="Picture 2" descr="Hình ảnh Ngồi Trước Máy Vi Tính Chuyện đàn ông PNG , Máy Tính, Rắc Rối,  Người đàn ông PNG miễn phí tải tập tin PSDComment và Vector">
            <a:extLst>
              <a:ext uri="{FF2B5EF4-FFF2-40B4-BE49-F238E27FC236}">
                <a16:creationId xmlns:a16="http://schemas.microsoft.com/office/drawing/2014/main" id="{405FAA66-47CC-C05B-E6A6-E65E5955EDB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8594" r="90000">
                        <a14:foregroundMark x1="8594" y1="58438" x2="8594" y2="58438"/>
                      </a14:backgroundRemoval>
                    </a14:imgEffect>
                  </a14:imgLayer>
                </a14:imgProps>
              </a:ext>
              <a:ext uri="{28A0092B-C50C-407E-A947-70E740481C1C}">
                <a14:useLocalDpi xmlns:a14="http://schemas.microsoft.com/office/drawing/2010/main" val="0"/>
              </a:ext>
            </a:extLst>
          </a:blip>
          <a:srcRect/>
          <a:stretch>
            <a:fillRect/>
          </a:stretch>
        </p:blipFill>
        <p:spPr bwMode="auto">
          <a:xfrm>
            <a:off x="9156427" y="4073523"/>
            <a:ext cx="3269092" cy="32690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dissolve">
                                      <p:cBhvr>
                                        <p:cTn id="21" dur="500"/>
                                        <p:tgtEl>
                                          <p:spTgt spid="1024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235"/>
        <p:cNvGrpSpPr/>
        <p:nvPr/>
      </p:nvGrpSpPr>
      <p:grpSpPr>
        <a:xfrm>
          <a:off x="0" y="0"/>
          <a:ext cx="0" cy="0"/>
          <a:chOff x="0" y="0"/>
          <a:chExt cx="0" cy="0"/>
        </a:xfrm>
      </p:grpSpPr>
      <p:sp>
        <p:nvSpPr>
          <p:cNvPr id="7" name="TextBox 6">
            <a:extLst>
              <a:ext uri="{FF2B5EF4-FFF2-40B4-BE49-F238E27FC236}">
                <a16:creationId xmlns:a16="http://schemas.microsoft.com/office/drawing/2014/main" id="{169314E4-FAED-CBAC-A7FB-661FF3AB6B80}"/>
              </a:ext>
            </a:extLst>
          </p:cNvPr>
          <p:cNvSpPr txBox="1"/>
          <p:nvPr/>
        </p:nvSpPr>
        <p:spPr>
          <a:xfrm>
            <a:off x="785593" y="1938589"/>
            <a:ext cx="10833463" cy="3761030"/>
          </a:xfrm>
          <a:prstGeom prst="rect">
            <a:avLst/>
          </a:prstGeom>
          <a:solidFill>
            <a:schemeClr val="accent6">
              <a:lumMod val="20000"/>
              <a:lumOff val="80000"/>
            </a:schemeClr>
          </a:solidFill>
        </p:spPr>
        <p:txBody>
          <a:bodyPr wrap="square">
            <a:spAutoFit/>
          </a:bodyPr>
          <a:lstStyle/>
          <a:p>
            <a:pPr algn="just" defTabSz="1219170">
              <a:lnSpc>
                <a:spcPct val="150000"/>
              </a:lnSpc>
              <a:spcAft>
                <a:spcPts val="1067"/>
              </a:spcAft>
            </a:pPr>
            <a:r>
              <a:rPr lang="vi-VN" sz="2400" dirty="0">
                <a:latin typeface="+mn-lt"/>
                <a:ea typeface="+mn-ea"/>
                <a:cs typeface="+mn-ea"/>
                <a:sym typeface="+mn-lt"/>
              </a:rPr>
              <a:t>Trong tệp của bạn Hiền, em hãy thực hiện các thao tác sau:</a:t>
            </a:r>
            <a:endParaRPr lang="en-VN" sz="2400" dirty="0">
              <a:latin typeface="UTM Avo"/>
              <a:ea typeface="+mn-ea"/>
              <a:cs typeface="+mn-ea"/>
              <a:sym typeface="+mn-lt"/>
            </a:endParaRPr>
          </a:p>
          <a:p>
            <a:pPr marL="380990" indent="-380990" algn="just" defTabSz="1219170">
              <a:lnSpc>
                <a:spcPct val="150000"/>
              </a:lnSpc>
              <a:spcAft>
                <a:spcPts val="1067"/>
              </a:spcAft>
              <a:buFont typeface="Arial" panose="020B0604020202020204" pitchFamily="34" charset="0"/>
              <a:buChar char="•"/>
            </a:pPr>
            <a:r>
              <a:rPr lang="vi-VN" sz="2400" dirty="0">
                <a:latin typeface="+mn-lt"/>
                <a:ea typeface="+mn-ea"/>
                <a:cs typeface="+mn-ea"/>
                <a:sym typeface="+mn-lt"/>
              </a:rPr>
              <a:t>Thêm dòng “Cách gõ chữ hoa”.</a:t>
            </a:r>
            <a:endParaRPr lang="en-VN" sz="2400" dirty="0">
              <a:latin typeface="UTM Avo"/>
              <a:ea typeface="+mn-ea"/>
              <a:cs typeface="+mn-ea"/>
              <a:sym typeface="+mn-lt"/>
            </a:endParaRPr>
          </a:p>
          <a:p>
            <a:pPr marL="380990" indent="-380990" algn="just" defTabSz="1219170">
              <a:lnSpc>
                <a:spcPct val="150000"/>
              </a:lnSpc>
              <a:spcAft>
                <a:spcPts val="1067"/>
              </a:spcAft>
              <a:buFont typeface="Arial" panose="020B0604020202020204" pitchFamily="34" charset="0"/>
              <a:buChar char="•"/>
            </a:pPr>
            <a:r>
              <a:rPr lang="vi-VN" sz="2400" dirty="0">
                <a:latin typeface="+mn-lt"/>
                <a:ea typeface="+mn-ea"/>
                <a:cs typeface="+mn-ea"/>
                <a:sym typeface="+mn-lt"/>
              </a:rPr>
              <a:t>Sao chép nội dung văn bản bạn Hiền đã gõ xuống bên dưới dòng mới thêm.</a:t>
            </a:r>
            <a:endParaRPr lang="en-VN" sz="2400" dirty="0">
              <a:latin typeface="UTM Avo"/>
              <a:ea typeface="+mn-ea"/>
              <a:cs typeface="+mn-ea"/>
              <a:sym typeface="+mn-lt"/>
            </a:endParaRPr>
          </a:p>
          <a:p>
            <a:pPr marL="380990" indent="-380990" algn="just" defTabSz="1219170">
              <a:lnSpc>
                <a:spcPct val="150000"/>
              </a:lnSpc>
              <a:spcAft>
                <a:spcPts val="1067"/>
              </a:spcAft>
              <a:buFont typeface="Arial" panose="020B0604020202020204" pitchFamily="34" charset="0"/>
              <a:buChar char="•"/>
            </a:pPr>
            <a:r>
              <a:rPr lang="vi-VN" sz="2400" dirty="0">
                <a:latin typeface="+mn-lt"/>
                <a:ea typeface="+mn-ea"/>
                <a:cs typeface="+mn-ea"/>
                <a:sym typeface="+mn-lt"/>
              </a:rPr>
              <a:t>Trong văn bản mới, hãy xóa và di chuyển các dòng cần thiết để nhận được nội dung là cách gõ văn bản bằng chữ hoa.</a:t>
            </a:r>
            <a:endParaRPr lang="en-VN" sz="2400" dirty="0">
              <a:latin typeface="UTM Avo"/>
              <a:ea typeface="+mn-ea"/>
              <a:cs typeface="+mn-ea"/>
              <a:sym typeface="+mn-lt"/>
            </a:endParaRPr>
          </a:p>
        </p:txBody>
      </p:sp>
      <p:pic>
        <p:nvPicPr>
          <p:cNvPr id="8" name="Graphic 7" descr="Cursor">
            <a:extLst>
              <a:ext uri="{FF2B5EF4-FFF2-40B4-BE49-F238E27FC236}">
                <a16:creationId xmlns:a16="http://schemas.microsoft.com/office/drawing/2014/main" id="{3BC3F8ED-EBAB-CB14-CE4B-87CB65A112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79227" y="868606"/>
            <a:ext cx="923013" cy="923013"/>
          </a:xfrm>
          <a:prstGeom prst="rect">
            <a:avLst/>
          </a:prstGeom>
        </p:spPr>
      </p:pic>
      <p:sp>
        <p:nvSpPr>
          <p:cNvPr id="4" name="Rectangle 3"/>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dissolve">
                                      <p:cBhvr>
                                        <p:cTn id="14" dur="500"/>
                                        <p:tgtEl>
                                          <p:spTgt spid="7">
                                            <p:txEl>
                                              <p:pRg st="1" end="1"/>
                                            </p:txEl>
                                          </p:spTgt>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dissolve">
                                      <p:cBhvr>
                                        <p:cTn id="18" dur="500"/>
                                        <p:tgtEl>
                                          <p:spTgt spid="7">
                                            <p:txEl>
                                              <p:pRg st="2" end="2"/>
                                            </p:txEl>
                                          </p:spTgt>
                                        </p:tgtEl>
                                      </p:cBhvr>
                                    </p:animEffec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271"/>
        <p:cNvGrpSpPr/>
        <p:nvPr/>
      </p:nvGrpSpPr>
      <p:grpSpPr>
        <a:xfrm>
          <a:off x="0" y="0"/>
          <a:ext cx="0" cy="0"/>
          <a:chOff x="0" y="0"/>
          <a:chExt cx="0" cy="0"/>
        </a:xfrm>
      </p:grpSpPr>
      <p:sp>
        <p:nvSpPr>
          <p:cNvPr id="6" name="TextBox 5">
            <a:extLst>
              <a:ext uri="{FF2B5EF4-FFF2-40B4-BE49-F238E27FC236}">
                <a16:creationId xmlns:a16="http://schemas.microsoft.com/office/drawing/2014/main" id="{BB11C3AA-274F-1AC8-E585-6F1019E4AACE}"/>
              </a:ext>
            </a:extLst>
          </p:cNvPr>
          <p:cNvSpPr txBox="1"/>
          <p:nvPr/>
        </p:nvSpPr>
        <p:spPr>
          <a:xfrm>
            <a:off x="2733541" y="1157836"/>
            <a:ext cx="6724918" cy="830997"/>
          </a:xfrm>
          <a:prstGeom prst="rect">
            <a:avLst/>
          </a:prstGeom>
          <a:noFill/>
        </p:spPr>
        <p:txBody>
          <a:bodyPr wrap="none" rtlCol="0">
            <a:spAutoFit/>
          </a:bodyPr>
          <a:lstStyle/>
          <a:p>
            <a:pPr defTabSz="1219170"/>
            <a:r>
              <a:rPr lang="en-US" sz="4800" b="1" dirty="0">
                <a:solidFill>
                  <a:schemeClr val="tx1"/>
                </a:solidFill>
                <a:latin typeface="UTM Avo"/>
                <a:ea typeface="+mn-ea"/>
                <a:cs typeface="+mn-ea"/>
                <a:sym typeface="+mn-lt"/>
              </a:rPr>
              <a:t>HƯỚNG DẪN VỀ NHÀ</a:t>
            </a:r>
            <a:endParaRPr lang="en-VN" sz="4800" b="1" dirty="0">
              <a:solidFill>
                <a:schemeClr val="tx1"/>
              </a:solidFill>
              <a:latin typeface="UTM Avo"/>
              <a:ea typeface="+mn-ea"/>
              <a:cs typeface="+mn-ea"/>
              <a:sym typeface="+mn-lt"/>
            </a:endParaRPr>
          </a:p>
        </p:txBody>
      </p:sp>
      <p:sp>
        <p:nvSpPr>
          <p:cNvPr id="7" name="Rounded Rectangle 6">
            <a:extLst>
              <a:ext uri="{FF2B5EF4-FFF2-40B4-BE49-F238E27FC236}">
                <a16:creationId xmlns:a16="http://schemas.microsoft.com/office/drawing/2014/main" id="{524C8395-AA6E-3929-62E9-16A3C93D60F3}"/>
              </a:ext>
            </a:extLst>
          </p:cNvPr>
          <p:cNvSpPr/>
          <p:nvPr/>
        </p:nvSpPr>
        <p:spPr>
          <a:xfrm>
            <a:off x="894840" y="2715139"/>
            <a:ext cx="10035430" cy="1127204"/>
          </a:xfrm>
          <a:prstGeom prst="roundRect">
            <a:avLst/>
          </a:prstGeom>
          <a:solidFill>
            <a:schemeClr val="accent1">
              <a:lumMod val="20000"/>
              <a:lumOff val="80000"/>
            </a:schemeClr>
          </a:solidFill>
          <a:ln w="190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Aft>
                <a:spcPts val="1067"/>
              </a:spcAft>
            </a:pPr>
            <a:r>
              <a:rPr lang="vi-VN" sz="2400" dirty="0">
                <a:solidFill>
                  <a:srgbClr val="000000"/>
                </a:solidFill>
                <a:cs typeface="+mn-ea"/>
                <a:sym typeface="+mn-lt"/>
              </a:rPr>
              <a:t>	Ôn lại các kiến thức đã học.</a:t>
            </a:r>
            <a:endParaRPr lang="en-VN" sz="2400" dirty="0">
              <a:solidFill>
                <a:srgbClr val="000000"/>
              </a:solidFill>
              <a:latin typeface="UTM Avo"/>
              <a:cs typeface="+mn-ea"/>
              <a:sym typeface="+mn-lt"/>
            </a:endParaRPr>
          </a:p>
        </p:txBody>
      </p:sp>
      <p:sp>
        <p:nvSpPr>
          <p:cNvPr id="8" name="Rounded Rectangle 7">
            <a:extLst>
              <a:ext uri="{FF2B5EF4-FFF2-40B4-BE49-F238E27FC236}">
                <a16:creationId xmlns:a16="http://schemas.microsoft.com/office/drawing/2014/main" id="{27C97468-39FE-BC5F-9593-8E6B71E20315}"/>
              </a:ext>
            </a:extLst>
          </p:cNvPr>
          <p:cNvSpPr/>
          <p:nvPr/>
        </p:nvSpPr>
        <p:spPr>
          <a:xfrm>
            <a:off x="894840" y="4609383"/>
            <a:ext cx="10035430" cy="1127204"/>
          </a:xfrm>
          <a:prstGeom prst="roundRect">
            <a:avLst/>
          </a:prstGeom>
          <a:solidFill>
            <a:schemeClr val="accent1">
              <a:lumMod val="20000"/>
              <a:lumOff val="80000"/>
            </a:schemeClr>
          </a:solidFill>
          <a:ln w="190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srgbClr val="000000"/>
                </a:solidFill>
                <a:cs typeface="+mn-ea"/>
                <a:sym typeface="+mn-lt"/>
              </a:rPr>
              <a:t>       Đọc và chuẩn bị trước </a:t>
            </a:r>
            <a:r>
              <a:rPr lang="vi-VN" sz="2400" b="1" i="1" dirty="0">
                <a:solidFill>
                  <a:srgbClr val="000000"/>
                </a:solidFill>
                <a:cs typeface="+mn-ea"/>
                <a:sym typeface="+mn-lt"/>
              </a:rPr>
              <a:t>Bài 3: Thực chèn ảnh vào văn bản.</a:t>
            </a:r>
            <a:r>
              <a:rPr lang="en-VN" sz="2400" dirty="0">
                <a:solidFill>
                  <a:srgbClr val="000000"/>
                </a:solidFill>
                <a:latin typeface="UTM Avo"/>
                <a:cs typeface="+mn-ea"/>
                <a:sym typeface="+mn-lt"/>
              </a:rPr>
              <a:t> </a:t>
            </a:r>
          </a:p>
        </p:txBody>
      </p:sp>
      <p:pic>
        <p:nvPicPr>
          <p:cNvPr id="10" name="Graphic 9" descr="Magnifying glass">
            <a:extLst>
              <a:ext uri="{FF2B5EF4-FFF2-40B4-BE49-F238E27FC236}">
                <a16:creationId xmlns:a16="http://schemas.microsoft.com/office/drawing/2014/main" id="{86DE3121-C383-C501-8BED-BFF8399D8F2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94840" y="2889058"/>
            <a:ext cx="953285" cy="953285"/>
          </a:xfrm>
          <a:prstGeom prst="rect">
            <a:avLst/>
          </a:prstGeom>
        </p:spPr>
      </p:pic>
      <p:pic>
        <p:nvPicPr>
          <p:cNvPr id="11" name="Graphic 10" descr="Magnifying glass">
            <a:extLst>
              <a:ext uri="{FF2B5EF4-FFF2-40B4-BE49-F238E27FC236}">
                <a16:creationId xmlns:a16="http://schemas.microsoft.com/office/drawing/2014/main" id="{E943DB59-164D-0FBB-3A63-A25CA7C989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94840" y="4696342"/>
            <a:ext cx="953285" cy="953285"/>
          </a:xfrm>
          <a:prstGeom prst="rect">
            <a:avLst/>
          </a:prstGeom>
        </p:spPr>
      </p:pic>
      <p:pic>
        <p:nvPicPr>
          <p:cNvPr id="12292" name="Picture 4" descr="Computer desktop gaming pc personal flat icon Vector Image">
            <a:extLst>
              <a:ext uri="{FF2B5EF4-FFF2-40B4-BE49-F238E27FC236}">
                <a16:creationId xmlns:a16="http://schemas.microsoft.com/office/drawing/2014/main" id="{CDF64306-1971-947A-9780-FD8C2E45737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0093" y1="48069" x2="30093" y2="48069"/>
                        <a14:foregroundMark x1="28704" y1="59657" x2="28704" y2="59657"/>
                        <a14:foregroundMark x1="30556" y1="56223" x2="30556" y2="56223"/>
                        <a14:foregroundMark x1="64352" y1="59657" x2="64352" y2="59657"/>
                        <a14:foregroundMark x1="28704" y1="39485" x2="28704" y2="39485"/>
                      </a14:backgroundRemoval>
                    </a14:imgEffect>
                  </a14:imgLayer>
                </a14:imgProps>
              </a:ext>
              <a:ext uri="{28A0092B-C50C-407E-A947-70E740481C1C}">
                <a14:useLocalDpi xmlns:a14="http://schemas.microsoft.com/office/drawing/2010/main" val="0"/>
              </a:ext>
            </a:extLst>
          </a:blip>
          <a:srcRect/>
          <a:stretch>
            <a:fillRect/>
          </a:stretch>
        </p:blipFill>
        <p:spPr bwMode="auto">
          <a:xfrm>
            <a:off x="155927" y="585303"/>
            <a:ext cx="2084504" cy="2248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omputer desktop gaming pc personal flat icon Vector Image">
            <a:extLst>
              <a:ext uri="{FF2B5EF4-FFF2-40B4-BE49-F238E27FC236}">
                <a16:creationId xmlns:a16="http://schemas.microsoft.com/office/drawing/2014/main" id="{2DBBF47C-A60B-2AEC-9106-180AC9A8135F}"/>
              </a:ext>
            </a:extLst>
          </p:cNvPr>
          <p:cNvPicPr>
            <a:picLocks noChangeAspect="1" noChangeArrowheads="1"/>
          </p:cNvPicPr>
          <p:nvPr/>
        </p:nvPicPr>
        <p:blipFill>
          <a:blip r:embed="rId6">
            <a:extLst>
              <a:ext uri="{BEBA8EAE-BF5A-486C-A8C5-ECC9F3942E4B}">
                <a14:imgProps xmlns:a14="http://schemas.microsoft.com/office/drawing/2010/main">
                  <a14:imgLayer r:embed="rId8">
                    <a14:imgEffect>
                      <a14:backgroundRemoval t="10000" b="90000" l="10000" r="90000">
                        <a14:foregroundMark x1="30093" y1="48069" x2="30093" y2="48069"/>
                        <a14:foregroundMark x1="28704" y1="59657" x2="28704" y2="59657"/>
                        <a14:foregroundMark x1="30556" y1="56223" x2="30556" y2="56223"/>
                        <a14:foregroundMark x1="64352" y1="59657" x2="64352" y2="59657"/>
                        <a14:foregroundMark x1="28704" y1="39485" x2="28704" y2="39485"/>
                      </a14:backgroundRemoval>
                    </a14:imgEffect>
                  </a14:imgLayer>
                </a14:imgProps>
              </a:ext>
              <a:ext uri="{28A0092B-C50C-407E-A947-70E740481C1C}">
                <a14:useLocalDpi xmlns:a14="http://schemas.microsoft.com/office/drawing/2010/main" val="0"/>
              </a:ext>
            </a:extLst>
          </a:blip>
          <a:srcRect/>
          <a:stretch>
            <a:fillRect/>
          </a:stretch>
        </p:blipFill>
        <p:spPr bwMode="auto">
          <a:xfrm>
            <a:off x="9859423" y="612284"/>
            <a:ext cx="2084504" cy="22485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oogle Shape;8481;p35">
            <a:extLst>
              <a:ext uri="{FF2B5EF4-FFF2-40B4-BE49-F238E27FC236}">
                <a16:creationId xmlns:a16="http://schemas.microsoft.com/office/drawing/2014/main" id="{83239AAF-CD8B-FF62-A178-96791A67D315}"/>
              </a:ext>
            </a:extLst>
          </p:cNvPr>
          <p:cNvGrpSpPr/>
          <p:nvPr/>
        </p:nvGrpSpPr>
        <p:grpSpPr>
          <a:xfrm>
            <a:off x="10831897" y="5911600"/>
            <a:ext cx="1363583" cy="946401"/>
            <a:chOff x="3625275" y="2805350"/>
            <a:chExt cx="246300" cy="170950"/>
          </a:xfrm>
        </p:grpSpPr>
        <p:sp>
          <p:nvSpPr>
            <p:cNvPr id="4" name="Google Shape;8482;p35">
              <a:extLst>
                <a:ext uri="{FF2B5EF4-FFF2-40B4-BE49-F238E27FC236}">
                  <a16:creationId xmlns:a16="http://schemas.microsoft.com/office/drawing/2014/main" id="{EC76D17B-3869-E10F-4D69-36D6535B68D6}"/>
                </a:ext>
              </a:extLst>
            </p:cNvPr>
            <p:cNvSpPr/>
            <p:nvPr/>
          </p:nvSpPr>
          <p:spPr>
            <a:xfrm>
              <a:off x="3625750" y="2891900"/>
              <a:ext cx="88075" cy="34950"/>
            </a:xfrm>
            <a:custGeom>
              <a:avLst/>
              <a:gdLst/>
              <a:ahLst/>
              <a:cxnLst/>
              <a:rect l="l" t="t" r="r" b="b"/>
              <a:pathLst>
                <a:path w="3523" h="1398" extrusionOk="0">
                  <a:moveTo>
                    <a:pt x="1293" y="0"/>
                  </a:moveTo>
                  <a:cubicBezTo>
                    <a:pt x="633" y="0"/>
                    <a:pt x="121" y="225"/>
                    <a:pt x="48" y="597"/>
                  </a:cubicBezTo>
                  <a:cubicBezTo>
                    <a:pt x="1" y="823"/>
                    <a:pt x="208" y="1115"/>
                    <a:pt x="208" y="1397"/>
                  </a:cubicBezTo>
                  <a:lnTo>
                    <a:pt x="3438" y="1397"/>
                  </a:lnTo>
                  <a:cubicBezTo>
                    <a:pt x="3438" y="1369"/>
                    <a:pt x="3438" y="1332"/>
                    <a:pt x="3429" y="1303"/>
                  </a:cubicBezTo>
                  <a:cubicBezTo>
                    <a:pt x="3429" y="1294"/>
                    <a:pt x="3429" y="1284"/>
                    <a:pt x="3419" y="1275"/>
                  </a:cubicBezTo>
                  <a:cubicBezTo>
                    <a:pt x="3429" y="1266"/>
                    <a:pt x="3429" y="1266"/>
                    <a:pt x="3429" y="1256"/>
                  </a:cubicBezTo>
                  <a:cubicBezTo>
                    <a:pt x="3523" y="776"/>
                    <a:pt x="2835" y="249"/>
                    <a:pt x="1903" y="60"/>
                  </a:cubicBezTo>
                  <a:cubicBezTo>
                    <a:pt x="1692" y="20"/>
                    <a:pt x="1486" y="0"/>
                    <a:pt x="1293"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5" name="Google Shape;8483;p35">
              <a:extLst>
                <a:ext uri="{FF2B5EF4-FFF2-40B4-BE49-F238E27FC236}">
                  <a16:creationId xmlns:a16="http://schemas.microsoft.com/office/drawing/2014/main" id="{53CC594E-6824-75FE-321C-0E57923CA1D9}"/>
                </a:ext>
              </a:extLst>
            </p:cNvPr>
            <p:cNvSpPr/>
            <p:nvPr/>
          </p:nvSpPr>
          <p:spPr>
            <a:xfrm>
              <a:off x="3625275" y="2888925"/>
              <a:ext cx="88550" cy="37925"/>
            </a:xfrm>
            <a:custGeom>
              <a:avLst/>
              <a:gdLst/>
              <a:ahLst/>
              <a:cxnLst/>
              <a:rect l="l" t="t" r="r" b="b"/>
              <a:pathLst>
                <a:path w="3542" h="1517" fill="none" extrusionOk="0">
                  <a:moveTo>
                    <a:pt x="425" y="1516"/>
                  </a:moveTo>
                  <a:lnTo>
                    <a:pt x="3457" y="1516"/>
                  </a:lnTo>
                  <a:cubicBezTo>
                    <a:pt x="3457" y="1488"/>
                    <a:pt x="3457" y="1451"/>
                    <a:pt x="3448" y="1422"/>
                  </a:cubicBezTo>
                  <a:cubicBezTo>
                    <a:pt x="3448" y="1413"/>
                    <a:pt x="3448" y="1403"/>
                    <a:pt x="3438" y="1394"/>
                  </a:cubicBezTo>
                  <a:cubicBezTo>
                    <a:pt x="3448" y="1385"/>
                    <a:pt x="3448" y="1385"/>
                    <a:pt x="3448" y="1375"/>
                  </a:cubicBezTo>
                  <a:cubicBezTo>
                    <a:pt x="3542" y="895"/>
                    <a:pt x="2854" y="368"/>
                    <a:pt x="1922" y="179"/>
                  </a:cubicBezTo>
                  <a:cubicBezTo>
                    <a:pt x="990" y="0"/>
                    <a:pt x="161" y="236"/>
                    <a:pt x="67" y="716"/>
                  </a:cubicBezTo>
                  <a:cubicBezTo>
                    <a:pt x="1" y="1064"/>
                    <a:pt x="133" y="1516"/>
                    <a:pt x="434" y="1516"/>
                  </a:cubicBezTo>
                  <a:lnTo>
                    <a:pt x="434" y="1516"/>
                  </a:lnTo>
                  <a:close/>
                </a:path>
              </a:pathLst>
            </a:custGeom>
            <a:no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6" name="Google Shape;8484;p35">
              <a:extLst>
                <a:ext uri="{FF2B5EF4-FFF2-40B4-BE49-F238E27FC236}">
                  <a16:creationId xmlns:a16="http://schemas.microsoft.com/office/drawing/2014/main" id="{042BDBAB-A99F-F36A-7CBC-BD0373B63F04}"/>
                </a:ext>
              </a:extLst>
            </p:cNvPr>
            <p:cNvSpPr/>
            <p:nvPr/>
          </p:nvSpPr>
          <p:spPr>
            <a:xfrm>
              <a:off x="3709350" y="2806350"/>
              <a:ext cx="69700" cy="85125"/>
            </a:xfrm>
            <a:custGeom>
              <a:avLst/>
              <a:gdLst/>
              <a:ahLst/>
              <a:cxnLst/>
              <a:rect l="l" t="t" r="r" b="b"/>
              <a:pathLst>
                <a:path w="2788" h="3405" extrusionOk="0">
                  <a:moveTo>
                    <a:pt x="779" y="1"/>
                  </a:moveTo>
                  <a:cubicBezTo>
                    <a:pt x="758" y="1"/>
                    <a:pt x="737" y="3"/>
                    <a:pt x="716" y="7"/>
                  </a:cubicBezTo>
                  <a:cubicBezTo>
                    <a:pt x="235" y="101"/>
                    <a:pt x="0" y="930"/>
                    <a:pt x="179" y="1872"/>
                  </a:cubicBezTo>
                  <a:cubicBezTo>
                    <a:pt x="348" y="2751"/>
                    <a:pt x="835" y="3405"/>
                    <a:pt x="1285" y="3405"/>
                  </a:cubicBezTo>
                  <a:cubicBezTo>
                    <a:pt x="1312" y="3405"/>
                    <a:pt x="1339" y="3402"/>
                    <a:pt x="1366" y="3397"/>
                  </a:cubicBezTo>
                  <a:cubicBezTo>
                    <a:pt x="1375" y="3388"/>
                    <a:pt x="1384" y="3388"/>
                    <a:pt x="1394" y="3388"/>
                  </a:cubicBezTo>
                  <a:cubicBezTo>
                    <a:pt x="1403" y="3388"/>
                    <a:pt x="1413" y="3388"/>
                    <a:pt x="1422" y="3397"/>
                  </a:cubicBezTo>
                  <a:cubicBezTo>
                    <a:pt x="1449" y="3402"/>
                    <a:pt x="1476" y="3405"/>
                    <a:pt x="1503" y="3405"/>
                  </a:cubicBezTo>
                  <a:cubicBezTo>
                    <a:pt x="1953" y="3405"/>
                    <a:pt x="2440" y="2751"/>
                    <a:pt x="2609" y="1872"/>
                  </a:cubicBezTo>
                  <a:cubicBezTo>
                    <a:pt x="2788" y="930"/>
                    <a:pt x="2552" y="101"/>
                    <a:pt x="2081" y="7"/>
                  </a:cubicBezTo>
                  <a:cubicBezTo>
                    <a:pt x="2059" y="3"/>
                    <a:pt x="2037" y="1"/>
                    <a:pt x="2016" y="1"/>
                  </a:cubicBezTo>
                  <a:cubicBezTo>
                    <a:pt x="1813" y="1"/>
                    <a:pt x="1650" y="186"/>
                    <a:pt x="1394" y="186"/>
                  </a:cubicBezTo>
                  <a:cubicBezTo>
                    <a:pt x="1172" y="186"/>
                    <a:pt x="981" y="1"/>
                    <a:pt x="77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7" name="Google Shape;8485;p35">
              <a:extLst>
                <a:ext uri="{FF2B5EF4-FFF2-40B4-BE49-F238E27FC236}">
                  <a16:creationId xmlns:a16="http://schemas.microsoft.com/office/drawing/2014/main" id="{580F19AE-F5DD-DDED-5DCE-CEE4EF208DA9}"/>
                </a:ext>
              </a:extLst>
            </p:cNvPr>
            <p:cNvSpPr/>
            <p:nvPr/>
          </p:nvSpPr>
          <p:spPr>
            <a:xfrm>
              <a:off x="3709350" y="2805350"/>
              <a:ext cx="69700" cy="88075"/>
            </a:xfrm>
            <a:custGeom>
              <a:avLst/>
              <a:gdLst/>
              <a:ahLst/>
              <a:cxnLst/>
              <a:rect l="l" t="t" r="r" b="b"/>
              <a:pathLst>
                <a:path w="2788" h="3523" fill="none" extrusionOk="0">
                  <a:moveTo>
                    <a:pt x="2081" y="47"/>
                  </a:moveTo>
                  <a:cubicBezTo>
                    <a:pt x="1846" y="0"/>
                    <a:pt x="1676" y="226"/>
                    <a:pt x="1394" y="226"/>
                  </a:cubicBezTo>
                  <a:cubicBezTo>
                    <a:pt x="1149" y="226"/>
                    <a:pt x="942" y="0"/>
                    <a:pt x="716" y="47"/>
                  </a:cubicBezTo>
                  <a:cubicBezTo>
                    <a:pt x="235" y="141"/>
                    <a:pt x="0" y="970"/>
                    <a:pt x="179" y="1912"/>
                  </a:cubicBezTo>
                  <a:cubicBezTo>
                    <a:pt x="358" y="2844"/>
                    <a:pt x="895" y="3522"/>
                    <a:pt x="1366" y="3437"/>
                  </a:cubicBezTo>
                  <a:cubicBezTo>
                    <a:pt x="1375" y="3428"/>
                    <a:pt x="1384" y="3428"/>
                    <a:pt x="1394" y="3428"/>
                  </a:cubicBezTo>
                  <a:cubicBezTo>
                    <a:pt x="1403" y="3428"/>
                    <a:pt x="1413" y="3428"/>
                    <a:pt x="1422" y="3437"/>
                  </a:cubicBezTo>
                  <a:cubicBezTo>
                    <a:pt x="1893" y="3522"/>
                    <a:pt x="2430" y="2844"/>
                    <a:pt x="2609" y="1912"/>
                  </a:cubicBezTo>
                  <a:cubicBezTo>
                    <a:pt x="2788" y="970"/>
                    <a:pt x="2552" y="141"/>
                    <a:pt x="2081" y="47"/>
                  </a:cubicBezTo>
                  <a:close/>
                </a:path>
              </a:pathLst>
            </a:custGeom>
            <a:no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8" name="Google Shape;8486;p35">
              <a:extLst>
                <a:ext uri="{FF2B5EF4-FFF2-40B4-BE49-F238E27FC236}">
                  <a16:creationId xmlns:a16="http://schemas.microsoft.com/office/drawing/2014/main" id="{8E3FB5D9-F9E3-6E32-EC28-67723A0ED559}"/>
                </a:ext>
              </a:extLst>
            </p:cNvPr>
            <p:cNvSpPr/>
            <p:nvPr/>
          </p:nvSpPr>
          <p:spPr>
            <a:xfrm>
              <a:off x="3725825" y="2840175"/>
              <a:ext cx="15325" cy="53025"/>
            </a:xfrm>
            <a:custGeom>
              <a:avLst/>
              <a:gdLst/>
              <a:ahLst/>
              <a:cxnLst/>
              <a:rect l="l" t="t" r="r" b="b"/>
              <a:pathLst>
                <a:path w="613" h="2121" extrusionOk="0">
                  <a:moveTo>
                    <a:pt x="158" y="0"/>
                  </a:moveTo>
                  <a:cubicBezTo>
                    <a:pt x="155" y="0"/>
                    <a:pt x="153" y="0"/>
                    <a:pt x="151" y="1"/>
                  </a:cubicBezTo>
                  <a:cubicBezTo>
                    <a:pt x="28" y="20"/>
                    <a:pt x="0" y="509"/>
                    <a:pt x="85" y="1093"/>
                  </a:cubicBezTo>
                  <a:cubicBezTo>
                    <a:pt x="177" y="1666"/>
                    <a:pt x="342" y="2120"/>
                    <a:pt x="455" y="2120"/>
                  </a:cubicBezTo>
                  <a:cubicBezTo>
                    <a:pt x="457" y="2120"/>
                    <a:pt x="459" y="2120"/>
                    <a:pt x="462" y="2120"/>
                  </a:cubicBezTo>
                  <a:cubicBezTo>
                    <a:pt x="584" y="2101"/>
                    <a:pt x="612" y="1611"/>
                    <a:pt x="518" y="1027"/>
                  </a:cubicBezTo>
                  <a:cubicBezTo>
                    <a:pt x="435" y="455"/>
                    <a:pt x="271" y="0"/>
                    <a:pt x="158"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9" name="Google Shape;8487;p35">
              <a:extLst>
                <a:ext uri="{FF2B5EF4-FFF2-40B4-BE49-F238E27FC236}">
                  <a16:creationId xmlns:a16="http://schemas.microsoft.com/office/drawing/2014/main" id="{7C883B10-0543-B0AC-B24E-02309267A5CF}"/>
                </a:ext>
              </a:extLst>
            </p:cNvPr>
            <p:cNvSpPr/>
            <p:nvPr/>
          </p:nvSpPr>
          <p:spPr>
            <a:xfrm>
              <a:off x="3747475" y="2840175"/>
              <a:ext cx="15100" cy="53025"/>
            </a:xfrm>
            <a:custGeom>
              <a:avLst/>
              <a:gdLst/>
              <a:ahLst/>
              <a:cxnLst/>
              <a:rect l="l" t="t" r="r" b="b"/>
              <a:pathLst>
                <a:path w="604" h="2121" extrusionOk="0">
                  <a:moveTo>
                    <a:pt x="455" y="0"/>
                  </a:moveTo>
                  <a:cubicBezTo>
                    <a:pt x="333" y="0"/>
                    <a:pt x="168" y="455"/>
                    <a:pt x="85" y="1027"/>
                  </a:cubicBezTo>
                  <a:cubicBezTo>
                    <a:pt x="1" y="1611"/>
                    <a:pt x="19" y="2101"/>
                    <a:pt x="142" y="2120"/>
                  </a:cubicBezTo>
                  <a:cubicBezTo>
                    <a:pt x="144" y="2120"/>
                    <a:pt x="147" y="2120"/>
                    <a:pt x="149" y="2120"/>
                  </a:cubicBezTo>
                  <a:cubicBezTo>
                    <a:pt x="271" y="2120"/>
                    <a:pt x="436" y="1666"/>
                    <a:pt x="519" y="1093"/>
                  </a:cubicBezTo>
                  <a:cubicBezTo>
                    <a:pt x="603" y="509"/>
                    <a:pt x="585" y="20"/>
                    <a:pt x="462" y="1"/>
                  </a:cubicBezTo>
                  <a:cubicBezTo>
                    <a:pt x="460" y="0"/>
                    <a:pt x="457" y="0"/>
                    <a:pt x="455"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0" name="Google Shape;8488;p35">
              <a:extLst>
                <a:ext uri="{FF2B5EF4-FFF2-40B4-BE49-F238E27FC236}">
                  <a16:creationId xmlns:a16="http://schemas.microsoft.com/office/drawing/2014/main" id="{AFA0DFFB-F7EA-32DF-96E3-908D0B642A67}"/>
                </a:ext>
              </a:extLst>
            </p:cNvPr>
            <p:cNvSpPr/>
            <p:nvPr/>
          </p:nvSpPr>
          <p:spPr>
            <a:xfrm>
              <a:off x="3659900" y="2906350"/>
              <a:ext cx="54175" cy="13500"/>
            </a:xfrm>
            <a:custGeom>
              <a:avLst/>
              <a:gdLst/>
              <a:ahLst/>
              <a:cxnLst/>
              <a:rect l="l" t="t" r="r" b="b"/>
              <a:pathLst>
                <a:path w="2167" h="540" extrusionOk="0">
                  <a:moveTo>
                    <a:pt x="476" y="1"/>
                  </a:moveTo>
                  <a:cubicBezTo>
                    <a:pt x="209" y="1"/>
                    <a:pt x="30" y="40"/>
                    <a:pt x="19" y="113"/>
                  </a:cubicBezTo>
                  <a:cubicBezTo>
                    <a:pt x="0" y="236"/>
                    <a:pt x="462" y="405"/>
                    <a:pt x="1046" y="490"/>
                  </a:cubicBezTo>
                  <a:cubicBezTo>
                    <a:pt x="1280" y="523"/>
                    <a:pt x="1498" y="539"/>
                    <a:pt x="1677" y="539"/>
                  </a:cubicBezTo>
                  <a:cubicBezTo>
                    <a:pt x="1952" y="539"/>
                    <a:pt x="2136" y="502"/>
                    <a:pt x="2148" y="433"/>
                  </a:cubicBezTo>
                  <a:cubicBezTo>
                    <a:pt x="2166" y="311"/>
                    <a:pt x="1705" y="141"/>
                    <a:pt x="1112" y="57"/>
                  </a:cubicBezTo>
                  <a:cubicBezTo>
                    <a:pt x="876" y="19"/>
                    <a:pt x="656" y="1"/>
                    <a:pt x="476"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1" name="Google Shape;8489;p35">
              <a:extLst>
                <a:ext uri="{FF2B5EF4-FFF2-40B4-BE49-F238E27FC236}">
                  <a16:creationId xmlns:a16="http://schemas.microsoft.com/office/drawing/2014/main" id="{95487A22-5B0E-844A-D287-0489C97DE151}"/>
                </a:ext>
              </a:extLst>
            </p:cNvPr>
            <p:cNvSpPr/>
            <p:nvPr/>
          </p:nvSpPr>
          <p:spPr>
            <a:xfrm>
              <a:off x="3782800" y="2891900"/>
              <a:ext cx="88075" cy="34950"/>
            </a:xfrm>
            <a:custGeom>
              <a:avLst/>
              <a:gdLst/>
              <a:ahLst/>
              <a:cxnLst/>
              <a:rect l="l" t="t" r="r" b="b"/>
              <a:pathLst>
                <a:path w="3523" h="1398" extrusionOk="0">
                  <a:moveTo>
                    <a:pt x="2231" y="0"/>
                  </a:moveTo>
                  <a:cubicBezTo>
                    <a:pt x="2037" y="0"/>
                    <a:pt x="1831" y="20"/>
                    <a:pt x="1620" y="60"/>
                  </a:cubicBezTo>
                  <a:cubicBezTo>
                    <a:pt x="688" y="249"/>
                    <a:pt x="0" y="776"/>
                    <a:pt x="94" y="1256"/>
                  </a:cubicBezTo>
                  <a:cubicBezTo>
                    <a:pt x="94" y="1266"/>
                    <a:pt x="104" y="1266"/>
                    <a:pt x="104" y="1275"/>
                  </a:cubicBezTo>
                  <a:cubicBezTo>
                    <a:pt x="104" y="1284"/>
                    <a:pt x="94" y="1294"/>
                    <a:pt x="94" y="1303"/>
                  </a:cubicBezTo>
                  <a:cubicBezTo>
                    <a:pt x="94" y="1332"/>
                    <a:pt x="85" y="1369"/>
                    <a:pt x="85" y="1397"/>
                  </a:cubicBezTo>
                  <a:lnTo>
                    <a:pt x="3315" y="1397"/>
                  </a:lnTo>
                  <a:cubicBezTo>
                    <a:pt x="3315" y="1115"/>
                    <a:pt x="3522" y="823"/>
                    <a:pt x="3475" y="597"/>
                  </a:cubicBezTo>
                  <a:cubicBezTo>
                    <a:pt x="3410" y="225"/>
                    <a:pt x="2893" y="0"/>
                    <a:pt x="2231"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2" name="Google Shape;8490;p35">
              <a:extLst>
                <a:ext uri="{FF2B5EF4-FFF2-40B4-BE49-F238E27FC236}">
                  <a16:creationId xmlns:a16="http://schemas.microsoft.com/office/drawing/2014/main" id="{F89982E9-74A0-EE0D-5577-D67B8EB3DD30}"/>
                </a:ext>
              </a:extLst>
            </p:cNvPr>
            <p:cNvSpPr/>
            <p:nvPr/>
          </p:nvSpPr>
          <p:spPr>
            <a:xfrm>
              <a:off x="3782800" y="2888925"/>
              <a:ext cx="88775" cy="37925"/>
            </a:xfrm>
            <a:custGeom>
              <a:avLst/>
              <a:gdLst/>
              <a:ahLst/>
              <a:cxnLst/>
              <a:rect l="l" t="t" r="r" b="b"/>
              <a:pathLst>
                <a:path w="3551" h="1517" fill="none" extrusionOk="0">
                  <a:moveTo>
                    <a:pt x="3117" y="1516"/>
                  </a:moveTo>
                  <a:lnTo>
                    <a:pt x="85" y="1516"/>
                  </a:lnTo>
                  <a:cubicBezTo>
                    <a:pt x="85" y="1488"/>
                    <a:pt x="94" y="1451"/>
                    <a:pt x="94" y="1422"/>
                  </a:cubicBezTo>
                  <a:cubicBezTo>
                    <a:pt x="94" y="1413"/>
                    <a:pt x="104" y="1403"/>
                    <a:pt x="104" y="1394"/>
                  </a:cubicBezTo>
                  <a:cubicBezTo>
                    <a:pt x="104" y="1385"/>
                    <a:pt x="94" y="1385"/>
                    <a:pt x="94" y="1375"/>
                  </a:cubicBezTo>
                  <a:cubicBezTo>
                    <a:pt x="0" y="895"/>
                    <a:pt x="688" y="368"/>
                    <a:pt x="1620" y="179"/>
                  </a:cubicBezTo>
                  <a:cubicBezTo>
                    <a:pt x="2552" y="0"/>
                    <a:pt x="3391" y="236"/>
                    <a:pt x="3475" y="716"/>
                  </a:cubicBezTo>
                  <a:cubicBezTo>
                    <a:pt x="3551" y="1064"/>
                    <a:pt x="3409" y="1516"/>
                    <a:pt x="3117" y="1516"/>
                  </a:cubicBezTo>
                  <a:close/>
                </a:path>
              </a:pathLst>
            </a:custGeom>
            <a:no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3" name="Google Shape;8491;p35">
              <a:extLst>
                <a:ext uri="{FF2B5EF4-FFF2-40B4-BE49-F238E27FC236}">
                  <a16:creationId xmlns:a16="http://schemas.microsoft.com/office/drawing/2014/main" id="{740E426F-A7BF-0C6C-D5E5-BE498362F58C}"/>
                </a:ext>
              </a:extLst>
            </p:cNvPr>
            <p:cNvSpPr/>
            <p:nvPr/>
          </p:nvSpPr>
          <p:spPr>
            <a:xfrm>
              <a:off x="3782800" y="2906350"/>
              <a:ext cx="53925" cy="13500"/>
            </a:xfrm>
            <a:custGeom>
              <a:avLst/>
              <a:gdLst/>
              <a:ahLst/>
              <a:cxnLst/>
              <a:rect l="l" t="t" r="r" b="b"/>
              <a:pathLst>
                <a:path w="2157" h="540" extrusionOk="0">
                  <a:moveTo>
                    <a:pt x="1682" y="1"/>
                  </a:moveTo>
                  <a:cubicBezTo>
                    <a:pt x="1501" y="1"/>
                    <a:pt x="1281" y="19"/>
                    <a:pt x="1046" y="57"/>
                  </a:cubicBezTo>
                  <a:cubicBezTo>
                    <a:pt x="462" y="141"/>
                    <a:pt x="0" y="311"/>
                    <a:pt x="19" y="433"/>
                  </a:cubicBezTo>
                  <a:cubicBezTo>
                    <a:pt x="25" y="502"/>
                    <a:pt x="210" y="539"/>
                    <a:pt x="485" y="539"/>
                  </a:cubicBezTo>
                  <a:cubicBezTo>
                    <a:pt x="664" y="539"/>
                    <a:pt x="881" y="523"/>
                    <a:pt x="1112" y="490"/>
                  </a:cubicBezTo>
                  <a:cubicBezTo>
                    <a:pt x="1695" y="405"/>
                    <a:pt x="2157" y="236"/>
                    <a:pt x="2138" y="113"/>
                  </a:cubicBezTo>
                  <a:cubicBezTo>
                    <a:pt x="2127" y="40"/>
                    <a:pt x="1948" y="1"/>
                    <a:pt x="1682"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4" name="Google Shape;8492;p35">
              <a:extLst>
                <a:ext uri="{FF2B5EF4-FFF2-40B4-BE49-F238E27FC236}">
                  <a16:creationId xmlns:a16="http://schemas.microsoft.com/office/drawing/2014/main" id="{CD2C1B78-DAF7-25D5-0A25-034158C0CF8F}"/>
                </a:ext>
              </a:extLst>
            </p:cNvPr>
            <p:cNvSpPr/>
            <p:nvPr/>
          </p:nvSpPr>
          <p:spPr>
            <a:xfrm>
              <a:off x="3756900" y="2826800"/>
              <a:ext cx="89250" cy="80550"/>
            </a:xfrm>
            <a:custGeom>
              <a:avLst/>
              <a:gdLst/>
              <a:ahLst/>
              <a:cxnLst/>
              <a:rect l="l" t="t" r="r" b="b"/>
              <a:pathLst>
                <a:path w="3570" h="3222" extrusionOk="0">
                  <a:moveTo>
                    <a:pt x="2036" y="1"/>
                  </a:moveTo>
                  <a:cubicBezTo>
                    <a:pt x="1620" y="1"/>
                    <a:pt x="1059" y="396"/>
                    <a:pt x="641" y="1016"/>
                  </a:cubicBezTo>
                  <a:cubicBezTo>
                    <a:pt x="104" y="1807"/>
                    <a:pt x="0" y="2664"/>
                    <a:pt x="396" y="2937"/>
                  </a:cubicBezTo>
                  <a:cubicBezTo>
                    <a:pt x="405" y="2947"/>
                    <a:pt x="415" y="2947"/>
                    <a:pt x="424" y="2956"/>
                  </a:cubicBezTo>
                  <a:cubicBezTo>
                    <a:pt x="424" y="2966"/>
                    <a:pt x="434" y="2966"/>
                    <a:pt x="434" y="2975"/>
                  </a:cubicBezTo>
                  <a:cubicBezTo>
                    <a:pt x="546" y="3141"/>
                    <a:pt x="756" y="3222"/>
                    <a:pt x="1020" y="3222"/>
                  </a:cubicBezTo>
                  <a:cubicBezTo>
                    <a:pt x="1399" y="3222"/>
                    <a:pt x="1889" y="3056"/>
                    <a:pt x="2355" y="2740"/>
                  </a:cubicBezTo>
                  <a:cubicBezTo>
                    <a:pt x="3146" y="2203"/>
                    <a:pt x="3570" y="1449"/>
                    <a:pt x="3296" y="1044"/>
                  </a:cubicBezTo>
                  <a:cubicBezTo>
                    <a:pt x="3165" y="856"/>
                    <a:pt x="2882" y="894"/>
                    <a:pt x="2684" y="696"/>
                  </a:cubicBezTo>
                  <a:cubicBezTo>
                    <a:pt x="2505" y="517"/>
                    <a:pt x="2524" y="216"/>
                    <a:pt x="2326" y="84"/>
                  </a:cubicBezTo>
                  <a:cubicBezTo>
                    <a:pt x="2243" y="27"/>
                    <a:pt x="2145" y="1"/>
                    <a:pt x="203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5" name="Google Shape;8493;p35">
              <a:extLst>
                <a:ext uri="{FF2B5EF4-FFF2-40B4-BE49-F238E27FC236}">
                  <a16:creationId xmlns:a16="http://schemas.microsoft.com/office/drawing/2014/main" id="{A18CD82C-3A3B-4438-4E1F-E72D765382D7}"/>
                </a:ext>
              </a:extLst>
            </p:cNvPr>
            <p:cNvSpPr/>
            <p:nvPr/>
          </p:nvSpPr>
          <p:spPr>
            <a:xfrm>
              <a:off x="3756900" y="2822050"/>
              <a:ext cx="89250" cy="89250"/>
            </a:xfrm>
            <a:custGeom>
              <a:avLst/>
              <a:gdLst/>
              <a:ahLst/>
              <a:cxnLst/>
              <a:rect l="l" t="t" r="r" b="b"/>
              <a:pathLst>
                <a:path w="3570" h="3570" fill="none" extrusionOk="0">
                  <a:moveTo>
                    <a:pt x="3296" y="1234"/>
                  </a:moveTo>
                  <a:cubicBezTo>
                    <a:pt x="3165" y="1046"/>
                    <a:pt x="2882" y="1084"/>
                    <a:pt x="2684" y="886"/>
                  </a:cubicBezTo>
                  <a:cubicBezTo>
                    <a:pt x="2505" y="707"/>
                    <a:pt x="2524" y="406"/>
                    <a:pt x="2326" y="274"/>
                  </a:cubicBezTo>
                  <a:cubicBezTo>
                    <a:pt x="1922" y="1"/>
                    <a:pt x="1168" y="424"/>
                    <a:pt x="641" y="1206"/>
                  </a:cubicBezTo>
                  <a:cubicBezTo>
                    <a:pt x="104" y="1997"/>
                    <a:pt x="0" y="2854"/>
                    <a:pt x="396" y="3127"/>
                  </a:cubicBezTo>
                  <a:cubicBezTo>
                    <a:pt x="405" y="3137"/>
                    <a:pt x="415" y="3137"/>
                    <a:pt x="424" y="3146"/>
                  </a:cubicBezTo>
                  <a:cubicBezTo>
                    <a:pt x="424" y="3156"/>
                    <a:pt x="434" y="3156"/>
                    <a:pt x="434" y="3165"/>
                  </a:cubicBezTo>
                  <a:cubicBezTo>
                    <a:pt x="707" y="3570"/>
                    <a:pt x="1564" y="3466"/>
                    <a:pt x="2355" y="2930"/>
                  </a:cubicBezTo>
                  <a:cubicBezTo>
                    <a:pt x="3146" y="2393"/>
                    <a:pt x="3570" y="1639"/>
                    <a:pt x="3296" y="1234"/>
                  </a:cubicBezTo>
                  <a:close/>
                </a:path>
              </a:pathLst>
            </a:custGeom>
            <a:no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6" name="Google Shape;8494;p35">
              <a:extLst>
                <a:ext uri="{FF2B5EF4-FFF2-40B4-BE49-F238E27FC236}">
                  <a16:creationId xmlns:a16="http://schemas.microsoft.com/office/drawing/2014/main" id="{F9CEBFA7-C710-DF75-6649-4B7C337B7D53}"/>
                </a:ext>
              </a:extLst>
            </p:cNvPr>
            <p:cNvSpPr/>
            <p:nvPr/>
          </p:nvSpPr>
          <p:spPr>
            <a:xfrm>
              <a:off x="3758775" y="2854050"/>
              <a:ext cx="36750" cy="43625"/>
            </a:xfrm>
            <a:custGeom>
              <a:avLst/>
              <a:gdLst/>
              <a:ahLst/>
              <a:cxnLst/>
              <a:rect l="l" t="t" r="r" b="b"/>
              <a:pathLst>
                <a:path w="1470" h="1745" extrusionOk="0">
                  <a:moveTo>
                    <a:pt x="1339" y="0"/>
                  </a:moveTo>
                  <a:cubicBezTo>
                    <a:pt x="1203" y="0"/>
                    <a:pt x="880" y="310"/>
                    <a:pt x="556" y="736"/>
                  </a:cubicBezTo>
                  <a:cubicBezTo>
                    <a:pt x="208" y="1216"/>
                    <a:pt x="1" y="1659"/>
                    <a:pt x="95" y="1734"/>
                  </a:cubicBezTo>
                  <a:cubicBezTo>
                    <a:pt x="104" y="1742"/>
                    <a:pt x="115" y="1745"/>
                    <a:pt x="129" y="1745"/>
                  </a:cubicBezTo>
                  <a:cubicBezTo>
                    <a:pt x="259" y="1745"/>
                    <a:pt x="590" y="1434"/>
                    <a:pt x="905" y="1000"/>
                  </a:cubicBezTo>
                  <a:lnTo>
                    <a:pt x="914" y="1000"/>
                  </a:lnTo>
                  <a:cubicBezTo>
                    <a:pt x="1263" y="519"/>
                    <a:pt x="1470" y="77"/>
                    <a:pt x="1376" y="11"/>
                  </a:cubicBezTo>
                  <a:cubicBezTo>
                    <a:pt x="1366" y="4"/>
                    <a:pt x="1353" y="0"/>
                    <a:pt x="1339"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7" name="Google Shape;8495;p35">
              <a:extLst>
                <a:ext uri="{FF2B5EF4-FFF2-40B4-BE49-F238E27FC236}">
                  <a16:creationId xmlns:a16="http://schemas.microsoft.com/office/drawing/2014/main" id="{6095F3C5-DB2F-42CD-6D0A-9A120EC0BEFB}"/>
                </a:ext>
              </a:extLst>
            </p:cNvPr>
            <p:cNvSpPr/>
            <p:nvPr/>
          </p:nvSpPr>
          <p:spPr>
            <a:xfrm>
              <a:off x="3768900" y="2874450"/>
              <a:ext cx="46875" cy="33200"/>
            </a:xfrm>
            <a:custGeom>
              <a:avLst/>
              <a:gdLst/>
              <a:ahLst/>
              <a:cxnLst/>
              <a:rect l="l" t="t" r="r" b="b"/>
              <a:pathLst>
                <a:path w="1875" h="1328" extrusionOk="0">
                  <a:moveTo>
                    <a:pt x="1738" y="1"/>
                  </a:moveTo>
                  <a:cubicBezTo>
                    <a:pt x="1585" y="1"/>
                    <a:pt x="1205" y="194"/>
                    <a:pt x="811" y="485"/>
                  </a:cubicBezTo>
                  <a:cubicBezTo>
                    <a:pt x="330" y="843"/>
                    <a:pt x="1" y="1201"/>
                    <a:pt x="76" y="1304"/>
                  </a:cubicBezTo>
                  <a:cubicBezTo>
                    <a:pt x="88" y="1320"/>
                    <a:pt x="110" y="1327"/>
                    <a:pt x="141" y="1327"/>
                  </a:cubicBezTo>
                  <a:cubicBezTo>
                    <a:pt x="297" y="1327"/>
                    <a:pt x="671" y="1134"/>
                    <a:pt x="1065" y="843"/>
                  </a:cubicBezTo>
                  <a:cubicBezTo>
                    <a:pt x="1545" y="485"/>
                    <a:pt x="1875" y="118"/>
                    <a:pt x="1799" y="24"/>
                  </a:cubicBezTo>
                  <a:cubicBezTo>
                    <a:pt x="1789" y="8"/>
                    <a:pt x="1768" y="1"/>
                    <a:pt x="1738"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8" name="Google Shape;8496;p35">
              <a:extLst>
                <a:ext uri="{FF2B5EF4-FFF2-40B4-BE49-F238E27FC236}">
                  <a16:creationId xmlns:a16="http://schemas.microsoft.com/office/drawing/2014/main" id="{DA27A7A0-7526-C1F5-EF47-13AE992FA47E}"/>
                </a:ext>
              </a:extLst>
            </p:cNvPr>
            <p:cNvSpPr/>
            <p:nvPr/>
          </p:nvSpPr>
          <p:spPr>
            <a:xfrm>
              <a:off x="3642475" y="2826800"/>
              <a:ext cx="89025" cy="80550"/>
            </a:xfrm>
            <a:custGeom>
              <a:avLst/>
              <a:gdLst/>
              <a:ahLst/>
              <a:cxnLst/>
              <a:rect l="l" t="t" r="r" b="b"/>
              <a:pathLst>
                <a:path w="3561" h="3222" extrusionOk="0">
                  <a:moveTo>
                    <a:pt x="1524" y="1"/>
                  </a:moveTo>
                  <a:cubicBezTo>
                    <a:pt x="1416" y="1"/>
                    <a:pt x="1318" y="28"/>
                    <a:pt x="1234" y="84"/>
                  </a:cubicBezTo>
                  <a:cubicBezTo>
                    <a:pt x="1036" y="216"/>
                    <a:pt x="1074" y="498"/>
                    <a:pt x="876" y="696"/>
                  </a:cubicBezTo>
                  <a:cubicBezTo>
                    <a:pt x="707" y="865"/>
                    <a:pt x="396" y="856"/>
                    <a:pt x="264" y="1054"/>
                  </a:cubicBezTo>
                  <a:cubicBezTo>
                    <a:pt x="0" y="1449"/>
                    <a:pt x="415" y="2212"/>
                    <a:pt x="1206" y="2740"/>
                  </a:cubicBezTo>
                  <a:cubicBezTo>
                    <a:pt x="1672" y="3056"/>
                    <a:pt x="2161" y="3222"/>
                    <a:pt x="2540" y="3222"/>
                  </a:cubicBezTo>
                  <a:cubicBezTo>
                    <a:pt x="2804" y="3222"/>
                    <a:pt x="3015" y="3141"/>
                    <a:pt x="3127" y="2975"/>
                  </a:cubicBezTo>
                  <a:cubicBezTo>
                    <a:pt x="3127" y="2966"/>
                    <a:pt x="3136" y="2966"/>
                    <a:pt x="3136" y="2956"/>
                  </a:cubicBezTo>
                  <a:cubicBezTo>
                    <a:pt x="3146" y="2947"/>
                    <a:pt x="3155" y="2947"/>
                    <a:pt x="3165" y="2937"/>
                  </a:cubicBezTo>
                  <a:cubicBezTo>
                    <a:pt x="3560" y="2674"/>
                    <a:pt x="3457" y="1807"/>
                    <a:pt x="2929" y="1026"/>
                  </a:cubicBezTo>
                  <a:cubicBezTo>
                    <a:pt x="2503" y="397"/>
                    <a:pt x="1940" y="1"/>
                    <a:pt x="1524"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19" name="Google Shape;8497;p35">
              <a:extLst>
                <a:ext uri="{FF2B5EF4-FFF2-40B4-BE49-F238E27FC236}">
                  <a16:creationId xmlns:a16="http://schemas.microsoft.com/office/drawing/2014/main" id="{71C2E8DC-47DF-0B55-3431-CA15E01DEE4D}"/>
                </a:ext>
              </a:extLst>
            </p:cNvPr>
            <p:cNvSpPr/>
            <p:nvPr/>
          </p:nvSpPr>
          <p:spPr>
            <a:xfrm>
              <a:off x="3642475" y="2822050"/>
              <a:ext cx="89025" cy="89250"/>
            </a:xfrm>
            <a:custGeom>
              <a:avLst/>
              <a:gdLst/>
              <a:ahLst/>
              <a:cxnLst/>
              <a:rect l="l" t="t" r="r" b="b"/>
              <a:pathLst>
                <a:path w="3561" h="3570" fill="none" extrusionOk="0">
                  <a:moveTo>
                    <a:pt x="1234" y="274"/>
                  </a:moveTo>
                  <a:cubicBezTo>
                    <a:pt x="1036" y="406"/>
                    <a:pt x="1074" y="688"/>
                    <a:pt x="876" y="886"/>
                  </a:cubicBezTo>
                  <a:cubicBezTo>
                    <a:pt x="707" y="1055"/>
                    <a:pt x="396" y="1046"/>
                    <a:pt x="264" y="1244"/>
                  </a:cubicBezTo>
                  <a:cubicBezTo>
                    <a:pt x="0" y="1639"/>
                    <a:pt x="415" y="2402"/>
                    <a:pt x="1206" y="2930"/>
                  </a:cubicBezTo>
                  <a:cubicBezTo>
                    <a:pt x="1997" y="3466"/>
                    <a:pt x="2854" y="3570"/>
                    <a:pt x="3127" y="3165"/>
                  </a:cubicBezTo>
                  <a:cubicBezTo>
                    <a:pt x="3127" y="3156"/>
                    <a:pt x="3136" y="3156"/>
                    <a:pt x="3136" y="3146"/>
                  </a:cubicBezTo>
                  <a:cubicBezTo>
                    <a:pt x="3146" y="3137"/>
                    <a:pt x="3155" y="3137"/>
                    <a:pt x="3165" y="3127"/>
                  </a:cubicBezTo>
                  <a:cubicBezTo>
                    <a:pt x="3560" y="2864"/>
                    <a:pt x="3457" y="1997"/>
                    <a:pt x="2929" y="1216"/>
                  </a:cubicBezTo>
                  <a:cubicBezTo>
                    <a:pt x="2392" y="424"/>
                    <a:pt x="1639" y="1"/>
                    <a:pt x="1234" y="274"/>
                  </a:cubicBezTo>
                  <a:close/>
                </a:path>
              </a:pathLst>
            </a:custGeom>
            <a:noFill/>
            <a:ln w="19050"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0" name="Google Shape;8498;p35">
              <a:extLst>
                <a:ext uri="{FF2B5EF4-FFF2-40B4-BE49-F238E27FC236}">
                  <a16:creationId xmlns:a16="http://schemas.microsoft.com/office/drawing/2014/main" id="{F0231143-FE9E-C32C-7F4E-E2A592BC9735}"/>
                </a:ext>
              </a:extLst>
            </p:cNvPr>
            <p:cNvSpPr/>
            <p:nvPr/>
          </p:nvSpPr>
          <p:spPr>
            <a:xfrm>
              <a:off x="3672850" y="2874450"/>
              <a:ext cx="46625" cy="33200"/>
            </a:xfrm>
            <a:custGeom>
              <a:avLst/>
              <a:gdLst/>
              <a:ahLst/>
              <a:cxnLst/>
              <a:rect l="l" t="t" r="r" b="b"/>
              <a:pathLst>
                <a:path w="1865" h="1328" extrusionOk="0">
                  <a:moveTo>
                    <a:pt x="131" y="1"/>
                  </a:moveTo>
                  <a:cubicBezTo>
                    <a:pt x="101" y="1"/>
                    <a:pt x="79" y="8"/>
                    <a:pt x="66" y="24"/>
                  </a:cubicBezTo>
                  <a:cubicBezTo>
                    <a:pt x="0" y="118"/>
                    <a:pt x="320" y="485"/>
                    <a:pt x="801" y="843"/>
                  </a:cubicBezTo>
                  <a:cubicBezTo>
                    <a:pt x="1203" y="1134"/>
                    <a:pt x="1578" y="1327"/>
                    <a:pt x="1734" y="1327"/>
                  </a:cubicBezTo>
                  <a:cubicBezTo>
                    <a:pt x="1765" y="1327"/>
                    <a:pt x="1787" y="1320"/>
                    <a:pt x="1799" y="1304"/>
                  </a:cubicBezTo>
                  <a:cubicBezTo>
                    <a:pt x="1865" y="1201"/>
                    <a:pt x="1535" y="843"/>
                    <a:pt x="1064" y="485"/>
                  </a:cubicBezTo>
                  <a:cubicBezTo>
                    <a:pt x="663" y="194"/>
                    <a:pt x="287" y="1"/>
                    <a:pt x="131"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1" name="Google Shape;8499;p35">
              <a:extLst>
                <a:ext uri="{FF2B5EF4-FFF2-40B4-BE49-F238E27FC236}">
                  <a16:creationId xmlns:a16="http://schemas.microsoft.com/office/drawing/2014/main" id="{440706ED-44FF-8206-8F30-7F4F82A20D2D}"/>
                </a:ext>
              </a:extLst>
            </p:cNvPr>
            <p:cNvSpPr/>
            <p:nvPr/>
          </p:nvSpPr>
          <p:spPr>
            <a:xfrm>
              <a:off x="3692850" y="2853875"/>
              <a:ext cx="37000" cy="43800"/>
            </a:xfrm>
            <a:custGeom>
              <a:avLst/>
              <a:gdLst/>
              <a:ahLst/>
              <a:cxnLst/>
              <a:rect l="l" t="t" r="r" b="b"/>
              <a:pathLst>
                <a:path w="1480" h="1752" extrusionOk="0">
                  <a:moveTo>
                    <a:pt x="134" y="0"/>
                  </a:moveTo>
                  <a:cubicBezTo>
                    <a:pt x="123" y="0"/>
                    <a:pt x="112" y="3"/>
                    <a:pt x="104" y="8"/>
                  </a:cubicBezTo>
                  <a:cubicBezTo>
                    <a:pt x="1" y="84"/>
                    <a:pt x="208" y="526"/>
                    <a:pt x="566" y="1007"/>
                  </a:cubicBezTo>
                  <a:cubicBezTo>
                    <a:pt x="881" y="1441"/>
                    <a:pt x="1211" y="1752"/>
                    <a:pt x="1341" y="1752"/>
                  </a:cubicBezTo>
                  <a:cubicBezTo>
                    <a:pt x="1355" y="1752"/>
                    <a:pt x="1367" y="1749"/>
                    <a:pt x="1376" y="1741"/>
                  </a:cubicBezTo>
                  <a:cubicBezTo>
                    <a:pt x="1479" y="1666"/>
                    <a:pt x="1272" y="1223"/>
                    <a:pt x="914" y="743"/>
                  </a:cubicBezTo>
                  <a:cubicBezTo>
                    <a:pt x="596" y="312"/>
                    <a:pt x="261" y="0"/>
                    <a:pt x="134" y="0"/>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2" name="Google Shape;8500;p35">
              <a:extLst>
                <a:ext uri="{FF2B5EF4-FFF2-40B4-BE49-F238E27FC236}">
                  <a16:creationId xmlns:a16="http://schemas.microsoft.com/office/drawing/2014/main" id="{BDA3ECBE-E59F-08AD-2B5B-C20F67F9E1A1}"/>
                </a:ext>
              </a:extLst>
            </p:cNvPr>
            <p:cNvSpPr/>
            <p:nvPr/>
          </p:nvSpPr>
          <p:spPr>
            <a:xfrm>
              <a:off x="3685550" y="2865375"/>
              <a:ext cx="117050" cy="61475"/>
            </a:xfrm>
            <a:custGeom>
              <a:avLst/>
              <a:gdLst/>
              <a:ahLst/>
              <a:cxnLst/>
              <a:rect l="l" t="t" r="r" b="b"/>
              <a:pathLst>
                <a:path w="4682" h="2459" extrusionOk="0">
                  <a:moveTo>
                    <a:pt x="2346" y="0"/>
                  </a:moveTo>
                  <a:cubicBezTo>
                    <a:pt x="1046" y="0"/>
                    <a:pt x="1" y="1046"/>
                    <a:pt x="1" y="2336"/>
                  </a:cubicBezTo>
                  <a:cubicBezTo>
                    <a:pt x="1" y="2383"/>
                    <a:pt x="10" y="2421"/>
                    <a:pt x="10" y="2458"/>
                  </a:cubicBezTo>
                  <a:lnTo>
                    <a:pt x="4672" y="2458"/>
                  </a:lnTo>
                  <a:cubicBezTo>
                    <a:pt x="4681" y="2421"/>
                    <a:pt x="4681" y="2383"/>
                    <a:pt x="4681" y="2336"/>
                  </a:cubicBezTo>
                  <a:cubicBezTo>
                    <a:pt x="4681" y="1046"/>
                    <a:pt x="3636" y="0"/>
                    <a:pt x="2346" y="0"/>
                  </a:cubicBezTo>
                  <a:close/>
                </a:path>
              </a:pathLst>
            </a:custGeom>
            <a:solidFill>
              <a:schemeClr val="lt1"/>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3" name="Google Shape;8501;p35">
              <a:extLst>
                <a:ext uri="{FF2B5EF4-FFF2-40B4-BE49-F238E27FC236}">
                  <a16:creationId xmlns:a16="http://schemas.microsoft.com/office/drawing/2014/main" id="{E00C7E9F-E824-DF24-205E-54A7CB1F64BB}"/>
                </a:ext>
              </a:extLst>
            </p:cNvPr>
            <p:cNvSpPr/>
            <p:nvPr/>
          </p:nvSpPr>
          <p:spPr>
            <a:xfrm>
              <a:off x="3721575" y="2886575"/>
              <a:ext cx="81025" cy="40275"/>
            </a:xfrm>
            <a:custGeom>
              <a:avLst/>
              <a:gdLst/>
              <a:ahLst/>
              <a:cxnLst/>
              <a:rect l="l" t="t" r="r" b="b"/>
              <a:pathLst>
                <a:path w="3241" h="1611" extrusionOk="0">
                  <a:moveTo>
                    <a:pt x="2214" y="0"/>
                  </a:moveTo>
                  <a:cubicBezTo>
                    <a:pt x="1178" y="0"/>
                    <a:pt x="302" y="678"/>
                    <a:pt x="1" y="1610"/>
                  </a:cubicBezTo>
                  <a:lnTo>
                    <a:pt x="3231" y="1610"/>
                  </a:lnTo>
                  <a:cubicBezTo>
                    <a:pt x="3240" y="1573"/>
                    <a:pt x="3240" y="1535"/>
                    <a:pt x="3240" y="1488"/>
                  </a:cubicBezTo>
                  <a:cubicBezTo>
                    <a:pt x="3240" y="961"/>
                    <a:pt x="3061" y="462"/>
                    <a:pt x="2751" y="66"/>
                  </a:cubicBezTo>
                  <a:cubicBezTo>
                    <a:pt x="2581" y="28"/>
                    <a:pt x="2402" y="0"/>
                    <a:pt x="2214" y="0"/>
                  </a:cubicBezTo>
                  <a:close/>
                </a:path>
              </a:pathLst>
            </a:custGeom>
            <a:solidFill>
              <a:srgbClr val="5A2827">
                <a:alpha val="19620"/>
              </a:srgbClr>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4" name="Google Shape;8502;p35">
              <a:extLst>
                <a:ext uri="{FF2B5EF4-FFF2-40B4-BE49-F238E27FC236}">
                  <a16:creationId xmlns:a16="http://schemas.microsoft.com/office/drawing/2014/main" id="{551FE4D3-56C7-4C46-3655-591B2423A2DF}"/>
                </a:ext>
              </a:extLst>
            </p:cNvPr>
            <p:cNvSpPr/>
            <p:nvPr/>
          </p:nvSpPr>
          <p:spPr>
            <a:xfrm>
              <a:off x="3685550" y="2865375"/>
              <a:ext cx="108575" cy="61475"/>
            </a:xfrm>
            <a:custGeom>
              <a:avLst/>
              <a:gdLst/>
              <a:ahLst/>
              <a:cxnLst/>
              <a:rect l="l" t="t" r="r" b="b"/>
              <a:pathLst>
                <a:path w="4343" h="2459" extrusionOk="0">
                  <a:moveTo>
                    <a:pt x="2346" y="0"/>
                  </a:moveTo>
                  <a:cubicBezTo>
                    <a:pt x="1046" y="0"/>
                    <a:pt x="1" y="1046"/>
                    <a:pt x="1" y="2336"/>
                  </a:cubicBezTo>
                  <a:cubicBezTo>
                    <a:pt x="1" y="2383"/>
                    <a:pt x="10" y="2421"/>
                    <a:pt x="10" y="2458"/>
                  </a:cubicBezTo>
                  <a:lnTo>
                    <a:pt x="274" y="2458"/>
                  </a:lnTo>
                  <a:cubicBezTo>
                    <a:pt x="387" y="1272"/>
                    <a:pt x="1385" y="349"/>
                    <a:pt x="2600" y="349"/>
                  </a:cubicBezTo>
                  <a:cubicBezTo>
                    <a:pt x="3297" y="349"/>
                    <a:pt x="3909" y="650"/>
                    <a:pt x="4342" y="1131"/>
                  </a:cubicBezTo>
                  <a:cubicBezTo>
                    <a:pt x="3928" y="453"/>
                    <a:pt x="3193" y="0"/>
                    <a:pt x="2346" y="0"/>
                  </a:cubicBezTo>
                  <a:close/>
                </a:path>
              </a:pathLst>
            </a:custGeom>
            <a:solidFill>
              <a:srgbClr val="FFFFFF">
                <a:alpha val="44940"/>
              </a:srgbClr>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5" name="Google Shape;8503;p35">
              <a:extLst>
                <a:ext uri="{FF2B5EF4-FFF2-40B4-BE49-F238E27FC236}">
                  <a16:creationId xmlns:a16="http://schemas.microsoft.com/office/drawing/2014/main" id="{310482BC-B637-47A2-8AB2-64AC1C6DDA2C}"/>
                </a:ext>
              </a:extLst>
            </p:cNvPr>
            <p:cNvSpPr/>
            <p:nvPr/>
          </p:nvSpPr>
          <p:spPr>
            <a:xfrm>
              <a:off x="3685550" y="2865375"/>
              <a:ext cx="117050" cy="61475"/>
            </a:xfrm>
            <a:custGeom>
              <a:avLst/>
              <a:gdLst/>
              <a:ahLst/>
              <a:cxnLst/>
              <a:rect l="l" t="t" r="r" b="b"/>
              <a:pathLst>
                <a:path w="4682" h="2459" fill="none" extrusionOk="0">
                  <a:moveTo>
                    <a:pt x="4672" y="2458"/>
                  </a:moveTo>
                  <a:cubicBezTo>
                    <a:pt x="4681" y="2421"/>
                    <a:pt x="4681" y="2383"/>
                    <a:pt x="4681" y="2336"/>
                  </a:cubicBezTo>
                  <a:cubicBezTo>
                    <a:pt x="4681" y="1046"/>
                    <a:pt x="3636" y="0"/>
                    <a:pt x="2346" y="0"/>
                  </a:cubicBezTo>
                  <a:cubicBezTo>
                    <a:pt x="1046" y="0"/>
                    <a:pt x="1" y="1046"/>
                    <a:pt x="1" y="2336"/>
                  </a:cubicBezTo>
                  <a:cubicBezTo>
                    <a:pt x="1" y="2383"/>
                    <a:pt x="10" y="2421"/>
                    <a:pt x="10" y="2458"/>
                  </a:cubicBezTo>
                  <a:close/>
                </a:path>
              </a:pathLst>
            </a:custGeom>
            <a:noFill/>
            <a:ln w="19050" cap="rnd" cmpd="sng">
              <a:solidFill>
                <a:srgbClr val="572826"/>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6" name="Google Shape;8504;p35">
              <a:extLst>
                <a:ext uri="{FF2B5EF4-FFF2-40B4-BE49-F238E27FC236}">
                  <a16:creationId xmlns:a16="http://schemas.microsoft.com/office/drawing/2014/main" id="{00C1DDB1-A1FC-489F-139A-D80957C53BAF}"/>
                </a:ext>
              </a:extLst>
            </p:cNvPr>
            <p:cNvSpPr/>
            <p:nvPr/>
          </p:nvSpPr>
          <p:spPr>
            <a:xfrm>
              <a:off x="3777375" y="2950850"/>
              <a:ext cx="34650" cy="12500"/>
            </a:xfrm>
            <a:custGeom>
              <a:avLst/>
              <a:gdLst/>
              <a:ahLst/>
              <a:cxnLst/>
              <a:rect l="l" t="t" r="r" b="b"/>
              <a:pathLst>
                <a:path w="1386" h="500" extrusionOk="0">
                  <a:moveTo>
                    <a:pt x="688" y="0"/>
                  </a:moveTo>
                  <a:cubicBezTo>
                    <a:pt x="302" y="0"/>
                    <a:pt x="1" y="113"/>
                    <a:pt x="1" y="254"/>
                  </a:cubicBezTo>
                  <a:cubicBezTo>
                    <a:pt x="1" y="386"/>
                    <a:pt x="302" y="499"/>
                    <a:pt x="688" y="499"/>
                  </a:cubicBezTo>
                  <a:cubicBezTo>
                    <a:pt x="1074" y="499"/>
                    <a:pt x="1385" y="386"/>
                    <a:pt x="1385" y="254"/>
                  </a:cubicBezTo>
                  <a:cubicBezTo>
                    <a:pt x="1385" y="113"/>
                    <a:pt x="1074" y="0"/>
                    <a:pt x="688"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sp>
          <p:nvSpPr>
            <p:cNvPr id="27" name="Google Shape;8505;p35">
              <a:extLst>
                <a:ext uri="{FF2B5EF4-FFF2-40B4-BE49-F238E27FC236}">
                  <a16:creationId xmlns:a16="http://schemas.microsoft.com/office/drawing/2014/main" id="{2A27851A-CC81-5355-51A8-7FD2859673E9}"/>
                </a:ext>
              </a:extLst>
            </p:cNvPr>
            <p:cNvSpPr/>
            <p:nvPr/>
          </p:nvSpPr>
          <p:spPr>
            <a:xfrm>
              <a:off x="3630925" y="2926825"/>
              <a:ext cx="234775" cy="49475"/>
            </a:xfrm>
            <a:custGeom>
              <a:avLst/>
              <a:gdLst/>
              <a:ahLst/>
              <a:cxnLst/>
              <a:rect l="l" t="t" r="r" b="b"/>
              <a:pathLst>
                <a:path w="9391" h="1979" extrusionOk="0">
                  <a:moveTo>
                    <a:pt x="1" y="0"/>
                  </a:moveTo>
                  <a:cubicBezTo>
                    <a:pt x="1" y="0"/>
                    <a:pt x="57" y="566"/>
                    <a:pt x="1206" y="566"/>
                  </a:cubicBezTo>
                  <a:lnTo>
                    <a:pt x="2497" y="566"/>
                  </a:lnTo>
                  <a:cubicBezTo>
                    <a:pt x="2685" y="566"/>
                    <a:pt x="2836" y="716"/>
                    <a:pt x="2836" y="905"/>
                  </a:cubicBezTo>
                  <a:cubicBezTo>
                    <a:pt x="2836" y="1018"/>
                    <a:pt x="2779" y="1121"/>
                    <a:pt x="2694" y="1178"/>
                  </a:cubicBezTo>
                  <a:lnTo>
                    <a:pt x="2308" y="1178"/>
                  </a:lnTo>
                  <a:cubicBezTo>
                    <a:pt x="2092" y="1178"/>
                    <a:pt x="1913" y="1357"/>
                    <a:pt x="1913" y="1583"/>
                  </a:cubicBezTo>
                  <a:cubicBezTo>
                    <a:pt x="1913" y="1799"/>
                    <a:pt x="2092" y="1978"/>
                    <a:pt x="2308" y="1978"/>
                  </a:cubicBezTo>
                  <a:lnTo>
                    <a:pt x="5021" y="1978"/>
                  </a:lnTo>
                  <a:cubicBezTo>
                    <a:pt x="5237" y="1978"/>
                    <a:pt x="5416" y="1799"/>
                    <a:pt x="5416" y="1583"/>
                  </a:cubicBezTo>
                  <a:cubicBezTo>
                    <a:pt x="5416" y="1357"/>
                    <a:pt x="5237" y="1178"/>
                    <a:pt x="5021" y="1178"/>
                  </a:cubicBezTo>
                  <a:lnTo>
                    <a:pt x="4446" y="1178"/>
                  </a:lnTo>
                  <a:cubicBezTo>
                    <a:pt x="4352" y="1121"/>
                    <a:pt x="4295" y="1018"/>
                    <a:pt x="4295" y="905"/>
                  </a:cubicBezTo>
                  <a:cubicBezTo>
                    <a:pt x="4295" y="716"/>
                    <a:pt x="4446" y="566"/>
                    <a:pt x="4634" y="566"/>
                  </a:cubicBezTo>
                  <a:lnTo>
                    <a:pt x="8599" y="566"/>
                  </a:lnTo>
                  <a:cubicBezTo>
                    <a:pt x="9117" y="462"/>
                    <a:pt x="9390" y="274"/>
                    <a:pt x="9390"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latin typeface="UTM Avo"/>
                <a:ea typeface="+mn-ea"/>
                <a:cs typeface="+mn-ea"/>
                <a:sym typeface="+mn-lt"/>
              </a:endParaRPr>
            </a:p>
          </p:txBody>
        </p:sp>
      </p:grpSp>
      <p:sp>
        <p:nvSpPr>
          <p:cNvPr id="30" name="TextBox 29">
            <a:extLst>
              <a:ext uri="{FF2B5EF4-FFF2-40B4-BE49-F238E27FC236}">
                <a16:creationId xmlns:a16="http://schemas.microsoft.com/office/drawing/2014/main" id="{A3892348-E559-852D-DC6F-DFD40882752A}"/>
              </a:ext>
            </a:extLst>
          </p:cNvPr>
          <p:cNvSpPr txBox="1"/>
          <p:nvPr/>
        </p:nvSpPr>
        <p:spPr>
          <a:xfrm>
            <a:off x="2218931" y="1813634"/>
            <a:ext cx="8172405" cy="461665"/>
          </a:xfrm>
          <a:prstGeom prst="rect">
            <a:avLst/>
          </a:prstGeom>
          <a:noFill/>
        </p:spPr>
        <p:txBody>
          <a:bodyPr wrap="square">
            <a:spAutoFit/>
          </a:bodyPr>
          <a:lstStyle/>
          <a:p>
            <a:pPr algn="just" defTabSz="1219170">
              <a:spcAft>
                <a:spcPts val="1067"/>
              </a:spcAft>
            </a:pPr>
            <a:r>
              <a:rPr lang="vi-VN" sz="2400" b="1" dirty="0">
                <a:latin typeface="+mn-lt"/>
                <a:ea typeface="+mn-ea"/>
                <a:cs typeface="+mn-ea"/>
                <a:sym typeface="+mn-lt"/>
              </a:rPr>
              <a:t>Quan sát hình ảnh về chọn khối văn bản:</a:t>
            </a:r>
            <a:endParaRPr lang="en-VN" sz="2400" b="1" dirty="0">
              <a:latin typeface="UTM Avo"/>
              <a:ea typeface="+mn-ea"/>
              <a:cs typeface="+mn-ea"/>
              <a:sym typeface="+mn-lt"/>
            </a:endParaRPr>
          </a:p>
        </p:txBody>
      </p:sp>
      <p:pic>
        <p:nvPicPr>
          <p:cNvPr id="32" name="Picture 31">
            <a:extLst>
              <a:ext uri="{FF2B5EF4-FFF2-40B4-BE49-F238E27FC236}">
                <a16:creationId xmlns:a16="http://schemas.microsoft.com/office/drawing/2014/main" id="{2054B6CF-ECBE-35B4-C5E6-DE6607132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597" y="1631537"/>
            <a:ext cx="764133" cy="764133"/>
          </a:xfrm>
          <a:prstGeom prst="rect">
            <a:avLst/>
          </a:prstGeom>
        </p:spPr>
      </p:pic>
      <p:pic>
        <p:nvPicPr>
          <p:cNvPr id="34" name="Picture 33">
            <a:extLst>
              <a:ext uri="{FF2B5EF4-FFF2-40B4-BE49-F238E27FC236}">
                <a16:creationId xmlns:a16="http://schemas.microsoft.com/office/drawing/2014/main" id="{209A5785-C675-5D11-E352-624D61EF6ED0}"/>
              </a:ext>
            </a:extLst>
          </p:cNvPr>
          <p:cNvPicPr>
            <a:picLocks noChangeAspect="1"/>
          </p:cNvPicPr>
          <p:nvPr/>
        </p:nvPicPr>
        <p:blipFill rotWithShape="1">
          <a:blip r:embed="rId4"/>
          <a:srcRect l="2209" r="2413" b="8327"/>
          <a:stretch/>
        </p:blipFill>
        <p:spPr>
          <a:xfrm>
            <a:off x="3642324" y="2656771"/>
            <a:ext cx="8040913" cy="2731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Freeform 25">
            <a:extLst>
              <a:ext uri="{FF2B5EF4-FFF2-40B4-BE49-F238E27FC236}">
                <a16:creationId xmlns:a16="http://schemas.microsoft.com/office/drawing/2014/main" id="{FFDA5E14-C0C3-79ED-BD85-338491028874}"/>
              </a:ext>
            </a:extLst>
          </p:cNvPr>
          <p:cNvSpPr/>
          <p:nvPr/>
        </p:nvSpPr>
        <p:spPr>
          <a:xfrm>
            <a:off x="10709482" y="742141"/>
            <a:ext cx="1723013" cy="1695837"/>
          </a:xfrm>
          <a:custGeom>
            <a:avLst/>
            <a:gdLst/>
            <a:ahLst/>
            <a:cxnLst/>
            <a:rect l="l" t="t" r="r" b="b"/>
            <a:pathLst>
              <a:path w="1363564" h="1447800">
                <a:moveTo>
                  <a:pt x="0" y="0"/>
                </a:moveTo>
                <a:lnTo>
                  <a:pt x="1363565" y="0"/>
                </a:lnTo>
                <a:lnTo>
                  <a:pt x="1363565" y="1447800"/>
                </a:lnTo>
                <a:lnTo>
                  <a:pt x="0" y="1447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endParaRPr lang="en-US" sz="1867" dirty="0">
              <a:latin typeface="UTM Avo"/>
              <a:ea typeface="+mn-ea"/>
              <a:cs typeface="+mn-ea"/>
              <a:sym typeface="+mn-lt"/>
            </a:endParaRPr>
          </a:p>
        </p:txBody>
      </p:sp>
      <p:sp>
        <p:nvSpPr>
          <p:cNvPr id="36" name="Freeform 26">
            <a:extLst>
              <a:ext uri="{FF2B5EF4-FFF2-40B4-BE49-F238E27FC236}">
                <a16:creationId xmlns:a16="http://schemas.microsoft.com/office/drawing/2014/main" id="{EBF6F2C8-BDA1-A138-0B20-A59E286EAFC2}"/>
              </a:ext>
            </a:extLst>
          </p:cNvPr>
          <p:cNvSpPr/>
          <p:nvPr/>
        </p:nvSpPr>
        <p:spPr>
          <a:xfrm>
            <a:off x="1199359" y="3817177"/>
            <a:ext cx="2806147" cy="2476968"/>
          </a:xfrm>
          <a:custGeom>
            <a:avLst/>
            <a:gdLst/>
            <a:ahLst/>
            <a:cxnLst/>
            <a:rect l="l" t="t" r="r" b="b"/>
            <a:pathLst>
              <a:path w="1811382" h="1618922">
                <a:moveTo>
                  <a:pt x="0" y="0"/>
                </a:moveTo>
                <a:lnTo>
                  <a:pt x="1811381" y="0"/>
                </a:lnTo>
                <a:lnTo>
                  <a:pt x="1811381" y="1618923"/>
                </a:lnTo>
                <a:lnTo>
                  <a:pt x="0" y="1618923"/>
                </a:lnTo>
                <a:lnTo>
                  <a:pt x="0" y="0"/>
                </a:lnTo>
                <a:close/>
              </a:path>
            </a:pathLst>
          </a:custGeom>
          <a:blipFill>
            <a:blip r:embed="rId7"/>
            <a:stretch>
              <a:fillRect/>
            </a:stretch>
          </a:blipFill>
        </p:spPr>
        <p:txBody>
          <a:bodyPr/>
          <a:lstStyle/>
          <a:p>
            <a:pPr defTabSz="1219170"/>
            <a:r>
              <a:rPr lang="en-VN" sz="1867" dirty="0">
                <a:latin typeface="UTM Avo"/>
                <a:ea typeface="+mn-ea"/>
                <a:cs typeface="+mn-ea"/>
                <a:sym typeface="+mn-lt"/>
              </a:rPr>
              <a:t>≈</a:t>
            </a:r>
          </a:p>
        </p:txBody>
      </p:sp>
      <p:sp>
        <p:nvSpPr>
          <p:cNvPr id="33" name="Rectangle 32"/>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7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dissolv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35B41F-232A-1E38-AC9B-915668732DAA}"/>
              </a:ext>
            </a:extLst>
          </p:cNvPr>
          <p:cNvSpPr txBox="1"/>
          <p:nvPr/>
        </p:nvSpPr>
        <p:spPr>
          <a:xfrm>
            <a:off x="411019" y="1710096"/>
            <a:ext cx="11688832" cy="461665"/>
          </a:xfrm>
          <a:prstGeom prst="rect">
            <a:avLst/>
          </a:prstGeom>
          <a:noFill/>
        </p:spPr>
        <p:txBody>
          <a:bodyPr wrap="square">
            <a:spAutoFit/>
          </a:bodyPr>
          <a:lstStyle/>
          <a:p>
            <a:pPr defTabSz="1219170"/>
            <a:r>
              <a:rPr lang="vi-VN" sz="2400" b="1" dirty="0">
                <a:latin typeface="+mn-lt"/>
                <a:ea typeface="+mn-ea"/>
                <a:cs typeface="+mn-ea"/>
                <a:sym typeface="+mn-lt"/>
              </a:rPr>
              <a:t>Đọc tình huống phần Khởi động – SGK tr.29 và thực hiện theo yêu cầu: </a:t>
            </a:r>
            <a:endParaRPr lang="en-VN" sz="2400" b="1" dirty="0">
              <a:latin typeface="UTM Avo"/>
              <a:ea typeface="+mn-ea"/>
              <a:cs typeface="+mn-ea"/>
              <a:sym typeface="+mn-lt"/>
            </a:endParaRPr>
          </a:p>
        </p:txBody>
      </p:sp>
      <p:sp>
        <p:nvSpPr>
          <p:cNvPr id="9" name="Rounded Rectangle 8">
            <a:extLst>
              <a:ext uri="{FF2B5EF4-FFF2-40B4-BE49-F238E27FC236}">
                <a16:creationId xmlns:a16="http://schemas.microsoft.com/office/drawing/2014/main" id="{FA3555E6-7028-34A7-B780-DD293FF2E2F4}"/>
              </a:ext>
            </a:extLst>
          </p:cNvPr>
          <p:cNvSpPr/>
          <p:nvPr/>
        </p:nvSpPr>
        <p:spPr>
          <a:xfrm>
            <a:off x="1346325" y="2396034"/>
            <a:ext cx="9499349" cy="2804160"/>
          </a:xfrm>
          <a:prstGeom prst="roundRect">
            <a:avLst/>
          </a:prstGeom>
          <a:solidFill>
            <a:schemeClr val="bg1">
              <a:lumMod val="20000"/>
              <a:lumOff val="80000"/>
            </a:schemeClr>
          </a:solid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VN" sz="2400">
              <a:solidFill>
                <a:srgbClr val="FFE994"/>
              </a:solidFill>
              <a:latin typeface="UTM Avo"/>
              <a:cs typeface="+mn-ea"/>
              <a:sym typeface="+mn-lt"/>
            </a:endParaRPr>
          </a:p>
        </p:txBody>
      </p:sp>
      <p:sp>
        <p:nvSpPr>
          <p:cNvPr id="10" name="TextBox 9">
            <a:extLst>
              <a:ext uri="{FF2B5EF4-FFF2-40B4-BE49-F238E27FC236}">
                <a16:creationId xmlns:a16="http://schemas.microsoft.com/office/drawing/2014/main" id="{4D628370-D5AE-D9B9-1299-4D598E2F3C6A}"/>
              </a:ext>
            </a:extLst>
          </p:cNvPr>
          <p:cNvSpPr txBox="1"/>
          <p:nvPr/>
        </p:nvSpPr>
        <p:spPr>
          <a:xfrm>
            <a:off x="1476239" y="2496019"/>
            <a:ext cx="9239520" cy="2183675"/>
          </a:xfrm>
          <a:prstGeom prst="rect">
            <a:avLst/>
          </a:prstGeom>
          <a:noFill/>
        </p:spPr>
        <p:txBody>
          <a:bodyPr wrap="square">
            <a:spAutoFit/>
          </a:bodyPr>
          <a:lstStyle/>
          <a:p>
            <a:pPr algn="just" defTabSz="1219170">
              <a:lnSpc>
                <a:spcPct val="200000"/>
              </a:lnSpc>
            </a:pPr>
            <a:r>
              <a:rPr lang="vi-VN" sz="2400" dirty="0">
                <a:latin typeface="+mn-lt"/>
                <a:ea typeface="+mn-ea"/>
                <a:cs typeface="+mn-ea"/>
                <a:sym typeface="+mn-lt"/>
              </a:rPr>
              <a:t>Bạn Hiền nói rằng: “Trong thao tác di chuyển một khối văn bản, bước chọn khối văn bản đó là bước cuối cùng”. Em có đồng ý với bạn Hiền không? Vì sao?</a:t>
            </a:r>
            <a:r>
              <a:rPr lang="en-VN" sz="2400" dirty="0">
                <a:latin typeface="UTM Avo"/>
                <a:ea typeface="+mn-ea"/>
                <a:cs typeface="+mn-ea"/>
                <a:sym typeface="+mn-lt"/>
              </a:rPr>
              <a:t> </a:t>
            </a:r>
          </a:p>
        </p:txBody>
      </p:sp>
      <p:sp>
        <p:nvSpPr>
          <p:cNvPr id="11" name="Rounded Rectangle 10">
            <a:extLst>
              <a:ext uri="{FF2B5EF4-FFF2-40B4-BE49-F238E27FC236}">
                <a16:creationId xmlns:a16="http://schemas.microsoft.com/office/drawing/2014/main" id="{5623E467-1ED3-4954-C8D3-F819064ECBE0}"/>
              </a:ext>
            </a:extLst>
          </p:cNvPr>
          <p:cNvSpPr/>
          <p:nvPr/>
        </p:nvSpPr>
        <p:spPr>
          <a:xfrm>
            <a:off x="1825399" y="5782125"/>
            <a:ext cx="3634283" cy="759501"/>
          </a:xfrm>
          <a:prstGeom prst="roundRect">
            <a:avLst/>
          </a:prstGeom>
          <a:solidFill>
            <a:schemeClr val="accent1">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2400" b="1" dirty="0">
                <a:solidFill>
                  <a:srgbClr val="FFFFFF"/>
                </a:solidFill>
                <a:latin typeface="UTM Avo"/>
                <a:cs typeface="+mn-ea"/>
                <a:sym typeface="+mn-lt"/>
              </a:rPr>
              <a:t>ĐỒNG Ý</a:t>
            </a:r>
          </a:p>
        </p:txBody>
      </p:sp>
      <p:sp>
        <p:nvSpPr>
          <p:cNvPr id="12" name="Rounded Rectangle 11">
            <a:extLst>
              <a:ext uri="{FF2B5EF4-FFF2-40B4-BE49-F238E27FC236}">
                <a16:creationId xmlns:a16="http://schemas.microsoft.com/office/drawing/2014/main" id="{A1482765-DF3E-8027-DA15-0F24DAEA431C}"/>
              </a:ext>
            </a:extLst>
          </p:cNvPr>
          <p:cNvSpPr/>
          <p:nvPr/>
        </p:nvSpPr>
        <p:spPr>
          <a:xfrm>
            <a:off x="6732323" y="5782125"/>
            <a:ext cx="3634283" cy="759501"/>
          </a:xfrm>
          <a:prstGeom prst="roundRect">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2400" b="1" dirty="0">
                <a:solidFill>
                  <a:srgbClr val="FFFFFF"/>
                </a:solidFill>
                <a:latin typeface="UTM Avo"/>
                <a:cs typeface="+mn-ea"/>
                <a:sym typeface="+mn-lt"/>
              </a:rPr>
              <a:t>KHÔNG ĐỒNG Ý</a:t>
            </a:r>
          </a:p>
        </p:txBody>
      </p:sp>
      <p:pic>
        <p:nvPicPr>
          <p:cNvPr id="13" name="Picture 13">
            <a:extLst>
              <a:ext uri="{FF2B5EF4-FFF2-40B4-BE49-F238E27FC236}">
                <a16:creationId xmlns:a16="http://schemas.microsoft.com/office/drawing/2014/main" id="{B8311EA5-5031-3038-CD2D-5DD1C4B1EA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750445" y="2251122"/>
            <a:ext cx="741117" cy="1164613"/>
          </a:xfrm>
          <a:prstGeom prst="rect">
            <a:avLst/>
          </a:prstGeom>
        </p:spPr>
      </p:pic>
      <p:sp>
        <p:nvSpPr>
          <p:cNvPr id="8" name="Rectangle 7"/>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6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291730F0-36E0-3755-0B68-87AD8728C3BD}"/>
              </a:ext>
            </a:extLst>
          </p:cNvPr>
          <p:cNvPicPr>
            <a:picLocks noChangeAspect="1"/>
          </p:cNvPicPr>
          <p:nvPr/>
        </p:nvPicPr>
        <p:blipFill>
          <a:blip r:embed="rId6"/>
          <a:stretch>
            <a:fillRect/>
          </a:stretch>
        </p:blipFill>
        <p:spPr>
          <a:xfrm>
            <a:off x="4501082" y="3054612"/>
            <a:ext cx="3189835" cy="1764777"/>
          </a:xfrm>
          <a:prstGeom prst="rect">
            <a:avLst/>
          </a:prstGeom>
        </p:spPr>
      </p:pic>
      <p:sp>
        <p:nvSpPr>
          <p:cNvPr id="3" name="Rectangle 2"/>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7"/>
          <p:cNvSpPr/>
          <p:nvPr/>
        </p:nvSpPr>
        <p:spPr>
          <a:xfrm rot="654677">
            <a:off x="10181939" y="4912554"/>
            <a:ext cx="1903124" cy="1929657"/>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grpSp>
        <p:nvGrpSpPr>
          <p:cNvPr id="17" name="Group 17"/>
          <p:cNvGrpSpPr/>
          <p:nvPr/>
        </p:nvGrpSpPr>
        <p:grpSpPr>
          <a:xfrm>
            <a:off x="1773850" y="2870721"/>
            <a:ext cx="8694185" cy="3006661"/>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19" name="TextBox 19"/>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grpSp>
        <p:nvGrpSpPr>
          <p:cNvPr id="20" name="Group 20"/>
          <p:cNvGrpSpPr/>
          <p:nvPr/>
        </p:nvGrpSpPr>
        <p:grpSpPr>
          <a:xfrm>
            <a:off x="1672250" y="2769121"/>
            <a:ext cx="8694185" cy="3006661"/>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chemeClr val="accent6">
                <a:lumMod val="20000"/>
                <a:lumOff val="80000"/>
              </a:schemeClr>
            </a:solidFill>
            <a:ln w="3810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2" name="TextBox 22"/>
            <p:cNvSpPr txBox="1"/>
            <p:nvPr/>
          </p:nvSpPr>
          <p:spPr>
            <a:xfrm>
              <a:off x="0" y="-104775"/>
              <a:ext cx="4854021" cy="178341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 typeface="Arial"/>
                <a:buNone/>
                <a:tabLst/>
                <a:defRPr/>
              </a:pPr>
              <a:endParaRPr kumimoji="0" sz="1200" b="0" i="0" u="none" strike="noStrike" kern="1200" cap="none" spc="0" normalizeH="0" baseline="0" noProof="0">
                <a:ln>
                  <a:noFill/>
                </a:ln>
                <a:solidFill>
                  <a:prstClr val="black"/>
                </a:solidFill>
                <a:effectLst/>
                <a:uLnTx/>
                <a:uFillTx/>
                <a:latin typeface="UTM Avo"/>
                <a:cs typeface="Arial"/>
                <a:sym typeface="+mn-lt"/>
              </a:endParaRPr>
            </a:p>
          </p:txBody>
        </p:sp>
      </p:grpSp>
      <p:sp>
        <p:nvSpPr>
          <p:cNvPr id="23" name="Freeform 23"/>
          <p:cNvSpPr/>
          <p:nvPr/>
        </p:nvSpPr>
        <p:spPr>
          <a:xfrm>
            <a:off x="83818" y="5105139"/>
            <a:ext cx="1325866" cy="2092096"/>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4" name="Freeform 24"/>
          <p:cNvSpPr/>
          <p:nvPr/>
        </p:nvSpPr>
        <p:spPr>
          <a:xfrm>
            <a:off x="1447746" y="4922885"/>
            <a:ext cx="572507" cy="852897"/>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25" name="Freeform 25"/>
          <p:cNvSpPr/>
          <p:nvPr/>
        </p:nvSpPr>
        <p:spPr>
          <a:xfrm>
            <a:off x="10016511" y="2553443"/>
            <a:ext cx="668007" cy="1230404"/>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black"/>
              </a:solidFill>
              <a:effectLst/>
              <a:uLnTx/>
              <a:uFillTx/>
              <a:latin typeface="UTM Avo"/>
              <a:cs typeface="Arial"/>
              <a:sym typeface="+mn-lt"/>
            </a:endParaRPr>
          </a:p>
        </p:txBody>
      </p:sp>
      <p:sp>
        <p:nvSpPr>
          <p:cNvPr id="30" name="TextBox 30"/>
          <p:cNvSpPr txBox="1"/>
          <p:nvPr/>
        </p:nvSpPr>
        <p:spPr>
          <a:xfrm>
            <a:off x="3543771" y="1349357"/>
            <a:ext cx="5110039" cy="1185389"/>
          </a:xfrm>
          <a:prstGeom prst="rect">
            <a:avLst/>
          </a:prstGeom>
        </p:spPr>
        <p:txBody>
          <a:bodyPr lIns="0" tIns="0" rIns="0" bIns="0" rtlCol="0" anchor="t">
            <a:spAutoFit/>
          </a:bodyPr>
          <a:lstStyle/>
          <a:p>
            <a:pPr marL="0" marR="0" lvl="0" indent="0" algn="ctr" defTabSz="609630" rtl="0" eaLnBrk="1" fontAlgn="auto" latinLnBrk="0" hangingPunct="1">
              <a:lnSpc>
                <a:spcPts val="10417"/>
              </a:lnSpc>
              <a:spcBef>
                <a:spcPts val="0"/>
              </a:spcBef>
              <a:spcAft>
                <a:spcPts val="0"/>
              </a:spcAft>
              <a:buClrTx/>
              <a:buSzTx/>
              <a:buFont typeface="Arial"/>
              <a:buNone/>
              <a:tabLst/>
              <a:defRPr/>
            </a:pPr>
            <a:r>
              <a:rPr kumimoji="0" lang="vi-VN" sz="6400" b="1" i="0" u="none" strike="noStrike" kern="1200" cap="none" spc="0" normalizeH="0" baseline="0" noProof="0" dirty="0">
                <a:ln>
                  <a:noFill/>
                </a:ln>
                <a:solidFill>
                  <a:prstClr val="black"/>
                </a:solidFill>
                <a:effectLst/>
                <a:uLnTx/>
                <a:uFillTx/>
                <a:latin typeface="+mj-lt"/>
                <a:cs typeface="Arial"/>
                <a:sym typeface="+mn-lt"/>
              </a:rPr>
              <a:t>1.</a:t>
            </a:r>
            <a:endParaRPr kumimoji="0" lang="en-US" sz="6400" b="1" i="0" u="none" strike="noStrike" kern="1200" cap="none" spc="0" normalizeH="0" baseline="0" noProof="0" dirty="0">
              <a:ln>
                <a:noFill/>
              </a:ln>
              <a:solidFill>
                <a:prstClr val="black"/>
              </a:solidFill>
              <a:effectLst/>
              <a:uLnTx/>
              <a:uFillTx/>
              <a:latin typeface="UTM Avo"/>
              <a:cs typeface="Arial"/>
              <a:sym typeface="+mn-lt"/>
            </a:endParaRPr>
          </a:p>
        </p:txBody>
      </p:sp>
      <p:sp>
        <p:nvSpPr>
          <p:cNvPr id="31" name="TextBox 31"/>
          <p:cNvSpPr txBox="1"/>
          <p:nvPr/>
        </p:nvSpPr>
        <p:spPr>
          <a:xfrm>
            <a:off x="1996088" y="3851503"/>
            <a:ext cx="8199824" cy="56239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UTM Avo"/>
                <a:cs typeface="Arial"/>
                <a:sym typeface="+mn-lt"/>
              </a:rPr>
              <a:t>Thực</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hành</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thao</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tác</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xoá</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khối</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văn</a:t>
            </a:r>
            <a:r>
              <a:rPr kumimoji="0" lang="en-US" sz="2800" b="1" i="0" u="none" strike="noStrike" kern="1200" cap="none" spc="0" normalizeH="0" baseline="0" noProof="0" dirty="0">
                <a:ln>
                  <a:noFill/>
                </a:ln>
                <a:solidFill>
                  <a:srgbClr val="000000"/>
                </a:solidFill>
                <a:effectLst/>
                <a:uLnTx/>
                <a:uFillTx/>
                <a:latin typeface="UTM Avo"/>
                <a:cs typeface="Arial"/>
                <a:sym typeface="+mn-lt"/>
              </a:rPr>
              <a:t> </a:t>
            </a:r>
            <a:r>
              <a:rPr kumimoji="0" lang="en-US" sz="2800" b="1" i="0" u="none" strike="noStrike" kern="1200" cap="none" spc="0" normalizeH="0" baseline="0" noProof="0" dirty="0" err="1">
                <a:ln>
                  <a:noFill/>
                </a:ln>
                <a:solidFill>
                  <a:srgbClr val="000000"/>
                </a:solidFill>
                <a:effectLst/>
                <a:uLnTx/>
                <a:uFillTx/>
                <a:latin typeface="UTM Avo"/>
                <a:cs typeface="Arial"/>
                <a:sym typeface="+mn-lt"/>
              </a:rPr>
              <a:t>bản</a:t>
            </a:r>
            <a:endParaRPr kumimoji="0" lang="en-US" sz="2800" b="1" i="0" u="none" strike="noStrike" kern="1200" cap="none" spc="0" normalizeH="0" baseline="0" noProof="0" dirty="0">
              <a:ln>
                <a:noFill/>
              </a:ln>
              <a:solidFill>
                <a:srgbClr val="000000"/>
              </a:solidFill>
              <a:effectLst/>
              <a:uLnTx/>
              <a:uFillTx/>
              <a:latin typeface="UTM Avo"/>
              <a:cs typeface="Arial"/>
              <a:sym typeface="+mn-lt"/>
            </a:endParaRPr>
          </a:p>
        </p:txBody>
      </p:sp>
      <p:sp>
        <p:nvSpPr>
          <p:cNvPr id="14" name="Rectangle 13"/>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830852"/>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04"/>
        <p:cNvGrpSpPr/>
        <p:nvPr/>
      </p:nvGrpSpPr>
      <p:grpSpPr>
        <a:xfrm>
          <a:off x="0" y="0"/>
          <a:ext cx="0" cy="0"/>
          <a:chOff x="0" y="0"/>
          <a:chExt cx="0" cy="0"/>
        </a:xfrm>
      </p:grpSpPr>
      <p:sp>
        <p:nvSpPr>
          <p:cNvPr id="8743" name="Google Shape;8743;p39"/>
          <p:cNvSpPr/>
          <p:nvPr/>
        </p:nvSpPr>
        <p:spPr>
          <a:xfrm>
            <a:off x="1574937" y="512654"/>
            <a:ext cx="326000" cy="326000"/>
          </a:xfrm>
          <a:prstGeom prst="plaque">
            <a:avLst>
              <a:gd name="adj" fmla="val 50000"/>
            </a:avLst>
          </a:prstGeom>
          <a:solidFill>
            <a:schemeClr val="lt1"/>
          </a:solidFill>
          <a:ln w="19050" cap="flat" cmpd="sng">
            <a:solidFill>
              <a:schemeClr val="dk1"/>
            </a:solidFill>
            <a:prstDash val="solid"/>
            <a:round/>
            <a:headEnd type="none" w="sm" len="sm"/>
            <a:tailEnd type="none" w="sm" len="sm"/>
          </a:ln>
          <a:effectLst>
            <a:outerShdw algn="bl" rotWithShape="0">
              <a:schemeClr val="dk1"/>
            </a:outerShdw>
          </a:effectLst>
        </p:spPr>
        <p:txBody>
          <a:bodyPr spcFirstLastPara="1" wrap="square" lIns="121900" tIns="121900" rIns="121900" bIns="121900" anchor="ctr" anchorCtr="0">
            <a:noAutofit/>
          </a:bodyPr>
          <a:lstStyle/>
          <a:p>
            <a:pPr defTabSz="1219170"/>
            <a:endParaRPr sz="2400">
              <a:latin typeface="UTM Avo"/>
              <a:ea typeface="+mn-ea"/>
              <a:cs typeface="+mn-ea"/>
              <a:sym typeface="+mn-lt"/>
            </a:endParaRPr>
          </a:p>
        </p:txBody>
      </p:sp>
      <p:sp>
        <p:nvSpPr>
          <p:cNvPr id="8744" name="Google Shape;8744;p39"/>
          <p:cNvSpPr/>
          <p:nvPr/>
        </p:nvSpPr>
        <p:spPr>
          <a:xfrm>
            <a:off x="10238308" y="6405060"/>
            <a:ext cx="455200" cy="455200"/>
          </a:xfrm>
          <a:prstGeom prst="plaque">
            <a:avLst>
              <a:gd name="adj" fmla="val 50000"/>
            </a:avLst>
          </a:prstGeom>
          <a:solidFill>
            <a:schemeClr val="lt1"/>
          </a:solidFill>
          <a:ln w="19050" cap="flat" cmpd="sng">
            <a:solidFill>
              <a:schemeClr val="dk1"/>
            </a:solidFill>
            <a:prstDash val="solid"/>
            <a:round/>
            <a:headEnd type="none" w="sm" len="sm"/>
            <a:tailEnd type="none" w="sm" len="sm"/>
          </a:ln>
          <a:effectLst>
            <a:outerShdw algn="bl" rotWithShape="0">
              <a:schemeClr val="dk1"/>
            </a:outerShdw>
          </a:effectLst>
        </p:spPr>
        <p:txBody>
          <a:bodyPr spcFirstLastPara="1" wrap="square" lIns="121900" tIns="121900" rIns="121900" bIns="121900" anchor="ctr" anchorCtr="0">
            <a:noAutofit/>
          </a:bodyPr>
          <a:lstStyle/>
          <a:p>
            <a:pPr defTabSz="1219170"/>
            <a:endParaRPr sz="2400">
              <a:latin typeface="UTM Avo"/>
              <a:ea typeface="+mn-ea"/>
              <a:cs typeface="+mn-ea"/>
              <a:sym typeface="+mn-lt"/>
            </a:endParaRPr>
          </a:p>
        </p:txBody>
      </p:sp>
      <p:sp>
        <p:nvSpPr>
          <p:cNvPr id="9" name="TextBox 8">
            <a:extLst>
              <a:ext uri="{FF2B5EF4-FFF2-40B4-BE49-F238E27FC236}">
                <a16:creationId xmlns:a16="http://schemas.microsoft.com/office/drawing/2014/main" id="{D155CC30-0BF0-2DB6-5768-2661F5BA1407}"/>
              </a:ext>
            </a:extLst>
          </p:cNvPr>
          <p:cNvSpPr txBox="1"/>
          <p:nvPr/>
        </p:nvSpPr>
        <p:spPr>
          <a:xfrm>
            <a:off x="1973954" y="1471982"/>
            <a:ext cx="8793574" cy="1121846"/>
          </a:xfrm>
          <a:prstGeom prst="rect">
            <a:avLst/>
          </a:prstGeom>
          <a:noFill/>
        </p:spPr>
        <p:txBody>
          <a:bodyPr wrap="square">
            <a:spAutoFit/>
          </a:bodyPr>
          <a:lstStyle/>
          <a:p>
            <a:pPr algn="just" defTabSz="1219170">
              <a:lnSpc>
                <a:spcPct val="150000"/>
              </a:lnSpc>
              <a:spcAft>
                <a:spcPts val="1067"/>
              </a:spcAft>
            </a:pPr>
            <a:r>
              <a:rPr lang="vi-VN" sz="2400" dirty="0">
                <a:latin typeface="+mn-lt"/>
                <a:ea typeface="+mn-ea"/>
                <a:cs typeface="+mn-ea"/>
                <a:sym typeface="+mn-lt"/>
              </a:rPr>
              <a:t>Trong thư mục</a:t>
            </a:r>
            <a:r>
              <a:rPr lang="vi-VN" sz="2400" b="1" dirty="0">
                <a:latin typeface="+mn-lt"/>
                <a:ea typeface="+mn-ea"/>
                <a:cs typeface="+mn-ea"/>
                <a:sym typeface="+mn-lt"/>
              </a:rPr>
              <a:t> Tập soạn thảo văn bản </a:t>
            </a:r>
            <a:r>
              <a:rPr lang="vi-VN" sz="2400" dirty="0">
                <a:latin typeface="+mn-lt"/>
                <a:ea typeface="+mn-ea"/>
                <a:cs typeface="+mn-ea"/>
                <a:sym typeface="+mn-lt"/>
              </a:rPr>
              <a:t>có tệp văn bản </a:t>
            </a:r>
            <a:r>
              <a:rPr lang="vi-VN" sz="2400" b="1" dirty="0">
                <a:latin typeface="+mn-lt"/>
                <a:ea typeface="+mn-ea"/>
                <a:cs typeface="+mn-ea"/>
                <a:sym typeface="+mn-lt"/>
              </a:rPr>
              <a:t>Tập sửa đoạn văn</a:t>
            </a:r>
            <a:r>
              <a:rPr lang="vi-VN" sz="2400" dirty="0">
                <a:latin typeface="+mn-lt"/>
                <a:ea typeface="+mn-ea"/>
                <a:cs typeface="+mn-ea"/>
                <a:sym typeface="+mn-lt"/>
              </a:rPr>
              <a:t> với nội dung như sau:</a:t>
            </a:r>
            <a:endParaRPr lang="en-VN" sz="2400" dirty="0">
              <a:latin typeface="UTM Avo"/>
              <a:ea typeface="+mn-ea"/>
              <a:cs typeface="+mn-ea"/>
              <a:sym typeface="+mn-lt"/>
            </a:endParaRPr>
          </a:p>
        </p:txBody>
      </p:sp>
      <p:sp>
        <p:nvSpPr>
          <p:cNvPr id="11" name="TextBox 10">
            <a:extLst>
              <a:ext uri="{FF2B5EF4-FFF2-40B4-BE49-F238E27FC236}">
                <a16:creationId xmlns:a16="http://schemas.microsoft.com/office/drawing/2014/main" id="{30E0E9CB-E060-950D-7F8B-036C84049923}"/>
              </a:ext>
            </a:extLst>
          </p:cNvPr>
          <p:cNvSpPr txBox="1"/>
          <p:nvPr/>
        </p:nvSpPr>
        <p:spPr>
          <a:xfrm>
            <a:off x="694449" y="4973896"/>
            <a:ext cx="11029607" cy="1675843"/>
          </a:xfrm>
          <a:prstGeom prst="rect">
            <a:avLst/>
          </a:prstGeom>
          <a:noFill/>
        </p:spPr>
        <p:txBody>
          <a:bodyPr wrap="square">
            <a:spAutoFit/>
          </a:bodyPr>
          <a:lstStyle/>
          <a:p>
            <a:pPr algn="just" defTabSz="1219170">
              <a:lnSpc>
                <a:spcPct val="150000"/>
              </a:lnSpc>
              <a:spcAft>
                <a:spcPts val="1067"/>
              </a:spcAft>
            </a:pPr>
            <a:r>
              <a:rPr lang="en-US" sz="2400" i="1" dirty="0" err="1">
                <a:latin typeface="UTM Avo"/>
                <a:ea typeface="+mn-ea"/>
                <a:cs typeface="+mn-ea"/>
                <a:sym typeface="+mn-lt"/>
              </a:rPr>
              <a:t>Em</a:t>
            </a:r>
            <a:r>
              <a:rPr lang="en-US" sz="2400" i="1" dirty="0">
                <a:latin typeface="UTM Avo"/>
                <a:ea typeface="+mn-ea"/>
                <a:cs typeface="+mn-ea"/>
                <a:sym typeface="+mn-lt"/>
              </a:rPr>
              <a:t> </a:t>
            </a:r>
            <a:r>
              <a:rPr lang="en-US" sz="2400" i="1" dirty="0" err="1">
                <a:latin typeface="UTM Avo"/>
                <a:ea typeface="+mn-ea"/>
                <a:cs typeface="+mn-ea"/>
                <a:sym typeface="+mn-lt"/>
              </a:rPr>
              <a:t>hãy</a:t>
            </a:r>
            <a:r>
              <a:rPr lang="en-US" sz="2400" i="1" dirty="0">
                <a:latin typeface="UTM Avo"/>
                <a:ea typeface="+mn-ea"/>
                <a:cs typeface="+mn-ea"/>
                <a:sym typeface="+mn-lt"/>
              </a:rPr>
              <a:t> </a:t>
            </a:r>
            <a:r>
              <a:rPr lang="en-US" sz="2400" i="1" dirty="0" err="1">
                <a:latin typeface="UTM Avo"/>
                <a:ea typeface="+mn-ea"/>
                <a:cs typeface="+mn-ea"/>
                <a:sym typeface="+mn-lt"/>
              </a:rPr>
              <a:t>mở</a:t>
            </a:r>
            <a:r>
              <a:rPr lang="en-US" sz="2400" i="1" dirty="0">
                <a:latin typeface="UTM Avo"/>
                <a:ea typeface="+mn-ea"/>
                <a:cs typeface="+mn-ea"/>
                <a:sym typeface="+mn-lt"/>
              </a:rPr>
              <a:t> </a:t>
            </a:r>
            <a:r>
              <a:rPr lang="en-US" sz="2400" i="1" dirty="0" err="1">
                <a:latin typeface="UTM Avo"/>
                <a:ea typeface="+mn-ea"/>
                <a:cs typeface="+mn-ea"/>
                <a:sym typeface="+mn-lt"/>
              </a:rPr>
              <a:t>tệp</a:t>
            </a:r>
            <a:r>
              <a:rPr lang="en-US" sz="2400" i="1" dirty="0">
                <a:latin typeface="UTM Avo"/>
                <a:ea typeface="+mn-ea"/>
                <a:cs typeface="+mn-ea"/>
                <a:sym typeface="+mn-lt"/>
              </a:rPr>
              <a:t> </a:t>
            </a:r>
            <a:r>
              <a:rPr lang="en-US" sz="2400" i="1" dirty="0" err="1">
                <a:latin typeface="UTM Avo"/>
                <a:ea typeface="+mn-ea"/>
                <a:cs typeface="+mn-ea"/>
                <a:sym typeface="+mn-lt"/>
              </a:rPr>
              <a:t>văn</a:t>
            </a:r>
            <a:r>
              <a:rPr lang="en-US" sz="2400" i="1" dirty="0">
                <a:latin typeface="UTM Avo"/>
                <a:ea typeface="+mn-ea"/>
                <a:cs typeface="+mn-ea"/>
                <a:sym typeface="+mn-lt"/>
              </a:rPr>
              <a:t> </a:t>
            </a:r>
            <a:r>
              <a:rPr lang="en-US" sz="2400" i="1" dirty="0" err="1">
                <a:latin typeface="UTM Avo"/>
                <a:ea typeface="+mn-ea"/>
                <a:cs typeface="+mn-ea"/>
                <a:sym typeface="+mn-lt"/>
              </a:rPr>
              <a:t>bản</a:t>
            </a:r>
            <a:r>
              <a:rPr lang="en-US" sz="2400" i="1" dirty="0">
                <a:latin typeface="UTM Avo"/>
                <a:ea typeface="+mn-ea"/>
                <a:cs typeface="+mn-ea"/>
                <a:sym typeface="+mn-lt"/>
              </a:rPr>
              <a:t> </a:t>
            </a:r>
            <a:r>
              <a:rPr lang="en-US" sz="2400" i="1" dirty="0" err="1">
                <a:latin typeface="UTM Avo"/>
                <a:ea typeface="+mn-ea"/>
                <a:cs typeface="+mn-ea"/>
                <a:sym typeface="+mn-lt"/>
              </a:rPr>
              <a:t>và</a:t>
            </a:r>
            <a:r>
              <a:rPr lang="en-US" sz="2400" i="1" dirty="0">
                <a:latin typeface="UTM Avo"/>
                <a:ea typeface="+mn-ea"/>
                <a:cs typeface="+mn-ea"/>
                <a:sym typeface="+mn-lt"/>
              </a:rPr>
              <a:t> </a:t>
            </a:r>
            <a:r>
              <a:rPr lang="en-US" sz="2400" i="1" dirty="0" err="1">
                <a:latin typeface="UTM Avo"/>
                <a:ea typeface="+mn-ea"/>
                <a:cs typeface="+mn-ea"/>
                <a:sym typeface="+mn-lt"/>
              </a:rPr>
              <a:t>sao</a:t>
            </a:r>
            <a:r>
              <a:rPr lang="en-US" sz="2400" i="1" dirty="0">
                <a:latin typeface="UTM Avo"/>
                <a:ea typeface="+mn-ea"/>
                <a:cs typeface="+mn-ea"/>
                <a:sym typeface="+mn-lt"/>
              </a:rPr>
              <a:t> </a:t>
            </a:r>
            <a:r>
              <a:rPr lang="en-US" sz="2400" i="1" dirty="0" err="1">
                <a:latin typeface="UTM Avo"/>
                <a:ea typeface="+mn-ea"/>
                <a:cs typeface="+mn-ea"/>
                <a:sym typeface="+mn-lt"/>
              </a:rPr>
              <a:t>chép</a:t>
            </a:r>
            <a:r>
              <a:rPr lang="en-US" sz="2400" i="1" dirty="0">
                <a:latin typeface="UTM Avo"/>
                <a:ea typeface="+mn-ea"/>
                <a:cs typeface="+mn-ea"/>
                <a:sym typeface="+mn-lt"/>
              </a:rPr>
              <a:t> </a:t>
            </a:r>
            <a:r>
              <a:rPr lang="en-US" sz="2400" i="1" dirty="0" err="1">
                <a:latin typeface="UTM Avo"/>
                <a:ea typeface="+mn-ea"/>
                <a:cs typeface="+mn-ea"/>
                <a:sym typeface="+mn-lt"/>
              </a:rPr>
              <a:t>đoạn</a:t>
            </a:r>
            <a:r>
              <a:rPr lang="en-US" sz="2400" i="1" dirty="0">
                <a:latin typeface="UTM Avo"/>
                <a:ea typeface="+mn-ea"/>
                <a:cs typeface="+mn-ea"/>
                <a:sym typeface="+mn-lt"/>
              </a:rPr>
              <a:t> </a:t>
            </a:r>
            <a:r>
              <a:rPr lang="en-US" sz="2400" i="1" dirty="0" err="1">
                <a:latin typeface="UTM Avo"/>
                <a:ea typeface="+mn-ea"/>
                <a:cs typeface="+mn-ea"/>
                <a:sym typeface="+mn-lt"/>
              </a:rPr>
              <a:t>văn</a:t>
            </a:r>
            <a:r>
              <a:rPr lang="en-US" sz="2400" i="1" dirty="0">
                <a:latin typeface="UTM Avo"/>
                <a:ea typeface="+mn-ea"/>
                <a:cs typeface="+mn-ea"/>
                <a:sym typeface="+mn-lt"/>
              </a:rPr>
              <a:t> </a:t>
            </a:r>
            <a:r>
              <a:rPr lang="en-US" sz="2400" i="1" dirty="0" err="1">
                <a:latin typeface="UTM Avo"/>
                <a:ea typeface="+mn-ea"/>
                <a:cs typeface="+mn-ea"/>
                <a:sym typeface="+mn-lt"/>
              </a:rPr>
              <a:t>trong</a:t>
            </a:r>
            <a:r>
              <a:rPr lang="en-US" sz="2400" i="1" dirty="0">
                <a:latin typeface="UTM Avo"/>
                <a:ea typeface="+mn-ea"/>
                <a:cs typeface="+mn-ea"/>
                <a:sym typeface="+mn-lt"/>
              </a:rPr>
              <a:t> </a:t>
            </a:r>
            <a:r>
              <a:rPr lang="en-US" sz="2400" i="1" dirty="0" err="1">
                <a:latin typeface="UTM Avo"/>
                <a:ea typeface="+mn-ea"/>
                <a:cs typeface="+mn-ea"/>
                <a:sym typeface="+mn-lt"/>
              </a:rPr>
              <a:t>ngoặc</a:t>
            </a:r>
            <a:r>
              <a:rPr lang="en-US" sz="2400" i="1" dirty="0">
                <a:latin typeface="UTM Avo"/>
                <a:ea typeface="+mn-ea"/>
                <a:cs typeface="+mn-ea"/>
                <a:sym typeface="+mn-lt"/>
              </a:rPr>
              <a:t> </a:t>
            </a:r>
            <a:r>
              <a:rPr lang="en-US" sz="2400" i="1" dirty="0" err="1">
                <a:latin typeface="UTM Avo"/>
                <a:ea typeface="+mn-ea"/>
                <a:cs typeface="+mn-ea"/>
                <a:sym typeface="+mn-lt"/>
              </a:rPr>
              <a:t>kép</a:t>
            </a:r>
            <a:r>
              <a:rPr lang="en-US" sz="2400" i="1" dirty="0">
                <a:latin typeface="UTM Avo"/>
                <a:ea typeface="+mn-ea"/>
                <a:cs typeface="+mn-ea"/>
                <a:sym typeface="+mn-lt"/>
              </a:rPr>
              <a:t> </a:t>
            </a:r>
            <a:r>
              <a:rPr lang="en-US" sz="2400" i="1" dirty="0" err="1">
                <a:latin typeface="UTM Avo"/>
                <a:ea typeface="+mn-ea"/>
                <a:cs typeface="+mn-ea"/>
                <a:sym typeface="+mn-lt"/>
              </a:rPr>
              <a:t>xuống</a:t>
            </a:r>
            <a:r>
              <a:rPr lang="en-US" sz="2400" i="1" dirty="0">
                <a:latin typeface="UTM Avo"/>
                <a:ea typeface="+mn-ea"/>
                <a:cs typeface="+mn-ea"/>
                <a:sym typeface="+mn-lt"/>
              </a:rPr>
              <a:t> </a:t>
            </a:r>
            <a:r>
              <a:rPr lang="en-US" sz="2400" i="1" dirty="0" err="1">
                <a:latin typeface="UTM Avo"/>
                <a:ea typeface="+mn-ea"/>
                <a:cs typeface="+mn-ea"/>
                <a:sym typeface="+mn-lt"/>
              </a:rPr>
              <a:t>dưới</a:t>
            </a:r>
            <a:r>
              <a:rPr lang="en-US" sz="2400" i="1" dirty="0">
                <a:latin typeface="UTM Avo"/>
                <a:ea typeface="+mn-ea"/>
                <a:cs typeface="+mn-ea"/>
                <a:sym typeface="+mn-lt"/>
              </a:rPr>
              <a:t> </a:t>
            </a:r>
            <a:r>
              <a:rPr lang="en-US" sz="2400" i="1" dirty="0" err="1">
                <a:latin typeface="UTM Avo"/>
                <a:ea typeface="+mn-ea"/>
                <a:cs typeface="+mn-ea"/>
                <a:sym typeface="+mn-lt"/>
              </a:rPr>
              <a:t>dòng</a:t>
            </a:r>
            <a:r>
              <a:rPr lang="en-US" sz="2400" i="1" dirty="0">
                <a:latin typeface="UTM Avo"/>
                <a:ea typeface="+mn-ea"/>
                <a:cs typeface="+mn-ea"/>
                <a:sym typeface="+mn-lt"/>
              </a:rPr>
              <a:t> “</a:t>
            </a:r>
            <a:r>
              <a:rPr lang="en-US" sz="2400" i="1" dirty="0" err="1">
                <a:latin typeface="UTM Avo"/>
                <a:ea typeface="+mn-ea"/>
                <a:cs typeface="+mn-ea"/>
                <a:sym typeface="+mn-lt"/>
              </a:rPr>
              <a:t>Bài</a:t>
            </a:r>
            <a:r>
              <a:rPr lang="en-US" sz="2400" i="1" dirty="0">
                <a:latin typeface="UTM Avo"/>
                <a:ea typeface="+mn-ea"/>
                <a:cs typeface="+mn-ea"/>
                <a:sym typeface="+mn-lt"/>
              </a:rPr>
              <a:t> </a:t>
            </a:r>
            <a:r>
              <a:rPr lang="en-US" sz="2400" i="1" dirty="0" err="1">
                <a:latin typeface="UTM Avo"/>
                <a:ea typeface="+mn-ea"/>
                <a:cs typeface="+mn-ea"/>
                <a:sym typeface="+mn-lt"/>
              </a:rPr>
              <a:t>làm</a:t>
            </a:r>
            <a:r>
              <a:rPr lang="en-US" sz="2400" i="1" dirty="0">
                <a:latin typeface="UTM Avo"/>
                <a:ea typeface="+mn-ea"/>
                <a:cs typeface="+mn-ea"/>
                <a:sym typeface="+mn-lt"/>
              </a:rPr>
              <a:t>” </a:t>
            </a:r>
            <a:r>
              <a:rPr lang="en-US" sz="2400" i="1" dirty="0" err="1">
                <a:latin typeface="UTM Avo"/>
                <a:ea typeface="+mn-ea"/>
                <a:cs typeface="+mn-ea"/>
                <a:sym typeface="+mn-lt"/>
              </a:rPr>
              <a:t>rồi</a:t>
            </a:r>
            <a:r>
              <a:rPr lang="en-US" sz="2400" i="1" dirty="0">
                <a:latin typeface="UTM Avo"/>
                <a:ea typeface="+mn-ea"/>
                <a:cs typeface="+mn-ea"/>
                <a:sym typeface="+mn-lt"/>
              </a:rPr>
              <a:t> </a:t>
            </a:r>
            <a:r>
              <a:rPr lang="en-US" sz="2400" i="1" dirty="0" err="1">
                <a:latin typeface="UTM Avo"/>
                <a:ea typeface="+mn-ea"/>
                <a:cs typeface="+mn-ea"/>
                <a:sym typeface="+mn-lt"/>
              </a:rPr>
              <a:t>xóa</a:t>
            </a:r>
            <a:r>
              <a:rPr lang="en-US" sz="2400" i="1" dirty="0">
                <a:latin typeface="UTM Avo"/>
                <a:ea typeface="+mn-ea"/>
                <a:cs typeface="+mn-ea"/>
                <a:sym typeface="+mn-lt"/>
              </a:rPr>
              <a:t> </a:t>
            </a:r>
            <a:r>
              <a:rPr lang="en-US" sz="2400" i="1" dirty="0" err="1">
                <a:latin typeface="UTM Avo"/>
                <a:ea typeface="+mn-ea"/>
                <a:cs typeface="+mn-ea"/>
                <a:sym typeface="+mn-lt"/>
              </a:rPr>
              <a:t>các</a:t>
            </a:r>
            <a:r>
              <a:rPr lang="en-US" sz="2400" i="1" dirty="0">
                <a:latin typeface="UTM Avo"/>
                <a:ea typeface="+mn-ea"/>
                <a:cs typeface="+mn-ea"/>
                <a:sym typeface="+mn-lt"/>
              </a:rPr>
              <a:t> </a:t>
            </a:r>
            <a:r>
              <a:rPr lang="en-US" sz="2400" i="1" dirty="0" err="1">
                <a:latin typeface="UTM Avo"/>
                <a:ea typeface="+mn-ea"/>
                <a:cs typeface="+mn-ea"/>
                <a:sym typeface="+mn-lt"/>
              </a:rPr>
              <a:t>khối</a:t>
            </a:r>
            <a:r>
              <a:rPr lang="en-US" sz="2400" i="1" dirty="0">
                <a:latin typeface="UTM Avo"/>
                <a:ea typeface="+mn-ea"/>
                <a:cs typeface="+mn-ea"/>
                <a:sym typeface="+mn-lt"/>
              </a:rPr>
              <a:t> </a:t>
            </a:r>
            <a:r>
              <a:rPr lang="en-US" sz="2400" i="1" dirty="0" err="1">
                <a:latin typeface="UTM Avo"/>
                <a:ea typeface="+mn-ea"/>
                <a:cs typeface="+mn-ea"/>
                <a:sym typeface="+mn-lt"/>
              </a:rPr>
              <a:t>văn</a:t>
            </a:r>
            <a:r>
              <a:rPr lang="en-US" sz="2400" i="1" dirty="0">
                <a:latin typeface="UTM Avo"/>
                <a:ea typeface="+mn-ea"/>
                <a:cs typeface="+mn-ea"/>
                <a:sym typeface="+mn-lt"/>
              </a:rPr>
              <a:t> </a:t>
            </a:r>
            <a:r>
              <a:rPr lang="en-US" sz="2400" i="1" dirty="0" err="1">
                <a:latin typeface="UTM Avo"/>
                <a:ea typeface="+mn-ea"/>
                <a:cs typeface="+mn-ea"/>
                <a:sym typeface="+mn-lt"/>
              </a:rPr>
              <a:t>bản</a:t>
            </a:r>
            <a:r>
              <a:rPr lang="en-US" sz="2400" i="1" dirty="0">
                <a:latin typeface="UTM Avo"/>
                <a:ea typeface="+mn-ea"/>
                <a:cs typeface="+mn-ea"/>
                <a:sym typeface="+mn-lt"/>
              </a:rPr>
              <a:t> </a:t>
            </a:r>
            <a:r>
              <a:rPr lang="en-US" sz="2400" i="1" dirty="0" err="1">
                <a:solidFill>
                  <a:srgbClr val="7030A0"/>
                </a:solidFill>
                <a:latin typeface="UTM Avo"/>
                <a:ea typeface="+mn-ea"/>
                <a:cs typeface="+mn-ea"/>
                <a:sym typeface="+mn-lt"/>
              </a:rPr>
              <a:t>màu</a:t>
            </a:r>
            <a:r>
              <a:rPr lang="en-US" sz="2400" i="1" dirty="0">
                <a:solidFill>
                  <a:srgbClr val="7030A0"/>
                </a:solidFill>
                <a:latin typeface="UTM Avo"/>
                <a:ea typeface="+mn-ea"/>
                <a:cs typeface="+mn-ea"/>
                <a:sym typeface="+mn-lt"/>
              </a:rPr>
              <a:t> </a:t>
            </a:r>
            <a:r>
              <a:rPr lang="en-US" sz="2400" i="1" dirty="0" err="1">
                <a:solidFill>
                  <a:srgbClr val="7030A0"/>
                </a:solidFill>
                <a:latin typeface="UTM Avo"/>
                <a:ea typeface="+mn-ea"/>
                <a:cs typeface="+mn-ea"/>
                <a:sym typeface="+mn-lt"/>
              </a:rPr>
              <a:t>tím</a:t>
            </a:r>
            <a:r>
              <a:rPr lang="en-US" sz="2400" i="1" dirty="0">
                <a:latin typeface="UTM Avo"/>
                <a:ea typeface="+mn-ea"/>
                <a:cs typeface="+mn-ea"/>
                <a:sym typeface="+mn-lt"/>
              </a:rPr>
              <a:t>. Lưu </a:t>
            </a:r>
            <a:r>
              <a:rPr lang="en-US" sz="2400" i="1" dirty="0" err="1">
                <a:latin typeface="UTM Avo"/>
                <a:ea typeface="+mn-ea"/>
                <a:cs typeface="+mn-ea"/>
                <a:sym typeface="+mn-lt"/>
              </a:rPr>
              <a:t>văn</a:t>
            </a:r>
            <a:r>
              <a:rPr lang="en-US" sz="2400" i="1" dirty="0">
                <a:latin typeface="UTM Avo"/>
                <a:ea typeface="+mn-ea"/>
                <a:cs typeface="+mn-ea"/>
                <a:sym typeface="+mn-lt"/>
              </a:rPr>
              <a:t> </a:t>
            </a:r>
            <a:r>
              <a:rPr lang="en-US" sz="2400" i="1" dirty="0" err="1">
                <a:latin typeface="UTM Avo"/>
                <a:ea typeface="+mn-ea"/>
                <a:cs typeface="+mn-ea"/>
                <a:sym typeface="+mn-lt"/>
              </a:rPr>
              <a:t>bản</a:t>
            </a:r>
            <a:r>
              <a:rPr lang="en-US" sz="2400" i="1" dirty="0">
                <a:latin typeface="UTM Avo"/>
                <a:ea typeface="+mn-ea"/>
                <a:cs typeface="+mn-ea"/>
                <a:sym typeface="+mn-lt"/>
              </a:rPr>
              <a:t> </a:t>
            </a:r>
            <a:r>
              <a:rPr lang="en-US" sz="2400" i="1" dirty="0" err="1">
                <a:latin typeface="UTM Avo"/>
                <a:ea typeface="+mn-ea"/>
                <a:cs typeface="+mn-ea"/>
                <a:sym typeface="+mn-lt"/>
              </a:rPr>
              <a:t>sau</a:t>
            </a:r>
            <a:r>
              <a:rPr lang="en-US" sz="2400" i="1" dirty="0">
                <a:latin typeface="UTM Avo"/>
                <a:ea typeface="+mn-ea"/>
                <a:cs typeface="+mn-ea"/>
                <a:sym typeface="+mn-lt"/>
              </a:rPr>
              <a:t> </a:t>
            </a:r>
            <a:r>
              <a:rPr lang="en-US" sz="2400" i="1" dirty="0" err="1">
                <a:latin typeface="UTM Avo"/>
                <a:ea typeface="+mn-ea"/>
                <a:cs typeface="+mn-ea"/>
                <a:sym typeface="+mn-lt"/>
              </a:rPr>
              <a:t>khi</a:t>
            </a:r>
            <a:r>
              <a:rPr lang="en-US" sz="2400" i="1" dirty="0">
                <a:latin typeface="UTM Avo"/>
                <a:ea typeface="+mn-ea"/>
                <a:cs typeface="+mn-ea"/>
                <a:sym typeface="+mn-lt"/>
              </a:rPr>
              <a:t> </a:t>
            </a:r>
            <a:r>
              <a:rPr lang="en-US" sz="2400" i="1" dirty="0" err="1">
                <a:latin typeface="UTM Avo"/>
                <a:ea typeface="+mn-ea"/>
                <a:cs typeface="+mn-ea"/>
                <a:sym typeface="+mn-lt"/>
              </a:rPr>
              <a:t>chỉnh</a:t>
            </a:r>
            <a:r>
              <a:rPr lang="en-US" sz="2400" i="1" dirty="0">
                <a:latin typeface="UTM Avo"/>
                <a:ea typeface="+mn-ea"/>
                <a:cs typeface="+mn-ea"/>
                <a:sym typeface="+mn-lt"/>
              </a:rPr>
              <a:t> </a:t>
            </a:r>
            <a:r>
              <a:rPr lang="en-US" sz="2400" i="1" dirty="0" err="1">
                <a:latin typeface="UTM Avo"/>
                <a:ea typeface="+mn-ea"/>
                <a:cs typeface="+mn-ea"/>
                <a:sym typeface="+mn-lt"/>
              </a:rPr>
              <a:t>sửa</a:t>
            </a:r>
            <a:r>
              <a:rPr lang="en-US" sz="2400" i="1" dirty="0">
                <a:latin typeface="UTM Avo"/>
                <a:ea typeface="+mn-ea"/>
                <a:cs typeface="+mn-ea"/>
                <a:sym typeface="+mn-lt"/>
              </a:rPr>
              <a:t>.</a:t>
            </a:r>
            <a:endParaRPr lang="en-VN" sz="2400" dirty="0">
              <a:latin typeface="UTM Avo"/>
              <a:ea typeface="+mn-ea"/>
              <a:cs typeface="+mn-ea"/>
              <a:sym typeface="+mn-lt"/>
            </a:endParaRPr>
          </a:p>
        </p:txBody>
      </p:sp>
      <p:pic>
        <p:nvPicPr>
          <p:cNvPr id="13" name="Picture 12">
            <a:extLst>
              <a:ext uri="{FF2B5EF4-FFF2-40B4-BE49-F238E27FC236}">
                <a16:creationId xmlns:a16="http://schemas.microsoft.com/office/drawing/2014/main" id="{901C5775-0B3C-47AC-BEC2-736F54146C1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8032" t="4149" r="8067" b="5620"/>
          <a:stretch/>
        </p:blipFill>
        <p:spPr>
          <a:xfrm>
            <a:off x="4082902" y="2643506"/>
            <a:ext cx="5088228" cy="2300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Picture 4" descr="https://cdn-icons-png.flaticon.com/512/3296/3296160.png">
            <a:extLst>
              <a:ext uri="{FF2B5EF4-FFF2-40B4-BE49-F238E27FC236}">
                <a16:creationId xmlns:a16="http://schemas.microsoft.com/office/drawing/2014/main" id="{D0D057AC-4CF6-0571-3799-7FED2DC560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98" y="1471983"/>
            <a:ext cx="1278213" cy="12782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dissolve">
                                      <p:cBhvr>
                                        <p:cTn id="10" dur="500"/>
                                        <p:tgtEl>
                                          <p:spTgt spid="43"/>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48"/>
        <p:cNvGrpSpPr/>
        <p:nvPr/>
      </p:nvGrpSpPr>
      <p:grpSpPr>
        <a:xfrm>
          <a:off x="0" y="0"/>
          <a:ext cx="0" cy="0"/>
          <a:chOff x="0" y="0"/>
          <a:chExt cx="0" cy="0"/>
        </a:xfrm>
      </p:grpSpPr>
      <p:sp>
        <p:nvSpPr>
          <p:cNvPr id="8749" name="Google Shape;8749;p40"/>
          <p:cNvSpPr txBox="1">
            <a:spLocks noGrp="1"/>
          </p:cNvSpPr>
          <p:nvPr>
            <p:ph type="title"/>
          </p:nvPr>
        </p:nvSpPr>
        <p:spPr>
          <a:xfrm>
            <a:off x="3355865" y="1572960"/>
            <a:ext cx="4976973" cy="763600"/>
          </a:xfrm>
          <a:prstGeom prst="rect">
            <a:avLst/>
          </a:prstGeom>
        </p:spPr>
        <p:txBody>
          <a:bodyPr spcFirstLastPara="1" wrap="square" lIns="121900" tIns="121900" rIns="121900" bIns="121900" anchor="t" anchorCtr="0">
            <a:noAutofit/>
          </a:bodyPr>
          <a:lstStyle/>
          <a:p>
            <a:r>
              <a:rPr lang="en" sz="2400" b="1" dirty="0" err="1">
                <a:solidFill>
                  <a:srgbClr val="FF0000"/>
                </a:solidFill>
                <a:latin typeface="+mn-lt"/>
                <a:ea typeface="+mn-ea"/>
                <a:cs typeface="+mn-ea"/>
                <a:sym typeface="+mn-lt"/>
              </a:rPr>
              <a:t>Hướng</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dẫn</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thực</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hành</a:t>
            </a:r>
            <a:endParaRPr sz="2400" b="1" dirty="0">
              <a:solidFill>
                <a:srgbClr val="FF0000"/>
              </a:solidFill>
              <a:latin typeface="+mn-lt"/>
              <a:ea typeface="+mn-ea"/>
              <a:cs typeface="+mn-ea"/>
              <a:sym typeface="+mn-lt"/>
            </a:endParaRPr>
          </a:p>
        </p:txBody>
      </p:sp>
      <p:sp>
        <p:nvSpPr>
          <p:cNvPr id="4" name="Alternate Process 3">
            <a:extLst>
              <a:ext uri="{FF2B5EF4-FFF2-40B4-BE49-F238E27FC236}">
                <a16:creationId xmlns:a16="http://schemas.microsoft.com/office/drawing/2014/main" id="{8AC2FD05-6788-BDE9-E1A9-29635875D5C3}"/>
              </a:ext>
            </a:extLst>
          </p:cNvPr>
          <p:cNvSpPr/>
          <p:nvPr/>
        </p:nvSpPr>
        <p:spPr>
          <a:xfrm>
            <a:off x="618431" y="2349215"/>
            <a:ext cx="1961321" cy="671444"/>
          </a:xfrm>
          <a:prstGeom prst="flowChartAlternateProcess">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2400" b="1" dirty="0">
                <a:solidFill>
                  <a:srgbClr val="000000"/>
                </a:solidFill>
                <a:latin typeface="UTM Avo"/>
                <a:cs typeface="+mn-ea"/>
                <a:sym typeface="+mn-lt"/>
              </a:rPr>
              <a:t>Bước 1</a:t>
            </a:r>
          </a:p>
        </p:txBody>
      </p:sp>
      <p:sp>
        <p:nvSpPr>
          <p:cNvPr id="6" name="TextBox 5">
            <a:extLst>
              <a:ext uri="{FF2B5EF4-FFF2-40B4-BE49-F238E27FC236}">
                <a16:creationId xmlns:a16="http://schemas.microsoft.com/office/drawing/2014/main" id="{3A6BCE19-BD6F-894D-A8A9-9C5A47299DC4}"/>
              </a:ext>
            </a:extLst>
          </p:cNvPr>
          <p:cNvSpPr txBox="1"/>
          <p:nvPr/>
        </p:nvSpPr>
        <p:spPr>
          <a:xfrm>
            <a:off x="2579752" y="2436794"/>
            <a:ext cx="8463725" cy="461665"/>
          </a:xfrm>
          <a:prstGeom prst="rect">
            <a:avLst/>
          </a:prstGeom>
          <a:noFill/>
        </p:spPr>
        <p:txBody>
          <a:bodyPr wrap="square">
            <a:spAutoFit/>
          </a:bodyPr>
          <a:lstStyle/>
          <a:p>
            <a:pPr algn="ctr" defTabSz="1219170"/>
            <a:r>
              <a:rPr lang="en-US" sz="2400" dirty="0" err="1">
                <a:latin typeface="UTM Avo"/>
                <a:ea typeface="+mn-ea"/>
                <a:cs typeface="+mn-ea"/>
                <a:sym typeface="+mn-lt"/>
              </a:rPr>
              <a:t>Kích</a:t>
            </a:r>
            <a:r>
              <a:rPr lang="en-US" sz="2400" dirty="0">
                <a:latin typeface="UTM Avo"/>
                <a:ea typeface="+mn-ea"/>
                <a:cs typeface="+mn-ea"/>
                <a:sym typeface="+mn-lt"/>
              </a:rPr>
              <a:t> </a:t>
            </a:r>
            <a:r>
              <a:rPr lang="en-US" sz="2400" dirty="0" err="1">
                <a:latin typeface="UTM Avo"/>
                <a:ea typeface="+mn-ea"/>
                <a:cs typeface="+mn-ea"/>
                <a:sym typeface="+mn-lt"/>
              </a:rPr>
              <a:t>hoạt</a:t>
            </a:r>
            <a:r>
              <a:rPr lang="en-US" sz="2400" dirty="0">
                <a:latin typeface="UTM Avo"/>
                <a:ea typeface="+mn-ea"/>
                <a:cs typeface="+mn-ea"/>
                <a:sym typeface="+mn-lt"/>
              </a:rPr>
              <a:t> </a:t>
            </a:r>
            <a:r>
              <a:rPr lang="en-US" sz="2400" dirty="0" err="1">
                <a:latin typeface="UTM Avo"/>
                <a:ea typeface="+mn-ea"/>
                <a:cs typeface="+mn-ea"/>
                <a:sym typeface="+mn-lt"/>
              </a:rPr>
              <a:t>phần</a:t>
            </a:r>
            <a:r>
              <a:rPr lang="en-US" sz="2400" dirty="0">
                <a:latin typeface="UTM Avo"/>
                <a:ea typeface="+mn-ea"/>
                <a:cs typeface="+mn-ea"/>
                <a:sym typeface="+mn-lt"/>
              </a:rPr>
              <a:t> </a:t>
            </a:r>
            <a:r>
              <a:rPr lang="en-US" sz="2400" dirty="0" err="1">
                <a:latin typeface="UTM Avo"/>
                <a:ea typeface="+mn-ea"/>
                <a:cs typeface="+mn-ea"/>
                <a:sym typeface="+mn-lt"/>
              </a:rPr>
              <a:t>mềm</a:t>
            </a:r>
            <a:r>
              <a:rPr lang="en-US" sz="2400" dirty="0">
                <a:latin typeface="UTM Avo"/>
                <a:ea typeface="+mn-ea"/>
                <a:cs typeface="+mn-ea"/>
                <a:sym typeface="+mn-lt"/>
              </a:rPr>
              <a:t> Word </a:t>
            </a:r>
            <a:r>
              <a:rPr lang="en-US" sz="2400" dirty="0" err="1">
                <a:latin typeface="UTM Avo"/>
                <a:ea typeface="+mn-ea"/>
                <a:cs typeface="+mn-ea"/>
                <a:sym typeface="+mn-lt"/>
              </a:rPr>
              <a:t>và</a:t>
            </a:r>
            <a:r>
              <a:rPr lang="en-US" sz="2400" dirty="0">
                <a:latin typeface="UTM Avo"/>
                <a:ea typeface="+mn-ea"/>
                <a:cs typeface="+mn-ea"/>
                <a:sym typeface="+mn-lt"/>
              </a:rPr>
              <a:t> </a:t>
            </a:r>
            <a:r>
              <a:rPr lang="en-US" sz="2400" dirty="0" err="1">
                <a:latin typeface="UTM Avo"/>
                <a:ea typeface="+mn-ea"/>
                <a:cs typeface="+mn-ea"/>
                <a:sym typeface="+mn-lt"/>
              </a:rPr>
              <a:t>mở</a:t>
            </a:r>
            <a:r>
              <a:rPr lang="en-US" sz="2400" dirty="0">
                <a:latin typeface="UTM Avo"/>
                <a:ea typeface="+mn-ea"/>
                <a:cs typeface="+mn-ea"/>
                <a:sym typeface="+mn-lt"/>
              </a:rPr>
              <a:t> </a:t>
            </a:r>
            <a:r>
              <a:rPr lang="en-US" sz="2400" dirty="0" err="1">
                <a:latin typeface="UTM Avo"/>
                <a:ea typeface="+mn-ea"/>
                <a:cs typeface="+mn-ea"/>
                <a:sym typeface="+mn-lt"/>
              </a:rPr>
              <a:t>tệp</a:t>
            </a:r>
            <a:r>
              <a:rPr lang="en-US" sz="2400" dirty="0">
                <a:latin typeface="UTM Avo"/>
                <a:ea typeface="+mn-ea"/>
                <a:cs typeface="+mn-ea"/>
                <a:sym typeface="+mn-lt"/>
              </a:rPr>
              <a:t> </a:t>
            </a:r>
            <a:r>
              <a:rPr lang="en-US" sz="2400" dirty="0" err="1">
                <a:latin typeface="UTM Avo"/>
                <a:ea typeface="+mn-ea"/>
                <a:cs typeface="+mn-ea"/>
                <a:sym typeface="+mn-lt"/>
              </a:rPr>
              <a:t>văn</a:t>
            </a:r>
            <a:r>
              <a:rPr lang="en-US" sz="2400" dirty="0">
                <a:latin typeface="UTM Avo"/>
                <a:ea typeface="+mn-ea"/>
                <a:cs typeface="+mn-ea"/>
                <a:sym typeface="+mn-lt"/>
              </a:rPr>
              <a:t> </a:t>
            </a:r>
            <a:r>
              <a:rPr lang="en-US" sz="2400" dirty="0" err="1">
                <a:latin typeface="UTM Avo"/>
                <a:ea typeface="+mn-ea"/>
                <a:cs typeface="+mn-ea"/>
                <a:sym typeface="+mn-lt"/>
              </a:rPr>
              <a:t>bản</a:t>
            </a:r>
            <a:r>
              <a:rPr lang="en-US" sz="2400" dirty="0">
                <a:latin typeface="UTM Avo"/>
                <a:ea typeface="+mn-ea"/>
                <a:cs typeface="+mn-ea"/>
                <a:sym typeface="+mn-lt"/>
              </a:rPr>
              <a:t> </a:t>
            </a:r>
            <a:r>
              <a:rPr lang="en-US" sz="2400" dirty="0" err="1">
                <a:latin typeface="UTM Avo"/>
                <a:ea typeface="+mn-ea"/>
                <a:cs typeface="+mn-ea"/>
                <a:sym typeface="+mn-lt"/>
              </a:rPr>
              <a:t>đã</a:t>
            </a:r>
            <a:r>
              <a:rPr lang="en-US" sz="2400" dirty="0">
                <a:latin typeface="UTM Avo"/>
                <a:ea typeface="+mn-ea"/>
                <a:cs typeface="+mn-ea"/>
                <a:sym typeface="+mn-lt"/>
              </a:rPr>
              <a:t> </a:t>
            </a:r>
            <a:r>
              <a:rPr lang="en-US" sz="2400" dirty="0" err="1">
                <a:latin typeface="UTM Avo"/>
                <a:ea typeface="+mn-ea"/>
                <a:cs typeface="+mn-ea"/>
                <a:sym typeface="+mn-lt"/>
              </a:rPr>
              <a:t>cho</a:t>
            </a:r>
            <a:r>
              <a:rPr lang="en-US" sz="2400" dirty="0">
                <a:latin typeface="UTM Avo"/>
                <a:ea typeface="+mn-ea"/>
                <a:cs typeface="+mn-ea"/>
                <a:sym typeface="+mn-lt"/>
              </a:rPr>
              <a:t>.</a:t>
            </a:r>
            <a:r>
              <a:rPr lang="en-VN" sz="2400" dirty="0">
                <a:latin typeface="UTM Avo"/>
                <a:ea typeface="+mn-ea"/>
                <a:cs typeface="+mn-ea"/>
                <a:sym typeface="+mn-lt"/>
              </a:rPr>
              <a:t> </a:t>
            </a:r>
          </a:p>
        </p:txBody>
      </p:sp>
      <p:sp>
        <p:nvSpPr>
          <p:cNvPr id="7" name="Alternate Process 6">
            <a:extLst>
              <a:ext uri="{FF2B5EF4-FFF2-40B4-BE49-F238E27FC236}">
                <a16:creationId xmlns:a16="http://schemas.microsoft.com/office/drawing/2014/main" id="{B21C95E9-15C8-FFC1-B220-F601E98C41D2}"/>
              </a:ext>
            </a:extLst>
          </p:cNvPr>
          <p:cNvSpPr/>
          <p:nvPr/>
        </p:nvSpPr>
        <p:spPr>
          <a:xfrm>
            <a:off x="618431" y="3780657"/>
            <a:ext cx="1961321" cy="671444"/>
          </a:xfrm>
          <a:prstGeom prst="flowChartAlternateProcess">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2400" b="1" dirty="0">
                <a:solidFill>
                  <a:srgbClr val="000000"/>
                </a:solidFill>
                <a:latin typeface="UTM Avo"/>
                <a:cs typeface="+mn-ea"/>
                <a:sym typeface="+mn-lt"/>
              </a:rPr>
              <a:t>Bước 2</a:t>
            </a:r>
          </a:p>
        </p:txBody>
      </p:sp>
      <p:sp>
        <p:nvSpPr>
          <p:cNvPr id="9" name="TextBox 8">
            <a:extLst>
              <a:ext uri="{FF2B5EF4-FFF2-40B4-BE49-F238E27FC236}">
                <a16:creationId xmlns:a16="http://schemas.microsoft.com/office/drawing/2014/main" id="{60646EA6-C9FC-5792-04F9-432AC0CBD053}"/>
              </a:ext>
            </a:extLst>
          </p:cNvPr>
          <p:cNvSpPr txBox="1"/>
          <p:nvPr/>
        </p:nvSpPr>
        <p:spPr>
          <a:xfrm>
            <a:off x="2579753" y="3278458"/>
            <a:ext cx="8993813" cy="1675843"/>
          </a:xfrm>
          <a:prstGeom prst="rect">
            <a:avLst/>
          </a:prstGeom>
          <a:noFill/>
        </p:spPr>
        <p:txBody>
          <a:bodyPr wrap="square">
            <a:spAutoFit/>
          </a:bodyPr>
          <a:lstStyle/>
          <a:p>
            <a:pPr algn="just" defTabSz="1219170">
              <a:lnSpc>
                <a:spcPct val="150000"/>
              </a:lnSpc>
              <a:spcAft>
                <a:spcPts val="1067"/>
              </a:spcAft>
            </a:pPr>
            <a:r>
              <a:rPr lang="en-US" sz="2400" dirty="0">
                <a:latin typeface="UTM Avo"/>
                <a:ea typeface="+mn-ea"/>
                <a:cs typeface="+mn-ea"/>
                <a:sym typeface="+mn-lt"/>
              </a:rPr>
              <a:t>Sao </a:t>
            </a:r>
            <a:r>
              <a:rPr lang="en-US" sz="2400" dirty="0" err="1">
                <a:latin typeface="UTM Avo"/>
                <a:ea typeface="+mn-ea"/>
                <a:cs typeface="+mn-ea"/>
                <a:sym typeface="+mn-lt"/>
              </a:rPr>
              <a:t>chép</a:t>
            </a:r>
            <a:r>
              <a:rPr lang="en-US" sz="2400" dirty="0">
                <a:latin typeface="UTM Avo"/>
                <a:ea typeface="+mn-ea"/>
                <a:cs typeface="+mn-ea"/>
                <a:sym typeface="+mn-lt"/>
              </a:rPr>
              <a:t> </a:t>
            </a:r>
            <a:r>
              <a:rPr lang="en-US" sz="2400" dirty="0" err="1">
                <a:latin typeface="UTM Avo"/>
                <a:ea typeface="+mn-ea"/>
                <a:cs typeface="+mn-ea"/>
                <a:sym typeface="+mn-lt"/>
              </a:rPr>
              <a:t>đoạn</a:t>
            </a:r>
            <a:r>
              <a:rPr lang="en-US" sz="2400" dirty="0">
                <a:latin typeface="UTM Avo"/>
                <a:ea typeface="+mn-ea"/>
                <a:cs typeface="+mn-ea"/>
                <a:sym typeface="+mn-lt"/>
              </a:rPr>
              <a:t> </a:t>
            </a:r>
            <a:r>
              <a:rPr lang="en-US" sz="2400" dirty="0" err="1">
                <a:latin typeface="UTM Avo"/>
                <a:ea typeface="+mn-ea"/>
                <a:cs typeface="+mn-ea"/>
                <a:sym typeface="+mn-lt"/>
              </a:rPr>
              <a:t>văn</a:t>
            </a:r>
            <a:r>
              <a:rPr lang="en-US" sz="2400" dirty="0">
                <a:latin typeface="UTM Avo"/>
                <a:ea typeface="+mn-ea"/>
                <a:cs typeface="+mn-ea"/>
                <a:sym typeface="+mn-lt"/>
              </a:rPr>
              <a:t> </a:t>
            </a:r>
            <a:r>
              <a:rPr lang="en-US" sz="2400" dirty="0" err="1">
                <a:latin typeface="UTM Avo"/>
                <a:ea typeface="+mn-ea"/>
                <a:cs typeface="+mn-ea"/>
                <a:sym typeface="+mn-lt"/>
              </a:rPr>
              <a:t>trong</a:t>
            </a:r>
            <a:r>
              <a:rPr lang="en-US" sz="2400" dirty="0">
                <a:latin typeface="UTM Avo"/>
                <a:ea typeface="+mn-ea"/>
                <a:cs typeface="+mn-ea"/>
                <a:sym typeface="+mn-lt"/>
              </a:rPr>
              <a:t> </a:t>
            </a:r>
            <a:r>
              <a:rPr lang="en-US" sz="2400" dirty="0" err="1">
                <a:latin typeface="UTM Avo"/>
                <a:ea typeface="+mn-ea"/>
                <a:cs typeface="+mn-ea"/>
                <a:sym typeface="+mn-lt"/>
              </a:rPr>
              <a:t>ngoặc</a:t>
            </a:r>
            <a:r>
              <a:rPr lang="en-US" sz="2400" dirty="0">
                <a:latin typeface="UTM Avo"/>
                <a:ea typeface="+mn-ea"/>
                <a:cs typeface="+mn-ea"/>
                <a:sym typeface="+mn-lt"/>
              </a:rPr>
              <a:t> </a:t>
            </a:r>
            <a:r>
              <a:rPr lang="en-US" sz="2400" dirty="0" err="1">
                <a:latin typeface="UTM Avo"/>
                <a:ea typeface="+mn-ea"/>
                <a:cs typeface="+mn-ea"/>
                <a:sym typeface="+mn-lt"/>
              </a:rPr>
              <a:t>kép</a:t>
            </a:r>
            <a:r>
              <a:rPr lang="en-US" sz="2400" dirty="0">
                <a:latin typeface="UTM Avo"/>
                <a:ea typeface="+mn-ea"/>
                <a:cs typeface="+mn-ea"/>
                <a:sym typeface="+mn-lt"/>
              </a:rPr>
              <a:t> </a:t>
            </a:r>
            <a:r>
              <a:rPr lang="en-US" sz="2400" dirty="0" err="1">
                <a:latin typeface="UTM Avo"/>
                <a:ea typeface="+mn-ea"/>
                <a:cs typeface="+mn-ea"/>
                <a:sym typeface="+mn-lt"/>
              </a:rPr>
              <a:t>xuống</a:t>
            </a:r>
            <a:r>
              <a:rPr lang="en-US" sz="2400" dirty="0">
                <a:latin typeface="UTM Avo"/>
                <a:ea typeface="+mn-ea"/>
                <a:cs typeface="+mn-ea"/>
                <a:sym typeface="+mn-lt"/>
              </a:rPr>
              <a:t> </a:t>
            </a:r>
            <a:r>
              <a:rPr lang="en-US" sz="2400" dirty="0" err="1">
                <a:latin typeface="UTM Avo"/>
                <a:ea typeface="+mn-ea"/>
                <a:cs typeface="+mn-ea"/>
                <a:sym typeface="+mn-lt"/>
              </a:rPr>
              <a:t>dưới</a:t>
            </a:r>
            <a:r>
              <a:rPr lang="en-US" sz="2400" dirty="0">
                <a:latin typeface="UTM Avo"/>
                <a:ea typeface="+mn-ea"/>
                <a:cs typeface="+mn-ea"/>
                <a:sym typeface="+mn-lt"/>
              </a:rPr>
              <a:t> </a:t>
            </a:r>
            <a:r>
              <a:rPr lang="en-US" sz="2400" dirty="0" err="1">
                <a:latin typeface="UTM Avo"/>
                <a:ea typeface="+mn-ea"/>
                <a:cs typeface="+mn-ea"/>
                <a:sym typeface="+mn-lt"/>
              </a:rPr>
              <a:t>dòng</a:t>
            </a:r>
            <a:r>
              <a:rPr lang="en-US" sz="2400" dirty="0">
                <a:latin typeface="UTM Avo"/>
                <a:ea typeface="+mn-ea"/>
                <a:cs typeface="+mn-ea"/>
                <a:sym typeface="+mn-lt"/>
              </a:rPr>
              <a:t> “</a:t>
            </a:r>
            <a:r>
              <a:rPr lang="en-US" sz="2400" dirty="0" err="1">
                <a:latin typeface="UTM Avo"/>
                <a:ea typeface="+mn-ea"/>
                <a:cs typeface="+mn-ea"/>
                <a:sym typeface="+mn-lt"/>
              </a:rPr>
              <a:t>Bài</a:t>
            </a:r>
            <a:r>
              <a:rPr lang="en-US" sz="2400" dirty="0">
                <a:latin typeface="UTM Avo"/>
                <a:ea typeface="+mn-ea"/>
                <a:cs typeface="+mn-ea"/>
                <a:sym typeface="+mn-lt"/>
              </a:rPr>
              <a:t> </a:t>
            </a:r>
            <a:r>
              <a:rPr lang="en-US" sz="2400" dirty="0" err="1">
                <a:latin typeface="UTM Avo"/>
                <a:ea typeface="+mn-ea"/>
                <a:cs typeface="+mn-ea"/>
                <a:sym typeface="+mn-lt"/>
              </a:rPr>
              <a:t>làm</a:t>
            </a:r>
            <a:r>
              <a:rPr lang="en-US" sz="2400" dirty="0">
                <a:latin typeface="UTM Avo"/>
                <a:ea typeface="+mn-ea"/>
                <a:cs typeface="+mn-ea"/>
                <a:sym typeface="+mn-lt"/>
              </a:rPr>
              <a:t>”. </a:t>
            </a:r>
            <a:r>
              <a:rPr lang="en-US" sz="2400" dirty="0" err="1">
                <a:latin typeface="UTM Avo"/>
                <a:ea typeface="+mn-ea"/>
                <a:cs typeface="+mn-ea"/>
                <a:sym typeface="+mn-lt"/>
              </a:rPr>
              <a:t>Lần</a:t>
            </a:r>
            <a:r>
              <a:rPr lang="en-US" sz="2400" dirty="0">
                <a:latin typeface="UTM Avo"/>
                <a:ea typeface="+mn-ea"/>
                <a:cs typeface="+mn-ea"/>
                <a:sym typeface="+mn-lt"/>
              </a:rPr>
              <a:t> </a:t>
            </a:r>
            <a:r>
              <a:rPr lang="en-US" sz="2400" dirty="0" err="1">
                <a:latin typeface="UTM Avo"/>
                <a:ea typeface="+mn-ea"/>
                <a:cs typeface="+mn-ea"/>
                <a:sym typeface="+mn-lt"/>
              </a:rPr>
              <a:t>lượt</a:t>
            </a:r>
            <a:r>
              <a:rPr lang="en-US" sz="2400" dirty="0">
                <a:latin typeface="UTM Avo"/>
                <a:ea typeface="+mn-ea"/>
                <a:cs typeface="+mn-ea"/>
                <a:sym typeface="+mn-lt"/>
              </a:rPr>
              <a:t> </a:t>
            </a:r>
            <a:r>
              <a:rPr lang="en-US" sz="2400" dirty="0" err="1">
                <a:latin typeface="UTM Avo"/>
                <a:ea typeface="+mn-ea"/>
                <a:cs typeface="+mn-ea"/>
                <a:sym typeface="+mn-lt"/>
              </a:rPr>
              <a:t>chọn</a:t>
            </a:r>
            <a:r>
              <a:rPr lang="en-US" sz="2400" dirty="0">
                <a:latin typeface="UTM Avo"/>
                <a:ea typeface="+mn-ea"/>
                <a:cs typeface="+mn-ea"/>
                <a:sym typeface="+mn-lt"/>
              </a:rPr>
              <a:t> </a:t>
            </a:r>
            <a:r>
              <a:rPr lang="en-US" sz="2400" dirty="0" err="1">
                <a:latin typeface="UTM Avo"/>
                <a:ea typeface="+mn-ea"/>
                <a:cs typeface="+mn-ea"/>
                <a:sym typeface="+mn-lt"/>
              </a:rPr>
              <a:t>từng</a:t>
            </a:r>
            <a:r>
              <a:rPr lang="en-US" sz="2400" dirty="0">
                <a:latin typeface="UTM Avo"/>
                <a:ea typeface="+mn-ea"/>
                <a:cs typeface="+mn-ea"/>
                <a:sym typeface="+mn-lt"/>
              </a:rPr>
              <a:t> </a:t>
            </a:r>
            <a:r>
              <a:rPr lang="en-US" sz="2400" dirty="0" err="1">
                <a:latin typeface="UTM Avo"/>
                <a:ea typeface="+mn-ea"/>
                <a:cs typeface="+mn-ea"/>
                <a:sym typeface="+mn-lt"/>
              </a:rPr>
              <a:t>khối</a:t>
            </a:r>
            <a:r>
              <a:rPr lang="en-US" sz="2400" dirty="0">
                <a:latin typeface="UTM Avo"/>
                <a:ea typeface="+mn-ea"/>
                <a:cs typeface="+mn-ea"/>
                <a:sym typeface="+mn-lt"/>
              </a:rPr>
              <a:t> </a:t>
            </a:r>
            <a:r>
              <a:rPr lang="en-US" sz="2400" dirty="0" err="1">
                <a:latin typeface="UTM Avo"/>
                <a:ea typeface="+mn-ea"/>
                <a:cs typeface="+mn-ea"/>
                <a:sym typeface="+mn-lt"/>
              </a:rPr>
              <a:t>văn</a:t>
            </a:r>
            <a:r>
              <a:rPr lang="en-US" sz="2400" dirty="0">
                <a:latin typeface="UTM Avo"/>
                <a:ea typeface="+mn-ea"/>
                <a:cs typeface="+mn-ea"/>
                <a:sym typeface="+mn-lt"/>
              </a:rPr>
              <a:t> </a:t>
            </a:r>
            <a:r>
              <a:rPr lang="en-US" sz="2400" dirty="0" err="1">
                <a:latin typeface="UTM Avo"/>
                <a:ea typeface="+mn-ea"/>
                <a:cs typeface="+mn-ea"/>
                <a:sym typeface="+mn-lt"/>
              </a:rPr>
              <a:t>bản</a:t>
            </a:r>
            <a:r>
              <a:rPr lang="en-US" sz="2400" dirty="0">
                <a:latin typeface="UTM Avo"/>
                <a:ea typeface="+mn-ea"/>
                <a:cs typeface="+mn-ea"/>
                <a:sym typeface="+mn-lt"/>
              </a:rPr>
              <a:t> </a:t>
            </a:r>
            <a:r>
              <a:rPr lang="en-US" sz="2400" dirty="0" err="1">
                <a:solidFill>
                  <a:srgbClr val="7030A0"/>
                </a:solidFill>
                <a:latin typeface="UTM Avo"/>
                <a:ea typeface="+mn-ea"/>
                <a:cs typeface="+mn-ea"/>
                <a:sym typeface="+mn-lt"/>
              </a:rPr>
              <a:t>màu</a:t>
            </a:r>
            <a:r>
              <a:rPr lang="en-US" sz="2400" dirty="0">
                <a:solidFill>
                  <a:srgbClr val="7030A0"/>
                </a:solidFill>
                <a:latin typeface="UTM Avo"/>
                <a:ea typeface="+mn-ea"/>
                <a:cs typeface="+mn-ea"/>
                <a:sym typeface="+mn-lt"/>
              </a:rPr>
              <a:t> </a:t>
            </a:r>
            <a:r>
              <a:rPr lang="en-US" sz="2400" dirty="0" err="1">
                <a:solidFill>
                  <a:srgbClr val="7030A0"/>
                </a:solidFill>
                <a:latin typeface="UTM Avo"/>
                <a:ea typeface="+mn-ea"/>
                <a:cs typeface="+mn-ea"/>
                <a:sym typeface="+mn-lt"/>
              </a:rPr>
              <a:t>tím</a:t>
            </a:r>
            <a:r>
              <a:rPr lang="en-US" sz="2400" dirty="0">
                <a:latin typeface="UTM Avo"/>
                <a:ea typeface="+mn-ea"/>
                <a:cs typeface="+mn-ea"/>
                <a:sym typeface="+mn-lt"/>
              </a:rPr>
              <a:t>, </a:t>
            </a:r>
            <a:r>
              <a:rPr lang="en-US" sz="2400" dirty="0" err="1">
                <a:latin typeface="UTM Avo"/>
                <a:ea typeface="+mn-ea"/>
                <a:cs typeface="+mn-ea"/>
                <a:sym typeface="+mn-lt"/>
              </a:rPr>
              <a:t>rồi</a:t>
            </a:r>
            <a:r>
              <a:rPr lang="en-US" sz="2400" dirty="0">
                <a:latin typeface="UTM Avo"/>
                <a:ea typeface="+mn-ea"/>
                <a:cs typeface="+mn-ea"/>
                <a:sym typeface="+mn-lt"/>
              </a:rPr>
              <a:t> </a:t>
            </a:r>
            <a:r>
              <a:rPr lang="en-US" sz="2400" dirty="0" err="1">
                <a:latin typeface="UTM Avo"/>
                <a:ea typeface="+mn-ea"/>
                <a:cs typeface="+mn-ea"/>
                <a:sym typeface="+mn-lt"/>
              </a:rPr>
              <a:t>nhấn</a:t>
            </a:r>
            <a:r>
              <a:rPr lang="en-US" sz="2400" dirty="0">
                <a:latin typeface="UTM Avo"/>
                <a:ea typeface="+mn-ea"/>
                <a:cs typeface="+mn-ea"/>
                <a:sym typeface="+mn-lt"/>
              </a:rPr>
              <a:t> </a:t>
            </a:r>
            <a:r>
              <a:rPr lang="en-US" sz="2400" dirty="0" err="1">
                <a:latin typeface="UTM Avo"/>
                <a:ea typeface="+mn-ea"/>
                <a:cs typeface="+mn-ea"/>
                <a:sym typeface="+mn-lt"/>
              </a:rPr>
              <a:t>phím</a:t>
            </a:r>
            <a:r>
              <a:rPr lang="en-US" sz="2400" dirty="0">
                <a:latin typeface="UTM Avo"/>
                <a:ea typeface="+mn-ea"/>
                <a:cs typeface="+mn-ea"/>
                <a:sym typeface="+mn-lt"/>
              </a:rPr>
              <a:t> </a:t>
            </a:r>
            <a:r>
              <a:rPr lang="en-US" sz="2400" b="1" dirty="0">
                <a:latin typeface="UTM Avo"/>
                <a:ea typeface="+mn-ea"/>
                <a:cs typeface="+mn-ea"/>
                <a:sym typeface="+mn-lt"/>
              </a:rPr>
              <a:t>Delete</a:t>
            </a:r>
            <a:r>
              <a:rPr lang="en-US" sz="2400" dirty="0">
                <a:latin typeface="UTM Avo"/>
                <a:ea typeface="+mn-ea"/>
                <a:cs typeface="+mn-ea"/>
                <a:sym typeface="+mn-lt"/>
              </a:rPr>
              <a:t> </a:t>
            </a:r>
            <a:r>
              <a:rPr lang="en-US" sz="2400" dirty="0" err="1">
                <a:latin typeface="UTM Avo"/>
                <a:ea typeface="+mn-ea"/>
                <a:cs typeface="+mn-ea"/>
                <a:sym typeface="+mn-lt"/>
              </a:rPr>
              <a:t>để</a:t>
            </a:r>
            <a:r>
              <a:rPr lang="en-US" sz="2400" dirty="0">
                <a:latin typeface="UTM Avo"/>
                <a:ea typeface="+mn-ea"/>
                <a:cs typeface="+mn-ea"/>
                <a:sym typeface="+mn-lt"/>
              </a:rPr>
              <a:t> </a:t>
            </a:r>
            <a:r>
              <a:rPr lang="en-US" sz="2400" dirty="0" err="1">
                <a:latin typeface="UTM Avo"/>
                <a:ea typeface="+mn-ea"/>
                <a:cs typeface="+mn-ea"/>
                <a:sym typeface="+mn-lt"/>
              </a:rPr>
              <a:t>xóa</a:t>
            </a:r>
            <a:r>
              <a:rPr lang="en-US" sz="2400" dirty="0">
                <a:latin typeface="UTM Avo"/>
                <a:ea typeface="+mn-ea"/>
                <a:cs typeface="+mn-ea"/>
                <a:sym typeface="+mn-lt"/>
              </a:rPr>
              <a:t>.</a:t>
            </a:r>
            <a:endParaRPr lang="en-VN" sz="2400" dirty="0">
              <a:latin typeface="UTM Avo"/>
              <a:ea typeface="+mn-ea"/>
              <a:cs typeface="+mn-ea"/>
              <a:sym typeface="+mn-lt"/>
            </a:endParaRPr>
          </a:p>
        </p:txBody>
      </p:sp>
      <p:sp>
        <p:nvSpPr>
          <p:cNvPr id="10" name="Alternate Process 9">
            <a:extLst>
              <a:ext uri="{FF2B5EF4-FFF2-40B4-BE49-F238E27FC236}">
                <a16:creationId xmlns:a16="http://schemas.microsoft.com/office/drawing/2014/main" id="{219F713A-4E71-44E2-8A72-C0B22EFCF570}"/>
              </a:ext>
            </a:extLst>
          </p:cNvPr>
          <p:cNvSpPr/>
          <p:nvPr/>
        </p:nvSpPr>
        <p:spPr>
          <a:xfrm>
            <a:off x="618432" y="5442932"/>
            <a:ext cx="1961321" cy="671444"/>
          </a:xfrm>
          <a:prstGeom prst="flowChartAlternateProcess">
            <a:avLst/>
          </a:prstGeom>
          <a:solidFill>
            <a:schemeClr val="accent1">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VN" sz="2400" b="1" dirty="0">
                <a:solidFill>
                  <a:srgbClr val="000000"/>
                </a:solidFill>
                <a:latin typeface="UTM Avo"/>
                <a:cs typeface="+mn-ea"/>
                <a:sym typeface="+mn-lt"/>
              </a:rPr>
              <a:t>Bước 3</a:t>
            </a:r>
          </a:p>
        </p:txBody>
      </p:sp>
      <p:sp>
        <p:nvSpPr>
          <p:cNvPr id="12" name="TextBox 11">
            <a:extLst>
              <a:ext uri="{FF2B5EF4-FFF2-40B4-BE49-F238E27FC236}">
                <a16:creationId xmlns:a16="http://schemas.microsoft.com/office/drawing/2014/main" id="{92CF7F7D-F555-1DF4-5144-014A04704CE6}"/>
              </a:ext>
            </a:extLst>
          </p:cNvPr>
          <p:cNvSpPr txBox="1"/>
          <p:nvPr/>
        </p:nvSpPr>
        <p:spPr>
          <a:xfrm>
            <a:off x="2579753" y="5547822"/>
            <a:ext cx="5561496" cy="461665"/>
          </a:xfrm>
          <a:prstGeom prst="rect">
            <a:avLst/>
          </a:prstGeom>
          <a:noFill/>
        </p:spPr>
        <p:txBody>
          <a:bodyPr wrap="square">
            <a:spAutoFit/>
          </a:bodyPr>
          <a:lstStyle/>
          <a:p>
            <a:pPr algn="ctr" defTabSz="1219170">
              <a:spcAft>
                <a:spcPts val="1067"/>
              </a:spcAft>
            </a:pPr>
            <a:r>
              <a:rPr lang="en-US" sz="2400" dirty="0">
                <a:latin typeface="UTM Avo"/>
                <a:ea typeface="+mn-ea"/>
                <a:cs typeface="+mn-ea"/>
                <a:sym typeface="+mn-lt"/>
              </a:rPr>
              <a:t>Lưu </a:t>
            </a:r>
            <a:r>
              <a:rPr lang="en-US" sz="2400" dirty="0" err="1">
                <a:latin typeface="UTM Avo"/>
                <a:ea typeface="+mn-ea"/>
                <a:cs typeface="+mn-ea"/>
                <a:sym typeface="+mn-lt"/>
              </a:rPr>
              <a:t>tệp</a:t>
            </a:r>
            <a:r>
              <a:rPr lang="en-US" sz="2400" dirty="0">
                <a:latin typeface="UTM Avo"/>
                <a:ea typeface="+mn-ea"/>
                <a:cs typeface="+mn-ea"/>
                <a:sym typeface="+mn-lt"/>
              </a:rPr>
              <a:t> </a:t>
            </a:r>
            <a:r>
              <a:rPr lang="en-US" sz="2400" dirty="0" err="1">
                <a:latin typeface="UTM Avo"/>
                <a:ea typeface="+mn-ea"/>
                <a:cs typeface="+mn-ea"/>
                <a:sym typeface="+mn-lt"/>
              </a:rPr>
              <a:t>văn</a:t>
            </a:r>
            <a:r>
              <a:rPr lang="en-US" sz="2400" dirty="0">
                <a:latin typeface="UTM Avo"/>
                <a:ea typeface="+mn-ea"/>
                <a:cs typeface="+mn-ea"/>
                <a:sym typeface="+mn-lt"/>
              </a:rPr>
              <a:t> </a:t>
            </a:r>
            <a:r>
              <a:rPr lang="en-US" sz="2400" dirty="0" err="1">
                <a:latin typeface="UTM Avo"/>
                <a:ea typeface="+mn-ea"/>
                <a:cs typeface="+mn-ea"/>
                <a:sym typeface="+mn-lt"/>
              </a:rPr>
              <a:t>bản</a:t>
            </a:r>
            <a:r>
              <a:rPr lang="en-US" sz="2400" dirty="0">
                <a:latin typeface="UTM Avo"/>
                <a:ea typeface="+mn-ea"/>
                <a:cs typeface="+mn-ea"/>
                <a:sym typeface="+mn-lt"/>
              </a:rPr>
              <a:t> </a:t>
            </a:r>
            <a:r>
              <a:rPr lang="en-US" sz="2400" dirty="0" err="1">
                <a:latin typeface="UTM Avo"/>
                <a:ea typeface="+mn-ea"/>
                <a:cs typeface="+mn-ea"/>
                <a:sym typeface="+mn-lt"/>
              </a:rPr>
              <a:t>sau</a:t>
            </a:r>
            <a:r>
              <a:rPr lang="en-US" sz="2400" dirty="0">
                <a:latin typeface="UTM Avo"/>
                <a:ea typeface="+mn-ea"/>
                <a:cs typeface="+mn-ea"/>
                <a:sym typeface="+mn-lt"/>
              </a:rPr>
              <a:t> </a:t>
            </a:r>
            <a:r>
              <a:rPr lang="en-US" sz="2400" dirty="0" err="1">
                <a:latin typeface="UTM Avo"/>
                <a:ea typeface="+mn-ea"/>
                <a:cs typeface="+mn-ea"/>
                <a:sym typeface="+mn-lt"/>
              </a:rPr>
              <a:t>khi</a:t>
            </a:r>
            <a:r>
              <a:rPr lang="en-US" sz="2400" dirty="0">
                <a:latin typeface="UTM Avo"/>
                <a:ea typeface="+mn-ea"/>
                <a:cs typeface="+mn-ea"/>
                <a:sym typeface="+mn-lt"/>
              </a:rPr>
              <a:t> </a:t>
            </a:r>
            <a:r>
              <a:rPr lang="en-US" sz="2400" dirty="0" err="1">
                <a:latin typeface="UTM Avo"/>
                <a:ea typeface="+mn-ea"/>
                <a:cs typeface="+mn-ea"/>
                <a:sym typeface="+mn-lt"/>
              </a:rPr>
              <a:t>chỉnh</a:t>
            </a:r>
            <a:r>
              <a:rPr lang="en-US" sz="2400" dirty="0">
                <a:latin typeface="UTM Avo"/>
                <a:ea typeface="+mn-ea"/>
                <a:cs typeface="+mn-ea"/>
                <a:sym typeface="+mn-lt"/>
              </a:rPr>
              <a:t> </a:t>
            </a:r>
            <a:r>
              <a:rPr lang="en-US" sz="2400" dirty="0" err="1">
                <a:latin typeface="UTM Avo"/>
                <a:ea typeface="+mn-ea"/>
                <a:cs typeface="+mn-ea"/>
                <a:sym typeface="+mn-lt"/>
              </a:rPr>
              <a:t>sửa</a:t>
            </a:r>
            <a:r>
              <a:rPr lang="en-US" sz="2400" dirty="0">
                <a:latin typeface="UTM Avo"/>
                <a:ea typeface="+mn-ea"/>
                <a:cs typeface="+mn-ea"/>
                <a:sym typeface="+mn-lt"/>
              </a:rPr>
              <a:t>.</a:t>
            </a:r>
            <a:endParaRPr lang="en-VN" sz="2400" dirty="0">
              <a:latin typeface="UTM Avo"/>
              <a:ea typeface="+mn-ea"/>
              <a:cs typeface="+mn-ea"/>
              <a:sym typeface="+mn-lt"/>
            </a:endParaRPr>
          </a:p>
        </p:txBody>
      </p:sp>
      <p:pic>
        <p:nvPicPr>
          <p:cNvPr id="13" name="Picture 5" descr="Người Phụ Nữ Hoạt Hình Với Máy Tính Xách Tay Trên Thiết Kế Vector Máy Tính  | Công cụ đồ họa PSD Tải xuống miễn phí - Pikbest">
            <a:extLst>
              <a:ext uri="{FF2B5EF4-FFF2-40B4-BE49-F238E27FC236}">
                <a16:creationId xmlns:a16="http://schemas.microsoft.com/office/drawing/2014/main" id="{8BD00293-0980-901E-59D2-C903BC815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405" y="4403461"/>
            <a:ext cx="3113649" cy="311364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Cursor">
            <a:extLst>
              <a:ext uri="{FF2B5EF4-FFF2-40B4-BE49-F238E27FC236}">
                <a16:creationId xmlns:a16="http://schemas.microsoft.com/office/drawing/2014/main" id="{F5B54279-C5DA-12FB-9ED0-8507DAC8DA2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32838" y="472789"/>
            <a:ext cx="923013" cy="923013"/>
          </a:xfrm>
          <a:prstGeom prst="rect">
            <a:avLst/>
          </a:prstGeom>
        </p:spPr>
      </p:pic>
      <p:sp>
        <p:nvSpPr>
          <p:cNvPr id="11" name="Rectangle 10"/>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49"/>
                                        </p:tgtEl>
                                        <p:attrNameLst>
                                          <p:attrName>style.visibility</p:attrName>
                                        </p:attrNameLst>
                                      </p:cBhvr>
                                      <p:to>
                                        <p:strVal val="visible"/>
                                      </p:to>
                                    </p:set>
                                    <p:animEffect transition="in" filter="dissolve">
                                      <p:cBhvr>
                                        <p:cTn id="7" dur="500"/>
                                        <p:tgtEl>
                                          <p:spTgt spid="8749"/>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9" grpId="0"/>
      <p:bldP spid="4" grpId="0" animBg="1"/>
      <p:bldP spid="6" grpId="0"/>
      <p:bldP spid="7" grpId="0" animBg="1"/>
      <p:bldP spid="9" grpId="0"/>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48">
          <a:extLst>
            <a:ext uri="{FF2B5EF4-FFF2-40B4-BE49-F238E27FC236}">
              <a16:creationId xmlns:a16="http://schemas.microsoft.com/office/drawing/2014/main" id="{9BE168DA-D36B-DCFE-14E5-8415D79D8F29}"/>
            </a:ext>
          </a:extLst>
        </p:cNvPr>
        <p:cNvGrpSpPr/>
        <p:nvPr/>
      </p:nvGrpSpPr>
      <p:grpSpPr>
        <a:xfrm>
          <a:off x="0" y="0"/>
          <a:ext cx="0" cy="0"/>
          <a:chOff x="0" y="0"/>
          <a:chExt cx="0" cy="0"/>
        </a:xfrm>
      </p:grpSpPr>
      <p:sp>
        <p:nvSpPr>
          <p:cNvPr id="3" name="Google Shape;8749;p40">
            <a:extLst>
              <a:ext uri="{FF2B5EF4-FFF2-40B4-BE49-F238E27FC236}">
                <a16:creationId xmlns:a16="http://schemas.microsoft.com/office/drawing/2014/main" id="{0F00E5CA-5771-15C5-6EFD-095F3205B539}"/>
              </a:ext>
            </a:extLst>
          </p:cNvPr>
          <p:cNvSpPr txBox="1">
            <a:spLocks noGrp="1"/>
          </p:cNvSpPr>
          <p:nvPr>
            <p:ph type="title"/>
          </p:nvPr>
        </p:nvSpPr>
        <p:spPr>
          <a:xfrm>
            <a:off x="3607512" y="1529652"/>
            <a:ext cx="4976973" cy="763600"/>
          </a:xfrm>
          <a:prstGeom prst="rect">
            <a:avLst/>
          </a:prstGeom>
        </p:spPr>
        <p:txBody>
          <a:bodyPr spcFirstLastPara="1" wrap="square" lIns="121900" tIns="121900" rIns="121900" bIns="121900" anchor="t" anchorCtr="0">
            <a:noAutofit/>
          </a:bodyPr>
          <a:lstStyle/>
          <a:p>
            <a:r>
              <a:rPr lang="en" sz="2400" b="1" dirty="0" err="1">
                <a:solidFill>
                  <a:srgbClr val="FF0000"/>
                </a:solidFill>
                <a:latin typeface="+mn-lt"/>
                <a:ea typeface="+mn-ea"/>
                <a:cs typeface="+mn-ea"/>
                <a:sym typeface="+mn-lt"/>
              </a:rPr>
              <a:t>Hướng</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dẫn</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thực</a:t>
            </a:r>
            <a:r>
              <a:rPr lang="en" sz="2400" b="1" dirty="0">
                <a:solidFill>
                  <a:srgbClr val="FF0000"/>
                </a:solidFill>
                <a:latin typeface="+mn-lt"/>
                <a:ea typeface="+mn-ea"/>
                <a:cs typeface="+mn-ea"/>
                <a:sym typeface="+mn-lt"/>
              </a:rPr>
              <a:t> </a:t>
            </a:r>
            <a:r>
              <a:rPr lang="en" sz="2400" b="1" dirty="0" err="1">
                <a:solidFill>
                  <a:srgbClr val="FF0000"/>
                </a:solidFill>
                <a:latin typeface="+mn-lt"/>
                <a:ea typeface="+mn-ea"/>
                <a:cs typeface="+mn-ea"/>
                <a:sym typeface="+mn-lt"/>
              </a:rPr>
              <a:t>hành</a:t>
            </a:r>
            <a:endParaRPr sz="2400" b="1" dirty="0">
              <a:solidFill>
                <a:srgbClr val="FF0000"/>
              </a:solidFill>
              <a:latin typeface="+mn-lt"/>
              <a:ea typeface="+mn-ea"/>
              <a:cs typeface="+mn-ea"/>
              <a:sym typeface="+mn-lt"/>
            </a:endParaRPr>
          </a:p>
        </p:txBody>
      </p:sp>
      <p:pic>
        <p:nvPicPr>
          <p:cNvPr id="11" name="Picture 10">
            <a:hlinkClick r:id="rId4"/>
            <a:extLst>
              <a:ext uri="{FF2B5EF4-FFF2-40B4-BE49-F238E27FC236}">
                <a16:creationId xmlns:a16="http://schemas.microsoft.com/office/drawing/2014/main" id="{9D8C0298-8B79-2B13-E689-D26CDBF5290F}"/>
              </a:ext>
            </a:extLst>
          </p:cNvPr>
          <p:cNvPicPr>
            <a:picLocks noChangeAspect="1"/>
          </p:cNvPicPr>
          <p:nvPr/>
        </p:nvPicPr>
        <p:blipFill>
          <a:blip r:embed="rId5"/>
          <a:stretch>
            <a:fillRect/>
          </a:stretch>
        </p:blipFill>
        <p:spPr>
          <a:xfrm>
            <a:off x="3407112" y="2499854"/>
            <a:ext cx="5377776" cy="2971613"/>
          </a:xfrm>
          <a:prstGeom prst="roundRect">
            <a:avLst>
              <a:gd name="adj" fmla="val 8233"/>
            </a:avLst>
          </a:prstGeom>
        </p:spPr>
      </p:pic>
      <p:sp>
        <p:nvSpPr>
          <p:cNvPr id="4" name="Rectangle 3"/>
          <p:cNvSpPr/>
          <p:nvPr/>
        </p:nvSpPr>
        <p:spPr>
          <a:xfrm>
            <a:off x="0" y="0"/>
            <a:ext cx="12192000" cy="605642"/>
          </a:xfrm>
          <a:prstGeom prst="rect">
            <a:avLst/>
          </a:prstGeom>
          <a:solidFill>
            <a:srgbClr val="EB7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6709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AM1eewRA"/>
  <p:tag name="ARTICULATE_SLIDE_THUMBNAIL_REFRESH" val="1"/>
  <p:tag name="ARTICULATE_SLIDE_COUNT" val="1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t's Sunny! Theme for Classroom by Slidesgo">
  <a:themeElements>
    <a:clrScheme name="Simple Light">
      <a:dk1>
        <a:srgbClr val="5A2827"/>
      </a:dk1>
      <a:lt1>
        <a:srgbClr val="FFE994"/>
      </a:lt1>
      <a:dk2>
        <a:srgbClr val="EB4148"/>
      </a:dk2>
      <a:lt2>
        <a:srgbClr val="C3E4F5"/>
      </a:lt2>
      <a:accent1>
        <a:srgbClr val="9CD3A7"/>
      </a:accent1>
      <a:accent2>
        <a:srgbClr val="F9CEB6"/>
      </a:accent2>
      <a:accent3>
        <a:srgbClr val="FE9D6C"/>
      </a:accent3>
      <a:accent4>
        <a:srgbClr val="FFFFFF"/>
      </a:accent4>
      <a:accent5>
        <a:srgbClr val="FFFFFF"/>
      </a:accent5>
      <a:accent6>
        <a:srgbClr val="FFFFFF"/>
      </a:accent6>
      <a:hlink>
        <a:srgbClr val="5A2827"/>
      </a:hlink>
      <a:folHlink>
        <a:srgbClr val="0097A7"/>
      </a:folHlink>
    </a:clrScheme>
    <a:fontScheme name="5a8cd024-104d-4921-9435-2a2209dda61e">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295</TotalTime>
  <Words>733</Words>
  <Application>Microsoft Office PowerPoint</Application>
  <PresentationFormat>Widescreen</PresentationFormat>
  <Paragraphs>76</Paragraphs>
  <Slides>26</Slides>
  <Notes>14</Notes>
  <HiddenSlides>0</HiddenSlides>
  <MMClips>10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Aleo Black</vt:lpstr>
      <vt:lpstr>Aleo ExtraBold</vt:lpstr>
      <vt:lpstr>Arial</vt:lpstr>
      <vt:lpstr>Calibri</vt:lpstr>
      <vt:lpstr>DM Sans</vt:lpstr>
      <vt:lpstr>Lato</vt:lpstr>
      <vt:lpstr>Lato Light</vt:lpstr>
      <vt:lpstr>Nunito Light</vt:lpstr>
      <vt:lpstr>UTM Avo</vt:lpstr>
      <vt:lpstr>Office Theme</vt:lpstr>
      <vt:lpstr>Theme1</vt:lpstr>
      <vt:lpstr>1_Office Theme</vt:lpstr>
      <vt:lpstr>It's Sunny! Theme for Classroom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thực hành</vt:lpstr>
      <vt:lpstr>Hướng dẫn thực hành</vt:lpstr>
      <vt:lpstr>PowerPoint Presentation</vt:lpstr>
      <vt:lpstr>PowerPoint Presentation</vt:lpstr>
      <vt:lpstr>Hướng dẫn 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MinhThangPC.VN</cp:lastModifiedBy>
  <cp:revision>27</cp:revision>
  <dcterms:modified xsi:type="dcterms:W3CDTF">2024-11-27T03:05:41Z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