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66" r:id="rId2"/>
    <p:sldId id="271" r:id="rId3"/>
    <p:sldId id="257" r:id="rId4"/>
    <p:sldId id="274" r:id="rId5"/>
    <p:sldId id="275" r:id="rId6"/>
    <p:sldId id="273" r:id="rId7"/>
    <p:sldId id="272" r:id="rId8"/>
    <p:sldId id="260" r:id="rId9"/>
    <p:sldId id="261" r:id="rId10"/>
    <p:sldId id="262" r:id="rId11"/>
    <p:sldId id="276" r:id="rId12"/>
    <p:sldId id="277" r:id="rId13"/>
    <p:sldId id="278" r:id="rId14"/>
    <p:sldId id="280" r:id="rId15"/>
    <p:sldId id="281" r:id="rId16"/>
    <p:sldId id="282" r:id="rId17"/>
    <p:sldId id="288" r:id="rId18"/>
    <p:sldId id="284" r:id="rId19"/>
    <p:sldId id="285" r:id="rId20"/>
    <p:sldId id="286" r:id="rId21"/>
    <p:sldId id="287" r:id="rId22"/>
  </p:sldIdLst>
  <p:sldSz cx="12192000" cy="6858000"/>
  <p:notesSz cx="7104063" cy="10234613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33F"/>
    <a:srgbClr val="A0C2FC"/>
    <a:srgbClr val="FEB207"/>
    <a:srgbClr val="FB7369"/>
    <a:srgbClr val="F39A24"/>
    <a:srgbClr val="6AFDCE"/>
    <a:srgbClr val="F6F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7" d="100"/>
          <a:sy n="57" d="100"/>
        </p:scale>
        <p:origin x="-1182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879B2-3752-458E-837A-7F3C8E992099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E9AB7-2BB5-4BC1-AC19-375C855A03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22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E9AB7-2BB5-4BC1-AC19-375C855A036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262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E9AB7-2BB5-4BC1-AC19-375C855A036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8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72787">
              <a:defRPr/>
            </a:pPr>
            <a:fld id="{F4C7AB53-3DFA-466F-8832-707AB88F9FF1}" type="slidenum">
              <a:rPr lang="en-US" sz="1300">
                <a:solidFill>
                  <a:prstClr val="black"/>
                </a:solidFill>
                <a:latin typeface="Calibri"/>
              </a:rPr>
              <a:pPr defTabSz="772787">
                <a:defRPr/>
              </a:pPr>
              <a:t>4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798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72787">
              <a:defRPr/>
            </a:pPr>
            <a:fld id="{F4C7AB53-3DFA-466F-8832-707AB88F9FF1}" type="slidenum">
              <a:rPr lang="en-US" sz="1300">
                <a:solidFill>
                  <a:prstClr val="black"/>
                </a:solidFill>
                <a:latin typeface="Calibri"/>
              </a:rPr>
              <a:pPr defTabSz="772787">
                <a:defRPr/>
              </a:pPr>
              <a:t>5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258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72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E9AB7-2BB5-4BC1-AC19-375C855A03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24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E9AB7-2BB5-4BC1-AC19-375C855A036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751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E9AB7-2BB5-4BC1-AC19-375C855A03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76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06/12/2021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2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2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4" y="4746815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78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ef6858c0ebc8ea708ed448ab4b35c31"/>
          <p:cNvPicPr>
            <a:picLocks noChangeAspect="1"/>
          </p:cNvPicPr>
          <p:nvPr/>
        </p:nvPicPr>
        <p:blipFill>
          <a:blip r:embed="rId3"/>
          <a:srcRect l="24609"/>
          <a:stretch>
            <a:fillRect/>
          </a:stretch>
        </p:blipFill>
        <p:spPr>
          <a:xfrm>
            <a:off x="2400935" y="38735"/>
            <a:ext cx="7117715" cy="552604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00" b="53000" l="0" r="100000">
                        <a14:foregroundMark x1="11533" y1="41933" x2="50533" y2="50333"/>
                        <a14:foregroundMark x1="22533" y1="45333" x2="28600" y2="47733"/>
                        <a14:foregroundMark x1="51067" y1="49867" x2="89000" y2="42933"/>
                        <a14:foregroundMark x1="45067" y1="36933" x2="56067" y2="50133"/>
                        <a14:foregroundMark x1="56400" y1="37133" x2="67400" y2="47733"/>
                        <a14:foregroundMark x1="77667" y1="33267" x2="90867" y2="4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62" b="47500"/>
          <a:stretch/>
        </p:blipFill>
        <p:spPr bwMode="auto">
          <a:xfrm>
            <a:off x="2717074" y="2011045"/>
            <a:ext cx="7132320" cy="1305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木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155" y="-9525"/>
            <a:ext cx="2098675" cy="1158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49155" y="164465"/>
            <a:ext cx="2098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rgbClr val="FB7369"/>
                </a:solidFill>
                <a:latin typeface="汉仪菱心体简" panose="02010609000101010101" charset="-122"/>
                <a:ea typeface="汉仪菱心体简" panose="02010609000101010101" charset="-122"/>
              </a:rPr>
              <a:t>我</a:t>
            </a:r>
            <a:r>
              <a:rPr lang="zh-CN" altLang="en-US" sz="3600">
                <a:solidFill>
                  <a:srgbClr val="FEB207"/>
                </a:solidFill>
                <a:latin typeface="汉仪菱心体简" panose="02010609000101010101" charset="-122"/>
                <a:ea typeface="汉仪菱心体简" panose="02010609000101010101" charset="-122"/>
              </a:rPr>
              <a:t>的</a:t>
            </a:r>
            <a:r>
              <a:rPr lang="zh-CN" altLang="en-US" sz="3600">
                <a:solidFill>
                  <a:srgbClr val="A0C2FC"/>
                </a:solidFill>
                <a:latin typeface="汉仪菱心体简" panose="02010609000101010101" charset="-122"/>
                <a:ea typeface="汉仪菱心体简" panose="02010609000101010101" charset="-122"/>
              </a:rPr>
              <a:t>荣</a:t>
            </a:r>
            <a:r>
              <a:rPr lang="zh-CN" altLang="en-US" sz="3600">
                <a:solidFill>
                  <a:srgbClr val="C1D33F"/>
                </a:solidFill>
                <a:latin typeface="汉仪菱心体简" panose="02010609000101010101" charset="-122"/>
                <a:ea typeface="汉仪菱心体简" panose="02010609000101010101" charset="-122"/>
              </a:rPr>
              <a:t>誉</a:t>
            </a:r>
          </a:p>
        </p:txBody>
      </p:sp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9295" y="-9525"/>
            <a:ext cx="14829906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0" y="455682"/>
            <a:ext cx="4139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dirty="0" err="1" smtClean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dirty="0" smtClean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0665" t="21855" r="14275" b="59375"/>
          <a:stretch/>
        </p:blipFill>
        <p:spPr>
          <a:xfrm>
            <a:off x="349135" y="1639040"/>
            <a:ext cx="11172305" cy="2733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6" y="0"/>
            <a:ext cx="9901646" cy="663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2" y="-244849"/>
            <a:ext cx="10666764" cy="71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2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66" y="141820"/>
            <a:ext cx="9154021" cy="6464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6722" y="1427968"/>
            <a:ext cx="477993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792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9364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0" y="18193"/>
            <a:ext cx="7996645" cy="68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3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54" b="58441"/>
          <a:stretch/>
        </p:blipFill>
        <p:spPr>
          <a:xfrm>
            <a:off x="0" y="-1"/>
            <a:ext cx="12192000" cy="483448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074722" y="1359725"/>
            <a:ext cx="170846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0046921" y="2888476"/>
            <a:ext cx="133241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46810" y="4294117"/>
            <a:ext cx="2007326" cy="1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358538" y="3537661"/>
            <a:ext cx="133241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329646" y="3555080"/>
            <a:ext cx="133241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01835" y="2875413"/>
            <a:ext cx="133241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9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54" b="58441"/>
          <a:stretch/>
        </p:blipFill>
        <p:spPr>
          <a:xfrm>
            <a:off x="246018" y="0"/>
            <a:ext cx="11747713" cy="4658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6834" y="1136468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34696" y="1136467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9874" y="1844704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270" y="2621277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1" y="2587387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8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54" b="58441"/>
          <a:stretch/>
        </p:blipFill>
        <p:spPr>
          <a:xfrm>
            <a:off x="246018" y="0"/>
            <a:ext cx="11747713" cy="4658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6834" y="1136468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9874" y="2005988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6496" b="3352"/>
          <a:stretch/>
        </p:blipFill>
        <p:spPr>
          <a:xfrm>
            <a:off x="130627" y="413691"/>
            <a:ext cx="11660789" cy="39231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99509" y="3304903"/>
            <a:ext cx="744582" cy="7445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7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12" y="0"/>
            <a:ext cx="10255987" cy="70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ui\Deskto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b="60763"/>
          <a:stretch/>
        </p:blipFill>
        <p:spPr bwMode="auto">
          <a:xfrm>
            <a:off x="-35461" y="100208"/>
            <a:ext cx="12227461" cy="576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7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29493" y="2045949"/>
            <a:ext cx="8410534" cy="1495795"/>
            <a:chOff x="1325218" y="1804174"/>
            <a:chExt cx="9330717" cy="1306165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130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93262"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32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64: </a:t>
              </a:r>
              <a:r>
                <a:rPr lang="en-US" sz="4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4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4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 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</a:p>
            <a:p>
              <a:pPr defTabSz="693262"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67315" y="3657636"/>
            <a:ext cx="7846618" cy="941061"/>
            <a:chOff x="1311965" y="4170641"/>
            <a:chExt cx="7765773" cy="721697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637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6532">
                <a:spcBef>
                  <a:spcPts val="438"/>
                </a:spcBef>
                <a:spcAft>
                  <a:spcPts val="438"/>
                </a:spcAft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32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65: </a:t>
              </a:r>
              <a:r>
                <a:rPr lang="en-US" sz="4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iên - iêt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4" y="110301"/>
            <a:ext cx="994816" cy="855366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3707" y="537983"/>
            <a:ext cx="29691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3262">
              <a:defRPr/>
            </a:pPr>
            <a:r>
              <a:rPr lang="en-US" sz="43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3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3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05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7777" y="1817670"/>
            <a:ext cx="5981603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8797">
              <a:buClr>
                <a:srgbClr val="000000"/>
              </a:buClr>
              <a:defRPr/>
            </a:pP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666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88797">
              <a:buClr>
                <a:srgbClr val="000000"/>
              </a:buClr>
              <a:defRPr/>
            </a:pPr>
            <a:endParaRPr lang="en-US" sz="4666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88797">
              <a:buClr>
                <a:srgbClr val="000000"/>
              </a:buClr>
              <a:defRPr/>
            </a:pPr>
            <a:endParaRPr lang="en-US" sz="4666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52" y="3125086"/>
            <a:ext cx="2324052" cy="20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8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70216" y="487045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64: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11" name="Oval 10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in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  <a:solidFill>
            <a:schemeClr val="accent2"/>
          </a:solidFill>
        </p:grpSpPr>
        <p:sp>
          <p:nvSpPr>
            <p:cNvPr id="14" name="Oval 13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grp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it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04382" y="856049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356" y="15431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3840" b="1" dirty="0">
                <a:solidFill>
                  <a:srgbClr val="0000CC"/>
                </a:solidFill>
                <a:latin typeface="Calibri"/>
              </a:rPr>
              <a:t>1. </a:t>
            </a:r>
            <a:r>
              <a:rPr lang="en-US" sz="3840" b="1" dirty="0" err="1">
                <a:solidFill>
                  <a:srgbClr val="0000CC"/>
                </a:solidFill>
                <a:latin typeface="Calibri"/>
              </a:rPr>
              <a:t>Làm</a:t>
            </a:r>
            <a:r>
              <a:rPr lang="en-US" sz="3840" b="1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3840" b="1" dirty="0" err="1">
                <a:solidFill>
                  <a:srgbClr val="0000CC"/>
                </a:solidFill>
                <a:latin typeface="Calibri"/>
              </a:rPr>
              <a:t>quen</a:t>
            </a:r>
            <a:endParaRPr lang="en-US" sz="3840" b="1" dirty="0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t="24553" r="35454" b="38101"/>
          <a:stretch/>
        </p:blipFill>
        <p:spPr>
          <a:xfrm>
            <a:off x="766356" y="1959428"/>
            <a:ext cx="4885304" cy="2860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8182" y="1451596"/>
            <a:ext cx="3592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®</a:t>
            </a:r>
            <a:r>
              <a:rPr lang="en-US" sz="7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Ìn</a:t>
            </a:r>
            <a:r>
              <a:rPr lang="en-US" sz="7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p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354" y="2881978"/>
            <a:ext cx="3592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p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08868" y="4531940"/>
            <a:ext cx="3592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55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04382" y="856049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356" y="15431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3840" b="1" dirty="0">
                <a:solidFill>
                  <a:srgbClr val="0000CC"/>
                </a:solidFill>
                <a:latin typeface="Calibri"/>
              </a:rPr>
              <a:t>1. </a:t>
            </a:r>
            <a:r>
              <a:rPr lang="en-US" sz="3840" b="1" dirty="0" err="1">
                <a:solidFill>
                  <a:srgbClr val="0000CC"/>
                </a:solidFill>
                <a:latin typeface="Calibri"/>
              </a:rPr>
              <a:t>Làm</a:t>
            </a:r>
            <a:r>
              <a:rPr lang="en-US" sz="3840" b="1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3840" b="1" dirty="0" err="1">
                <a:solidFill>
                  <a:srgbClr val="0000CC"/>
                </a:solidFill>
                <a:latin typeface="Calibri"/>
              </a:rPr>
              <a:t>quen</a:t>
            </a:r>
            <a:endParaRPr lang="en-US" sz="3840" b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8095" y="1451595"/>
            <a:ext cx="3592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q</a:t>
            </a:r>
            <a:r>
              <a:rPr lang="en-US" sz="7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u</a:t>
            </a:r>
            <a:r>
              <a:rPr lang="en-US" sz="72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¶ </a:t>
            </a:r>
            <a:r>
              <a:rPr lang="en-US" sz="7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69581" y="2805776"/>
            <a:ext cx="3592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64238" y="4239557"/>
            <a:ext cx="3592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2" descr="Quả mít có những công dụng như thế nào và cách dùng quả mít là g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9" y="1459478"/>
            <a:ext cx="6290144" cy="445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04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340" y="847429"/>
            <a:ext cx="6202410" cy="392414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in - it</a:t>
            </a:r>
            <a:endParaRPr lang="en-US" sz="166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340" y="847300"/>
            <a:ext cx="6202410" cy="346510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lang="en-US" sz="16600" dirty="0" smtClean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i</a:t>
            </a:r>
            <a:r>
              <a:rPr lang="en-US" sz="166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endParaRPr lang="en-US" sz="166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3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l="25335" t="63725" r="55409" b="27635"/>
          <a:stretch/>
        </p:blipFill>
        <p:spPr>
          <a:xfrm>
            <a:off x="1165324" y="1091502"/>
            <a:ext cx="4487331" cy="13297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34963" t="63725" r="55409" b="27635"/>
          <a:stretch/>
        </p:blipFill>
        <p:spPr>
          <a:xfrm>
            <a:off x="3389742" y="2455054"/>
            <a:ext cx="2262914" cy="1341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8555" t="63725" r="55409" b="27635"/>
          <a:stretch/>
        </p:blipFill>
        <p:spPr>
          <a:xfrm>
            <a:off x="4260712" y="3903200"/>
            <a:ext cx="1391943" cy="1315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8324" t="63911" r="23261" b="27633"/>
          <a:stretch/>
        </p:blipFill>
        <p:spPr>
          <a:xfrm>
            <a:off x="6613450" y="1192355"/>
            <a:ext cx="4257749" cy="1262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6572" t="63911" r="23261" b="27633"/>
          <a:stretch/>
        </p:blipFill>
        <p:spPr>
          <a:xfrm>
            <a:off x="8742324" y="2455054"/>
            <a:ext cx="2442658" cy="13121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32603" y="3761860"/>
            <a:ext cx="2011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it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5652" t="14929" r="25954" b="14851"/>
          <a:stretch/>
        </p:blipFill>
        <p:spPr>
          <a:xfrm>
            <a:off x="-149629" y="809624"/>
            <a:ext cx="12341629" cy="6048375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454726" y="0"/>
            <a:ext cx="9331037" cy="809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2.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Hái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trên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cây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xếp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vào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rổ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.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464723" y="2718955"/>
            <a:ext cx="344979" cy="36818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533297" y="3581400"/>
            <a:ext cx="1327404" cy="2819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3902685" y="2126672"/>
            <a:ext cx="5158188" cy="4426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737930" y="2126672"/>
            <a:ext cx="3156688" cy="4274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908481" y="3172690"/>
            <a:ext cx="2869759" cy="32281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746955" y="3581400"/>
            <a:ext cx="5480172" cy="30930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à chua – Wikipedia tiếng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04" y="2992821"/>
            <a:ext cx="2527001" cy="168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í Quyết Chọn Và Khử Mùi Hôi Của Thịt Vịt Khi Chế Biến | Cooky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74" y="2998814"/>
            <a:ext cx="2672899" cy="167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ạc Vai Bò Úc Nhập Khẩu - Cung cấp thực phẩm - Csfo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184" y="2992821"/>
            <a:ext cx="2527001" cy="168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nut 3"/>
          <p:cNvSpPr/>
          <p:nvPr/>
        </p:nvSpPr>
        <p:spPr>
          <a:xfrm>
            <a:off x="3848613" y="2422254"/>
            <a:ext cx="4094019" cy="2826327"/>
          </a:xfrm>
          <a:prstGeom prst="donut">
            <a:avLst>
              <a:gd name="adj" fmla="val 39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8097981" y="2422254"/>
            <a:ext cx="4094019" cy="2826327"/>
          </a:xfrm>
          <a:prstGeom prst="donut">
            <a:avLst>
              <a:gd name="adj" fmla="val 39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74673" y="5248581"/>
            <a:ext cx="1537854" cy="9028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</a:rPr>
              <a:t>v</a:t>
            </a:r>
            <a:r>
              <a:rPr lang="en-US" sz="4800" dirty="0" err="1" smtClean="0">
                <a:latin typeface="UTM Avo" panose="02040603050506020204" pitchFamily="18" charset="0"/>
              </a:rPr>
              <a:t>ịt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566564" y="5248580"/>
            <a:ext cx="1537854" cy="9028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thịt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793" y="5248580"/>
            <a:ext cx="2922978" cy="9028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chín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110</Words>
  <Application>Microsoft Office PowerPoint</Application>
  <PresentationFormat>Custom</PresentationFormat>
  <Paragraphs>41</Paragraphs>
  <Slides>21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卡通小学生班干部竞选自我介绍PPT模板</dc:title>
  <dc:creator>win</dc:creator>
  <cp:lastModifiedBy>Vui</cp:lastModifiedBy>
  <cp:revision>47</cp:revision>
  <dcterms:created xsi:type="dcterms:W3CDTF">2017-07-24T02:09:30Z</dcterms:created>
  <dcterms:modified xsi:type="dcterms:W3CDTF">2021-12-06T14:24:36Z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2052-10.1.0.6660</vt:lpwstr>
  </property>
</Properties>
</file>