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9"/>
  </p:notesMasterIdLst>
  <p:sldIdLst>
    <p:sldId id="262" r:id="rId3"/>
    <p:sldId id="308" r:id="rId4"/>
    <p:sldId id="265" r:id="rId5"/>
    <p:sldId id="264" r:id="rId6"/>
    <p:sldId id="266" r:id="rId7"/>
    <p:sldId id="268" r:id="rId8"/>
    <p:sldId id="271" r:id="rId9"/>
    <p:sldId id="309" r:id="rId10"/>
    <p:sldId id="296" r:id="rId11"/>
    <p:sldId id="273" r:id="rId12"/>
    <p:sldId id="306" r:id="rId13"/>
    <p:sldId id="274" r:id="rId14"/>
    <p:sldId id="307" r:id="rId15"/>
    <p:sldId id="275" r:id="rId16"/>
    <p:sldId id="277" r:id="rId17"/>
    <p:sldId id="310" r:id="rId18"/>
    <p:sldId id="279" r:id="rId19"/>
    <p:sldId id="280" r:id="rId20"/>
    <p:sldId id="281" r:id="rId21"/>
    <p:sldId id="311" r:id="rId22"/>
    <p:sldId id="312" r:id="rId23"/>
    <p:sldId id="276" r:id="rId24"/>
    <p:sldId id="284" r:id="rId25"/>
    <p:sldId id="293" r:id="rId26"/>
    <p:sldId id="313"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144"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551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1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8032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9213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3844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67893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15A2170-5E6D-4B0E-A217-036286DF3F07}" type="slidenum">
              <a:rPr lang="zh-CN" altLang="en-US" smtClean="0">
                <a:solidFill>
                  <a:prstClr val="black"/>
                </a:solidFill>
                <a:ea typeface="宋体" panose="02010600030101010101" pitchFamily="2" charset="-122"/>
              </a:rPr>
              <a:pPr>
                <a:defRPr/>
              </a:pPr>
              <a:t>26</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18340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09463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35167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9907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0811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559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0053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583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4032754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solidFill>
                <a:prstClr val="white"/>
              </a:solidFill>
            </a:endParaRPr>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25225445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3893962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8950039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6168734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4165948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6764301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xmlns=""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xmlns=""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xmlns=""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xmlns=""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xmlns=""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xmlns=""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xmlns=""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xmlns=""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xmlns=""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xmlns=""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xmlns=""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xmlns=""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xmlns=""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xmlns=""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xmlns=""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xmlns=""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pic>
        <p:nvPicPr>
          <p:cNvPr id="4" name="图片 3">
            <a:extLst>
              <a:ext uri="{FF2B5EF4-FFF2-40B4-BE49-F238E27FC236}">
                <a16:creationId xmlns:a16="http://schemas.microsoft.com/office/drawing/2014/main" xmlns="" id="{8435619E-B42F-4886-934A-B8DB3BDCAF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p:blipFill>
        <p:spPr>
          <a:xfrm flipH="1">
            <a:off x="4824032" y="1511679"/>
            <a:ext cx="2543937" cy="206738"/>
          </a:xfrm>
          <a:prstGeom prst="rect">
            <a:avLst/>
          </a:prstGeom>
        </p:spPr>
      </p:pic>
      <p:pic>
        <p:nvPicPr>
          <p:cNvPr id="7" name="图片 6">
            <a:extLst>
              <a:ext uri="{FF2B5EF4-FFF2-40B4-BE49-F238E27FC236}">
                <a16:creationId xmlns:a16="http://schemas.microsoft.com/office/drawing/2014/main" xmlns="" id="{8D48B1CD-3B39-4BCF-8C66-44F32B7AE8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a:extLst>
              <a:ext uri="{FF2B5EF4-FFF2-40B4-BE49-F238E27FC236}">
                <a16:creationId xmlns:a16="http://schemas.microsoft.com/office/drawing/2014/main" xmlns="" id="{FA04D365-15E0-4489-AE55-3DBDE82AC5AA}"/>
              </a:ext>
            </a:extLst>
          </p:cNvPr>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p>
        </p:txBody>
      </p:sp>
    </p:spTree>
    <p:extLst>
      <p:ext uri="{BB962C8B-B14F-4D97-AF65-F5344CB8AC3E}">
        <p14:creationId xmlns:p14="http://schemas.microsoft.com/office/powerpoint/2010/main" val="335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4622270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360645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67757041"/>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solidFill>
                  <a:prstClr val="black"/>
                </a:solidFill>
              </a:rPr>
              <a:pPr/>
              <a:t>2024/4/21</a:t>
            </a:fld>
            <a:endParaRPr lang="zh-CN" altLang="en-US">
              <a:solidFill>
                <a:prstClr val="black"/>
              </a:solidFill>
            </a:endParaRPr>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9871792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4.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xmlns="" id="{C31C9136-A02D-E2EA-F9CB-A041339BAC8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8275" y="209550"/>
            <a:ext cx="1123950" cy="1123950"/>
          </a:xfrm>
          <a:prstGeom prst="rect">
            <a:avLst/>
          </a:prstGeom>
        </p:spPr>
      </p:pic>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545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1.sv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3.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52.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2">
            <a:extLst>
              <a:ext uri="{FF2B5EF4-FFF2-40B4-BE49-F238E27FC236}">
                <a16:creationId xmlns:a16="http://schemas.microsoft.com/office/drawing/2014/main" xmlns=""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a:extLst>
              <a:ext uri="{FF2B5EF4-FFF2-40B4-BE49-F238E27FC236}">
                <a16:creationId xmlns:a16="http://schemas.microsoft.com/office/drawing/2014/main" xmlns="" id="{DEB17272-7614-420F-9390-4B25FCA43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a:extLst>
              <a:ext uri="{FF2B5EF4-FFF2-40B4-BE49-F238E27FC236}">
                <a16:creationId xmlns:a16="http://schemas.microsoft.com/office/drawing/2014/main" xmlns="" id="{45A9A7DC-1BF6-4D4E-95DC-ABEBC75E9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0" y="4025281"/>
            <a:ext cx="2065850" cy="2832719"/>
          </a:xfrm>
          <a:prstGeom prst="rect">
            <a:avLst/>
          </a:prstGeom>
        </p:spPr>
      </p:pic>
      <p:pic>
        <p:nvPicPr>
          <p:cNvPr id="18" name="图片 9">
            <a:extLst>
              <a:ext uri="{FF2B5EF4-FFF2-40B4-BE49-F238E27FC236}">
                <a16:creationId xmlns:a16="http://schemas.microsoft.com/office/drawing/2014/main" xmlns="" id="{BF475FCF-C4BF-4BD1-AAB0-49AADA8CE0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xmlns="" id="{9A3503AB-1F95-4F98-9760-1C7CD59FE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a:extLst>
              <a:ext uri="{FF2B5EF4-FFF2-40B4-BE49-F238E27FC236}">
                <a16:creationId xmlns:a16="http://schemas.microsoft.com/office/drawing/2014/main" xmlns="" id="{C7A1F1FA-D9F9-35F3-41B2-D278BE7A9557}"/>
              </a:ext>
            </a:extLst>
          </p:cNvPr>
          <p:cNvPicPr>
            <a:picLocks noChangeAspect="1"/>
          </p:cNvPicPr>
          <p:nvPr/>
        </p:nvPicPr>
        <p:blipFill>
          <a:blip r:embed="rId8"/>
          <a:stretch>
            <a:fillRect/>
          </a:stretch>
        </p:blipFill>
        <p:spPr>
          <a:xfrm>
            <a:off x="7281662" y="0"/>
            <a:ext cx="4910338" cy="6238875"/>
          </a:xfrm>
          <a:prstGeom prst="rect">
            <a:avLst/>
          </a:prstGeom>
        </p:spPr>
      </p:pic>
      <p:pic>
        <p:nvPicPr>
          <p:cNvPr id="17" name="Picture 16">
            <a:extLst>
              <a:ext uri="{FF2B5EF4-FFF2-40B4-BE49-F238E27FC236}">
                <a16:creationId xmlns:a16="http://schemas.microsoft.com/office/drawing/2014/main" xmlns="" id="{EAFFB477-5D29-4D17-7CCF-528AFAE3759D}"/>
              </a:ext>
            </a:extLst>
          </p:cNvPr>
          <p:cNvPicPr>
            <a:picLocks noChangeAspect="1"/>
          </p:cNvPicPr>
          <p:nvPr/>
        </p:nvPicPr>
        <p:blipFill>
          <a:blip r:embed="rId9"/>
          <a:stretch>
            <a:fillRect/>
          </a:stretch>
        </p:blipFill>
        <p:spPr>
          <a:xfrm>
            <a:off x="439754" y="1681650"/>
            <a:ext cx="6950042" cy="1932599"/>
          </a:xfrm>
          <a:prstGeom prst="rect">
            <a:avLst/>
          </a:prstGeom>
        </p:spPr>
      </p:pic>
      <p:pic>
        <p:nvPicPr>
          <p:cNvPr id="22" name="Picture 21">
            <a:extLst>
              <a:ext uri="{FF2B5EF4-FFF2-40B4-BE49-F238E27FC236}">
                <a16:creationId xmlns:a16="http://schemas.microsoft.com/office/drawing/2014/main" xmlns="" id="{C09091BC-4B12-1D9B-E0AB-8C67111E66C9}"/>
              </a:ext>
            </a:extLst>
          </p:cNvPr>
          <p:cNvPicPr>
            <a:picLocks noChangeAspect="1"/>
          </p:cNvPicPr>
          <p:nvPr/>
        </p:nvPicPr>
        <p:blipFill>
          <a:blip r:embed="rId10"/>
          <a:stretch>
            <a:fillRect/>
          </a:stretch>
        </p:blipFill>
        <p:spPr>
          <a:xfrm>
            <a:off x="2357132" y="665189"/>
            <a:ext cx="2658086" cy="841321"/>
          </a:xfrm>
          <a:prstGeom prst="rect">
            <a:avLst/>
          </a:prstGeom>
        </p:spPr>
      </p:pic>
      <p:pic>
        <p:nvPicPr>
          <p:cNvPr id="23" name="Picture 22">
            <a:extLst>
              <a:ext uri="{FF2B5EF4-FFF2-40B4-BE49-F238E27FC236}">
                <a16:creationId xmlns:a16="http://schemas.microsoft.com/office/drawing/2014/main" xmlns="" id="{5564E963-E1A9-04FE-D5A9-72B5B89C30CE}"/>
              </a:ext>
            </a:extLst>
          </p:cNvPr>
          <p:cNvPicPr>
            <a:picLocks noChangeAspect="1"/>
          </p:cNvPicPr>
          <p:nvPr/>
        </p:nvPicPr>
        <p:blipFill>
          <a:blip r:embed="rId11">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extLst>
      <p:ext uri="{BB962C8B-B14F-4D97-AF65-F5344CB8AC3E}">
        <p14:creationId xmlns:p14="http://schemas.microsoft.com/office/powerpoint/2010/main" val="2343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
            <a:extLst>
              <a:ext uri="{FF2B5EF4-FFF2-40B4-BE49-F238E27FC236}">
                <a16:creationId xmlns:a16="http://schemas.microsoft.com/office/drawing/2014/main" xmlns="" id="{3CFC7863-6BF8-474F-A72D-9CE742396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077" y="4581525"/>
            <a:ext cx="1323975" cy="2276475"/>
          </a:xfrm>
          <a:prstGeom prst="rect">
            <a:avLst/>
          </a:prstGeom>
        </p:spPr>
      </p:pic>
      <p:grpSp>
        <p:nvGrpSpPr>
          <p:cNvPr id="11" name="Group 10"/>
          <p:cNvGrpSpPr/>
          <p:nvPr/>
        </p:nvGrpSpPr>
        <p:grpSpPr>
          <a:xfrm>
            <a:off x="1542610" y="73073"/>
            <a:ext cx="3962399" cy="684000"/>
            <a:chOff x="3521613" y="0"/>
            <a:chExt cx="3962399" cy="684000"/>
          </a:xfrm>
        </p:grpSpPr>
        <p:grpSp>
          <p:nvGrpSpPr>
            <p:cNvPr id="12" name="Group 11"/>
            <p:cNvGrpSpPr/>
            <p:nvPr/>
          </p:nvGrpSpPr>
          <p:grpSpPr>
            <a:xfrm>
              <a:off x="3521613" y="0"/>
              <a:ext cx="3962399" cy="684000"/>
              <a:chOff x="3770142" y="1493446"/>
              <a:chExt cx="3962399" cy="684000"/>
            </a:xfrm>
          </p:grpSpPr>
          <p:sp>
            <p:nvSpPr>
              <p:cNvPr id="17" name="Flowchart: Alternate Process 16"/>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8" name="Picture 17"/>
              <p:cNvPicPr>
                <a:picLocks noChangeAspect="1"/>
              </p:cNvPicPr>
              <p:nvPr/>
            </p:nvPicPr>
            <p:blipFill>
              <a:blip r:embed="rId4"/>
              <a:stretch>
                <a:fillRect/>
              </a:stretch>
            </p:blipFill>
            <p:spPr>
              <a:xfrm rot="16200000">
                <a:off x="3751426" y="1512162"/>
                <a:ext cx="684000" cy="646568"/>
              </a:xfrm>
              <a:prstGeom prst="rect">
                <a:avLst/>
              </a:prstGeom>
            </p:spPr>
          </p:pic>
        </p:grpSp>
        <p:sp>
          <p:nvSpPr>
            <p:cNvPr id="13" name="TextBox 3"/>
            <p:cNvSpPr txBox="1"/>
            <p:nvPr/>
          </p:nvSpPr>
          <p:spPr>
            <a:xfrm>
              <a:off x="4235988" y="41910"/>
              <a:ext cx="31337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nhóm</a:t>
              </a:r>
            </a:p>
          </p:txBody>
        </p:sp>
      </p:grpSp>
      <p:sp>
        <p:nvSpPr>
          <p:cNvPr id="26" name="Rectangle 25"/>
          <p:cNvSpPr/>
          <p:nvPr/>
        </p:nvSpPr>
        <p:spPr>
          <a:xfrm>
            <a:off x="1612948" y="1365055"/>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p:txBody>
      </p:sp>
      <p:pic>
        <p:nvPicPr>
          <p:cNvPr id="27" name="Picture 26"/>
          <p:cNvPicPr>
            <a:picLocks noChangeAspect="1"/>
          </p:cNvPicPr>
          <p:nvPr/>
        </p:nvPicPr>
        <p:blipFill>
          <a:blip r:embed="rId5"/>
          <a:stretch>
            <a:fillRect/>
          </a:stretch>
        </p:blipFill>
        <p:spPr>
          <a:xfrm>
            <a:off x="7126602" y="1466626"/>
            <a:ext cx="5065398" cy="2548381"/>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extLst>
      <p:ext uri="{BB962C8B-B14F-4D97-AF65-F5344CB8AC3E}">
        <p14:creationId xmlns:p14="http://schemas.microsoft.com/office/powerpoint/2010/main" val="4099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42361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1140" y="267"/>
            <a:ext cx="4291965" cy="683895"/>
            <a:chOff x="3521613" y="0"/>
            <a:chExt cx="4136573" cy="684000"/>
          </a:xfrm>
        </p:grpSpPr>
        <p:grpSp>
          <p:nvGrpSpPr>
            <p:cNvPr id="15" name="Group 14"/>
            <p:cNvGrpSpPr/>
            <p:nvPr/>
          </p:nvGrpSpPr>
          <p:grpSpPr>
            <a:xfrm>
              <a:off x="3521613" y="0"/>
              <a:ext cx="4136573" cy="684000"/>
              <a:chOff x="3770142" y="1493446"/>
              <a:chExt cx="4136573" cy="684000"/>
            </a:xfrm>
          </p:grpSpPr>
          <p:sp>
            <p:nvSpPr>
              <p:cNvPr id="19" name="Flowchart: Alternate Process 18"/>
              <p:cNvSpPr/>
              <p:nvPr/>
            </p:nvSpPr>
            <p:spPr>
              <a:xfrm>
                <a:off x="3840481" y="1547446"/>
                <a:ext cx="4066234" cy="576000"/>
              </a:xfrm>
              <a:prstGeom prst="flowChartAlternateProcess">
                <a:avLst/>
              </a:prstGeom>
              <a:solidFill>
                <a:srgbClr val="DDFDAE"/>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20" name="Picture 19"/>
              <p:cNvPicPr>
                <a:picLocks noChangeAspect="1"/>
              </p:cNvPicPr>
              <p:nvPr/>
            </p:nvPicPr>
            <p:blipFill>
              <a:blip r:embed="rId3"/>
              <a:stretch>
                <a:fillRect/>
              </a:stretch>
            </p:blipFill>
            <p:spPr>
              <a:xfrm rot="16200000">
                <a:off x="3751426" y="1512162"/>
                <a:ext cx="684000" cy="646568"/>
              </a:xfrm>
              <a:prstGeom prst="rect">
                <a:avLst/>
              </a:prstGeom>
            </p:spPr>
          </p:pic>
        </p:grpSp>
        <p:sp>
          <p:nvSpPr>
            <p:cNvPr id="16" name="TextBox 15"/>
            <p:cNvSpPr txBox="1"/>
            <p:nvPr/>
          </p:nvSpPr>
          <p:spPr>
            <a:xfrm>
              <a:off x="4112458" y="68663"/>
              <a:ext cx="3545728" cy="583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trước lớp</a:t>
              </a:r>
            </a:p>
          </p:txBody>
        </p:sp>
      </p:grpSp>
      <p:grpSp>
        <p:nvGrpSpPr>
          <p:cNvPr id="22" name="Group 21"/>
          <p:cNvGrpSpPr/>
          <p:nvPr/>
        </p:nvGrpSpPr>
        <p:grpSpPr>
          <a:xfrm>
            <a:off x="2793939" y="1084840"/>
            <a:ext cx="7868387" cy="3785037"/>
            <a:chOff x="2506327" y="1715940"/>
            <a:chExt cx="7868387" cy="3785037"/>
          </a:xfrm>
        </p:grpSpPr>
        <p:sp>
          <p:nvSpPr>
            <p:cNvPr id="23" name="Rounded Rectangle 22"/>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4" name="Rectangle 23"/>
            <p:cNvSpPr/>
            <p:nvPr/>
          </p:nvSpPr>
          <p:spPr>
            <a:xfrm>
              <a:off x="4413572" y="1715940"/>
              <a:ext cx="4007828" cy="68550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endParaRPr>
            </a:p>
          </p:txBody>
        </p:sp>
        <p:sp>
          <p:nvSpPr>
            <p:cNvPr id="25" name="Rectangle 24"/>
            <p:cNvSpPr/>
            <p:nvPr/>
          </p:nvSpPr>
          <p:spPr>
            <a:xfrm>
              <a:off x="3258682" y="2766532"/>
              <a:ext cx="177644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8" name="Oval 27"/>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ounded Rectangle 28"/>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0" name="Rectangle 29"/>
            <p:cNvSpPr/>
            <p:nvPr/>
          </p:nvSpPr>
          <p:spPr>
            <a:xfrm>
              <a:off x="3258682" y="3743520"/>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1" name="Oval 30"/>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2" name="Rounded Rectangle 31"/>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3" name="Rectangle 32"/>
            <p:cNvSpPr/>
            <p:nvPr/>
          </p:nvSpPr>
          <p:spPr>
            <a:xfrm>
              <a:off x="3258682" y="4809262"/>
              <a:ext cx="342574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4" name="Oval 33"/>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35"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图片 4">
            <a:extLst>
              <a:ext uri="{FF2B5EF4-FFF2-40B4-BE49-F238E27FC236}">
                <a16:creationId xmlns:a16="http://schemas.microsoft.com/office/drawing/2014/main" xmlns="" id="{9B8B0F6C-39CE-4275-BD65-C4F22DB1B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4844" y="5029200"/>
            <a:ext cx="1217156" cy="1661746"/>
          </a:xfrm>
          <a:prstGeom prst="rect">
            <a:avLst/>
          </a:prstGeom>
        </p:spPr>
      </p:pic>
    </p:spTree>
    <p:extLst>
      <p:ext uri="{BB962C8B-B14F-4D97-AF65-F5344CB8AC3E}">
        <p14:creationId xmlns:p14="http://schemas.microsoft.com/office/powerpoint/2010/main" val="23350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61197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6" name="Picture 5">
            <a:extLst>
              <a:ext uri="{FF2B5EF4-FFF2-40B4-BE49-F238E27FC236}">
                <a16:creationId xmlns:a16="http://schemas.microsoft.com/office/drawing/2014/main" xmlns="" id="{84B56FFC-71C3-4C5E-A918-07FE3EAA12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7" name="Picture 6">
            <a:extLst>
              <a:ext uri="{FF2B5EF4-FFF2-40B4-BE49-F238E27FC236}">
                <a16:creationId xmlns:a16="http://schemas.microsoft.com/office/drawing/2014/main" xmlns="" id="{AF627CCD-34DF-4A62-B718-D22DA8177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xmlns="" id="{45EA91F7-01CA-62CD-D37B-DF4ACE155269}"/>
              </a:ext>
            </a:extLst>
          </p:cNvPr>
          <p:cNvPicPr>
            <a:picLocks noChangeAspect="1"/>
          </p:cNvPicPr>
          <p:nvPr/>
        </p:nvPicPr>
        <p:blipFill>
          <a:blip r:embed="rId6"/>
          <a:stretch>
            <a:fillRect/>
          </a:stretch>
        </p:blipFill>
        <p:spPr>
          <a:xfrm>
            <a:off x="1841529" y="2406350"/>
            <a:ext cx="5194242" cy="1054699"/>
          </a:xfrm>
          <a:prstGeom prst="rect">
            <a:avLst/>
          </a:prstGeom>
        </p:spPr>
      </p:pic>
    </p:spTree>
    <p:extLst>
      <p:ext uri="{BB962C8B-B14F-4D97-AF65-F5344CB8AC3E}">
        <p14:creationId xmlns:p14="http://schemas.microsoft.com/office/powerpoint/2010/main" val="27887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5200" b="100000" l="9744" r="78435">
                        <a14:foregroundMark x1="32907" y1="34400" x2="34185" y2="50600"/>
                        <a14:foregroundMark x1="26677" y1="55200" x2="43930" y2="65200"/>
                        <a14:foregroundMark x1="26677" y1="57000" x2="40415" y2="72400"/>
                        <a14:foregroundMark x1="40415" y1="66000" x2="41853" y2="81400"/>
                        <a14:foregroundMark x1="46166" y1="64400" x2="47923" y2="77800"/>
                        <a14:foregroundMark x1="51917" y1="63800" x2="50319" y2="73000"/>
                        <a14:foregroundMark x1="50000" y1="62400" x2="49361" y2="74400"/>
                      </a14:backgroundRemoval>
                    </a14:imgEffect>
                  </a14:imgLayer>
                </a14:imgProps>
              </a:ext>
            </a:extLst>
          </a:blip>
          <a:srcRect l="14856" r="28078"/>
          <a:stretch/>
        </p:blipFill>
        <p:spPr>
          <a:xfrm>
            <a:off x="1398670" y="2469090"/>
            <a:ext cx="2819594" cy="3946460"/>
          </a:xfrm>
          <a:prstGeom prst="rect">
            <a:avLst/>
          </a:prstGeom>
        </p:spPr>
      </p:pic>
      <p:grpSp>
        <p:nvGrpSpPr>
          <p:cNvPr id="3" name="Group 2"/>
          <p:cNvGrpSpPr/>
          <p:nvPr/>
        </p:nvGrpSpPr>
        <p:grpSpPr>
          <a:xfrm>
            <a:off x="3057945" y="489063"/>
            <a:ext cx="6965221" cy="3062946"/>
            <a:chOff x="5547555" y="181416"/>
            <a:chExt cx="6965221" cy="3062946"/>
          </a:xfrm>
        </p:grpSpPr>
        <p:pic>
          <p:nvPicPr>
            <p:cNvPr id="13" name="图片 9">
              <a:extLst>
                <a:ext uri="{FF2B5EF4-FFF2-40B4-BE49-F238E27FC236}">
                  <a16:creationId xmlns:a16="http://schemas.microsoft.com/office/drawing/2014/main" xmlns="" id="{077C3EBB-A636-4150-8305-FA7C7600C6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7" name="Speech Bubble: Rectangle with Corners Rounded 4">
              <a:extLst>
                <a:ext uri="{FF2B5EF4-FFF2-40B4-BE49-F238E27FC236}">
                  <a16:creationId xmlns:a16="http://schemas.microsoft.com/office/drawing/2014/main" xmlns="" id="{F05EBE59-6458-40F2-9EFF-212C108A6CD2}"/>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Bác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qua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suối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xmlns="" id="{99A51AFE-C47D-43DA-B342-750A3E15056A}"/>
              </a:ext>
            </a:extLst>
          </p:cNvPr>
          <p:cNvSpPr txBox="1"/>
          <p:nvPr/>
        </p:nvSpPr>
        <p:spPr>
          <a:xfrm>
            <a:off x="4178725" y="2965367"/>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Chủ</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quan</a:t>
            </a:r>
            <a:r>
              <a:rPr lang="en-US" sz="3600" b="1" dirty="0">
                <a:solidFill>
                  <a:srgbClr val="0070C0"/>
                </a:solidFill>
                <a:latin typeface="Calibri" panose="020F0502020204030204" pitchFamily="34" charset="0"/>
                <a:cs typeface="Calibri" panose="020F0502020204030204" pitchFamily="34" charset="0"/>
              </a:rPr>
              <a:t>: </a:t>
            </a:r>
          </a:p>
          <a:p>
            <a:pPr lvl="0" algn="ctr"/>
            <a:r>
              <a:rPr lang="en-US" sz="3600" b="1" dirty="0" err="1">
                <a:solidFill>
                  <a:srgbClr val="17406D">
                    <a:lumMod val="50000"/>
                  </a:srgbClr>
                </a:solidFill>
                <a:latin typeface="Calibri" panose="020F0502020204030204" pitchFamily="34" charset="0"/>
                <a:cs typeface="Calibri" panose="020F0502020204030204" pitchFamily="34" charset="0"/>
              </a:rPr>
              <a:t>không</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để</a:t>
            </a:r>
            <a:r>
              <a:rPr lang="en-US" sz="3600" b="1" dirty="0">
                <a:solidFill>
                  <a:srgbClr val="17406D">
                    <a:lumMod val="50000"/>
                  </a:srgbClr>
                </a:solidFill>
                <a:latin typeface="Calibri" panose="020F0502020204030204" pitchFamily="34" charset="0"/>
                <a:cs typeface="Calibri" panose="020F0502020204030204" pitchFamily="34" charset="0"/>
              </a:rPr>
              <a:t> ý, </a:t>
            </a:r>
            <a:r>
              <a:rPr lang="en-US" sz="3600" b="1" dirty="0" err="1">
                <a:solidFill>
                  <a:srgbClr val="17406D">
                    <a:lumMod val="50000"/>
                  </a:srgbClr>
                </a:solidFill>
                <a:latin typeface="Calibri" panose="020F0502020204030204" pitchFamily="34" charset="0"/>
                <a:cs typeface="Calibri" panose="020F0502020204030204" pitchFamily="34" charset="0"/>
              </a:rPr>
              <a:t>thiếu</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thận</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trọng</a:t>
            </a:r>
            <a:r>
              <a:rPr lang="en-US" sz="3600" b="1" dirty="0">
                <a:solidFill>
                  <a:srgbClr val="17406D">
                    <a:lumMod val="50000"/>
                  </a:srgbClr>
                </a:solidFill>
                <a:latin typeface="Calibri" panose="020F0502020204030204" pitchFamily="34" charset="0"/>
                <a:cs typeface="Calibri" panose="020F0502020204030204" pitchFamily="34" charset="0"/>
              </a:rPr>
              <a:t>.</a:t>
            </a:r>
          </a:p>
        </p:txBody>
      </p:sp>
      <p:grpSp>
        <p:nvGrpSpPr>
          <p:cNvPr id="11" name="Group 10">
            <a:extLst>
              <a:ext uri="{FF2B5EF4-FFF2-40B4-BE49-F238E27FC236}">
                <a16:creationId xmlns:a16="http://schemas.microsoft.com/office/drawing/2014/main" xmlns=""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xmlns=""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xmlns=""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xmlns="" id="{F76DFA10-1A5D-431A-8C5C-26C557570C99}"/>
                  </a:ext>
                </a:extLst>
              </p:cNvPr>
              <p:cNvPicPr>
                <a:picLocks noChangeAspect="1"/>
              </p:cNvPicPr>
              <p:nvPr/>
            </p:nvPicPr>
            <p:blipFill>
              <a:blip r:embed="rId5"/>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xmlns=""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804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xmlns=""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xmlns=""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xmlns=""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xmlns="" id="{F76DFA10-1A5D-431A-8C5C-26C557570C99}"/>
                  </a:ext>
                </a:extLst>
              </p:cNvPr>
              <p:cNvPicPr>
                <a:picLocks noChangeAspect="1"/>
              </p:cNvPicPr>
              <p:nvPr/>
            </p:nvPicPr>
            <p:blipFill>
              <a:blip r:embed="rId2"/>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xmlns=""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xmlns="" id="{90E5C52A-BDBA-35AE-CBE9-61D2BEAE1710}"/>
              </a:ext>
            </a:extLst>
          </p:cNvPr>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xmlns="" id="{EE5EA4DB-0B6E-82FA-68E3-95BA79054205}"/>
              </a:ext>
            </a:extLst>
          </p:cNvPr>
          <p:cNvPicPr>
            <a:picLocks noChangeAspect="1"/>
          </p:cNvPicPr>
          <p:nvPr/>
        </p:nvPicPr>
        <p:blipFill>
          <a:blip r:embed="rId3"/>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sp>
        <p:nvSpPr>
          <p:cNvPr id="12" name="Rectangle 11">
            <a:extLst>
              <a:ext uri="{FF2B5EF4-FFF2-40B4-BE49-F238E27FC236}">
                <a16:creationId xmlns:a16="http://schemas.microsoft.com/office/drawing/2014/main" xmlns="" id="{6580718F-FBF2-47E9-9DE9-883F18CFAE19}"/>
              </a:ext>
            </a:extLst>
          </p:cNvPr>
          <p:cNvSpPr/>
          <p:nvPr/>
        </p:nvSpPr>
        <p:spPr>
          <a:xfrm>
            <a:off x="1955503" y="27093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Những chi tiết cho thấy Bác rất cẩn thận khi qua suối: Bác vừa đi vừa dò mực nước, nhắc các chiến sĩ đi sau đi cẩn thận.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37" name="Oval 3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sp>
        <p:nvSpPr>
          <p:cNvPr id="11" name="Rectangle 10">
            <a:extLst>
              <a:ext uri="{FF2B5EF4-FFF2-40B4-BE49-F238E27FC236}">
                <a16:creationId xmlns:a16="http://schemas.microsoft.com/office/drawing/2014/main" xmlns="" id="{8AB451D9-FF7D-4234-8B0F-36E58E879B77}"/>
              </a:ext>
            </a:extLst>
          </p:cNvPr>
          <p:cNvSpPr/>
          <p:nvPr/>
        </p:nvSpPr>
        <p:spPr>
          <a:xfrm>
            <a:off x="2107903" y="2052126"/>
            <a:ext cx="9628466" cy="1200329"/>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sp>
        <p:nvSpPr>
          <p:cNvPr id="18" name="Rectangle 17">
            <a:extLst>
              <a:ext uri="{FF2B5EF4-FFF2-40B4-BE49-F238E27FC236}">
                <a16:creationId xmlns:a16="http://schemas.microsoft.com/office/drawing/2014/main" xmlns="" id="{271A246D-E8BF-4F7B-97DF-13EB3FE570E9}"/>
              </a:ext>
            </a:extLst>
          </p:cNvPr>
          <p:cNvSpPr/>
          <p:nvPr/>
        </p:nvSpPr>
        <p:spPr>
          <a:xfrm>
            <a:off x="1955503" y="22902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xmlns="" id="{8807CB78-2E83-E4C5-C61C-2BD4761425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38200" y="1685925"/>
            <a:ext cx="11029138" cy="4752975"/>
          </a:xfrm>
          <a:prstGeom prst="rect">
            <a:avLst/>
          </a:prstGeom>
        </p:spPr>
      </p:pic>
      <p:sp>
        <p:nvSpPr>
          <p:cNvPr id="5" name="TextBox 4">
            <a:extLst>
              <a:ext uri="{FF2B5EF4-FFF2-40B4-BE49-F238E27FC236}">
                <a16:creationId xmlns:a16="http://schemas.microsoft.com/office/drawing/2014/main" xmlns="" id="{538E50EA-7BAD-C1B2-6BCD-FB35E9ED443C}"/>
              </a:ext>
            </a:extLst>
          </p:cNvPr>
          <p:cNvSpPr txBox="1"/>
          <p:nvPr/>
        </p:nvSpPr>
        <p:spPr>
          <a:xfrm>
            <a:off x="1495425" y="2646020"/>
            <a:ext cx="9791700" cy="2308324"/>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 Đ</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ọc đúng từ ngữ, câu, đoạn và toàn bộ câu chuyện </a:t>
            </a:r>
            <a:r>
              <a:rPr lang="vi-VN" sz="2400" dirty="0" smtClean="0">
                <a:solidFill>
                  <a:prstClr val="black"/>
                </a:solidFill>
                <a:latin typeface="Calibri" panose="020F0502020204030204" pitchFamily="34" charset="0"/>
                <a:ea typeface="Arial" panose="020B0604020202020204" pitchFamily="34" charset="0"/>
                <a:cs typeface="Calibri" panose="020F0502020204030204" pitchFamily="34" charset="0"/>
              </a:rPr>
              <a:t>“Cùng </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Bác qua suối”.</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Bước đầu biết thể hiện cảm xúc của các nhân vật (Bác Hồ, anh chiến sĩ) trong câu chuyện qua giọng đọc.</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Biết nghỉ hơi ở những chỗ có dấu câu.</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Hiểu nội dung </a:t>
            </a:r>
            <a:r>
              <a:rPr lang="vi-VN" sz="2400" dirty="0" smtClean="0">
                <a:solidFill>
                  <a:prstClr val="black"/>
                </a:solidFill>
                <a:latin typeface="Calibri" panose="020F0502020204030204" pitchFamily="34" charset="0"/>
                <a:ea typeface="Arial" panose="020B0604020202020204" pitchFamily="34" charset="0"/>
                <a:cs typeface="Calibri" panose="020F0502020204030204" pitchFamily="34" charset="0"/>
              </a:rPr>
              <a:t>bài</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84B15A44-F86B-1FA4-68CD-92A1E50561F1}"/>
              </a:ext>
            </a:extLst>
          </p:cNvPr>
          <p:cNvPicPr>
            <a:picLocks noChangeAspect="1"/>
          </p:cNvPicPr>
          <p:nvPr/>
        </p:nvPicPr>
        <p:blipFill>
          <a:blip r:embed="rId5"/>
          <a:stretch>
            <a:fillRect/>
          </a:stretch>
        </p:blipFill>
        <p:spPr>
          <a:xfrm>
            <a:off x="2940640" y="-66675"/>
            <a:ext cx="6901270" cy="1694835"/>
          </a:xfrm>
          <a:prstGeom prst="rect">
            <a:avLst/>
          </a:prstGeom>
        </p:spPr>
      </p:pic>
    </p:spTree>
    <p:extLst>
      <p:ext uri="{BB962C8B-B14F-4D97-AF65-F5344CB8AC3E}">
        <p14:creationId xmlns:p14="http://schemas.microsoft.com/office/powerpoint/2010/main" val="313407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1802946" y="1255337"/>
            <a:ext cx="10389054" cy="1200329"/>
            <a:chOff x="-793613" y="3137737"/>
            <a:chExt cx="14871952" cy="1200329"/>
          </a:xfrm>
        </p:grpSpPr>
        <p:sp>
          <p:nvSpPr>
            <p:cNvPr id="16" name="Rectangle 15"/>
            <p:cNvSpPr/>
            <p:nvPr/>
          </p:nvSpPr>
          <p:spPr>
            <a:xfrm>
              <a:off x="20596" y="3137737"/>
              <a:ext cx="1405774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7" name="Oval 16"/>
            <p:cNvSpPr/>
            <p:nvPr/>
          </p:nvSpPr>
          <p:spPr>
            <a:xfrm>
              <a:off x="-793613" y="319488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pic>
        <p:nvPicPr>
          <p:cNvPr id="3" name="Picture 2">
            <a:extLst>
              <a:ext uri="{FF2B5EF4-FFF2-40B4-BE49-F238E27FC236}">
                <a16:creationId xmlns:a16="http://schemas.microsoft.com/office/drawing/2014/main" xmlns="" id="{D0511FDF-CEF2-3B5B-9D0D-A19100198470}"/>
              </a:ext>
            </a:extLst>
          </p:cNvPr>
          <p:cNvPicPr>
            <a:picLocks noChangeAspect="1"/>
          </p:cNvPicPr>
          <p:nvPr/>
        </p:nvPicPr>
        <p:blipFill>
          <a:blip r:embed="rId5"/>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xmlns="" id="{452C2C36-AC1A-7AD2-EFC2-716324C08F37}"/>
              </a:ext>
            </a:extLst>
          </p:cNvPr>
          <p:cNvPicPr>
            <a:picLocks noChangeAspect="1"/>
          </p:cNvPicPr>
          <p:nvPr/>
        </p:nvPicPr>
        <p:blipFill>
          <a:blip r:embed="rId6"/>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5D3383DD-EAA9-3965-6472-CCA261CA7815}"/>
              </a:ext>
            </a:extLst>
          </p:cNvPr>
          <p:cNvPicPr>
            <a:picLocks noChangeAspect="1"/>
          </p:cNvPicPr>
          <p:nvPr/>
        </p:nvPicPr>
        <p:blipFill>
          <a:blip r:embed="rId7"/>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xmlns="" id="{6D0F6542-F7B2-3C54-C3C0-754D80DE6515}"/>
              </a:ext>
            </a:extLst>
          </p:cNvPr>
          <p:cNvPicPr>
            <a:picLocks noChangeAspect="1"/>
          </p:cNvPicPr>
          <p:nvPr/>
        </p:nvPicPr>
        <p:blipFill>
          <a:blip r:embed="rId8"/>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a:extLst>
              <a:ext uri="{FF2B5EF4-FFF2-40B4-BE49-F238E27FC236}">
                <a16:creationId xmlns:a16="http://schemas.microsoft.com/office/drawing/2014/main" xmlns="" id="{2781E27C-3D68-AB21-1426-29A1B93522CF}"/>
              </a:ext>
            </a:extLst>
          </p:cNvPr>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p>
        </p:txBody>
      </p:sp>
      <p:sp>
        <p:nvSpPr>
          <p:cNvPr id="22" name="椭圆 5">
            <a:extLst>
              <a:ext uri="{FF2B5EF4-FFF2-40B4-BE49-F238E27FC236}">
                <a16:creationId xmlns:a16="http://schemas.microsoft.com/office/drawing/2014/main" xmlns="" id="{C9D88BB3-C2E8-1227-A74B-B9196163291B}"/>
              </a:ext>
            </a:extLst>
          </p:cNvPr>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p>
        </p:txBody>
      </p:sp>
      <p:sp>
        <p:nvSpPr>
          <p:cNvPr id="23" name="椭圆 5">
            <a:extLst>
              <a:ext uri="{FF2B5EF4-FFF2-40B4-BE49-F238E27FC236}">
                <a16:creationId xmlns:a16="http://schemas.microsoft.com/office/drawing/2014/main" xmlns="" id="{67CC9C9A-F964-8C7D-321B-E477822CB641}"/>
              </a:ext>
            </a:extLst>
          </p:cNvPr>
          <p:cNvSpPr>
            <a:spLocks noChangeArrowheads="1"/>
          </p:cNvSpPr>
          <p:nvPr/>
        </p:nvSpPr>
        <p:spPr bwMode="auto">
          <a:xfrm>
            <a:off x="23381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p>
        </p:txBody>
      </p:sp>
      <p:sp>
        <p:nvSpPr>
          <p:cNvPr id="24" name="椭圆 5">
            <a:extLst>
              <a:ext uri="{FF2B5EF4-FFF2-40B4-BE49-F238E27FC236}">
                <a16:creationId xmlns:a16="http://schemas.microsoft.com/office/drawing/2014/main" xmlns="" id="{370F49FF-705E-6326-868B-2C0E366F3F26}"/>
              </a:ext>
            </a:extLst>
          </p:cNvPr>
          <p:cNvSpPr>
            <a:spLocks noChangeArrowheads="1"/>
          </p:cNvSpPr>
          <p:nvPr/>
        </p:nvSpPr>
        <p:spPr bwMode="auto">
          <a:xfrm>
            <a:off x="2290530" y="41314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p>
        </p:txBody>
      </p:sp>
    </p:spTree>
    <p:extLst>
      <p:ext uri="{BB962C8B-B14F-4D97-AF65-F5344CB8AC3E}">
        <p14:creationId xmlns:p14="http://schemas.microsoft.com/office/powerpoint/2010/main" val="4135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17" name="Oval 16"/>
            <p:cNvSpPr/>
            <p:nvPr/>
          </p:nvSpPr>
          <p:spPr>
            <a:xfrm>
              <a:off x="-88485" y="3137736"/>
              <a:ext cx="792943" cy="59251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5</a:t>
              </a:r>
            </a:p>
          </p:txBody>
        </p:sp>
      </p:grpSp>
      <p:sp>
        <p:nvSpPr>
          <p:cNvPr id="18" name="Rectangle 17">
            <a:extLst>
              <a:ext uri="{FF2B5EF4-FFF2-40B4-BE49-F238E27FC236}">
                <a16:creationId xmlns:a16="http://schemas.microsoft.com/office/drawing/2014/main" xmlns="" id="{271A246D-E8BF-4F7B-97DF-13EB3FE570E9}"/>
              </a:ext>
            </a:extLst>
          </p:cNvPr>
          <p:cNvSpPr/>
          <p:nvPr/>
        </p:nvSpPr>
        <p:spPr>
          <a:xfrm>
            <a:off x="2355553" y="2737926"/>
            <a:ext cx="9628466" cy="2308324"/>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Câu chuyện “Cùng Bác qua suối” thể hiện những phẩm chất tốt đẹp của Bác: Quan tâm đến người khác, cẩn thận trong công việc, nhân ái, nhân hậu, gần gũi với mọi người, ...</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9">
            <a:extLst>
              <a:ext uri="{FF2B5EF4-FFF2-40B4-BE49-F238E27FC236}">
                <a16:creationId xmlns:a16="http://schemas.microsoft.com/office/drawing/2014/main" xmlns="" id="{BF475FCF-C4BF-4BD1-AAB0-49AADA8C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a:extLst>
              <a:ext uri="{FF2B5EF4-FFF2-40B4-BE49-F238E27FC236}">
                <a16:creationId xmlns:a16="http://schemas.microsoft.com/office/drawing/2014/main" xmlns="" id="{9A3503AB-1F95-4F98-9760-1C7CD59FE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7145931" cy="3991722"/>
            <a:chOff x="175846" y="1521054"/>
            <a:chExt cx="6351112" cy="3991722"/>
          </a:xfrm>
        </p:grpSpPr>
        <p:pic>
          <p:nvPicPr>
            <p:cNvPr id="18" name="图片 3">
              <a:extLst>
                <a:ext uri="{FF2B5EF4-FFF2-40B4-BE49-F238E27FC236}">
                  <a16:creationId xmlns:a16="http://schemas.microsoft.com/office/drawing/2014/main" xmlns="" id="{AB715A7A-8AC3-4E12-ADD6-E9709E70BC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xmlns="" id="{C1F58022-077F-B470-4F65-0C49231C4C9E}"/>
              </a:ext>
            </a:extLst>
          </p:cNvPr>
          <p:cNvPicPr>
            <a:picLocks noChangeAspect="1"/>
          </p:cNvPicPr>
          <p:nvPr/>
        </p:nvPicPr>
        <p:blipFill>
          <a:blip r:embed="rId6"/>
          <a:stretch>
            <a:fillRect/>
          </a:stretch>
        </p:blipFill>
        <p:spPr>
          <a:xfrm>
            <a:off x="7281662" y="0"/>
            <a:ext cx="4910338" cy="6238875"/>
          </a:xfrm>
          <a:prstGeom prst="rect">
            <a:avLst/>
          </a:prstGeom>
        </p:spPr>
      </p:pic>
      <p:pic>
        <p:nvPicPr>
          <p:cNvPr id="8" name="Picture 7">
            <a:extLst>
              <a:ext uri="{FF2B5EF4-FFF2-40B4-BE49-F238E27FC236}">
                <a16:creationId xmlns:a16="http://schemas.microsoft.com/office/drawing/2014/main" xmlns="" id="{6643F3C6-5B14-4257-59B5-FA246E850FA4}"/>
              </a:ext>
            </a:extLst>
          </p:cNvPr>
          <p:cNvPicPr>
            <a:picLocks noChangeAspect="1"/>
          </p:cNvPicPr>
          <p:nvPr/>
        </p:nvPicPr>
        <p:blipFill>
          <a:blip r:embed="rId7"/>
          <a:stretch>
            <a:fillRect/>
          </a:stretch>
        </p:blipFill>
        <p:spPr>
          <a:xfrm>
            <a:off x="946559" y="1016087"/>
            <a:ext cx="5212532" cy="920576"/>
          </a:xfrm>
          <a:prstGeom prst="rect">
            <a:avLst/>
          </a:prstGeom>
        </p:spPr>
      </p:pic>
    </p:spTree>
    <p:extLst>
      <p:ext uri="{BB962C8B-B14F-4D97-AF65-F5344CB8AC3E}">
        <p14:creationId xmlns:p14="http://schemas.microsoft.com/office/powerpoint/2010/main" val="3224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sp>
        <p:nvSpPr>
          <p:cNvPr id="8" name="TextBox 7">
            <a:extLst>
              <a:ext uri="{FF2B5EF4-FFF2-40B4-BE49-F238E27FC236}">
                <a16:creationId xmlns:a16="http://schemas.microsoft.com/office/drawing/2014/main" xmlns="" id="{4D339E86-F901-43A3-8EE8-15330E951816}"/>
              </a:ext>
            </a:extLst>
          </p:cNvPr>
          <p:cNvSpPr txBox="1"/>
          <p:nvPr/>
        </p:nvSpPr>
        <p:spPr>
          <a:xfrm>
            <a:off x="3177754" y="1764691"/>
            <a:ext cx="589776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cap="rnd" cmpd="sng">
                  <a:solidFill>
                    <a:prstClr val="white"/>
                  </a:solidFill>
                  <a:round/>
                </a:ln>
                <a:solidFill>
                  <a:srgbClr val="FF0000"/>
                </a:solidFill>
                <a:effectLst>
                  <a:outerShdw blurRad="50800" dist="88900" dir="5400000" algn="t" rotWithShape="0">
                    <a:prstClr val="black">
                      <a:alpha val="40000"/>
                    </a:prstClr>
                  </a:outerShdw>
                </a:effectLst>
                <a:uLnTx/>
                <a:uFillTx/>
                <a:latin typeface="+mj-lt"/>
                <a:cs typeface="+mn-cs"/>
              </a:rPr>
              <a:t>LUYỆN ĐỌC  LẠI</a:t>
            </a:r>
          </a:p>
        </p:txBody>
      </p:sp>
    </p:spTree>
    <p:extLst>
      <p:ext uri="{BB962C8B-B14F-4D97-AF65-F5344CB8AC3E}">
        <p14:creationId xmlns:p14="http://schemas.microsoft.com/office/powerpoint/2010/main" val="40662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1" name="Group 20"/>
          <p:cNvGrpSpPr/>
          <p:nvPr/>
        </p:nvGrpSpPr>
        <p:grpSpPr>
          <a:xfrm>
            <a:off x="359228" y="2586413"/>
            <a:ext cx="4709160" cy="4671786"/>
            <a:chOff x="0" y="2252543"/>
            <a:chExt cx="4800600" cy="4762500"/>
          </a:xfrm>
        </p:grpSpPr>
        <p:pic>
          <p:nvPicPr>
            <p:cNvPr id="23" name="Picture 22"/>
            <p:cNvPicPr>
              <a:picLocks noChangeAspect="1"/>
            </p:cNvPicPr>
            <p:nvPr/>
          </p:nvPicPr>
          <p:blipFill rotWithShape="1">
            <a:blip r:embed="rId4">
              <a:extLst>
                <a:ext uri="{BEBA8EAE-BF5A-486C-A8C5-ECC9F3942E4B}">
                  <a14:imgProps xmlns:a14="http://schemas.microsoft.com/office/drawing/2010/main">
                    <a14:imgLayer r:embed="rId5">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24" name="Rounded Rectangle 23"/>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25" name="TextBox 24">
              <a:extLst>
                <a:ext uri="{FF2B5EF4-FFF2-40B4-BE49-F238E27FC236}">
                  <a16:creationId xmlns:a16="http://schemas.microsoft.com/office/drawing/2014/main" xmlns="" id="{EA368E21-218A-4A03-83BE-069CA1E4855A}"/>
                </a:ext>
              </a:extLst>
            </p:cNvPr>
            <p:cNvSpPr txBox="1"/>
            <p:nvPr/>
          </p:nvSpPr>
          <p:spPr>
            <a:xfrm rot="21340447">
              <a:off x="332564" y="2681328"/>
              <a:ext cx="3728222" cy="177036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mj-lt"/>
                  <a:cs typeface="+mn-cs"/>
                </a:rPr>
                <a:t>GIỌNG ĐỌC</a:t>
              </a:r>
            </a:p>
          </p:txBody>
        </p:sp>
      </p:grpSp>
      <p:sp>
        <p:nvSpPr>
          <p:cNvPr id="26" name="Rectangle 25"/>
          <p:cNvSpPr/>
          <p:nvPr/>
        </p:nvSpPr>
        <p:spPr>
          <a:xfrm>
            <a:off x="5068388" y="2586413"/>
            <a:ext cx="6866437" cy="2308324"/>
          </a:xfrm>
          <a:prstGeom prst="rect">
            <a:avLst/>
          </a:prstGeom>
        </p:spPr>
        <p:txBody>
          <a:bodyPr wrap="square">
            <a:spAutoFit/>
          </a:bodyPr>
          <a:lstStyle/>
          <a:p>
            <a:pPr marL="457200" lvl="0" indent="-457200" algn="just">
              <a:spcBef>
                <a:spcPts val="1200"/>
              </a:spcBef>
              <a:spcAft>
                <a:spcPts val="1200"/>
              </a:spcAft>
              <a:buFont typeface="Wingdings" panose="05000000000000000000" pitchFamily="2" charset="2"/>
              <a:buChar char="ü"/>
            </a:pP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Diễn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nhấn</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giọng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ở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những</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từ</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ngữ</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giàu</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sức</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gợi</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cảm</a:t>
            </a:r>
            <a:r>
              <a:rPr lang="en-US" sz="4800" dirty="0">
                <a:solidFill>
                  <a:srgbClr val="DBEFF9">
                    <a:lumMod val="10000"/>
                  </a:srgbClr>
                </a:solidFill>
                <a:latin typeface="Calibri" panose="020F0502020204030204" pitchFamily="34" charset="0"/>
                <a:ea typeface="Calibri" panose="020F0502020204030204" pitchFamily="34" charset="0"/>
                <a:cs typeface="Calibri" panose="020F0502020204030204" pitchFamily="34" charset="0"/>
              </a:rPr>
              <a:t>.</a:t>
            </a:r>
            <a:endParaRPr kumimoji="0" lang="en-US" sz="4800" b="0" i="0" u="none" strike="noStrike" kern="1200" cap="none" spc="0" normalizeH="0" baseline="0" noProof="0" dirty="0">
              <a:ln>
                <a:noFill/>
              </a:ln>
              <a:solidFill>
                <a:srgbClr val="DBEFF9">
                  <a:lumMod val="1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wipe(left)">
                                      <p:cBhvr>
                                        <p:cTn id="1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144052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xmlns=""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dirty="0">
              <a:solidFill>
                <a:prstClr val="white"/>
              </a:solidFill>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xmlns=""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154125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946" y="1586928"/>
            <a:ext cx="5829300" cy="5829300"/>
          </a:xfrm>
          <a:prstGeom prst="rect">
            <a:avLst/>
          </a:prstGeom>
        </p:spPr>
      </p:pic>
      <p:sp>
        <p:nvSpPr>
          <p:cNvPr id="9" name="TextBox 8">
            <a:extLst>
              <a:ext uri="{FF2B5EF4-FFF2-40B4-BE49-F238E27FC236}">
                <a16:creationId xmlns:a16="http://schemas.microsoft.com/office/drawing/2014/main" xmlns="" id="{EA368E21-218A-4A03-83BE-069CA1E4855A}"/>
              </a:ext>
            </a:extLst>
          </p:cNvPr>
          <p:cNvSpPr txBox="1"/>
          <p:nvPr/>
        </p:nvSpPr>
        <p:spPr>
          <a:xfrm>
            <a:off x="3963490" y="246019"/>
            <a:ext cx="4426213" cy="110799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KHỞI ĐỘNG</a:t>
            </a:r>
          </a:p>
        </p:txBody>
      </p:sp>
      <p:pic>
        <p:nvPicPr>
          <p:cNvPr id="10" name="图片 11">
            <a:extLst>
              <a:ext uri="{FF2B5EF4-FFF2-40B4-BE49-F238E27FC236}">
                <a16:creationId xmlns:a16="http://schemas.microsoft.com/office/drawing/2014/main" xmlns="" id="{B266541B-EB49-45E0-A63E-27C81B657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 y="1859515"/>
            <a:ext cx="2501358" cy="4998485"/>
          </a:xfrm>
          <a:prstGeom prst="rect">
            <a:avLst/>
          </a:prstGeom>
        </p:spPr>
      </p:pic>
      <p:pic>
        <p:nvPicPr>
          <p:cNvPr id="11" name="图片 8">
            <a:extLst>
              <a:ext uri="{FF2B5EF4-FFF2-40B4-BE49-F238E27FC236}">
                <a16:creationId xmlns:a16="http://schemas.microsoft.com/office/drawing/2014/main" xmlns="" id="{91A227F0-4025-40CC-88AF-156BBE330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54750" y="3386439"/>
            <a:ext cx="1737250" cy="3471561"/>
          </a:xfrm>
          <a:prstGeom prst="rect">
            <a:avLst/>
          </a:prstGeom>
        </p:spPr>
      </p:pic>
    </p:spTree>
    <p:extLst>
      <p:ext uri="{BB962C8B-B14F-4D97-AF65-F5344CB8AC3E}">
        <p14:creationId xmlns:p14="http://schemas.microsoft.com/office/powerpoint/2010/main" val="33369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xmlns="" id="{FC6D12AF-ACCE-4614-B0A2-D3051191A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9" name="Picture 8">
            <a:extLst>
              <a:ext uri="{FF2B5EF4-FFF2-40B4-BE49-F238E27FC236}">
                <a16:creationId xmlns:a16="http://schemas.microsoft.com/office/drawing/2014/main" xmlns="" id="{47A25D41-675C-4A1A-9D8F-29439B743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732" y="-527396"/>
            <a:ext cx="5052061" cy="6858000"/>
          </a:xfrm>
          <a:prstGeom prst="rect">
            <a:avLst/>
          </a:prstGeom>
        </p:spPr>
      </p:pic>
      <p:pic>
        <p:nvPicPr>
          <p:cNvPr id="10" name="Picture 9">
            <a:extLst>
              <a:ext uri="{FF2B5EF4-FFF2-40B4-BE49-F238E27FC236}">
                <a16:creationId xmlns:a16="http://schemas.microsoft.com/office/drawing/2014/main" xmlns="" id="{F5A4BC40-33AD-4561-A99B-D42D5DB47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732" y="2343626"/>
            <a:ext cx="2869856" cy="2749322"/>
          </a:xfrm>
          <a:prstGeom prst="rect">
            <a:avLst/>
          </a:prstGeom>
        </p:spPr>
      </p:pic>
      <p:pic>
        <p:nvPicPr>
          <p:cNvPr id="2" name="Picture 1">
            <a:extLst>
              <a:ext uri="{FF2B5EF4-FFF2-40B4-BE49-F238E27FC236}">
                <a16:creationId xmlns:a16="http://schemas.microsoft.com/office/drawing/2014/main" xmlns="" id="{911064C9-3DA2-E471-3D36-709F183AB4A1}"/>
              </a:ext>
            </a:extLst>
          </p:cNvPr>
          <p:cNvPicPr>
            <a:picLocks noChangeAspect="1"/>
          </p:cNvPicPr>
          <p:nvPr/>
        </p:nvPicPr>
        <p:blipFill>
          <a:blip r:embed="rId6"/>
          <a:stretch>
            <a:fillRect/>
          </a:stretch>
        </p:blipFill>
        <p:spPr>
          <a:xfrm>
            <a:off x="2302957" y="1684318"/>
            <a:ext cx="4328535" cy="1908213"/>
          </a:xfrm>
          <a:prstGeom prst="rect">
            <a:avLst/>
          </a:prstGeom>
        </p:spPr>
      </p:pic>
    </p:spTree>
    <p:extLst>
      <p:ext uri="{BB962C8B-B14F-4D97-AF65-F5344CB8AC3E}">
        <p14:creationId xmlns:p14="http://schemas.microsoft.com/office/powerpoint/2010/main" val="792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1" y="624254"/>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TextBox 28"/>
          <p:cNvSpPr txBox="1"/>
          <p:nvPr/>
        </p:nvSpPr>
        <p:spPr>
          <a:xfrm>
            <a:off x="4436745" y="4780915"/>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4" name="TextBox 28"/>
          <p:cNvSpPr txBox="1"/>
          <p:nvPr/>
        </p:nvSpPr>
        <p:spPr>
          <a:xfrm>
            <a:off x="8503285" y="163449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5" name="TextBox 28"/>
          <p:cNvSpPr txBox="1"/>
          <p:nvPr/>
        </p:nvSpPr>
        <p:spPr>
          <a:xfrm>
            <a:off x="756920" y="1541780"/>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6"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526325" flipV="1">
            <a:off x="7221855" y="1954530"/>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73675" flipH="1" flipV="1">
            <a:off x="3796873" y="2011912"/>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9808" flipV="1">
            <a:off x="5389227" y="3822789"/>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6300" y="201295"/>
            <a:ext cx="4821555" cy="993775"/>
          </a:xfrm>
          <a:prstGeom prst="rect">
            <a:avLst/>
          </a:prstGeom>
        </p:spPr>
      </p:pic>
      <p:pic>
        <p:nvPicPr>
          <p:cNvPr id="10" name="Picture 2" descr="Cute girl read book cartoon character illustration Free Vecto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4638553" y="733792"/>
            <a:ext cx="3032125" cy="350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ppt_y-#ppt_h/2"/>
                                          </p:val>
                                        </p:tav>
                                        <p:tav tm="100000">
                                          <p:val>
                                            <p:strVal val="#ppt_y"/>
                                          </p:val>
                                        </p:tav>
                                      </p:tavLst>
                                    </p:anim>
                                    <p:anim calcmode="lin" valueType="num">
                                      <p:cBhvr additive="base">
                                        <p:cTn id="9" dur="500" fill="hold"/>
                                        <p:tgtEl>
                                          <p:spTgt spid="9"/>
                                        </p:tgtEl>
                                        <p:attrNameLst>
                                          <p:attrName>ppt_w</p:attrName>
                                        </p:attrNameLst>
                                      </p:cBhvr>
                                      <p:tavLst>
                                        <p:tav tm="0">
                                          <p:val>
                                            <p:strVal val="#ppt_w"/>
                                          </p:val>
                                        </p:tav>
                                        <p:tav tm="100000">
                                          <p:val>
                                            <p:strVal val="#ppt_w"/>
                                          </p:val>
                                        </p:tav>
                                      </p:tavLst>
                                    </p:anim>
                                    <p:anim calcmode="lin" valueType="num">
                                      <p:cBhvr additive="base">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000"/>
                            </p:stCondLst>
                            <p:childTnLst>
                              <p:par>
                                <p:cTn id="23" presetID="53" presetClass="entr" presetSubtype="528"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2000"/>
                            </p:stCondLst>
                            <p:childTnLst>
                              <p:par>
                                <p:cTn id="35" presetID="53" presetClass="entr" presetSubtype="528" fill="hold" grpId="1"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anim calcmode="lin" valueType="num">
                                      <p:cBhvr>
                                        <p:cTn id="40" dur="500" fill="hold"/>
                                        <p:tgtEl>
                                          <p:spTgt spid="3"/>
                                        </p:tgtEl>
                                        <p:attrNameLst>
                                          <p:attrName>ppt_x</p:attrName>
                                        </p:attrNameLst>
                                      </p:cBhvr>
                                      <p:tavLst>
                                        <p:tav tm="0">
                                          <p:val>
                                            <p:fltVal val="0.5"/>
                                          </p:val>
                                        </p:tav>
                                        <p:tav tm="100000">
                                          <p:val>
                                            <p:strVal val="#ppt_x"/>
                                          </p:val>
                                        </p:tav>
                                      </p:tavLst>
                                    </p:anim>
                                    <p:anim calcmode="lin" valueType="num">
                                      <p:cBhvr>
                                        <p:cTn id="41" dur="500" fill="hold"/>
                                        <p:tgtEl>
                                          <p:spTgt spid="3"/>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3000"/>
                            </p:stCondLst>
                            <p:childTnLst>
                              <p:par>
                                <p:cTn id="47" presetID="53" presetClass="entr" presetSubtype="528"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180975" y="645094"/>
            <a:ext cx="11849100" cy="5632311"/>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CFE20386-410B-2177-6227-B127FBD99083}"/>
              </a:ext>
            </a:extLst>
          </p:cNvPr>
          <p:cNvGrpSpPr/>
          <p:nvPr/>
        </p:nvGrpSpPr>
        <p:grpSpPr>
          <a:xfrm>
            <a:off x="4032283" y="-399246"/>
            <a:ext cx="5293020" cy="2292439"/>
            <a:chOff x="-412517" y="-1"/>
            <a:chExt cx="4272061" cy="2292439"/>
          </a:xfrm>
        </p:grpSpPr>
        <p:pic>
          <p:nvPicPr>
            <p:cNvPr id="7" name="Picture 6">
              <a:extLst>
                <a:ext uri="{FF2B5EF4-FFF2-40B4-BE49-F238E27FC236}">
                  <a16:creationId xmlns:a16="http://schemas.microsoft.com/office/drawing/2014/main" xmlns="" id="{47D6CEAA-8A9D-2319-9DD4-FC55598963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343" r="48487" b="36188"/>
            <a:stretch/>
          </p:blipFill>
          <p:spPr>
            <a:xfrm>
              <a:off x="-412517" y="-1"/>
              <a:ext cx="4272061" cy="2292439"/>
            </a:xfrm>
            <a:prstGeom prst="rect">
              <a:avLst/>
            </a:prstGeom>
          </p:spPr>
        </p:pic>
        <p:sp>
          <p:nvSpPr>
            <p:cNvPr id="8" name="TextBox 7">
              <a:extLst>
                <a:ext uri="{FF2B5EF4-FFF2-40B4-BE49-F238E27FC236}">
                  <a16:creationId xmlns:a16="http://schemas.microsoft.com/office/drawing/2014/main" xmlns="" id="{1B8F7743-FBAF-BCA1-C954-0F3516E0336D}"/>
                </a:ext>
              </a:extLst>
            </p:cNvPr>
            <p:cNvSpPr txBox="1"/>
            <p:nvPr/>
          </p:nvSpPr>
          <p:spPr>
            <a:xfrm>
              <a:off x="417045" y="626633"/>
              <a:ext cx="29211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xmlns="" id="{A0DE7259-7715-880D-E008-CDEEB5675AEA}"/>
              </a:ext>
            </a:extLst>
          </p:cNvPr>
          <p:cNvGrpSpPr/>
          <p:nvPr/>
        </p:nvGrpSpPr>
        <p:grpSpPr>
          <a:xfrm>
            <a:off x="2162175" y="937831"/>
            <a:ext cx="3657599" cy="3448032"/>
            <a:chOff x="-103030" y="1038045"/>
            <a:chExt cx="3657599" cy="3448032"/>
          </a:xfrm>
        </p:grpSpPr>
        <p:pic>
          <p:nvPicPr>
            <p:cNvPr id="10" name="Picture 9">
              <a:extLst>
                <a:ext uri="{FF2B5EF4-FFF2-40B4-BE49-F238E27FC236}">
                  <a16:creationId xmlns:a16="http://schemas.microsoft.com/office/drawing/2014/main" xmlns="" id="{ADDAFEA3-63E2-1434-C29D-D58DE73521AC}"/>
                </a:ext>
              </a:extLst>
            </p:cNvPr>
            <p:cNvPicPr>
              <a:picLocks noChangeAspect="1"/>
            </p:cNvPicPr>
            <p:nvPr/>
          </p:nvPicPr>
          <p:blipFill rotWithShape="1">
            <a:blip r:embed="rId3">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11" name="TextBox 10">
              <a:extLst>
                <a:ext uri="{FF2B5EF4-FFF2-40B4-BE49-F238E27FC236}">
                  <a16:creationId xmlns:a16="http://schemas.microsoft.com/office/drawing/2014/main" xmlns="" id="{3294F461-45A0-F072-EEA6-EA58D931FB94}"/>
                </a:ext>
              </a:extLst>
            </p:cNvPr>
            <p:cNvSpPr txBox="1"/>
            <p:nvPr/>
          </p:nvSpPr>
          <p:spPr>
            <a:xfrm>
              <a:off x="1068947" y="3503054"/>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vệ</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xmlns="" id="{A318C70C-40D9-F658-C806-B665026D3F5B}"/>
              </a:ext>
            </a:extLst>
          </p:cNvPr>
          <p:cNvGrpSpPr/>
          <p:nvPr/>
        </p:nvGrpSpPr>
        <p:grpSpPr>
          <a:xfrm>
            <a:off x="6222344" y="1114624"/>
            <a:ext cx="4131801" cy="3448032"/>
            <a:chOff x="4223602" y="1205470"/>
            <a:chExt cx="3657599" cy="3448032"/>
          </a:xfrm>
        </p:grpSpPr>
        <p:pic>
          <p:nvPicPr>
            <p:cNvPr id="13" name="Picture 12">
              <a:extLst>
                <a:ext uri="{FF2B5EF4-FFF2-40B4-BE49-F238E27FC236}">
                  <a16:creationId xmlns:a16="http://schemas.microsoft.com/office/drawing/2014/main" xmlns="" id="{72C848E5-158F-0F63-FEB2-F6952BEBB1D3}"/>
                </a:ext>
              </a:extLst>
            </p:cNvPr>
            <p:cNvPicPr>
              <a:picLocks noChangeAspect="1"/>
            </p:cNvPicPr>
            <p:nvPr/>
          </p:nvPicPr>
          <p:blipFill rotWithShape="1">
            <a:blip r:embed="rId3">
              <a:extLst>
                <a:ext uri="{28A0092B-C50C-407E-A947-70E740481C1C}">
                  <a14:useLocalDpi xmlns:a14="http://schemas.microsoft.com/office/drawing/2010/main" val="0"/>
                </a:ext>
              </a:extLst>
            </a:blip>
            <a:srcRect l="47506" t="-5488" r="8492" b="67507"/>
            <a:stretch/>
          </p:blipFill>
          <p:spPr>
            <a:xfrm>
              <a:off x="4223602" y="1205470"/>
              <a:ext cx="3657599" cy="3448032"/>
            </a:xfrm>
            <a:prstGeom prst="rect">
              <a:avLst/>
            </a:prstGeom>
          </p:spPr>
        </p:pic>
        <p:sp>
          <p:nvSpPr>
            <p:cNvPr id="14" name="TextBox 13">
              <a:extLst>
                <a:ext uri="{FF2B5EF4-FFF2-40B4-BE49-F238E27FC236}">
                  <a16:creationId xmlns:a16="http://schemas.microsoft.com/office/drawing/2014/main" xmlns="" id="{A26362ED-8D6C-3C06-9300-94C0C1D648AB}"/>
                </a:ext>
              </a:extLst>
            </p:cNvPr>
            <p:cNvSpPr txBox="1"/>
            <p:nvPr/>
          </p:nvSpPr>
          <p:spPr>
            <a:xfrm>
              <a:off x="5119081" y="3483215"/>
              <a:ext cx="23730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trượt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xmlns="" id="{DF1F51F1-EB36-89B2-1AD0-C1B85BCB2FEA}"/>
              </a:ext>
            </a:extLst>
          </p:cNvPr>
          <p:cNvGrpSpPr/>
          <p:nvPr/>
        </p:nvGrpSpPr>
        <p:grpSpPr>
          <a:xfrm>
            <a:off x="258636" y="3684757"/>
            <a:ext cx="3657600" cy="3448032"/>
            <a:chOff x="2287461" y="3646657"/>
            <a:chExt cx="3657600" cy="3448032"/>
          </a:xfrm>
        </p:grpSpPr>
        <p:pic>
          <p:nvPicPr>
            <p:cNvPr id="17" name="Picture 16">
              <a:extLst>
                <a:ext uri="{FF2B5EF4-FFF2-40B4-BE49-F238E27FC236}">
                  <a16:creationId xmlns:a16="http://schemas.microsoft.com/office/drawing/2014/main" xmlns="" id="{EF5937E2-BA96-6A51-E039-06A44B7295DE}"/>
                </a:ext>
              </a:extLst>
            </p:cNvPr>
            <p:cNvPicPr>
              <a:picLocks noChangeAspect="1"/>
            </p:cNvPicPr>
            <p:nvPr/>
          </p:nvPicPr>
          <p:blipFill rotWithShape="1">
            <a:blip r:embed="rId3">
              <a:extLst>
                <a:ext uri="{28A0092B-C50C-407E-A947-70E740481C1C}">
                  <a14:useLocalDpi xmlns:a14="http://schemas.microsoft.com/office/drawing/2010/main" val="0"/>
                </a:ext>
              </a:extLst>
            </a:blip>
            <a:srcRect l="47089" t="28771" r="8909" b="33248"/>
            <a:stretch/>
          </p:blipFill>
          <p:spPr>
            <a:xfrm>
              <a:off x="2287461" y="3646657"/>
              <a:ext cx="3657599" cy="3448032"/>
            </a:xfrm>
            <a:prstGeom prst="rect">
              <a:avLst/>
            </a:prstGeom>
          </p:spPr>
        </p:pic>
        <p:sp>
          <p:nvSpPr>
            <p:cNvPr id="18" name="TextBox 17">
              <a:extLst>
                <a:ext uri="{FF2B5EF4-FFF2-40B4-BE49-F238E27FC236}">
                  <a16:creationId xmlns:a16="http://schemas.microsoft.com/office/drawing/2014/main" xmlns="" id="{3440B294-4E4F-28A7-1FC9-5229EA549C69}"/>
                </a:ext>
              </a:extLst>
            </p:cNvPr>
            <p:cNvSpPr txBox="1"/>
            <p:nvPr/>
          </p:nvSpPr>
          <p:spPr>
            <a:xfrm>
              <a:off x="3476847" y="5753030"/>
              <a:ext cx="2468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suýt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xmlns="" id="{180EBA75-B9B0-B3F9-3082-0EEB530D0630}"/>
              </a:ext>
            </a:extLst>
          </p:cNvPr>
          <p:cNvGrpSpPr/>
          <p:nvPr/>
        </p:nvGrpSpPr>
        <p:grpSpPr>
          <a:xfrm>
            <a:off x="4231851" y="4150260"/>
            <a:ext cx="3657599" cy="2839252"/>
            <a:chOff x="7793936" y="3981429"/>
            <a:chExt cx="3657599" cy="2839252"/>
          </a:xfrm>
        </p:grpSpPr>
        <p:pic>
          <p:nvPicPr>
            <p:cNvPr id="20" name="Picture 19">
              <a:extLst>
                <a:ext uri="{FF2B5EF4-FFF2-40B4-BE49-F238E27FC236}">
                  <a16:creationId xmlns:a16="http://schemas.microsoft.com/office/drawing/2014/main" xmlns="" id="{6E036304-9DD6-E906-8BCA-AF538FF827E1}"/>
                </a:ext>
              </a:extLst>
            </p:cNvPr>
            <p:cNvPicPr>
              <a:picLocks noChangeAspect="1"/>
            </p:cNvPicPr>
            <p:nvPr/>
          </p:nvPicPr>
          <p:blipFill rotWithShape="1">
            <a:blip r:embed="rId3">
              <a:extLst>
                <a:ext uri="{28A0092B-C50C-407E-A947-70E740481C1C}">
                  <a14:useLocalDpi xmlns:a14="http://schemas.microsoft.com/office/drawing/2010/main" val="0"/>
                </a:ext>
              </a:extLst>
            </a:blip>
            <a:srcRect l="10059" t="32176" r="45939" b="36550"/>
            <a:stretch/>
          </p:blipFill>
          <p:spPr>
            <a:xfrm>
              <a:off x="7793936" y="3981429"/>
              <a:ext cx="3657599" cy="2839252"/>
            </a:xfrm>
            <a:prstGeom prst="rect">
              <a:avLst/>
            </a:prstGeom>
          </p:spPr>
        </p:pic>
        <p:sp>
          <p:nvSpPr>
            <p:cNvPr id="24" name="TextBox 23">
              <a:extLst>
                <a:ext uri="{FF2B5EF4-FFF2-40B4-BE49-F238E27FC236}">
                  <a16:creationId xmlns:a16="http://schemas.microsoft.com/office/drawing/2014/main" xmlns="" id="{E825C53C-B93E-4605-63F3-9548A36285BD}"/>
                </a:ext>
              </a:extLst>
            </p:cNvPr>
            <p:cNvSpPr txBox="1"/>
            <p:nvPr/>
          </p:nvSpPr>
          <p:spPr>
            <a:xfrm>
              <a:off x="8469587" y="5753030"/>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rêu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trơn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xmlns="" id="{A81F2108-C442-082B-0C13-792A064DD32C}"/>
              </a:ext>
            </a:extLst>
          </p:cNvPr>
          <p:cNvGrpSpPr/>
          <p:nvPr/>
        </p:nvGrpSpPr>
        <p:grpSpPr>
          <a:xfrm>
            <a:off x="7165428" y="3409968"/>
            <a:ext cx="4950372" cy="3448032"/>
            <a:chOff x="-103030" y="1038045"/>
            <a:chExt cx="3657599" cy="3448032"/>
          </a:xfrm>
        </p:grpSpPr>
        <p:pic>
          <p:nvPicPr>
            <p:cNvPr id="33" name="Picture 32">
              <a:extLst>
                <a:ext uri="{FF2B5EF4-FFF2-40B4-BE49-F238E27FC236}">
                  <a16:creationId xmlns:a16="http://schemas.microsoft.com/office/drawing/2014/main" xmlns="" id="{8C374339-4E72-5853-8215-4E95BC2DA476}"/>
                </a:ext>
              </a:extLst>
            </p:cNvPr>
            <p:cNvPicPr>
              <a:picLocks noChangeAspect="1"/>
            </p:cNvPicPr>
            <p:nvPr/>
          </p:nvPicPr>
          <p:blipFill rotWithShape="1">
            <a:blip r:embed="rId3">
              <a:extLst>
                <a:ext uri="{28A0092B-C50C-407E-A947-70E740481C1C}">
                  <a14:useLocalDpi xmlns:a14="http://schemas.microsoft.com/office/drawing/2010/main" val="0"/>
                </a:ext>
              </a:extLst>
            </a:blip>
            <a:srcRect l="4279" t="-6197" r="51719" b="68216"/>
            <a:stretch/>
          </p:blipFill>
          <p:spPr>
            <a:xfrm>
              <a:off x="-103030" y="1038045"/>
              <a:ext cx="3657599" cy="3448032"/>
            </a:xfrm>
            <a:prstGeom prst="rect">
              <a:avLst/>
            </a:prstGeom>
          </p:spPr>
        </p:pic>
        <p:sp>
          <p:nvSpPr>
            <p:cNvPr id="34" name="TextBox 33">
              <a:extLst>
                <a:ext uri="{FF2B5EF4-FFF2-40B4-BE49-F238E27FC236}">
                  <a16:creationId xmlns:a16="http://schemas.microsoft.com/office/drawing/2014/main" xmlns="" id="{003B0A6E-C278-0D38-1C98-8AB7EAF7541A}"/>
                </a:ext>
              </a:extLst>
            </p:cNvPr>
            <p:cNvSpPr txBox="1"/>
            <p:nvPr/>
          </p:nvSpPr>
          <p:spPr>
            <a:xfrm>
              <a:off x="893748" y="3503054"/>
              <a:ext cx="227445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sẩy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556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xmlns=""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xmlns=""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153FA7CA-E1E1-F498-7126-2F45E9CC824B}"/>
              </a:ext>
            </a:extLst>
          </p:cNvPr>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
        <p:nvSpPr>
          <p:cNvPr id="5" name="Rectangle: Rounded Corners 4">
            <a:extLst>
              <a:ext uri="{FF2B5EF4-FFF2-40B4-BE49-F238E27FC236}">
                <a16:creationId xmlns:a16="http://schemas.microsoft.com/office/drawing/2014/main" xmlns="" id="{0D334FEF-DAE8-B996-E083-F83B41EC58F7}"/>
              </a:ext>
            </a:extLst>
          </p:cNvPr>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xmlns="" id="{176DB840-0418-7BB5-0115-CD0B617FC5F3}"/>
              </a:ext>
            </a:extLst>
          </p:cNvPr>
          <p:cNvSpPr/>
          <p:nvPr/>
        </p:nvSpPr>
        <p:spPr>
          <a:xfrm>
            <a:off x="600075" y="733426"/>
            <a:ext cx="11391900" cy="8763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xmlns="" id="{4B6EE942-BE94-0DA1-6697-DE8ACB8CFE59}"/>
              </a:ext>
            </a:extLst>
          </p:cNvPr>
          <p:cNvGrpSpPr/>
          <p:nvPr/>
        </p:nvGrpSpPr>
        <p:grpSpPr>
          <a:xfrm>
            <a:off x="0" y="50448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xmlns="" id="{11CFA419-0AC9-67EB-F4E7-D2CE3C8B6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xmlns="" id="{52D459CA-3CE7-8ACA-023A-18FE6FBBE5A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10" name="Rectangle 9">
            <a:extLst>
              <a:ext uri="{FF2B5EF4-FFF2-40B4-BE49-F238E27FC236}">
                <a16:creationId xmlns:a16="http://schemas.microsoft.com/office/drawing/2014/main" xmlns="" id="{7FD049DE-3897-676E-66AA-4489EF7F3B59}"/>
              </a:ext>
            </a:extLst>
          </p:cNvPr>
          <p:cNvSpPr/>
          <p:nvPr/>
        </p:nvSpPr>
        <p:spPr>
          <a:xfrm>
            <a:off x="600075" y="1666875"/>
            <a:ext cx="11401425" cy="14858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4" name="Group 13">
            <a:extLst>
              <a:ext uri="{FF2B5EF4-FFF2-40B4-BE49-F238E27FC236}">
                <a16:creationId xmlns:a16="http://schemas.microsoft.com/office/drawing/2014/main" xmlns="" id="{99429F98-DB79-4CA9-50E7-9E7F3230DE53}"/>
              </a:ext>
            </a:extLst>
          </p:cNvPr>
          <p:cNvGrpSpPr/>
          <p:nvPr/>
        </p:nvGrpSpPr>
        <p:grpSpPr>
          <a:xfrm>
            <a:off x="0" y="1437939"/>
            <a:ext cx="828675" cy="809961"/>
            <a:chOff x="-93175" y="1999914"/>
            <a:chExt cx="931530" cy="931530"/>
          </a:xfrm>
        </p:grpSpPr>
        <p:pic>
          <p:nvPicPr>
            <p:cNvPr id="15" name="Picture 14" descr="A picture containing vector graphics&#10;&#10;Description automatically generated">
              <a:extLst>
                <a:ext uri="{FF2B5EF4-FFF2-40B4-BE49-F238E27FC236}">
                  <a16:creationId xmlns:a16="http://schemas.microsoft.com/office/drawing/2014/main" xmlns="" id="{14C600FC-8ED0-7E4E-C162-4FDE324C9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a:extLst>
                <a:ext uri="{FF2B5EF4-FFF2-40B4-BE49-F238E27FC236}">
                  <a16:creationId xmlns:a16="http://schemas.microsoft.com/office/drawing/2014/main" xmlns="" id="{9D88D691-0FED-E198-E96C-47D3F57788C1}"/>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7" name="Rectangle 16">
            <a:extLst>
              <a:ext uri="{FF2B5EF4-FFF2-40B4-BE49-F238E27FC236}">
                <a16:creationId xmlns:a16="http://schemas.microsoft.com/office/drawing/2014/main" xmlns="" id="{58ED0F72-2154-11B0-5C17-C980AC995A22}"/>
              </a:ext>
            </a:extLst>
          </p:cNvPr>
          <p:cNvSpPr/>
          <p:nvPr/>
        </p:nvSpPr>
        <p:spPr>
          <a:xfrm>
            <a:off x="638175" y="3200400"/>
            <a:ext cx="11401425" cy="300037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8" name="Group 17">
            <a:extLst>
              <a:ext uri="{FF2B5EF4-FFF2-40B4-BE49-F238E27FC236}">
                <a16:creationId xmlns:a16="http://schemas.microsoft.com/office/drawing/2014/main" xmlns="" id="{DF35B37D-F3DD-D80D-C946-0C8688C1DA01}"/>
              </a:ext>
            </a:extLst>
          </p:cNvPr>
          <p:cNvGrpSpPr/>
          <p:nvPr/>
        </p:nvGrpSpPr>
        <p:grpSpPr>
          <a:xfrm>
            <a:off x="-133350" y="2961939"/>
            <a:ext cx="828675" cy="809961"/>
            <a:chOff x="-93175" y="1999914"/>
            <a:chExt cx="931530" cy="931530"/>
          </a:xfrm>
        </p:grpSpPr>
        <p:pic>
          <p:nvPicPr>
            <p:cNvPr id="19" name="Picture 18" descr="A picture containing vector graphics&#10;&#10;Description automatically generated">
              <a:extLst>
                <a:ext uri="{FF2B5EF4-FFF2-40B4-BE49-F238E27FC236}">
                  <a16:creationId xmlns:a16="http://schemas.microsoft.com/office/drawing/2014/main" xmlns="" id="{505C65CC-1BEB-E8FF-9637-1A858BFDE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a:extLst>
                <a:ext uri="{FF2B5EF4-FFF2-40B4-BE49-F238E27FC236}">
                  <a16:creationId xmlns:a16="http://schemas.microsoft.com/office/drawing/2014/main" xmlns="" id="{5D555DE7-08B5-4FEA-E158-D589C767CDE0}"/>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3310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xmlns=""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xmlns="" id="{6DE996C1-9C57-4207-5FF7-1D58EAC27346}"/>
              </a:ext>
            </a:extLst>
          </p:cNvPr>
          <p:cNvSpPr/>
          <p:nvPr/>
        </p:nvSpPr>
        <p:spPr>
          <a:xfrm>
            <a:off x="1001593" y="1945015"/>
            <a:ext cx="10323632"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chiến sĩ vội quay lại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kê hòn đácho chắc chắn.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1203</Words>
  <Application>Microsoft Office PowerPoint</Application>
  <PresentationFormat>Custom</PresentationFormat>
  <Paragraphs>159</Paragraphs>
  <Slides>26</Slides>
  <Notes>17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29</cp:revision>
  <dcterms:created xsi:type="dcterms:W3CDTF">2023-02-01T08:38:48Z</dcterms:created>
  <dcterms:modified xsi:type="dcterms:W3CDTF">2024-04-21T15:34:42Z</dcterms:modified>
</cp:coreProperties>
</file>