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9" r:id="rId2"/>
    <p:sldId id="311" r:id="rId3"/>
    <p:sldId id="264" r:id="rId4"/>
    <p:sldId id="278" r:id="rId5"/>
    <p:sldId id="296" r:id="rId6"/>
    <p:sldId id="307" r:id="rId7"/>
    <p:sldId id="291" r:id="rId8"/>
    <p:sldId id="308" r:id="rId9"/>
    <p:sldId id="293" r:id="rId10"/>
    <p:sldId id="312" r:id="rId11"/>
    <p:sldId id="28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6D5"/>
    <a:srgbClr val="F8E5E1"/>
    <a:srgbClr val="FFFFFF"/>
    <a:srgbClr val="FFF8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96" autoAdjust="0"/>
    <p:restoredTop sz="91652" autoAdjust="0"/>
  </p:normalViewPr>
  <p:slideViewPr>
    <p:cSldViewPr snapToGrid="0">
      <p:cViewPr varScale="1">
        <p:scale>
          <a:sx n="81" d="100"/>
          <a:sy n="81" d="100"/>
        </p:scale>
        <p:origin x="528" y="72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vi-V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24860148-4F97-424F-9AD8-C4D6FE808E89}" type="datetimeFigureOut">
              <a:rPr lang="vi-VN" smtClean="0"/>
              <a:pPr/>
              <a:t>09/04/2022</a:t>
            </a:fld>
            <a:endParaRPr lang="vi-V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vi-V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C633E039-6080-45C6-9ACE-6CBC3EC794CC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651306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3E039-6080-45C6-9ACE-6CBC3EC794CC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5327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3E039-6080-45C6-9ACE-6CBC3EC794CC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5502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09/04/2022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2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09/04/2022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8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09/04/2022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85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09/04/2022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7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09/04/2022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1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09/04/2022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5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09/04/2022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5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09/04/2022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7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09/04/2022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76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09/04/2022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09/04/2022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9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D5E80700-5D63-4E81-AC36-D158E29CA293}" type="datetimeFigureOut">
              <a:rPr lang="en-US" smtClean="0"/>
              <a:pPr/>
              <a:t>09/04/2022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4FB67AAB-2A24-440F-9378-4B79BFB1E5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24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0683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00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角星 32"/>
          <p:cNvSpPr/>
          <p:nvPr/>
        </p:nvSpPr>
        <p:spPr>
          <a:xfrm rot="2121297">
            <a:off x="11785779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五角星 36"/>
          <p:cNvSpPr/>
          <p:nvPr/>
        </p:nvSpPr>
        <p:spPr>
          <a:xfrm rot="2755789">
            <a:off x="9981336" y="144570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五角星 35"/>
          <p:cNvSpPr/>
          <p:nvPr/>
        </p:nvSpPr>
        <p:spPr>
          <a:xfrm rot="19384917">
            <a:off x="10701550" y="66257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五角星 34"/>
          <p:cNvSpPr/>
          <p:nvPr/>
        </p:nvSpPr>
        <p:spPr>
          <a:xfrm rot="337835">
            <a:off x="11573211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五角星 36"/>
          <p:cNvSpPr/>
          <p:nvPr/>
        </p:nvSpPr>
        <p:spPr>
          <a:xfrm rot="20248740">
            <a:off x="11670957" y="1651896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3747" y="4807142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22">
            <a:extLst>
              <a:ext uri="{FF2B5EF4-FFF2-40B4-BE49-F238E27FC236}">
                <a16:creationId xmlns:a16="http://schemas.microsoft.com/office/drawing/2014/main" xmlns="" id="{8E852256-A333-49D6-ADCD-2215C66790B1}"/>
              </a:ext>
            </a:extLst>
          </p:cNvPr>
          <p:cNvSpPr txBox="1"/>
          <p:nvPr/>
        </p:nvSpPr>
        <p:spPr>
          <a:xfrm>
            <a:off x="3739531" y="539801"/>
            <a:ext cx="5314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62572" y="1731471"/>
            <a:ext cx="1085297" cy="714672"/>
            <a:chOff x="2485459" y="1975436"/>
            <a:chExt cx="1772914" cy="1393004"/>
          </a:xfrm>
        </p:grpSpPr>
        <p:pic>
          <p:nvPicPr>
            <p:cNvPr id="12" name="图片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13" name="图片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14" name="图片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2843034" y="3064980"/>
            <a:ext cx="1115693" cy="714672"/>
            <a:chOff x="5207087" y="2122724"/>
            <a:chExt cx="1772914" cy="1393004"/>
          </a:xfrm>
        </p:grpSpPr>
        <p:pic>
          <p:nvPicPr>
            <p:cNvPr id="16" name="图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7087" y="2122724"/>
              <a:ext cx="1772914" cy="1393004"/>
            </a:xfrm>
            <a:prstGeom prst="rect">
              <a:avLst/>
            </a:prstGeom>
          </p:spPr>
        </p:pic>
        <p:pic>
          <p:nvPicPr>
            <p:cNvPr id="17" name="图片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18" name="图片 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4F928FB-968A-4666-9173-178A617D7C9E}"/>
              </a:ext>
            </a:extLst>
          </p:cNvPr>
          <p:cNvSpPr txBox="1"/>
          <p:nvPr/>
        </p:nvSpPr>
        <p:spPr>
          <a:xfrm>
            <a:off x="2201463" y="1831562"/>
            <a:ext cx="9340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iết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0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EB37731-1288-4647-AC02-0AF79C340C8B}"/>
              </a:ext>
            </a:extLst>
          </p:cNvPr>
          <p:cNvSpPr txBox="1"/>
          <p:nvPr/>
        </p:nvSpPr>
        <p:spPr>
          <a:xfrm>
            <a:off x="4079776" y="3233421"/>
            <a:ext cx="8905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Biết 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75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35" y="2019187"/>
            <a:ext cx="10515600" cy="2987675"/>
          </a:xfrm>
        </p:spPr>
        <p:txBody>
          <a:bodyPr>
            <a:normAutofit/>
          </a:bodyPr>
          <a:lstStyle/>
          <a:p>
            <a:r>
              <a:rPr lang="en-US" sz="7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7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7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vi-VN" sz="7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A45AE97-A37A-46DC-A454-380A208BB70F}"/>
              </a:ext>
            </a:extLst>
          </p:cNvPr>
          <p:cNvSpPr/>
          <p:nvPr/>
        </p:nvSpPr>
        <p:spPr>
          <a:xfrm>
            <a:off x="4705350" y="6324600"/>
            <a:ext cx="2724150" cy="381000"/>
          </a:xfrm>
          <a:prstGeom prst="rect">
            <a:avLst/>
          </a:prstGeom>
          <a:solidFill>
            <a:srgbClr val="F8E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38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角星 32"/>
          <p:cNvSpPr/>
          <p:nvPr/>
        </p:nvSpPr>
        <p:spPr>
          <a:xfrm rot="2121297">
            <a:off x="11785779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五角星 36"/>
          <p:cNvSpPr/>
          <p:nvPr/>
        </p:nvSpPr>
        <p:spPr>
          <a:xfrm rot="2755789">
            <a:off x="9981336" y="144570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五角星 35"/>
          <p:cNvSpPr/>
          <p:nvPr/>
        </p:nvSpPr>
        <p:spPr>
          <a:xfrm rot="19384917">
            <a:off x="10701550" y="66257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五角星 34"/>
          <p:cNvSpPr/>
          <p:nvPr/>
        </p:nvSpPr>
        <p:spPr>
          <a:xfrm rot="337835">
            <a:off x="11573211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五角星 36"/>
          <p:cNvSpPr/>
          <p:nvPr/>
        </p:nvSpPr>
        <p:spPr>
          <a:xfrm rot="20248740">
            <a:off x="11670957" y="1651896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3747" y="4807142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22">
            <a:extLst>
              <a:ext uri="{FF2B5EF4-FFF2-40B4-BE49-F238E27FC236}">
                <a16:creationId xmlns:a16="http://schemas.microsoft.com/office/drawing/2014/main" xmlns="" id="{8E852256-A333-49D6-ADCD-2215C66790B1}"/>
              </a:ext>
            </a:extLst>
          </p:cNvPr>
          <p:cNvSpPr txBox="1"/>
          <p:nvPr/>
        </p:nvSpPr>
        <p:spPr>
          <a:xfrm>
            <a:off x="3739531" y="539801"/>
            <a:ext cx="5314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62572" y="1731471"/>
            <a:ext cx="1085297" cy="714672"/>
            <a:chOff x="2485459" y="1975436"/>
            <a:chExt cx="1772914" cy="1393004"/>
          </a:xfrm>
        </p:grpSpPr>
        <p:pic>
          <p:nvPicPr>
            <p:cNvPr id="12" name="图片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13" name="图片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14" name="图片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2843034" y="3064980"/>
            <a:ext cx="1115693" cy="714672"/>
            <a:chOff x="5207087" y="2122724"/>
            <a:chExt cx="1772914" cy="1393004"/>
          </a:xfrm>
        </p:grpSpPr>
        <p:pic>
          <p:nvPicPr>
            <p:cNvPr id="16" name="图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7087" y="2122724"/>
              <a:ext cx="1772914" cy="1393004"/>
            </a:xfrm>
            <a:prstGeom prst="rect">
              <a:avLst/>
            </a:prstGeom>
          </p:spPr>
        </p:pic>
        <p:pic>
          <p:nvPicPr>
            <p:cNvPr id="17" name="图片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18" name="图片 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4F928FB-968A-4666-9173-178A617D7C9E}"/>
              </a:ext>
            </a:extLst>
          </p:cNvPr>
          <p:cNvSpPr txBox="1"/>
          <p:nvPr/>
        </p:nvSpPr>
        <p:spPr>
          <a:xfrm>
            <a:off x="2201463" y="1831562"/>
            <a:ext cx="9340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iết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0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EB37731-1288-4647-AC02-0AF79C340C8B}"/>
              </a:ext>
            </a:extLst>
          </p:cNvPr>
          <p:cNvSpPr txBox="1"/>
          <p:nvPr/>
        </p:nvSpPr>
        <p:spPr>
          <a:xfrm>
            <a:off x="4079776" y="3233421"/>
            <a:ext cx="8905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Biết 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93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3108" y="2344672"/>
            <a:ext cx="10010521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</a:p>
          <a:p>
            <a:pPr algn="ctr"/>
            <a:r>
              <a:rPr lang="en-US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9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9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90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C9091ECD-640A-47BA-B12E-58337A36C7B8}"/>
              </a:ext>
            </a:extLst>
          </p:cNvPr>
          <p:cNvGrpSpPr/>
          <p:nvPr/>
        </p:nvGrpSpPr>
        <p:grpSpPr>
          <a:xfrm>
            <a:off x="484139" y="213978"/>
            <a:ext cx="7657913" cy="655878"/>
            <a:chOff x="1253941" y="554838"/>
            <a:chExt cx="7657913" cy="655878"/>
          </a:xfrm>
        </p:grpSpPr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266AE569-8D51-4E26-921A-9164A4111D2A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37" name="Oval 36">
                <a:extLst>
                  <a:ext uri="{FF2B5EF4-FFF2-40B4-BE49-F238E27FC236}">
                    <a16:creationId xmlns="" xmlns:a16="http://schemas.microsoft.com/office/drawing/2014/main" id="{D20F1F4D-2096-4B75-9D50-945AC734F60A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vi-VN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="" xmlns:a16="http://schemas.microsoft.com/office/drawing/2014/main" id="{D5B28764-DEA4-4358-999F-D874DD50E9B2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403241F1-C970-4408-BE8C-64D0EF16AE47}"/>
                </a:ext>
              </a:extLst>
            </p:cNvPr>
            <p:cNvSpPr txBox="1"/>
            <p:nvPr/>
          </p:nvSpPr>
          <p:spPr>
            <a:xfrm>
              <a:off x="1974666" y="625941"/>
              <a:ext cx="69371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0" name="Straight Connector 59">
            <a:extLst>
              <a:ext uri="{FF2B5EF4-FFF2-40B4-BE49-F238E27FC236}">
                <a16:creationId xmlns="" xmlns:a16="http://schemas.microsoft.com/office/drawing/2014/main" id="{E6FBA843-6879-49A3-AF31-8EB8BC5CB80B}"/>
              </a:ext>
            </a:extLst>
          </p:cNvPr>
          <p:cNvCxnSpPr>
            <a:cxnSpLocks/>
          </p:cNvCxnSpPr>
          <p:nvPr/>
        </p:nvCxnSpPr>
        <p:spPr>
          <a:xfrm>
            <a:off x="1289670" y="848978"/>
            <a:ext cx="62200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3">
            <a:extLst>
              <a:ext uri="{FF2B5EF4-FFF2-40B4-BE49-F238E27FC236}">
                <a16:creationId xmlns="" xmlns:a16="http://schemas.microsoft.com/office/drawing/2014/main" id="{B7CB382A-4078-44EC-B9E7-7ECEDD390B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874760"/>
              </p:ext>
            </p:extLst>
          </p:nvPr>
        </p:nvGraphicFramePr>
        <p:xfrm>
          <a:off x="303164" y="1794737"/>
          <a:ext cx="5983336" cy="42142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0686">
                  <a:extLst>
                    <a:ext uri="{9D8B030D-6E8A-4147-A177-3AD203B41FA5}">
                      <a16:colId xmlns="" xmlns:a16="http://schemas.microsoft.com/office/drawing/2014/main" val="512216728"/>
                    </a:ext>
                  </a:extLst>
                </a:gridCol>
                <a:gridCol w="2152650">
                  <a:extLst>
                    <a:ext uri="{9D8B030D-6E8A-4147-A177-3AD203B41FA5}">
                      <a16:colId xmlns="" xmlns:a16="http://schemas.microsoft.com/office/drawing/2014/main" val="1331318177"/>
                    </a:ext>
                  </a:extLst>
                </a:gridCol>
              </a:tblGrid>
              <a:tr h="8428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21581696"/>
                  </a:ext>
                </a:extLst>
              </a:tr>
              <a:tr h="842857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Vinh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25377399"/>
                  </a:ext>
                </a:extLst>
              </a:tr>
              <a:tr h="842857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Lai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80779450"/>
                  </a:ext>
                </a:extLst>
              </a:tr>
              <a:tr h="842857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Ninh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51029044"/>
                  </a:ext>
                </a:extLst>
              </a:tr>
              <a:tr h="842857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Thanh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9807132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3792E99-F94F-4B87-A56D-77090E133F65}"/>
              </a:ext>
            </a:extLst>
          </p:cNvPr>
          <p:cNvSpPr txBox="1"/>
          <p:nvPr/>
        </p:nvSpPr>
        <p:spPr>
          <a:xfrm>
            <a:off x="6631036" y="1779724"/>
            <a:ext cx="5257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66D0508-D44B-45A4-82A2-38AF3CBB9343}"/>
              </a:ext>
            </a:extLst>
          </p:cNvPr>
          <p:cNvSpPr txBox="1"/>
          <p:nvPr/>
        </p:nvSpPr>
        <p:spPr>
          <a:xfrm>
            <a:off x="6631036" y="3947424"/>
            <a:ext cx="525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86145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3">
            <a:extLst>
              <a:ext uri="{FF2B5EF4-FFF2-40B4-BE49-F238E27FC236}">
                <a16:creationId xmlns="" xmlns:a16="http://schemas.microsoft.com/office/drawing/2014/main" id="{0B670FC3-829F-4541-B5FD-488FCA8D25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779326"/>
              </p:ext>
            </p:extLst>
          </p:nvPr>
        </p:nvGraphicFramePr>
        <p:xfrm>
          <a:off x="298517" y="2130667"/>
          <a:ext cx="5449936" cy="4201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49686">
                  <a:extLst>
                    <a:ext uri="{9D8B030D-6E8A-4147-A177-3AD203B41FA5}">
                      <a16:colId xmlns="" xmlns:a16="http://schemas.microsoft.com/office/drawing/2014/main" val="512216728"/>
                    </a:ext>
                  </a:extLst>
                </a:gridCol>
                <a:gridCol w="2000250">
                  <a:extLst>
                    <a:ext uri="{9D8B030D-6E8A-4147-A177-3AD203B41FA5}">
                      <a16:colId xmlns="" xmlns:a16="http://schemas.microsoft.com/office/drawing/2014/main" val="1331318177"/>
                    </a:ext>
                  </a:extLst>
                </a:gridCol>
              </a:tblGrid>
              <a:tr h="829773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</a:t>
                      </a:r>
                      <a:r>
                        <a:rPr lang="en-US" sz="2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endParaRPr lang="en-US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endParaRPr lang="en-US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21581696"/>
                  </a:ext>
                </a:extLst>
              </a:tr>
              <a:tr h="829773">
                <a:tc>
                  <a:txBody>
                    <a:bodyPr/>
                    <a:lstStyle/>
                    <a:p>
                      <a:pPr algn="l"/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Vinh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25377399"/>
                  </a:ext>
                </a:extLst>
              </a:tr>
              <a:tr h="882148">
                <a:tc>
                  <a:txBody>
                    <a:bodyPr/>
                    <a:lstStyle/>
                    <a:p>
                      <a:pPr algn="l"/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Lai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80779450"/>
                  </a:ext>
                </a:extLst>
              </a:tr>
              <a:tr h="829773">
                <a:tc>
                  <a:txBody>
                    <a:bodyPr/>
                    <a:lstStyle/>
                    <a:p>
                      <a:pPr algn="l"/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Quảng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Ninh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51029044"/>
                  </a:ext>
                </a:extLst>
              </a:tr>
              <a:tr h="829773">
                <a:tc>
                  <a:txBody>
                    <a:bodyPr/>
                    <a:lstStyle/>
                    <a:p>
                      <a:pPr algn="l"/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Thanh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9807132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7C95114-D7CC-49C1-ACB0-9AA283CEFB18}"/>
              </a:ext>
            </a:extLst>
          </p:cNvPr>
          <p:cNvSpPr txBox="1"/>
          <p:nvPr/>
        </p:nvSpPr>
        <p:spPr>
          <a:xfrm>
            <a:off x="451402" y="294388"/>
            <a:ext cx="11397476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23CF34B-B546-4249-86FB-14D89615E87C}"/>
              </a:ext>
            </a:extLst>
          </p:cNvPr>
          <p:cNvSpPr txBox="1"/>
          <p:nvPr/>
        </p:nvSpPr>
        <p:spPr>
          <a:xfrm>
            <a:off x="6150140" y="2887850"/>
            <a:ext cx="5648446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BA13F14-51C8-4040-AB2F-E42D0EAC22CF}"/>
              </a:ext>
            </a:extLst>
          </p:cNvPr>
          <p:cNvSpPr/>
          <p:nvPr/>
        </p:nvSpPr>
        <p:spPr>
          <a:xfrm>
            <a:off x="298517" y="3796496"/>
            <a:ext cx="5449936" cy="868101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65505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3">
            <a:extLst>
              <a:ext uri="{FF2B5EF4-FFF2-40B4-BE49-F238E27FC236}">
                <a16:creationId xmlns="" xmlns:a16="http://schemas.microsoft.com/office/drawing/2014/main" id="{0B670FC3-829F-4541-B5FD-488FCA8D25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059625"/>
              </p:ext>
            </p:extLst>
          </p:nvPr>
        </p:nvGraphicFramePr>
        <p:xfrm>
          <a:off x="298517" y="2130667"/>
          <a:ext cx="5449936" cy="4201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49686">
                  <a:extLst>
                    <a:ext uri="{9D8B030D-6E8A-4147-A177-3AD203B41FA5}">
                      <a16:colId xmlns="" xmlns:a16="http://schemas.microsoft.com/office/drawing/2014/main" val="512216728"/>
                    </a:ext>
                  </a:extLst>
                </a:gridCol>
                <a:gridCol w="2000250">
                  <a:extLst>
                    <a:ext uri="{9D8B030D-6E8A-4147-A177-3AD203B41FA5}">
                      <a16:colId xmlns="" xmlns:a16="http://schemas.microsoft.com/office/drawing/2014/main" val="1331318177"/>
                    </a:ext>
                  </a:extLst>
                </a:gridCol>
              </a:tblGrid>
              <a:tr h="829773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</a:t>
                      </a:r>
                      <a:r>
                        <a:rPr lang="en-US" sz="2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endParaRPr lang="en-US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endParaRPr lang="en-US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21581696"/>
                  </a:ext>
                </a:extLst>
              </a:tr>
              <a:tr h="829773">
                <a:tc>
                  <a:txBody>
                    <a:bodyPr/>
                    <a:lstStyle/>
                    <a:p>
                      <a:pPr algn="l"/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Vinh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25377399"/>
                  </a:ext>
                </a:extLst>
              </a:tr>
              <a:tr h="882148">
                <a:tc>
                  <a:txBody>
                    <a:bodyPr/>
                    <a:lstStyle/>
                    <a:p>
                      <a:pPr algn="l"/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Lai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80779450"/>
                  </a:ext>
                </a:extLst>
              </a:tr>
              <a:tr h="829773">
                <a:tc>
                  <a:txBody>
                    <a:bodyPr/>
                    <a:lstStyle/>
                    <a:p>
                      <a:pPr algn="l"/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Quảng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Ninh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51029044"/>
                  </a:ext>
                </a:extLst>
              </a:tr>
              <a:tr h="829773">
                <a:tc>
                  <a:txBody>
                    <a:bodyPr/>
                    <a:lstStyle/>
                    <a:p>
                      <a:pPr algn="l"/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Thanh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9807132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7C95114-D7CC-49C1-ACB0-9AA283CEFB18}"/>
              </a:ext>
            </a:extLst>
          </p:cNvPr>
          <p:cNvSpPr txBox="1"/>
          <p:nvPr/>
        </p:nvSpPr>
        <p:spPr>
          <a:xfrm>
            <a:off x="451402" y="294388"/>
            <a:ext cx="11397476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Vinh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23CF34B-B546-4249-86FB-14D89615E87C}"/>
              </a:ext>
            </a:extLst>
          </p:cNvPr>
          <p:cNvSpPr txBox="1"/>
          <p:nvPr/>
        </p:nvSpPr>
        <p:spPr>
          <a:xfrm>
            <a:off x="6150140" y="2887850"/>
            <a:ext cx="564844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Vinh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F001777-900D-4F79-8C8C-C1E147079800}"/>
              </a:ext>
            </a:extLst>
          </p:cNvPr>
          <p:cNvSpPr/>
          <p:nvPr/>
        </p:nvSpPr>
        <p:spPr>
          <a:xfrm>
            <a:off x="298517" y="4666291"/>
            <a:ext cx="5449936" cy="868101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7FA36C8-ABA4-4F76-A25E-D0CEE6B6FF4D}"/>
              </a:ext>
            </a:extLst>
          </p:cNvPr>
          <p:cNvSpPr/>
          <p:nvPr/>
        </p:nvSpPr>
        <p:spPr>
          <a:xfrm>
            <a:off x="298517" y="3798190"/>
            <a:ext cx="5449936" cy="868101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32196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DB79DFDF-F692-444C-A818-D6D09BD60519}"/>
              </a:ext>
            </a:extLst>
          </p:cNvPr>
          <p:cNvGrpSpPr/>
          <p:nvPr/>
        </p:nvGrpSpPr>
        <p:grpSpPr>
          <a:xfrm>
            <a:off x="1271465" y="247771"/>
            <a:ext cx="6590301" cy="678033"/>
            <a:chOff x="1253941" y="511805"/>
            <a:chExt cx="6590301" cy="678033"/>
          </a:xfrm>
        </p:grpSpPr>
        <p:grpSp>
          <p:nvGrpSpPr>
            <p:cNvPr id="38" name="Group 37">
              <a:extLst>
                <a:ext uri="{FF2B5EF4-FFF2-40B4-BE49-F238E27FC236}">
                  <a16:creationId xmlns="" xmlns:a16="http://schemas.microsoft.com/office/drawing/2014/main" id="{AB53F6D7-60E5-4082-ACDD-CCE866D4670E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40" name="Oval 39">
                <a:extLst>
                  <a:ext uri="{FF2B5EF4-FFF2-40B4-BE49-F238E27FC236}">
                    <a16:creationId xmlns="" xmlns:a16="http://schemas.microsoft.com/office/drawing/2014/main" id="{BBEA877D-3E02-4338-BAEB-FF72CEB0AE58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="" xmlns:a16="http://schemas.microsoft.com/office/drawing/2014/main" id="{C00D6F05-ADA7-4887-9F51-20A0F52F1E4D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867C0331-EE07-42B5-85E3-4BB0EDC0A953}"/>
                </a:ext>
              </a:extLst>
            </p:cNvPr>
            <p:cNvSpPr txBox="1"/>
            <p:nvPr/>
          </p:nvSpPr>
          <p:spPr>
            <a:xfrm>
              <a:off x="2059471" y="511805"/>
              <a:ext cx="57847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sơ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68714464-8D36-4E4D-A467-6BD7E48350CF}"/>
              </a:ext>
            </a:extLst>
          </p:cNvPr>
          <p:cNvCxnSpPr>
            <a:cxnSpLocks/>
          </p:cNvCxnSpPr>
          <p:nvPr/>
        </p:nvCxnSpPr>
        <p:spPr>
          <a:xfrm>
            <a:off x="2270229" y="690516"/>
            <a:ext cx="4488789" cy="50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9A4ECF0-C65A-4B96-A3A9-005583427A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4" r="-790" b="20975"/>
          <a:stretch/>
        </p:blipFill>
        <p:spPr>
          <a:xfrm>
            <a:off x="1457162" y="1235208"/>
            <a:ext cx="9459446" cy="406906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8C93E3F2-7EF7-44C5-B7E6-EA6A83E84E82}"/>
              </a:ext>
            </a:extLst>
          </p:cNvPr>
          <p:cNvSpPr txBox="1"/>
          <p:nvPr/>
        </p:nvSpPr>
        <p:spPr>
          <a:xfrm>
            <a:off x="985098" y="5540649"/>
            <a:ext cx="102218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Tùng nói rằng: “Quãng đường đi từ nhà mình đếm nhà Hân dài 1 km”. Theo em, Tùng nói có đúng không?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213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1DD1477-6021-494D-B2C5-491BB6A78C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4" r="-790" b="20975"/>
          <a:stretch/>
        </p:blipFill>
        <p:spPr>
          <a:xfrm>
            <a:off x="0" y="302672"/>
            <a:ext cx="7449015" cy="32042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2EA097B-2A31-443B-B640-83D33F5ECAF9}"/>
              </a:ext>
            </a:extLst>
          </p:cNvPr>
          <p:cNvSpPr txBox="1"/>
          <p:nvPr/>
        </p:nvSpPr>
        <p:spPr>
          <a:xfrm>
            <a:off x="7151041" y="337700"/>
            <a:ext cx="488112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Tùng nói rằng: “Quãng đường đi từ nhà mình đếm nhà Hân dài 1 km”. Theo em, Tùng nói có đúng không?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09A8503-12E8-4ED6-98D4-74E90C502105}"/>
              </a:ext>
            </a:extLst>
          </p:cNvPr>
          <p:cNvSpPr txBox="1"/>
          <p:nvPr/>
        </p:nvSpPr>
        <p:spPr>
          <a:xfrm>
            <a:off x="468953" y="3579151"/>
            <a:ext cx="788331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Quãng đường từ nhà Tùng đến nhà Hân dài: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3A6896C-46E8-44FC-A146-A7BACD0A4236}"/>
              </a:ext>
            </a:extLst>
          </p:cNvPr>
          <p:cNvSpPr txBox="1"/>
          <p:nvPr/>
        </p:nvSpPr>
        <p:spPr>
          <a:xfrm>
            <a:off x="468953" y="4532037"/>
            <a:ext cx="5798032" cy="1374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5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300 + 100 + 100 + 200 + 300 = 1000 m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5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			      </a:t>
            </a:r>
            <a:r>
              <a:rPr lang="nl-NL" sz="25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= 1 km</a:t>
            </a:r>
            <a:endParaRPr lang="en-US" sz="25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9D8DA751-140E-4A7A-9A1C-153B68AC8E95}"/>
              </a:ext>
            </a:extLst>
          </p:cNvPr>
          <p:cNvCxnSpPr/>
          <p:nvPr/>
        </p:nvCxnSpPr>
        <p:spPr>
          <a:xfrm>
            <a:off x="6378498" y="4382429"/>
            <a:ext cx="0" cy="155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CE9D335-9395-4B36-BD80-7D47F9B5BFF9}"/>
              </a:ext>
            </a:extLst>
          </p:cNvPr>
          <p:cNvSpPr txBox="1"/>
          <p:nvPr/>
        </p:nvSpPr>
        <p:spPr>
          <a:xfrm>
            <a:off x="6847451" y="4487432"/>
            <a:ext cx="4571397" cy="1374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5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300 + 100 + </a:t>
            </a:r>
            <a:r>
              <a:rPr lang="nl-NL" sz="25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600 </a:t>
            </a:r>
            <a:r>
              <a:rPr lang="nl-NL" sz="25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= 1000 m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5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	       </a:t>
            </a:r>
            <a:r>
              <a:rPr lang="nl-NL" sz="25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= 1 km</a:t>
            </a:r>
            <a:endParaRPr lang="en-US" sz="25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D3EBE34-06EF-43C2-A30E-BB4B99B4DB1B}"/>
              </a:ext>
            </a:extLst>
          </p:cNvPr>
          <p:cNvSpPr txBox="1"/>
          <p:nvPr/>
        </p:nvSpPr>
        <p:spPr>
          <a:xfrm>
            <a:off x="4481220" y="6198633"/>
            <a:ext cx="47324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Vậy Tùng nói đúng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746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6B2DB0D-CB22-404B-BB88-8215168A78A8}"/>
              </a:ext>
            </a:extLst>
          </p:cNvPr>
          <p:cNvGrpSpPr/>
          <p:nvPr/>
        </p:nvGrpSpPr>
        <p:grpSpPr>
          <a:xfrm>
            <a:off x="261258" y="150540"/>
            <a:ext cx="11669484" cy="692778"/>
            <a:chOff x="1011004" y="557947"/>
            <a:chExt cx="11669484" cy="692618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7053CA05-B591-49B7-AE66-9CC42FD82E8A}"/>
                </a:ext>
              </a:extLst>
            </p:cNvPr>
            <p:cNvSpPr txBox="1"/>
            <p:nvPr/>
          </p:nvSpPr>
          <p:spPr>
            <a:xfrm>
              <a:off x="1883641" y="634701"/>
              <a:ext cx="10796847" cy="523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quãng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143DCCD0-9943-4E3D-9F28-8FAEC0B58566}"/>
                </a:ext>
              </a:extLst>
            </p:cNvPr>
            <p:cNvGrpSpPr/>
            <p:nvPr/>
          </p:nvGrpSpPr>
          <p:grpSpPr>
            <a:xfrm>
              <a:off x="1011004" y="557947"/>
              <a:ext cx="742008" cy="692618"/>
              <a:chOff x="1607045" y="971728"/>
              <a:chExt cx="623536" cy="622135"/>
            </a:xfrm>
          </p:grpSpPr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8D252902-98DD-4B2B-ACAF-9C51B5670168}"/>
                  </a:ext>
                </a:extLst>
              </p:cNvPr>
              <p:cNvSpPr/>
              <p:nvPr/>
            </p:nvSpPr>
            <p:spPr>
              <a:xfrm>
                <a:off x="1695849" y="1065522"/>
                <a:ext cx="445928" cy="434547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vi-VN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="" xmlns:a16="http://schemas.microsoft.com/office/drawing/2014/main" id="{4083F0BF-E3BD-41B4-8AF5-D5D1E4149CA3}"/>
                  </a:ext>
                </a:extLst>
              </p:cNvPr>
              <p:cNvSpPr/>
              <p:nvPr/>
            </p:nvSpPr>
            <p:spPr>
              <a:xfrm>
                <a:off x="1607045" y="971728"/>
                <a:ext cx="623536" cy="622135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4A9450D0-CC9D-458E-AD93-EF9D8A2FE35B}"/>
              </a:ext>
            </a:extLst>
          </p:cNvPr>
          <p:cNvCxnSpPr>
            <a:cxnSpLocks/>
          </p:cNvCxnSpPr>
          <p:nvPr/>
        </p:nvCxnSpPr>
        <p:spPr>
          <a:xfrm flipV="1">
            <a:off x="1294150" y="659876"/>
            <a:ext cx="8764250" cy="4191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Viết 4 - 5 câu về một ngày đi học của em (08 mẫu) - Kể về một ngày đi học  của em - VnDoc.com">
            <a:extLst>
              <a:ext uri="{FF2B5EF4-FFF2-40B4-BE49-F238E27FC236}">
                <a16:creationId xmlns="" xmlns:a16="http://schemas.microsoft.com/office/drawing/2014/main" id="{11789B14-B7B7-47C6-AC3A-08D078E76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310" y="1707995"/>
            <a:ext cx="9203380" cy="460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35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382</Words>
  <Application>Microsoft Office PowerPoint</Application>
  <PresentationFormat>Widescreen</PresentationFormat>
  <Paragraphs>61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宋体</vt:lpstr>
      <vt:lpstr>Arial</vt:lpstr>
      <vt:lpstr>Calibri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Tạm biệt các con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L171021</cp:lastModifiedBy>
  <cp:revision>98</cp:revision>
  <dcterms:created xsi:type="dcterms:W3CDTF">2020-07-28T08:39:47Z</dcterms:created>
  <dcterms:modified xsi:type="dcterms:W3CDTF">2022-04-08T23:26:02Z</dcterms:modified>
</cp:coreProperties>
</file>