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0"/>
  </p:notesMasterIdLst>
  <p:sldIdLst>
    <p:sldId id="1491" r:id="rId2"/>
    <p:sldId id="259" r:id="rId3"/>
    <p:sldId id="428" r:id="rId4"/>
    <p:sldId id="424" r:id="rId5"/>
    <p:sldId id="431" r:id="rId6"/>
    <p:sldId id="436" r:id="rId7"/>
    <p:sldId id="1450" r:id="rId8"/>
    <p:sldId id="1426" r:id="rId9"/>
    <p:sldId id="425" r:id="rId10"/>
    <p:sldId id="1451" r:id="rId11"/>
    <p:sldId id="430" r:id="rId12"/>
    <p:sldId id="1452" r:id="rId13"/>
    <p:sldId id="1453" r:id="rId14"/>
    <p:sldId id="1429" r:id="rId15"/>
    <p:sldId id="441" r:id="rId16"/>
    <p:sldId id="442" r:id="rId17"/>
    <p:sldId id="1454" r:id="rId18"/>
    <p:sldId id="143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FF7707"/>
    <a:srgbClr val="D1FAFE"/>
    <a:srgbClr val="42D64C"/>
    <a:srgbClr val="FFFBF7"/>
    <a:srgbClr val="29AE9D"/>
    <a:srgbClr val="895527"/>
    <a:srgbClr val="FCBD4B"/>
    <a:srgbClr val="5F360E"/>
    <a:srgbClr val="8C7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8" autoAdjust="0"/>
    <p:restoredTop sz="90291" autoAdjust="0"/>
  </p:normalViewPr>
  <p:slideViewPr>
    <p:cSldViewPr snapToGrid="0">
      <p:cViewPr varScale="1">
        <p:scale>
          <a:sx n="82" d="100"/>
          <a:sy n="82" d="100"/>
        </p:scale>
        <p:origin x="6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13012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26427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50630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6970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7998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7538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3820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647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19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5" r:id="rId6"/>
    <p:sldLayoutId id="2147483673" r:id="rId7"/>
    <p:sldLayoutId id="2147483662" r:id="rId8"/>
    <p:sldLayoutId id="2147483663" r:id="rId9"/>
    <p:sldLayoutId id="2147483665" r:id="rId10"/>
    <p:sldLayoutId id="2147483667" r:id="rId11"/>
    <p:sldLayoutId id="214748367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jp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024214" y="1648606"/>
            <a:ext cx="8143704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34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đọc: Ve con đi học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4752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132C0D79-9F66-4D75-8C27-537047CEA3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t="12856" r="7279" b="35903"/>
          <a:stretch/>
        </p:blipFill>
        <p:spPr>
          <a:xfrm>
            <a:off x="2649473" y="747792"/>
            <a:ext cx="9542527" cy="4793245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EA898EE1-6D7D-4EBD-A275-1E587DD86232}"/>
              </a:ext>
            </a:extLst>
          </p:cNvPr>
          <p:cNvSpPr/>
          <p:nvPr/>
        </p:nvSpPr>
        <p:spPr>
          <a:xfrm>
            <a:off x="3015604" y="688489"/>
            <a:ext cx="312801" cy="319316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ECCA8A19-6B9C-483E-B357-8F79AD284F29}"/>
              </a:ext>
            </a:extLst>
          </p:cNvPr>
          <p:cNvSpPr/>
          <p:nvPr/>
        </p:nvSpPr>
        <p:spPr>
          <a:xfrm>
            <a:off x="6332395" y="674270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931E5FDF-73BD-48F7-89E9-E64A9448AC58}"/>
              </a:ext>
            </a:extLst>
          </p:cNvPr>
          <p:cNvSpPr/>
          <p:nvPr/>
        </p:nvSpPr>
        <p:spPr>
          <a:xfrm>
            <a:off x="3325002" y="1230463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FCB1743F-6F81-4C97-A54D-1332FD7427E8}"/>
              </a:ext>
            </a:extLst>
          </p:cNvPr>
          <p:cNvSpPr/>
          <p:nvPr/>
        </p:nvSpPr>
        <p:spPr>
          <a:xfrm>
            <a:off x="2999233" y="1773460"/>
            <a:ext cx="304800" cy="395095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5D0E9C29-7C76-4BAA-BAE3-E14E29B19718}"/>
              </a:ext>
            </a:extLst>
          </p:cNvPr>
          <p:cNvSpPr/>
          <p:nvPr/>
        </p:nvSpPr>
        <p:spPr>
          <a:xfrm>
            <a:off x="10051835" y="1640110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54AC76EA-19FC-408B-9AB6-BCA9C0EF1EAB}"/>
              </a:ext>
            </a:extLst>
          </p:cNvPr>
          <p:cNvSpPr/>
          <p:nvPr/>
        </p:nvSpPr>
        <p:spPr>
          <a:xfrm>
            <a:off x="3106958" y="2712337"/>
            <a:ext cx="304800" cy="237204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AEF33CEC-5F13-4406-97E5-ECF258DEB600}"/>
              </a:ext>
            </a:extLst>
          </p:cNvPr>
          <p:cNvSpPr/>
          <p:nvPr/>
        </p:nvSpPr>
        <p:spPr>
          <a:xfrm>
            <a:off x="8580507" y="2564239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7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3645ECFE-A1F2-46FA-9850-9B1D8C889DC1}"/>
              </a:ext>
            </a:extLst>
          </p:cNvPr>
          <p:cNvSpPr/>
          <p:nvPr/>
        </p:nvSpPr>
        <p:spPr>
          <a:xfrm>
            <a:off x="5791200" y="3139281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8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82C22C42-EBA7-40C7-9A54-3F5D4EC2CA2B}"/>
              </a:ext>
            </a:extLst>
          </p:cNvPr>
          <p:cNvSpPr/>
          <p:nvPr/>
        </p:nvSpPr>
        <p:spPr>
          <a:xfrm>
            <a:off x="6899152" y="3139281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47A484A-8A0B-45E4-A108-784C40B1CF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" t="3052" r="79016" b="87162"/>
          <a:stretch/>
        </p:blipFill>
        <p:spPr>
          <a:xfrm>
            <a:off x="-206643" y="-69880"/>
            <a:ext cx="1683411" cy="972967"/>
          </a:xfrm>
          <a:prstGeom prst="rect">
            <a:avLst/>
          </a:prstGeom>
        </p:spPr>
      </p:pic>
      <p:sp>
        <p:nvSpPr>
          <p:cNvPr id="25" name="Cloud 24">
            <a:extLst>
              <a:ext uri="{FF2B5EF4-FFF2-40B4-BE49-F238E27FC236}">
                <a16:creationId xmlns:a16="http://schemas.microsoft.com/office/drawing/2014/main" id="{58D493C2-841B-4017-89F3-F6D9B217A95E}"/>
              </a:ext>
            </a:extLst>
          </p:cNvPr>
          <p:cNvSpPr/>
          <p:nvPr/>
        </p:nvSpPr>
        <p:spPr>
          <a:xfrm>
            <a:off x="3097014" y="5039836"/>
            <a:ext cx="2083029" cy="75653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1B3ED37-259C-4901-90B3-94AD589287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3" t="7597" r="35377" b="86739"/>
          <a:stretch/>
        </p:blipFill>
        <p:spPr>
          <a:xfrm>
            <a:off x="5180043" y="167199"/>
            <a:ext cx="3225378" cy="5371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3B160B9-29B4-45A3-93D7-55FC76DD7B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2" t="64087" r="15690" b="5511"/>
          <a:stretch/>
        </p:blipFill>
        <p:spPr>
          <a:xfrm>
            <a:off x="332408" y="4901894"/>
            <a:ext cx="3108043" cy="1723304"/>
          </a:xfrm>
          <a:prstGeom prst="rect">
            <a:avLst/>
          </a:prstGeom>
        </p:spPr>
      </p:pic>
      <p:sp>
        <p:nvSpPr>
          <p:cNvPr id="28" name="Cloud 27">
            <a:extLst>
              <a:ext uri="{FF2B5EF4-FFF2-40B4-BE49-F238E27FC236}">
                <a16:creationId xmlns:a16="http://schemas.microsoft.com/office/drawing/2014/main" id="{5CF73622-0B42-41D5-BA63-2AA367D260A4}"/>
              </a:ext>
            </a:extLst>
          </p:cNvPr>
          <p:cNvSpPr/>
          <p:nvPr/>
        </p:nvSpPr>
        <p:spPr>
          <a:xfrm>
            <a:off x="124015" y="2467719"/>
            <a:ext cx="1473945" cy="48923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604EC164-6D20-4723-B26D-78F8CF67AB51}"/>
              </a:ext>
            </a:extLst>
          </p:cNvPr>
          <p:cNvSpPr/>
          <p:nvPr/>
        </p:nvSpPr>
        <p:spPr>
          <a:xfrm>
            <a:off x="8291689" y="3053702"/>
            <a:ext cx="882436" cy="319317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F6A15510-3C0F-49EC-A4F9-04F921799642}"/>
              </a:ext>
            </a:extLst>
          </p:cNvPr>
          <p:cNvSpPr/>
          <p:nvPr/>
        </p:nvSpPr>
        <p:spPr>
          <a:xfrm>
            <a:off x="2725763" y="3658074"/>
            <a:ext cx="762389" cy="319317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076239BD-5286-4194-BDD4-7E670A2D3DCD}"/>
              </a:ext>
            </a:extLst>
          </p:cNvPr>
          <p:cNvSpPr/>
          <p:nvPr/>
        </p:nvSpPr>
        <p:spPr>
          <a:xfrm>
            <a:off x="2334625" y="4073062"/>
            <a:ext cx="762389" cy="283544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2372AA9F-10BC-44FC-B268-FC2FF7028742}"/>
              </a:ext>
            </a:extLst>
          </p:cNvPr>
          <p:cNvSpPr/>
          <p:nvPr/>
        </p:nvSpPr>
        <p:spPr>
          <a:xfrm>
            <a:off x="9161332" y="3983224"/>
            <a:ext cx="762389" cy="283544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033215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32" grpId="0" animBg="1"/>
      <p:bldP spid="29" grpId="0" animBg="1"/>
      <p:bldP spid="30" grpId="0" animBg="1"/>
      <p:bldP spid="31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75F0C1-9922-4316-8301-E3E562207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578" y="-202190"/>
            <a:ext cx="2698657" cy="2698657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FC300CF7-556D-49DF-9FD9-A9D7D10E9FE0}"/>
              </a:ext>
            </a:extLst>
          </p:cNvPr>
          <p:cNvSpPr/>
          <p:nvPr/>
        </p:nvSpPr>
        <p:spPr>
          <a:xfrm>
            <a:off x="0" y="67359"/>
            <a:ext cx="6192658" cy="2426143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7116A6-DC4B-4A55-A9AD-8986E1FC76A5}"/>
              </a:ext>
            </a:extLst>
          </p:cNvPr>
          <p:cNvSpPr txBox="1"/>
          <p:nvPr/>
        </p:nvSpPr>
        <p:spPr>
          <a:xfrm flipH="1">
            <a:off x="1078617" y="546973"/>
            <a:ext cx="4820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dirty="0">
                <a:solidFill>
                  <a:srgbClr val="0070C0"/>
                </a:solidFill>
                <a:latin typeface="UTM Avo" panose="02040603050506020204" pitchFamily="18" charset="0"/>
              </a:rPr>
              <a:t>THƯ GIÃN</a:t>
            </a:r>
            <a:endParaRPr lang="en-US" sz="72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E4071D-9180-448C-8B83-FAE5BAE42B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140" y="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060421-F61C-4854-8CFA-6AE9671BF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39" r="-1006"/>
          <a:stretch/>
        </p:blipFill>
        <p:spPr>
          <a:xfrm>
            <a:off x="2787661" y="3840823"/>
            <a:ext cx="2854479" cy="166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56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A89084B4-F8B3-4FB0-AA6F-86E711B48DF9}"/>
              </a:ext>
            </a:extLst>
          </p:cNvPr>
          <p:cNvGrpSpPr/>
          <p:nvPr/>
        </p:nvGrpSpPr>
        <p:grpSpPr>
          <a:xfrm>
            <a:off x="-1" y="0"/>
            <a:ext cx="12192001" cy="6448213"/>
            <a:chOff x="-1" y="0"/>
            <a:chExt cx="12192001" cy="644821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E1032A6-78DA-479E-A5D2-DDE943C54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192001" cy="6448213"/>
            </a:xfrm>
            <a:prstGeom prst="rect">
              <a:avLst/>
            </a:prstGeom>
          </p:spPr>
        </p:pic>
        <p:sp>
          <p:nvSpPr>
            <p:cNvPr id="20" name="Cloud 19">
              <a:extLst>
                <a:ext uri="{FF2B5EF4-FFF2-40B4-BE49-F238E27FC236}">
                  <a16:creationId xmlns:a16="http://schemas.microsoft.com/office/drawing/2014/main" id="{C131C504-EFAD-4792-A9D8-BA2A466AC1C0}"/>
                </a:ext>
              </a:extLst>
            </p:cNvPr>
            <p:cNvSpPr/>
            <p:nvPr/>
          </p:nvSpPr>
          <p:spPr>
            <a:xfrm>
              <a:off x="5309936" y="140895"/>
              <a:ext cx="5823284" cy="243207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002060"/>
                </a:solidFill>
              </a:endParaRPr>
            </a:p>
          </p:txBody>
        </p:sp>
        <p:sp>
          <p:nvSpPr>
            <p:cNvPr id="15" name="矩形 13">
              <a:extLst>
                <a:ext uri="{FF2B5EF4-FFF2-40B4-BE49-F238E27FC236}">
                  <a16:creationId xmlns:a16="http://schemas.microsoft.com/office/drawing/2014/main" id="{256CAB85-3DDA-4B1E-A762-59D148CF7ED8}"/>
                </a:ext>
              </a:extLst>
            </p:cNvPr>
            <p:cNvSpPr/>
            <p:nvPr/>
          </p:nvSpPr>
          <p:spPr>
            <a:xfrm>
              <a:off x="5743073" y="886812"/>
              <a:ext cx="495701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n-US" altLang="zh-CN" sz="4000">
                  <a:solidFill>
                    <a:srgbClr val="002060"/>
                  </a:solidFill>
                  <a:latin typeface="UTM Avo" panose="02040603050506020204" pitchFamily="18" charset="0"/>
                  <a:ea typeface="汉仪喵小姐简" panose="02010509060101010101" pitchFamily="49" charset="-122"/>
                </a:rPr>
                <a:t>LUYỆN ĐỌC </a:t>
              </a:r>
              <a:r>
                <a:rPr lang="en-US" altLang="zh-CN" sz="4000" dirty="0">
                  <a:solidFill>
                    <a:srgbClr val="002060"/>
                  </a:solidFill>
                  <a:latin typeface="UTM Avo" panose="02040603050506020204" pitchFamily="18" charset="0"/>
                  <a:ea typeface="汉仪喵小姐简" panose="02010509060101010101" pitchFamily="49" charset="-122"/>
                </a:rPr>
                <a:t>ĐOẠN</a:t>
              </a:r>
              <a:endParaRPr lang="zh-CN" altLang="en-US" sz="4000" i="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汉仪喵小姐简" panose="02010509060101010101" pitchFamily="49" charset="-122"/>
              </a:endParaRPr>
            </a:p>
          </p:txBody>
        </p:sp>
      </p:grp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53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876926-6391-4ECA-9CB8-3F322430FA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t="12856" r="7279" b="35903"/>
          <a:stretch/>
        </p:blipFill>
        <p:spPr>
          <a:xfrm>
            <a:off x="2561823" y="747793"/>
            <a:ext cx="9542527" cy="47932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A5D9A1-9184-489F-8308-D2110B86AC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" t="3052" r="79016" b="87162"/>
          <a:stretch/>
        </p:blipFill>
        <p:spPr>
          <a:xfrm>
            <a:off x="-206643" y="-69880"/>
            <a:ext cx="1683411" cy="972967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51D819BD-8908-410A-A424-60AC9D6A4A9B}"/>
              </a:ext>
            </a:extLst>
          </p:cNvPr>
          <p:cNvSpPr/>
          <p:nvPr/>
        </p:nvSpPr>
        <p:spPr>
          <a:xfrm>
            <a:off x="3097014" y="5039836"/>
            <a:ext cx="2083029" cy="75653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B9DC474-F85C-43ED-B879-B1FB6DA95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3" t="7597" r="35377" b="86739"/>
          <a:stretch/>
        </p:blipFill>
        <p:spPr>
          <a:xfrm>
            <a:off x="5180043" y="167199"/>
            <a:ext cx="3225378" cy="5371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FF8C42-C62B-4A78-BBAE-347C4F58E0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2" t="64087" r="15690" b="5511"/>
          <a:stretch/>
        </p:blipFill>
        <p:spPr>
          <a:xfrm>
            <a:off x="87650" y="4713596"/>
            <a:ext cx="3108043" cy="1723304"/>
          </a:xfrm>
          <a:prstGeom prst="rect">
            <a:avLst/>
          </a:prstGeom>
        </p:spPr>
      </p:pic>
      <p:sp>
        <p:nvSpPr>
          <p:cNvPr id="22" name="Cloud 21">
            <a:extLst>
              <a:ext uri="{FF2B5EF4-FFF2-40B4-BE49-F238E27FC236}">
                <a16:creationId xmlns:a16="http://schemas.microsoft.com/office/drawing/2014/main" id="{E5CC76F2-B17F-4093-843C-1531D6059565}"/>
              </a:ext>
            </a:extLst>
          </p:cNvPr>
          <p:cNvSpPr/>
          <p:nvPr/>
        </p:nvSpPr>
        <p:spPr>
          <a:xfrm>
            <a:off x="1886430" y="3571883"/>
            <a:ext cx="1473945" cy="48923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A7582D2D-9A91-4556-A5BE-195B87F011F2}"/>
              </a:ext>
            </a:extLst>
          </p:cNvPr>
          <p:cNvSpPr/>
          <p:nvPr/>
        </p:nvSpPr>
        <p:spPr>
          <a:xfrm>
            <a:off x="2072345" y="704366"/>
            <a:ext cx="1019158" cy="650535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9A7B5E3C-C049-4010-B9F1-20E07DF441EF}"/>
              </a:ext>
            </a:extLst>
          </p:cNvPr>
          <p:cNvSpPr/>
          <p:nvPr/>
        </p:nvSpPr>
        <p:spPr>
          <a:xfrm>
            <a:off x="2052244" y="2653905"/>
            <a:ext cx="1019158" cy="697608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8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800" b="1" dirty="0"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06743E48-6161-4542-A809-F16AD356688E}"/>
              </a:ext>
            </a:extLst>
          </p:cNvPr>
          <p:cNvSpPr/>
          <p:nvPr/>
        </p:nvSpPr>
        <p:spPr>
          <a:xfrm>
            <a:off x="2072345" y="3668999"/>
            <a:ext cx="894735" cy="664876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32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14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E2252B-A5E3-4506-B3F2-FF302A3CB9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7" y="0"/>
            <a:ext cx="12165264" cy="6416842"/>
          </a:xfrm>
          <a:prstGeom prst="rect">
            <a:avLst/>
          </a:prstGeom>
        </p:spPr>
      </p:pic>
      <p:sp>
        <p:nvSpPr>
          <p:cNvPr id="17" name="Cloud 16">
            <a:extLst>
              <a:ext uri="{FF2B5EF4-FFF2-40B4-BE49-F238E27FC236}">
                <a16:creationId xmlns:a16="http://schemas.microsoft.com/office/drawing/2014/main" id="{21A3CE37-5C06-45A0-A712-012CBB55489C}"/>
              </a:ext>
            </a:extLst>
          </p:cNvPr>
          <p:cNvSpPr/>
          <p:nvPr/>
        </p:nvSpPr>
        <p:spPr>
          <a:xfrm>
            <a:off x="240632" y="714917"/>
            <a:ext cx="6464968" cy="2714083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2060"/>
                </a:solidFill>
              </a:rPr>
              <a:t>TÌM HIỂU BÀI ĐỌC</a:t>
            </a:r>
            <a:endParaRPr lang="vi-VN" sz="6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203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947FCD-2734-4ECE-B0B0-B51D27D40A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4" y="0"/>
            <a:ext cx="12178095" cy="6440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9ED6B1-B455-4A6B-929D-72D26507B0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9" t="12484" r="15141" b="13556"/>
          <a:stretch/>
        </p:blipFill>
        <p:spPr>
          <a:xfrm>
            <a:off x="13904" y="3703345"/>
            <a:ext cx="11516068" cy="23397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1653C7-7E72-4133-9A95-A8756FAF65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7" t="5496" r="15232" b="13864"/>
          <a:stretch/>
        </p:blipFill>
        <p:spPr>
          <a:xfrm>
            <a:off x="0" y="659148"/>
            <a:ext cx="12191275" cy="276985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8C693203-07B8-4359-8324-C671331B22A0}"/>
              </a:ext>
            </a:extLst>
          </p:cNvPr>
          <p:cNvSpPr/>
          <p:nvPr/>
        </p:nvSpPr>
        <p:spPr>
          <a:xfrm>
            <a:off x="759416" y="2464231"/>
            <a:ext cx="759417" cy="75941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88A2E2C-4BD8-4990-AF84-3AB33A5BA294}"/>
              </a:ext>
            </a:extLst>
          </p:cNvPr>
          <p:cNvSpPr/>
          <p:nvPr/>
        </p:nvSpPr>
        <p:spPr>
          <a:xfrm>
            <a:off x="7126637" y="4858484"/>
            <a:ext cx="759417" cy="75941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3995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9D637B-9847-443A-ABEA-AFDD4D58F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4" y="0"/>
            <a:ext cx="12178095" cy="64407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BBCF73-F052-4709-A697-E091EC1E60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t="522" r="8818" b="15191"/>
          <a:stretch/>
        </p:blipFill>
        <p:spPr>
          <a:xfrm>
            <a:off x="61189" y="735631"/>
            <a:ext cx="12130810" cy="1462954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4D0DD899-11D3-42AF-B4E3-DA7D63C3DF87}"/>
              </a:ext>
            </a:extLst>
          </p:cNvPr>
          <p:cNvSpPr/>
          <p:nvPr/>
        </p:nvSpPr>
        <p:spPr>
          <a:xfrm>
            <a:off x="397009" y="1858099"/>
            <a:ext cx="7650997" cy="3449714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Sau </a:t>
            </a:r>
            <a:r>
              <a:rPr lang="en-US" sz="3200" dirty="0" err="1">
                <a:solidFill>
                  <a:srgbClr val="0070C0"/>
                </a:solidFill>
              </a:rPr>
              <a:t>bài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học</a:t>
            </a:r>
            <a:r>
              <a:rPr lang="en-US" sz="3200" dirty="0">
                <a:solidFill>
                  <a:srgbClr val="0070C0"/>
                </a:solidFill>
              </a:rPr>
              <a:t>, </a:t>
            </a:r>
            <a:r>
              <a:rPr lang="en-US" sz="3200" dirty="0" err="1">
                <a:solidFill>
                  <a:srgbClr val="0070C0"/>
                </a:solidFill>
              </a:rPr>
              <a:t>em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hiểu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được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điều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gì</a:t>
            </a:r>
            <a:r>
              <a:rPr lang="en-US" sz="3200" dirty="0">
                <a:solidFill>
                  <a:srgbClr val="0070C0"/>
                </a:solidFill>
              </a:rPr>
              <a:t>?</a:t>
            </a:r>
            <a:endParaRPr lang="vi-VN" sz="3200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FA7D50-EFA2-4AE2-9516-75FA600F1F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515" y="2329708"/>
            <a:ext cx="4036037" cy="465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31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A89084B4-F8B3-4FB0-AA6F-86E711B48DF9}"/>
              </a:ext>
            </a:extLst>
          </p:cNvPr>
          <p:cNvGrpSpPr/>
          <p:nvPr/>
        </p:nvGrpSpPr>
        <p:grpSpPr>
          <a:xfrm>
            <a:off x="-1" y="0"/>
            <a:ext cx="12192001" cy="6448213"/>
            <a:chOff x="-1" y="0"/>
            <a:chExt cx="12192001" cy="644821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E1032A6-78DA-479E-A5D2-DDE943C54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192001" cy="6448213"/>
            </a:xfrm>
            <a:prstGeom prst="rect">
              <a:avLst/>
            </a:prstGeom>
          </p:spPr>
        </p:pic>
        <p:sp>
          <p:nvSpPr>
            <p:cNvPr id="20" name="Cloud 19">
              <a:extLst>
                <a:ext uri="{FF2B5EF4-FFF2-40B4-BE49-F238E27FC236}">
                  <a16:creationId xmlns:a16="http://schemas.microsoft.com/office/drawing/2014/main" id="{C131C504-EFAD-4792-A9D8-BA2A466AC1C0}"/>
                </a:ext>
              </a:extLst>
            </p:cNvPr>
            <p:cNvSpPr/>
            <p:nvPr/>
          </p:nvSpPr>
          <p:spPr>
            <a:xfrm>
              <a:off x="5309937" y="317875"/>
              <a:ext cx="5823284" cy="243207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002060"/>
                </a:solidFill>
              </a:endParaRPr>
            </a:p>
          </p:txBody>
        </p:sp>
        <p:sp>
          <p:nvSpPr>
            <p:cNvPr id="15" name="矩形 13">
              <a:extLst>
                <a:ext uri="{FF2B5EF4-FFF2-40B4-BE49-F238E27FC236}">
                  <a16:creationId xmlns:a16="http://schemas.microsoft.com/office/drawing/2014/main" id="{256CAB85-3DDA-4B1E-A762-59D148CF7ED8}"/>
                </a:ext>
              </a:extLst>
            </p:cNvPr>
            <p:cNvSpPr/>
            <p:nvPr/>
          </p:nvSpPr>
          <p:spPr>
            <a:xfrm>
              <a:off x="5743073" y="810636"/>
              <a:ext cx="4957011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n-US" altLang="zh-CN" sz="4400" dirty="0">
                  <a:solidFill>
                    <a:srgbClr val="002060"/>
                  </a:solidFill>
                  <a:latin typeface="UTM Avo" panose="02040603050506020204" pitchFamily="18" charset="0"/>
                  <a:ea typeface="汉仪喵小姐简" panose="02010509060101010101" pitchFamily="49" charset="-122"/>
                </a:rPr>
                <a:t>LUYỆN ĐỌC</a:t>
              </a:r>
            </a:p>
            <a:p>
              <a:pPr algn="ctr" fontAlgn="base"/>
              <a:r>
                <a:rPr lang="en-US" altLang="zh-CN" sz="4400" i="0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  <a:ea typeface="汉仪喵小姐简" panose="02010509060101010101" pitchFamily="49" charset="-122"/>
                </a:rPr>
                <a:t>THEO VAI</a:t>
              </a:r>
              <a:endParaRPr lang="zh-CN" altLang="en-US" sz="4400" i="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汉仪喵小姐简" panose="02010509060101010101" pitchFamily="49" charset="-122"/>
              </a:endParaRPr>
            </a:p>
          </p:txBody>
        </p:sp>
      </p:grp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10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962AB5D-E601-4BBC-AD8F-A977BDD065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" t="3052" r="79016" b="87162"/>
          <a:stretch/>
        </p:blipFill>
        <p:spPr>
          <a:xfrm>
            <a:off x="-206643" y="-69880"/>
            <a:ext cx="1683411" cy="9729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75878E-D80D-43D3-A862-B005C6191E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3" t="7597" r="35377" b="86739"/>
          <a:stretch/>
        </p:blipFill>
        <p:spPr>
          <a:xfrm>
            <a:off x="5180043" y="167199"/>
            <a:ext cx="3225378" cy="537167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43888DF-F525-4A46-8810-0AF91F50087A}"/>
              </a:ext>
            </a:extLst>
          </p:cNvPr>
          <p:cNvSpPr/>
          <p:nvPr/>
        </p:nvSpPr>
        <p:spPr>
          <a:xfrm>
            <a:off x="16989" y="1194394"/>
            <a:ext cx="1862707" cy="87125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người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dẫn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chuyện</a:t>
            </a:r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EB5492E-FB54-466B-88F9-07C3D70DE014}"/>
              </a:ext>
            </a:extLst>
          </p:cNvPr>
          <p:cNvSpPr/>
          <p:nvPr/>
        </p:nvSpPr>
        <p:spPr>
          <a:xfrm>
            <a:off x="16989" y="2220862"/>
            <a:ext cx="1683410" cy="6430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Ve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bố</a:t>
            </a:r>
            <a:endParaRPr lang="en-US" sz="2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306B8D2-7A33-4D0C-A963-F0C715608111}"/>
              </a:ext>
            </a:extLst>
          </p:cNvPr>
          <p:cNvSpPr/>
          <p:nvPr/>
        </p:nvSpPr>
        <p:spPr>
          <a:xfrm>
            <a:off x="20036" y="3016046"/>
            <a:ext cx="1456730" cy="64306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ve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con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AD144C8-A544-447A-ACE2-5262A53C7BF8}"/>
              </a:ext>
            </a:extLst>
          </p:cNvPr>
          <p:cNvSpPr/>
          <p:nvPr/>
        </p:nvSpPr>
        <p:spPr>
          <a:xfrm>
            <a:off x="2276776" y="845279"/>
            <a:ext cx="7192688" cy="61018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F19BC07-B1C0-4C0E-BE9E-5EF47FBB3CB9}"/>
              </a:ext>
            </a:extLst>
          </p:cNvPr>
          <p:cNvSpPr/>
          <p:nvPr/>
        </p:nvSpPr>
        <p:spPr>
          <a:xfrm>
            <a:off x="2276776" y="1932209"/>
            <a:ext cx="9517434" cy="61018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0E08019-AABD-4F55-B13E-5D2BE0E69B1E}"/>
              </a:ext>
            </a:extLst>
          </p:cNvPr>
          <p:cNvSpPr/>
          <p:nvPr/>
        </p:nvSpPr>
        <p:spPr>
          <a:xfrm>
            <a:off x="1829511" y="2542395"/>
            <a:ext cx="4152835" cy="51402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B5C13CA-3FBD-4F47-956A-391C68EAA354}"/>
              </a:ext>
            </a:extLst>
          </p:cNvPr>
          <p:cNvSpPr/>
          <p:nvPr/>
        </p:nvSpPr>
        <p:spPr>
          <a:xfrm>
            <a:off x="2276776" y="2996719"/>
            <a:ext cx="9517434" cy="61018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77BA3C2-B039-4EE5-822F-4F88F0B2FC63}"/>
              </a:ext>
            </a:extLst>
          </p:cNvPr>
          <p:cNvSpPr/>
          <p:nvPr/>
        </p:nvSpPr>
        <p:spPr>
          <a:xfrm>
            <a:off x="1902546" y="3547207"/>
            <a:ext cx="4575746" cy="51402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BD71090-ACF7-4543-9967-B5412BD7E838}"/>
              </a:ext>
            </a:extLst>
          </p:cNvPr>
          <p:cNvSpPr/>
          <p:nvPr/>
        </p:nvSpPr>
        <p:spPr>
          <a:xfrm>
            <a:off x="2276776" y="1463056"/>
            <a:ext cx="4947704" cy="473933"/>
          </a:xfrm>
          <a:prstGeom prst="round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4330597-5EE6-42FD-8BA4-D345856F72D4}"/>
              </a:ext>
            </a:extLst>
          </p:cNvPr>
          <p:cNvSpPr/>
          <p:nvPr/>
        </p:nvSpPr>
        <p:spPr>
          <a:xfrm>
            <a:off x="2276776" y="4061229"/>
            <a:ext cx="9517434" cy="61018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F1DDCD7-DC86-4D55-8828-1AB9C704E8C2}"/>
              </a:ext>
            </a:extLst>
          </p:cNvPr>
          <p:cNvSpPr/>
          <p:nvPr/>
        </p:nvSpPr>
        <p:spPr>
          <a:xfrm>
            <a:off x="1879696" y="4611717"/>
            <a:ext cx="9914513" cy="61018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7CAE3B0-92CD-49D6-9F50-BC7568EB1B45}"/>
              </a:ext>
            </a:extLst>
          </p:cNvPr>
          <p:cNvSpPr/>
          <p:nvPr/>
        </p:nvSpPr>
        <p:spPr>
          <a:xfrm>
            <a:off x="1902546" y="5162205"/>
            <a:ext cx="7639954" cy="61018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024FC1B-51AF-4D58-B3E0-E5C481C2F914}"/>
              </a:ext>
            </a:extLst>
          </p:cNvPr>
          <p:cNvSpPr/>
          <p:nvPr/>
        </p:nvSpPr>
        <p:spPr>
          <a:xfrm>
            <a:off x="6478291" y="3622488"/>
            <a:ext cx="5315917" cy="438741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21BA1D-C45F-46FA-9854-DE441F156523}"/>
              </a:ext>
            </a:extLst>
          </p:cNvPr>
          <p:cNvGrpSpPr/>
          <p:nvPr/>
        </p:nvGrpSpPr>
        <p:grpSpPr>
          <a:xfrm>
            <a:off x="1476768" y="799103"/>
            <a:ext cx="10848556" cy="5496208"/>
            <a:chOff x="1253135" y="5467298"/>
            <a:chExt cx="10848556" cy="549620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0254AE6-7A2E-4303-A3B3-A2C2F5D662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2" t="12856" r="7279" b="35903"/>
            <a:stretch/>
          </p:blipFill>
          <p:spPr>
            <a:xfrm>
              <a:off x="1253135" y="5467298"/>
              <a:ext cx="10848556" cy="5449268"/>
            </a:xfrm>
            <a:prstGeom prst="rect">
              <a:avLst/>
            </a:prstGeom>
          </p:spPr>
        </p:pic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13A4EF49-B7C7-415F-8560-0BB530910603}"/>
                </a:ext>
              </a:extLst>
            </p:cNvPr>
            <p:cNvSpPr/>
            <p:nvPr/>
          </p:nvSpPr>
          <p:spPr>
            <a:xfrm>
              <a:off x="1912878" y="10564335"/>
              <a:ext cx="1852785" cy="39917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7519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32DC765-743E-46AE-953B-84D1D82A22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954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4354C6-ADA7-4919-8A26-6DED1D76C3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634" y="857961"/>
            <a:ext cx="6881247" cy="44711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009788" y="2182039"/>
            <a:ext cx="49299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6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B08C46-D144-4283-B05F-8E96BF1D10E2}"/>
              </a:ext>
            </a:extLst>
          </p:cNvPr>
          <p:cNvGrpSpPr/>
          <p:nvPr/>
        </p:nvGrpSpPr>
        <p:grpSpPr>
          <a:xfrm>
            <a:off x="167899" y="324466"/>
            <a:ext cx="11856201" cy="5925226"/>
            <a:chOff x="2249140" y="883403"/>
            <a:chExt cx="9104469" cy="381527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7E8D05B-BE04-4376-9325-27D71BC14C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32" t="59657" r="15305" b="5511"/>
            <a:stretch/>
          </p:blipFill>
          <p:spPr>
            <a:xfrm>
              <a:off x="2249140" y="1131376"/>
              <a:ext cx="8693549" cy="3567301"/>
            </a:xfrm>
            <a:prstGeom prst="rect">
              <a:avLst/>
            </a:prstGeom>
          </p:spPr>
        </p:pic>
        <p:sp>
          <p:nvSpPr>
            <p:cNvPr id="7" name="Cloud 6">
              <a:extLst>
                <a:ext uri="{FF2B5EF4-FFF2-40B4-BE49-F238E27FC236}">
                  <a16:creationId xmlns:a16="http://schemas.microsoft.com/office/drawing/2014/main" id="{ECBDC031-F06D-40C6-B5E6-01401B0FCF84}"/>
                </a:ext>
              </a:extLst>
            </p:cNvPr>
            <p:cNvSpPr/>
            <p:nvPr/>
          </p:nvSpPr>
          <p:spPr>
            <a:xfrm>
              <a:off x="7253207" y="883403"/>
              <a:ext cx="4100402" cy="88394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876926-6391-4ECA-9CB8-3F322430FA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t="12856" r="7279" b="35903"/>
          <a:stretch/>
        </p:blipFill>
        <p:spPr>
          <a:xfrm>
            <a:off x="2561823" y="747793"/>
            <a:ext cx="9542527" cy="47932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A5D9A1-9184-489F-8308-D2110B86AC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" t="3052" r="79016" b="87162"/>
          <a:stretch/>
        </p:blipFill>
        <p:spPr>
          <a:xfrm>
            <a:off x="-206643" y="-69880"/>
            <a:ext cx="1683411" cy="972967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51D819BD-8908-410A-A424-60AC9D6A4A9B}"/>
              </a:ext>
            </a:extLst>
          </p:cNvPr>
          <p:cNvSpPr/>
          <p:nvPr/>
        </p:nvSpPr>
        <p:spPr>
          <a:xfrm>
            <a:off x="3097014" y="5039836"/>
            <a:ext cx="2083029" cy="75653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B9DC474-F85C-43ED-B879-B1FB6DA95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3" t="7597" r="35377" b="86739"/>
          <a:stretch/>
        </p:blipFill>
        <p:spPr>
          <a:xfrm>
            <a:off x="5180043" y="167199"/>
            <a:ext cx="3225378" cy="5371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FF8C42-C62B-4A78-BBAE-347C4F58E0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2" t="64087" r="15690" b="5511"/>
          <a:stretch/>
        </p:blipFill>
        <p:spPr>
          <a:xfrm>
            <a:off x="87650" y="4713596"/>
            <a:ext cx="3108043" cy="1723304"/>
          </a:xfrm>
          <a:prstGeom prst="rect">
            <a:avLst/>
          </a:prstGeom>
        </p:spPr>
      </p:pic>
      <p:sp>
        <p:nvSpPr>
          <p:cNvPr id="22" name="Cloud 21">
            <a:extLst>
              <a:ext uri="{FF2B5EF4-FFF2-40B4-BE49-F238E27FC236}">
                <a16:creationId xmlns:a16="http://schemas.microsoft.com/office/drawing/2014/main" id="{E5CC76F2-B17F-4093-843C-1531D6059565}"/>
              </a:ext>
            </a:extLst>
          </p:cNvPr>
          <p:cNvSpPr/>
          <p:nvPr/>
        </p:nvSpPr>
        <p:spPr>
          <a:xfrm>
            <a:off x="1886430" y="3571883"/>
            <a:ext cx="1473945" cy="48923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A89084B4-F8B3-4FB0-AA6F-86E711B48DF9}"/>
              </a:ext>
            </a:extLst>
          </p:cNvPr>
          <p:cNvGrpSpPr/>
          <p:nvPr/>
        </p:nvGrpSpPr>
        <p:grpSpPr>
          <a:xfrm>
            <a:off x="0" y="0"/>
            <a:ext cx="12192001" cy="6448213"/>
            <a:chOff x="0" y="0"/>
            <a:chExt cx="12192001" cy="644821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E1032A6-78DA-479E-A5D2-DDE943C54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1" cy="6448213"/>
            </a:xfrm>
            <a:prstGeom prst="rect">
              <a:avLst/>
            </a:prstGeom>
          </p:spPr>
        </p:pic>
        <p:sp>
          <p:nvSpPr>
            <p:cNvPr id="20" name="Cloud 19">
              <a:extLst>
                <a:ext uri="{FF2B5EF4-FFF2-40B4-BE49-F238E27FC236}">
                  <a16:creationId xmlns:a16="http://schemas.microsoft.com/office/drawing/2014/main" id="{C131C504-EFAD-4792-A9D8-BA2A466AC1C0}"/>
                </a:ext>
              </a:extLst>
            </p:cNvPr>
            <p:cNvSpPr/>
            <p:nvPr/>
          </p:nvSpPr>
          <p:spPr>
            <a:xfrm>
              <a:off x="5309937" y="317875"/>
              <a:ext cx="5823284" cy="243207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600"/>
            </a:p>
          </p:txBody>
        </p:sp>
        <p:sp>
          <p:nvSpPr>
            <p:cNvPr id="15" name="矩形 13">
              <a:extLst>
                <a:ext uri="{FF2B5EF4-FFF2-40B4-BE49-F238E27FC236}">
                  <a16:creationId xmlns:a16="http://schemas.microsoft.com/office/drawing/2014/main" id="{256CAB85-3DDA-4B1E-A762-59D148CF7ED8}"/>
                </a:ext>
              </a:extLst>
            </p:cNvPr>
            <p:cNvSpPr/>
            <p:nvPr/>
          </p:nvSpPr>
          <p:spPr>
            <a:xfrm>
              <a:off x="5743073" y="656748"/>
              <a:ext cx="4957011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n-US" altLang="zh-CN" sz="5400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ea typeface="汉仪喵小姐简" panose="02010509060101010101" pitchFamily="49" charset="-122"/>
                </a:rPr>
                <a:t>LUYỆN ĐỌC</a:t>
              </a:r>
            </a:p>
            <a:p>
              <a:pPr algn="ctr" fontAlgn="base"/>
              <a:r>
                <a:rPr lang="en-US" altLang="zh-CN" sz="5400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ea typeface="汉仪喵小姐简" panose="02010509060101010101" pitchFamily="49" charset="-122"/>
                </a:rPr>
                <a:t> TỪ NGỮ</a:t>
              </a:r>
              <a:endParaRPr lang="zh-CN" altLang="en-US" sz="5400" i="0" dirty="0">
                <a:solidFill>
                  <a:schemeClr val="accent2">
                    <a:lumMod val="75000"/>
                  </a:schemeClr>
                </a:solidFill>
                <a:effectLst/>
                <a:latin typeface="UTM Avo" panose="02040603050506020204" pitchFamily="18" charset="0"/>
                <a:ea typeface="汉仪喵小姐简" panose="02010509060101010101" pitchFamily="49" charset="-122"/>
              </a:endParaRPr>
            </a:p>
          </p:txBody>
        </p:sp>
      </p:grp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62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7351D67-9E0F-4077-8126-52421710CA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4"/>
          <a:stretch/>
        </p:blipFill>
        <p:spPr>
          <a:xfrm>
            <a:off x="9855" y="-7352"/>
            <a:ext cx="12192000" cy="6450958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EAF830-D2B6-48E8-81AD-6F21C457E236}"/>
              </a:ext>
            </a:extLst>
          </p:cNvPr>
          <p:cNvSpPr/>
          <p:nvPr/>
        </p:nvSpPr>
        <p:spPr>
          <a:xfrm>
            <a:off x="133247" y="2732373"/>
            <a:ext cx="3152003" cy="8872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ham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chơi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E6CE1D8-B92D-4181-B50C-5D11FBE3F4A0}"/>
              </a:ext>
            </a:extLst>
          </p:cNvPr>
          <p:cNvSpPr/>
          <p:nvPr/>
        </p:nvSpPr>
        <p:spPr>
          <a:xfrm>
            <a:off x="660808" y="3721682"/>
            <a:ext cx="3152003" cy="8872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gọi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mãi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26A6ED5-8CE8-468C-A2C4-7808612CB6B3}"/>
              </a:ext>
            </a:extLst>
          </p:cNvPr>
          <p:cNvSpPr/>
          <p:nvPr/>
        </p:nvSpPr>
        <p:spPr>
          <a:xfrm>
            <a:off x="1668736" y="4669050"/>
            <a:ext cx="3426458" cy="8872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biết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04878A5-DBAC-4262-9BCC-14668D279081}"/>
              </a:ext>
            </a:extLst>
          </p:cNvPr>
          <p:cNvSpPr/>
          <p:nvPr/>
        </p:nvSpPr>
        <p:spPr>
          <a:xfrm>
            <a:off x="4702294" y="5556328"/>
            <a:ext cx="3152003" cy="8872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trốn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B716B0D-5205-4635-90AE-0348A690F12D}"/>
              </a:ext>
            </a:extLst>
          </p:cNvPr>
          <p:cNvSpPr/>
          <p:nvPr/>
        </p:nvSpPr>
        <p:spPr>
          <a:xfrm>
            <a:off x="6786145" y="4560969"/>
            <a:ext cx="4343546" cy="8872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tưởng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mình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giỏi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4A2721E-3904-47CF-B5CF-E1B1C4BD9B6D}"/>
              </a:ext>
            </a:extLst>
          </p:cNvPr>
          <p:cNvSpPr/>
          <p:nvPr/>
        </p:nvSpPr>
        <p:spPr>
          <a:xfrm>
            <a:off x="7854297" y="3619651"/>
            <a:ext cx="3275394" cy="8872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suốt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ngày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D5998835-E429-470B-A45B-3F60D1E05206}"/>
              </a:ext>
            </a:extLst>
          </p:cNvPr>
          <p:cNvSpPr/>
          <p:nvPr/>
        </p:nvSpPr>
        <p:spPr>
          <a:xfrm>
            <a:off x="1972161" y="63490"/>
            <a:ext cx="7407237" cy="1765209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19" name="矩形 13">
            <a:extLst>
              <a:ext uri="{FF2B5EF4-FFF2-40B4-BE49-F238E27FC236}">
                <a16:creationId xmlns:a16="http://schemas.microsoft.com/office/drawing/2014/main" id="{67064707-5189-4A95-9B68-96E6D91AC6CD}"/>
              </a:ext>
            </a:extLst>
          </p:cNvPr>
          <p:cNvSpPr/>
          <p:nvPr/>
        </p:nvSpPr>
        <p:spPr>
          <a:xfrm>
            <a:off x="2717861" y="438303"/>
            <a:ext cx="59158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altLang="zh-CN" sz="40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Luyện</a:t>
            </a:r>
            <a:r>
              <a:rPr lang="en-US" altLang="zh-CN" sz="40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0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đọc</a:t>
            </a:r>
            <a:r>
              <a:rPr lang="en-US" altLang="zh-CN" sz="40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0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từ</a:t>
            </a:r>
            <a:r>
              <a:rPr lang="en-US" altLang="zh-CN" sz="40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0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ngữ</a:t>
            </a:r>
            <a:endParaRPr lang="zh-CN" altLang="en-US" sz="4000" i="0" dirty="0">
              <a:solidFill>
                <a:schemeClr val="accent2">
                  <a:lumMod val="75000"/>
                </a:schemeClr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785D1FD-7346-4229-B0C9-13818C3DBE52}"/>
              </a:ext>
            </a:extLst>
          </p:cNvPr>
          <p:cNvSpPr/>
          <p:nvPr/>
        </p:nvSpPr>
        <p:spPr>
          <a:xfrm>
            <a:off x="8906751" y="2624292"/>
            <a:ext cx="3275394" cy="8872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khoe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tài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741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A89084B4-F8B3-4FB0-AA6F-86E711B48DF9}"/>
              </a:ext>
            </a:extLst>
          </p:cNvPr>
          <p:cNvGrpSpPr/>
          <p:nvPr/>
        </p:nvGrpSpPr>
        <p:grpSpPr>
          <a:xfrm>
            <a:off x="-1" y="0"/>
            <a:ext cx="12192001" cy="6448213"/>
            <a:chOff x="-1" y="0"/>
            <a:chExt cx="12192001" cy="644821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E1032A6-78DA-479E-A5D2-DDE943C54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192001" cy="6448213"/>
            </a:xfrm>
            <a:prstGeom prst="rect">
              <a:avLst/>
            </a:prstGeom>
          </p:spPr>
        </p:pic>
        <p:sp>
          <p:nvSpPr>
            <p:cNvPr id="20" name="Cloud 19">
              <a:extLst>
                <a:ext uri="{FF2B5EF4-FFF2-40B4-BE49-F238E27FC236}">
                  <a16:creationId xmlns:a16="http://schemas.microsoft.com/office/drawing/2014/main" id="{C131C504-EFAD-4792-A9D8-BA2A466AC1C0}"/>
                </a:ext>
              </a:extLst>
            </p:cNvPr>
            <p:cNvSpPr/>
            <p:nvPr/>
          </p:nvSpPr>
          <p:spPr>
            <a:xfrm>
              <a:off x="5309937" y="317875"/>
              <a:ext cx="5823284" cy="243207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002060"/>
                </a:solidFill>
              </a:endParaRPr>
            </a:p>
          </p:txBody>
        </p:sp>
        <p:sp>
          <p:nvSpPr>
            <p:cNvPr id="15" name="矩形 13">
              <a:extLst>
                <a:ext uri="{FF2B5EF4-FFF2-40B4-BE49-F238E27FC236}">
                  <a16:creationId xmlns:a16="http://schemas.microsoft.com/office/drawing/2014/main" id="{256CAB85-3DDA-4B1E-A762-59D148CF7ED8}"/>
                </a:ext>
              </a:extLst>
            </p:cNvPr>
            <p:cNvSpPr/>
            <p:nvPr/>
          </p:nvSpPr>
          <p:spPr>
            <a:xfrm>
              <a:off x="5743073" y="1069271"/>
              <a:ext cx="495701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n-US" altLang="zh-CN" sz="4400">
                  <a:solidFill>
                    <a:srgbClr val="002060"/>
                  </a:solidFill>
                  <a:latin typeface="UTM Avo" panose="02040603050506020204" pitchFamily="18" charset="0"/>
                  <a:ea typeface="汉仪喵小姐简" panose="02010509060101010101" pitchFamily="49" charset="-122"/>
                </a:rPr>
                <a:t>LUYỆN ĐỌC CÂU</a:t>
              </a:r>
              <a:endParaRPr lang="zh-CN" altLang="en-US" sz="4400" i="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汉仪喵小姐简" panose="02010509060101010101" pitchFamily="49" charset="-122"/>
              </a:endParaRPr>
            </a:p>
          </p:txBody>
        </p:sp>
      </p:grp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26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132C0D79-9F66-4D75-8C27-537047CEA3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t="12856" r="7279" b="35903"/>
          <a:stretch/>
        </p:blipFill>
        <p:spPr>
          <a:xfrm>
            <a:off x="2649473" y="747792"/>
            <a:ext cx="9542527" cy="4793245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EA898EE1-6D7D-4EBD-A275-1E587DD86232}"/>
              </a:ext>
            </a:extLst>
          </p:cNvPr>
          <p:cNvSpPr/>
          <p:nvPr/>
        </p:nvSpPr>
        <p:spPr>
          <a:xfrm>
            <a:off x="3015604" y="688489"/>
            <a:ext cx="312801" cy="319316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ECCA8A19-6B9C-483E-B357-8F79AD284F29}"/>
              </a:ext>
            </a:extLst>
          </p:cNvPr>
          <p:cNvSpPr/>
          <p:nvPr/>
        </p:nvSpPr>
        <p:spPr>
          <a:xfrm>
            <a:off x="6332395" y="674270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931E5FDF-73BD-48F7-89E9-E64A9448AC58}"/>
              </a:ext>
            </a:extLst>
          </p:cNvPr>
          <p:cNvSpPr/>
          <p:nvPr/>
        </p:nvSpPr>
        <p:spPr>
          <a:xfrm>
            <a:off x="3325002" y="1230463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FCB1743F-6F81-4C97-A54D-1332FD7427E8}"/>
              </a:ext>
            </a:extLst>
          </p:cNvPr>
          <p:cNvSpPr/>
          <p:nvPr/>
        </p:nvSpPr>
        <p:spPr>
          <a:xfrm>
            <a:off x="2999233" y="1773460"/>
            <a:ext cx="304800" cy="395095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5D0E9C29-7C76-4BAA-BAE3-E14E29B19718}"/>
              </a:ext>
            </a:extLst>
          </p:cNvPr>
          <p:cNvSpPr/>
          <p:nvPr/>
        </p:nvSpPr>
        <p:spPr>
          <a:xfrm>
            <a:off x="10051835" y="1640110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54AC76EA-19FC-408B-9AB6-BCA9C0EF1EAB}"/>
              </a:ext>
            </a:extLst>
          </p:cNvPr>
          <p:cNvSpPr/>
          <p:nvPr/>
        </p:nvSpPr>
        <p:spPr>
          <a:xfrm>
            <a:off x="3106958" y="2712337"/>
            <a:ext cx="304800" cy="237204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AEF33CEC-5F13-4406-97E5-ECF258DEB600}"/>
              </a:ext>
            </a:extLst>
          </p:cNvPr>
          <p:cNvSpPr/>
          <p:nvPr/>
        </p:nvSpPr>
        <p:spPr>
          <a:xfrm>
            <a:off x="8580507" y="2564239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7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3645ECFE-A1F2-46FA-9850-9B1D8C889DC1}"/>
              </a:ext>
            </a:extLst>
          </p:cNvPr>
          <p:cNvSpPr/>
          <p:nvPr/>
        </p:nvSpPr>
        <p:spPr>
          <a:xfrm>
            <a:off x="5791200" y="3139281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8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82C22C42-EBA7-40C7-9A54-3F5D4EC2CA2B}"/>
              </a:ext>
            </a:extLst>
          </p:cNvPr>
          <p:cNvSpPr/>
          <p:nvPr/>
        </p:nvSpPr>
        <p:spPr>
          <a:xfrm>
            <a:off x="6899152" y="3139281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47A484A-8A0B-45E4-A108-784C40B1CF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" t="3052" r="79016" b="87162"/>
          <a:stretch/>
        </p:blipFill>
        <p:spPr>
          <a:xfrm>
            <a:off x="-206643" y="-69880"/>
            <a:ext cx="1683411" cy="972967"/>
          </a:xfrm>
          <a:prstGeom prst="rect">
            <a:avLst/>
          </a:prstGeom>
        </p:spPr>
      </p:pic>
      <p:sp>
        <p:nvSpPr>
          <p:cNvPr id="25" name="Cloud 24">
            <a:extLst>
              <a:ext uri="{FF2B5EF4-FFF2-40B4-BE49-F238E27FC236}">
                <a16:creationId xmlns:a16="http://schemas.microsoft.com/office/drawing/2014/main" id="{58D493C2-841B-4017-89F3-F6D9B217A95E}"/>
              </a:ext>
            </a:extLst>
          </p:cNvPr>
          <p:cNvSpPr/>
          <p:nvPr/>
        </p:nvSpPr>
        <p:spPr>
          <a:xfrm>
            <a:off x="3097014" y="5039836"/>
            <a:ext cx="2083029" cy="75653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1B3ED37-259C-4901-90B3-94AD589287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3" t="7597" r="35377" b="86739"/>
          <a:stretch/>
        </p:blipFill>
        <p:spPr>
          <a:xfrm>
            <a:off x="5180043" y="167199"/>
            <a:ext cx="3225378" cy="5371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3B160B9-29B4-45A3-93D7-55FC76DD7B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2" t="64087" r="15690" b="5511"/>
          <a:stretch/>
        </p:blipFill>
        <p:spPr>
          <a:xfrm>
            <a:off x="332408" y="4901894"/>
            <a:ext cx="3108043" cy="1723304"/>
          </a:xfrm>
          <a:prstGeom prst="rect">
            <a:avLst/>
          </a:prstGeom>
        </p:spPr>
      </p:pic>
      <p:sp>
        <p:nvSpPr>
          <p:cNvPr id="28" name="Cloud 27">
            <a:extLst>
              <a:ext uri="{FF2B5EF4-FFF2-40B4-BE49-F238E27FC236}">
                <a16:creationId xmlns:a16="http://schemas.microsoft.com/office/drawing/2014/main" id="{5CF73622-0B42-41D5-BA63-2AA367D260A4}"/>
              </a:ext>
            </a:extLst>
          </p:cNvPr>
          <p:cNvSpPr/>
          <p:nvPr/>
        </p:nvSpPr>
        <p:spPr>
          <a:xfrm>
            <a:off x="124015" y="2467719"/>
            <a:ext cx="1473945" cy="48923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604EC164-6D20-4723-B26D-78F8CF67AB51}"/>
              </a:ext>
            </a:extLst>
          </p:cNvPr>
          <p:cNvSpPr/>
          <p:nvPr/>
        </p:nvSpPr>
        <p:spPr>
          <a:xfrm>
            <a:off x="8291689" y="3053702"/>
            <a:ext cx="882436" cy="319317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F6A15510-3C0F-49EC-A4F9-04F921799642}"/>
              </a:ext>
            </a:extLst>
          </p:cNvPr>
          <p:cNvSpPr/>
          <p:nvPr/>
        </p:nvSpPr>
        <p:spPr>
          <a:xfrm>
            <a:off x="2725763" y="3658074"/>
            <a:ext cx="762389" cy="319317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076239BD-5286-4194-BDD4-7E670A2D3DCD}"/>
              </a:ext>
            </a:extLst>
          </p:cNvPr>
          <p:cNvSpPr/>
          <p:nvPr/>
        </p:nvSpPr>
        <p:spPr>
          <a:xfrm>
            <a:off x="2334625" y="4073062"/>
            <a:ext cx="762389" cy="283544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2372AA9F-10BC-44FC-B268-FC2FF7028742}"/>
              </a:ext>
            </a:extLst>
          </p:cNvPr>
          <p:cNvSpPr/>
          <p:nvPr/>
        </p:nvSpPr>
        <p:spPr>
          <a:xfrm>
            <a:off x="9161332" y="3983224"/>
            <a:ext cx="762389" cy="283544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340455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32" grpId="0" animBg="1"/>
      <p:bldP spid="29" grpId="0" animBg="1"/>
      <p:bldP spid="30" grpId="0" animBg="1"/>
      <p:bldP spid="31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FFC11D-3DA9-4602-B1A9-654C1A148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4" y="0"/>
            <a:ext cx="12178095" cy="64407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C44981B-9324-4680-BC0E-B5F6C8F88A8C}"/>
              </a:ext>
            </a:extLst>
          </p:cNvPr>
          <p:cNvSpPr txBox="1"/>
          <p:nvPr/>
        </p:nvSpPr>
        <p:spPr>
          <a:xfrm>
            <a:off x="1215384" y="1493144"/>
            <a:ext cx="954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Ve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vội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e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vào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vở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rồi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chạy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ra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vườn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CCE67A9-46FF-467C-9D03-8CB3734033AB}"/>
              </a:ext>
            </a:extLst>
          </p:cNvPr>
          <p:cNvCxnSpPr>
            <a:cxnSpLocks/>
          </p:cNvCxnSpPr>
          <p:nvPr/>
        </p:nvCxnSpPr>
        <p:spPr>
          <a:xfrm flipH="1">
            <a:off x="6645238" y="1519925"/>
            <a:ext cx="144379" cy="6195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E310A3B-3340-4C45-AEFA-91C97D19EA3A}"/>
              </a:ext>
            </a:extLst>
          </p:cNvPr>
          <p:cNvSpPr txBox="1"/>
          <p:nvPr/>
        </p:nvSpPr>
        <p:spPr>
          <a:xfrm>
            <a:off x="1215384" y="3401093"/>
            <a:ext cx="10281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Đến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bây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giờ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nó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chỉ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đọc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được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mỗi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e.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FA94022-BDBD-4B96-B23C-8BE4ACD03B6F}"/>
              </a:ext>
            </a:extLst>
          </p:cNvPr>
          <p:cNvCxnSpPr>
            <a:cxnSpLocks/>
          </p:cNvCxnSpPr>
          <p:nvPr/>
        </p:nvCxnSpPr>
        <p:spPr>
          <a:xfrm flipH="1">
            <a:off x="4061371" y="3401093"/>
            <a:ext cx="178666" cy="6184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2763</TotalTime>
  <Words>126</Words>
  <Application>Microsoft Office PowerPoint</Application>
  <PresentationFormat>Widescreen</PresentationFormat>
  <Paragraphs>57</Paragraphs>
  <Slides>18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宋体</vt:lpstr>
      <vt:lpstr>Arial</vt:lpstr>
      <vt:lpstr>Calibri</vt:lpstr>
      <vt:lpstr>Times New Roman</vt:lpstr>
      <vt:lpstr>UTM Avo</vt:lpstr>
      <vt:lpstr>汉仪喵小姐简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MinhThangPC.VN</cp:lastModifiedBy>
  <cp:revision>121</cp:revision>
  <dcterms:created xsi:type="dcterms:W3CDTF">2021-10-30T04:56:06Z</dcterms:created>
  <dcterms:modified xsi:type="dcterms:W3CDTF">2024-05-22T03:14:42Z</dcterms:modified>
</cp:coreProperties>
</file>