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4"/>
  </p:notesMasterIdLst>
  <p:sldIdLst>
    <p:sldId id="293" r:id="rId3"/>
    <p:sldId id="340" r:id="rId4"/>
    <p:sldId id="3268" r:id="rId5"/>
    <p:sldId id="3269" r:id="rId6"/>
    <p:sldId id="3270" r:id="rId7"/>
    <p:sldId id="3271" r:id="rId8"/>
    <p:sldId id="3272" r:id="rId9"/>
    <p:sldId id="3273" r:id="rId10"/>
    <p:sldId id="3274" r:id="rId11"/>
    <p:sldId id="327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874D-BAA4-4D0B-9D59-7A06E093CB60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EC67-70FE-4EF9-BD8C-20545BE6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9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7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39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0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1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7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4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5759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46872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218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6964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65601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9417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33060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7774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98243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96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15593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58329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92857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14114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24733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2015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394837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93317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09822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46146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28341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3599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0713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15220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8154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7109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26240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10938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68418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5410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562756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60348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98869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525645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3358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62266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47194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7090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3088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52916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51506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7442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92390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2140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6343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5712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07078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28428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957259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4818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624525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582525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06686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690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79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5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98603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068557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38429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52890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80190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053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210462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1928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965832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576480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1901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01EFD-CC5E-440F-B2FA-9C73713F8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28E823-0F86-41DD-9652-E23CBBB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B2E2A-DF73-422B-978E-595DFB33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59DC17-0148-440B-A0AD-795FC22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5C2CD2-119A-4F4D-A42D-A1CA94A3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1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53670-C714-47DC-9643-1ADA5D1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D5748-185C-42B0-9E09-FF891E62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A3E94-69CB-4A29-AE58-9C8A0FA1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039761-5335-45FF-874E-0A357BE4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B8EEC1-DF22-4CD5-B6AA-2F19F19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0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62A1E-48CC-4D43-BC32-51B24D3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AAFCB3-F864-4EB6-B7DB-9566035F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021D3B-8313-46A6-A344-B32D15BF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E038A-3162-4AF4-92E0-E1ABFA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6A0A99-DE7F-419D-984C-01F93EB4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3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2EBAC-001E-465E-BF94-5063D09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7E3595-4EEC-4449-83AE-FDD7CB74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F6DA3A-2AA7-403D-AE43-1D0CDD21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4C315-4FEB-454F-9654-76B3D2E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D3A627-7E9A-4B4C-9696-A6B2F9DA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A0662F-75A6-4B68-BBA0-4ECD6545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6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E1976-1160-49D2-843D-A8FD39A0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8256D-3CA6-44EF-93E7-8782E20B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4840B2-B5AF-4D21-9345-77FD9D60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77679-2329-4481-98DD-A2F7692D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250A3B3-0D0C-4EBF-A905-30D17275C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7D40DCD-62C1-407E-9F57-4DE2C181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4D98B1-7470-4254-8C41-D8B2524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4E0A99-82AF-45DB-A692-6B5771E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9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824D9-6B4A-4902-BFCE-640E3EDE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7A9618-AE84-441B-A2DF-BAC84AC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A272BF-77AF-486E-8633-C11CB3F4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AAD116-AD95-4557-90DE-15A0BC9F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3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E6720F-3B9F-4CC0-AC78-25ADB1D0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810D98-55E8-4FD2-BAE8-D19D2EF8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7C03E4-FCAA-470F-ACEB-C2552815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9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DDCA1-80F2-42B1-A557-05F9C705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ED9A0-04E0-403E-A2AB-98F36957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33B4EA-F0B5-4F60-AE63-B36AAD0D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F2B0C6-8B11-4A71-B669-8F1475E3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71C0D-D72D-4881-B898-BF159626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3B9020-0D28-45C4-8C9C-A9F42E08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0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C81D9-24A3-4172-A0A1-0CE66540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20530A-47D4-47BF-B398-18D4407A6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FA9B27-E47C-4FCC-8A19-02B93E75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5E714D-355A-4843-9BF4-46879E63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87B72F-D04F-4931-BD66-68801BFC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520EE0-F621-44FD-9EE4-7A27451E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40224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7335E-5E04-4BA1-9D23-B12F64D3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3DFD73-6794-411A-9027-022358DE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BECEF-18EF-45BB-B708-0FA2F15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A26182-2813-4D0E-9B2E-07CB977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5FB45D-85E8-414C-AFD6-053E2234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2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839A6-44DC-46C4-863D-F7FCF5676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D6DE45-84A1-44BF-8262-559479B2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1BD9C0-62D1-44DC-B200-FBC38F17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03AFC-A0E3-4259-A978-48E2F116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1F424-5C5E-4050-83FE-9670B3A0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07795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97D9B966-CC2D-4288-B9EE-CEA51CC8B0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28CEDD-7EAB-46A2-86A1-558F70FA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3A512-BE8B-4DC2-B7C0-EFAC80A1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854F0B-7E47-45C4-9C69-40FD92D92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D028-BDA3-41DB-8ABE-AEEB0677B3B5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1B663-628A-47EB-B2C5-0DDC992D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AF9AC-A9FA-41F9-808E-A2D18F44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2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197CEB-3EBF-F4CE-6FFE-F71B83622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8425" y="3274545"/>
            <a:ext cx="7895560" cy="1270099"/>
          </a:xfrm>
          <a:prstGeom prst="rect">
            <a:avLst/>
          </a:prstGeom>
        </p:spPr>
      </p:pic>
      <p:sp>
        <p:nvSpPr>
          <p:cNvPr id="3" name="PA_文本框 11">
            <a:extLst>
              <a:ext uri="{FF2B5EF4-FFF2-40B4-BE49-F238E27FC236}">
                <a16:creationId xmlns:a16="http://schemas.microsoft.com/office/drawing/2014/main" xmlns="" id="{25AA09E1-6368-D55C-E489-46C2A40EDE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85860" y="4175797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Tiết</a:t>
            </a:r>
            <a:r>
              <a:rPr kumimoji="0" lang="en-US" altLang="zh-CN" sz="3000" b="1" i="0" u="none" strike="noStrike" kern="1200" cap="none" spc="0" normalizeH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2)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Tính diện tích hình vuông có chu vi 32 cm.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Tính chu vi hình chữ nhật có chiều rộng bằng cạnh hình vuông ở câu a và có chiều dài gấp 3 lần chiều rộng.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90E4CC-5FF5-7A84-A1EA-C03754C221D5}"/>
              </a:ext>
            </a:extLst>
          </p:cNvPr>
          <p:cNvSpPr txBox="1"/>
          <p:nvPr/>
        </p:nvSpPr>
        <p:spPr>
          <a:xfrm>
            <a:off x="247650" y="2381250"/>
            <a:ext cx="115157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Ta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8 cm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3 = 24 (cm)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(24 + 8) x 2 = 64 (cm)</a:t>
            </a:r>
          </a:p>
          <a:p>
            <a:pPr lvl="0" algn="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64 cm²;</a:t>
            </a:r>
          </a:p>
          <a:p>
            <a:pPr lvl="0" algn="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64 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0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83200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4C9FA-EAD2-8794-2AE8-8F5080821C71}"/>
              </a:ext>
            </a:extLst>
          </p:cNvPr>
          <p:cNvSpPr txBox="1"/>
          <p:nvPr/>
        </p:nvSpPr>
        <p:spPr>
          <a:xfrm>
            <a:off x="1152524" y="800100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824037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1377E0-04A6-4EC3-1804-3F942E6B99B6}"/>
              </a:ext>
            </a:extLst>
          </p:cNvPr>
          <p:cNvSpPr txBox="1"/>
          <p:nvPr/>
        </p:nvSpPr>
        <p:spPr>
          <a:xfrm>
            <a:off x="542925" y="4133850"/>
            <a:ext cx="10525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Túi đường cân nặng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Túi muối cân nặng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Túi đường và túi muối cân nặng tất cả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Túi đường nặng hơn túi muối bao nhiêu gam?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Túi đường cân nặng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C7DFC2-45E4-ABB1-540D-D32C9116F5BE}"/>
              </a:ext>
            </a:extLst>
          </p:cNvPr>
          <p:cNvSpPr txBox="1"/>
          <p:nvPr/>
        </p:nvSpPr>
        <p:spPr>
          <a:xfrm>
            <a:off x="1590675" y="3905250"/>
            <a:ext cx="848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đường là: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+ 200 + 500 = 800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800 g</a:t>
            </a:r>
          </a:p>
        </p:txBody>
      </p:sp>
    </p:spTree>
    <p:extLst>
      <p:ext uri="{BB962C8B-B14F-4D97-AF65-F5344CB8AC3E}">
        <p14:creationId xmlns:p14="http://schemas.microsoft.com/office/powerpoint/2010/main" val="88925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Túi muối cân nặng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C7DFC2-45E4-ABB1-540D-D32C9116F5BE}"/>
              </a:ext>
            </a:extLst>
          </p:cNvPr>
          <p:cNvSpPr txBox="1"/>
          <p:nvPr/>
        </p:nvSpPr>
        <p:spPr>
          <a:xfrm>
            <a:off x="1590675" y="3905250"/>
            <a:ext cx="818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muối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+ 200 = 400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400 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6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Túi đường và túi muối cân nặng tất cả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C7DFC2-45E4-ABB1-540D-D32C9116F5BE}"/>
              </a:ext>
            </a:extLst>
          </p:cNvPr>
          <p:cNvSpPr txBox="1"/>
          <p:nvPr/>
        </p:nvSpPr>
        <p:spPr>
          <a:xfrm>
            <a:off x="1628775" y="3705225"/>
            <a:ext cx="9277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đường và túi muối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+ 400 = 1200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1 200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70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Túi đường nặng hơn túi muối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C7DFC2-45E4-ABB1-540D-D32C9116F5BE}"/>
              </a:ext>
            </a:extLst>
          </p:cNvPr>
          <p:cNvSpPr txBox="1"/>
          <p:nvPr/>
        </p:nvSpPr>
        <p:spPr>
          <a:xfrm>
            <a:off x="1628775" y="3705225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đường nặng hơn túi muối số gam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– 400 = 400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400 g</a:t>
            </a:r>
          </a:p>
        </p:txBody>
      </p:sp>
    </p:spTree>
    <p:extLst>
      <p:ext uri="{BB962C8B-B14F-4D97-AF65-F5344CB8AC3E}">
        <p14:creationId xmlns:p14="http://schemas.microsoft.com/office/powerpoint/2010/main" val="2164370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Núi đi học từ nhà lúc 6 giờ 5 phút và đến trường lúc 6 giờ 55 phút. Hỏi bạn Núi đi từ nhà đến trường hết bao nhiêu phút?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CC1BDE-2CEF-6A80-8202-58A333AA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785937"/>
            <a:ext cx="8553450" cy="258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485947-C5C9-7C9C-8278-99C14B258EBF}"/>
              </a:ext>
            </a:extLst>
          </p:cNvPr>
          <p:cNvSpPr txBox="1"/>
          <p:nvPr/>
        </p:nvSpPr>
        <p:spPr>
          <a:xfrm>
            <a:off x="1619250" y="4248150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Núi đi từ nhà đến trường hết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giờ 55 phút – 6 giờ 5 phút = 50 phút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50 phút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4C9FA-EAD2-8794-2AE8-8F5080821C71}"/>
              </a:ext>
            </a:extLst>
          </p:cNvPr>
          <p:cNvSpPr txBox="1"/>
          <p:nvPr/>
        </p:nvSpPr>
        <p:spPr>
          <a:xfrm>
            <a:off x="1076324" y="619125"/>
            <a:ext cx="10610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10DEE7-64BD-BED4-2FA7-160FE4545AC2}"/>
              </a:ext>
            </a:extLst>
          </p:cNvPr>
          <p:cNvSpPr txBox="1"/>
          <p:nvPr/>
        </p:nvSpPr>
        <p:spPr>
          <a:xfrm>
            <a:off x="542925" y="1524000"/>
            <a:ext cx="1087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3 656 + 1 407 – 2 538                          b) 1 306 x 6 : 2</a:t>
            </a:r>
          </a:p>
          <a:p>
            <a:pPr algn="just"/>
            <a:endParaRPr lang="pt-BR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3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452 x (766 – 762)                                 d) (543 + 219) :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4D21F6-9B60-1A3C-98FA-60C137B1351D}"/>
              </a:ext>
            </a:extLst>
          </p:cNvPr>
          <p:cNvSpPr txBox="1"/>
          <p:nvPr/>
        </p:nvSpPr>
        <p:spPr>
          <a:xfrm>
            <a:off x="742950" y="209550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5063 – 2538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4A26B1-77A4-F8D1-E889-6FA59CDBAA4E}"/>
              </a:ext>
            </a:extLst>
          </p:cNvPr>
          <p:cNvSpPr txBox="1"/>
          <p:nvPr/>
        </p:nvSpPr>
        <p:spPr>
          <a:xfrm>
            <a:off x="733425" y="260985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C52121-C785-76EA-FAB9-F3482030D884}"/>
              </a:ext>
            </a:extLst>
          </p:cNvPr>
          <p:cNvSpPr txBox="1"/>
          <p:nvPr/>
        </p:nvSpPr>
        <p:spPr>
          <a:xfrm>
            <a:off x="7839075" y="205740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7836 :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548FBA-E2C7-F072-A1D6-B11933AEAF6A}"/>
              </a:ext>
            </a:extLst>
          </p:cNvPr>
          <p:cNvSpPr txBox="1"/>
          <p:nvPr/>
        </p:nvSpPr>
        <p:spPr>
          <a:xfrm>
            <a:off x="7829550" y="257175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3918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D88167-9A0E-B979-4538-45BCA2D81A33}"/>
              </a:ext>
            </a:extLst>
          </p:cNvPr>
          <p:cNvSpPr txBox="1"/>
          <p:nvPr/>
        </p:nvSpPr>
        <p:spPr>
          <a:xfrm>
            <a:off x="704850" y="381952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452 x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22F0EA-8E3F-6231-649D-055395FF4C6C}"/>
              </a:ext>
            </a:extLst>
          </p:cNvPr>
          <p:cNvSpPr txBox="1"/>
          <p:nvPr/>
        </p:nvSpPr>
        <p:spPr>
          <a:xfrm>
            <a:off x="695325" y="433387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FA3628-C9FB-D838-5273-992330D50AD7}"/>
              </a:ext>
            </a:extLst>
          </p:cNvPr>
          <p:cNvSpPr txBox="1"/>
          <p:nvPr/>
        </p:nvSpPr>
        <p:spPr>
          <a:xfrm>
            <a:off x="7820025" y="374332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762 :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EEA5D1-28A7-1399-E9EF-3C71E08E1E80}"/>
              </a:ext>
            </a:extLst>
          </p:cNvPr>
          <p:cNvSpPr txBox="1"/>
          <p:nvPr/>
        </p:nvSpPr>
        <p:spPr>
          <a:xfrm>
            <a:off x="7810500" y="425767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254</a:t>
            </a:r>
          </a:p>
        </p:txBody>
      </p:sp>
    </p:spTree>
    <p:extLst>
      <p:ext uri="{BB962C8B-B14F-4D97-AF65-F5344CB8AC3E}">
        <p14:creationId xmlns:p14="http://schemas.microsoft.com/office/powerpoint/2010/main" val="4155570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Tính diện tích hình vuông có chu vi 32 cm.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Tính chu vi hình chữ nhật có chiều rộng bằng cạnh hình vuông ở câu a và có chiều dài gấp 3 lần chiều rộng.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90E4CC-5FF5-7A84-A1EA-C03754C221D5}"/>
              </a:ext>
            </a:extLst>
          </p:cNvPr>
          <p:cNvSpPr txBox="1"/>
          <p:nvPr/>
        </p:nvSpPr>
        <p:spPr>
          <a:xfrm>
            <a:off x="1895475" y="2324100"/>
            <a:ext cx="822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 : 4 = 8 (cm)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x 8 = 64 (cm²)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64 cm²</a:t>
            </a:r>
          </a:p>
        </p:txBody>
      </p:sp>
    </p:spTree>
    <p:extLst>
      <p:ext uri="{BB962C8B-B14F-4D97-AF65-F5344CB8AC3E}">
        <p14:creationId xmlns:p14="http://schemas.microsoft.com/office/powerpoint/2010/main" val="349224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534</Words>
  <Application>Microsoft Office PowerPoint</Application>
  <PresentationFormat>Custom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千图网拥有20W+精美PPT模板 更多PPT模板下载至：www.58pic.com/office/ppt​​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15</cp:revision>
  <dcterms:created xsi:type="dcterms:W3CDTF">2023-02-07T13:21:59Z</dcterms:created>
  <dcterms:modified xsi:type="dcterms:W3CDTF">2024-05-24T03:12:03Z</dcterms:modified>
</cp:coreProperties>
</file>