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12"/>
  </p:notesMasterIdLst>
  <p:sldIdLst>
    <p:sldId id="290" r:id="rId3"/>
    <p:sldId id="612" r:id="rId4"/>
    <p:sldId id="311" r:id="rId5"/>
    <p:sldId id="613" r:id="rId6"/>
    <p:sldId id="614" r:id="rId7"/>
    <p:sldId id="615" r:id="rId8"/>
    <p:sldId id="616" r:id="rId9"/>
    <p:sldId id="617"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48"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1E781-806B-4508-8C6C-2887B7DA8C8F}"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88695-A569-41EE-A81E-66A61A96DFB5}" type="slidenum">
              <a:rPr lang="en-US" smtClean="0"/>
              <a:t>‹#›</a:t>
            </a:fld>
            <a:endParaRPr lang="en-US"/>
          </a:p>
        </p:txBody>
      </p:sp>
    </p:spTree>
    <p:extLst>
      <p:ext uri="{BB962C8B-B14F-4D97-AF65-F5344CB8AC3E}">
        <p14:creationId xmlns:p14="http://schemas.microsoft.com/office/powerpoint/2010/main" val="2309421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020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68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080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03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1366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badf322efb_0_18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badf322efb_0_18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802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32633" y="1229933"/>
            <a:ext cx="7326800" cy="3140800"/>
          </a:xfrm>
          <a:prstGeom prst="rect">
            <a:avLst/>
          </a:prstGeom>
        </p:spPr>
        <p:txBody>
          <a:bodyPr spcFirstLastPara="1" wrap="square" lIns="91425" tIns="91425" rIns="91425" bIns="91425" anchor="ctr" anchorCtr="0">
            <a:normAutofit/>
          </a:bodyPr>
          <a:lstStyle>
            <a:lvl1pPr lvl="0" algn="ctr">
              <a:lnSpc>
                <a:spcPct val="60000"/>
              </a:lnSpc>
              <a:spcBef>
                <a:spcPts val="0"/>
              </a:spcBef>
              <a:spcAft>
                <a:spcPts val="0"/>
              </a:spcAft>
              <a:buClr>
                <a:schemeClr val="lt1"/>
              </a:buClr>
              <a:buSzPts val="5200"/>
              <a:buFont typeface="Permanent Marker"/>
              <a:buNone/>
              <a:defRPr sz="8400">
                <a:solidFill>
                  <a:schemeClr val="dk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4230700"/>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Sarala"/>
              <a:buNone/>
              <a:defRPr sz="2133">
                <a:solidFill>
                  <a:schemeClr val="dk2"/>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p:nvPr/>
        </p:nvSpPr>
        <p:spPr>
          <a:xfrm>
            <a:off x="-98166" y="4065544"/>
            <a:ext cx="2658983" cy="2792369"/>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flipH="1">
            <a:off x="10506213" y="0"/>
            <a:ext cx="1685787" cy="4699368"/>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9532870" y="4354200"/>
            <a:ext cx="2659057" cy="2503731"/>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flipH="1">
            <a:off x="-66262" y="-103200"/>
            <a:ext cx="2239596" cy="4457407"/>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 name="Google Shape;18;p2"/>
          <p:cNvGrpSpPr/>
          <p:nvPr/>
        </p:nvGrpSpPr>
        <p:grpSpPr>
          <a:xfrm>
            <a:off x="627089" y="4144688"/>
            <a:ext cx="1497912" cy="1858497"/>
            <a:chOff x="2197575" y="2352900"/>
            <a:chExt cx="828125" cy="1027475"/>
          </a:xfrm>
        </p:grpSpPr>
        <p:sp>
          <p:nvSpPr>
            <p:cNvPr id="19" name="Google Shape;19;p2"/>
            <p:cNvSpPr/>
            <p:nvPr/>
          </p:nvSpPr>
          <p:spPr>
            <a:xfrm>
              <a:off x="2227600" y="2376300"/>
              <a:ext cx="534575" cy="269175"/>
            </a:xfrm>
            <a:custGeom>
              <a:avLst/>
              <a:gdLst/>
              <a:ahLst/>
              <a:cxnLst/>
              <a:rect l="l" t="t" r="r" b="b"/>
              <a:pathLst>
                <a:path w="21383" h="10767" extrusionOk="0">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204250" y="2352900"/>
              <a:ext cx="496200" cy="286125"/>
            </a:xfrm>
            <a:custGeom>
              <a:avLst/>
              <a:gdLst/>
              <a:ahLst/>
              <a:cxnLst/>
              <a:rect l="l" t="t" r="r" b="b"/>
              <a:pathLst>
                <a:path w="19848" h="11445" extrusionOk="0">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2197575" y="2634825"/>
              <a:ext cx="290225" cy="744725"/>
            </a:xfrm>
            <a:custGeom>
              <a:avLst/>
              <a:gdLst/>
              <a:ahLst/>
              <a:cxnLst/>
              <a:rect l="l" t="t" r="r" b="b"/>
              <a:pathLst>
                <a:path w="11609" h="29789" extrusionOk="0">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260125" y="2613150"/>
              <a:ext cx="288550" cy="767225"/>
            </a:xfrm>
            <a:custGeom>
              <a:avLst/>
              <a:gdLst/>
              <a:ahLst/>
              <a:cxnLst/>
              <a:rect l="l" t="t" r="r" b="b"/>
              <a:pathLst>
                <a:path w="11542" h="30689" extrusionOk="0">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326825" y="2381400"/>
              <a:ext cx="698875" cy="970625"/>
            </a:xfrm>
            <a:custGeom>
              <a:avLst/>
              <a:gdLst/>
              <a:ahLst/>
              <a:cxnLst/>
              <a:rect l="l" t="t" r="r" b="b"/>
              <a:pathLst>
                <a:path w="27955" h="38825" extrusionOk="0">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2596200" y="2942100"/>
              <a:ext cx="44225" cy="40950"/>
            </a:xfrm>
            <a:custGeom>
              <a:avLst/>
              <a:gdLst/>
              <a:ahLst/>
              <a:cxnLst/>
              <a:rect l="l" t="t" r="r" b="b"/>
              <a:pathLst>
                <a:path w="1769" h="1638" extrusionOk="0">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778000" y="2860600"/>
              <a:ext cx="43375" cy="41325"/>
            </a:xfrm>
            <a:custGeom>
              <a:avLst/>
              <a:gdLst/>
              <a:ahLst/>
              <a:cxnLst/>
              <a:rect l="l" t="t" r="r" b="b"/>
              <a:pathLst>
                <a:path w="1735" h="1653" extrusionOk="0">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695425" y="2959550"/>
              <a:ext cx="66750" cy="32700"/>
            </a:xfrm>
            <a:custGeom>
              <a:avLst/>
              <a:gdLst/>
              <a:ahLst/>
              <a:cxnLst/>
              <a:rect l="l" t="t" r="r" b="b"/>
              <a:pathLst>
                <a:path w="2670" h="1308" extrusionOk="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2664575" y="2918650"/>
              <a:ext cx="110100" cy="72300"/>
            </a:xfrm>
            <a:custGeom>
              <a:avLst/>
              <a:gdLst/>
              <a:ahLst/>
              <a:cxnLst/>
              <a:rect l="l" t="t" r="r" b="b"/>
              <a:pathLst>
                <a:path w="4404" h="2892" extrusionOk="0">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572850" y="2997600"/>
              <a:ext cx="91750" cy="91750"/>
            </a:xfrm>
            <a:custGeom>
              <a:avLst/>
              <a:gdLst/>
              <a:ahLst/>
              <a:cxnLst/>
              <a:rect l="l" t="t" r="r" b="b"/>
              <a:pathLst>
                <a:path w="3670" h="3670" extrusionOk="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807175" y="2895850"/>
              <a:ext cx="91750" cy="91750"/>
            </a:xfrm>
            <a:custGeom>
              <a:avLst/>
              <a:gdLst/>
              <a:ahLst/>
              <a:cxnLst/>
              <a:rect l="l" t="t" r="r" b="b"/>
              <a:pathLst>
                <a:path w="3670" h="3670" extrusionOk="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 name="Google Shape;30;p2"/>
          <p:cNvSpPr/>
          <p:nvPr/>
        </p:nvSpPr>
        <p:spPr>
          <a:xfrm>
            <a:off x="9915197" y="4946993"/>
            <a:ext cx="286855" cy="25292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64267" y="2508947"/>
            <a:ext cx="219581" cy="19361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9602601" y="4662295"/>
            <a:ext cx="132647" cy="11694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172167" y="2733611"/>
            <a:ext cx="132647" cy="11694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3106767" y="1472595"/>
            <a:ext cx="132647" cy="11694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 name="Google Shape;35;p2"/>
          <p:cNvGrpSpPr/>
          <p:nvPr/>
        </p:nvGrpSpPr>
        <p:grpSpPr>
          <a:xfrm>
            <a:off x="10661473" y="383107"/>
            <a:ext cx="1167192" cy="2145213"/>
            <a:chOff x="4773575" y="1104625"/>
            <a:chExt cx="785600" cy="1443875"/>
          </a:xfrm>
        </p:grpSpPr>
        <p:sp>
          <p:nvSpPr>
            <p:cNvPr id="36" name="Google Shape;36;p2"/>
            <p:cNvSpPr/>
            <p:nvPr/>
          </p:nvSpPr>
          <p:spPr>
            <a:xfrm>
              <a:off x="4803600" y="2410500"/>
              <a:ext cx="168475" cy="138000"/>
            </a:xfrm>
            <a:custGeom>
              <a:avLst/>
              <a:gdLst/>
              <a:ahLst/>
              <a:cxnLst/>
              <a:rect l="l" t="t" r="r" b="b"/>
              <a:pathLst>
                <a:path w="6739" h="5520" extrusionOk="0">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5074625" y="1104625"/>
              <a:ext cx="484550" cy="326875"/>
            </a:xfrm>
            <a:custGeom>
              <a:avLst/>
              <a:gdLst/>
              <a:ahLst/>
              <a:cxnLst/>
              <a:rect l="l" t="t" r="r" b="b"/>
              <a:pathLst>
                <a:path w="19382" h="13075" extrusionOk="0">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5055450" y="1288850"/>
              <a:ext cx="451175" cy="194350"/>
            </a:xfrm>
            <a:custGeom>
              <a:avLst/>
              <a:gdLst/>
              <a:ahLst/>
              <a:cxnLst/>
              <a:rect l="l" t="t" r="r" b="b"/>
              <a:pathLst>
                <a:path w="18047" h="7774" extrusionOk="0">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5033775" y="1334725"/>
              <a:ext cx="456175" cy="204350"/>
            </a:xfrm>
            <a:custGeom>
              <a:avLst/>
              <a:gdLst/>
              <a:ahLst/>
              <a:cxnLst/>
              <a:rect l="l" t="t" r="r" b="b"/>
              <a:pathLst>
                <a:path w="18247" h="8174" extrusionOk="0">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4776925" y="1393100"/>
              <a:ext cx="692175" cy="914025"/>
            </a:xfrm>
            <a:custGeom>
              <a:avLst/>
              <a:gdLst/>
              <a:ahLst/>
              <a:cxnLst/>
              <a:rect l="l" t="t" r="r" b="b"/>
              <a:pathLst>
                <a:path w="27687" h="36561" extrusionOk="0">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4773575" y="2129825"/>
              <a:ext cx="394475" cy="342400"/>
            </a:xfrm>
            <a:custGeom>
              <a:avLst/>
              <a:gdLst/>
              <a:ahLst/>
              <a:cxnLst/>
              <a:rect l="l" t="t" r="r" b="b"/>
              <a:pathLst>
                <a:path w="15779" h="13696" extrusionOk="0">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5121650" y="1579550"/>
              <a:ext cx="242975" cy="587625"/>
            </a:xfrm>
            <a:custGeom>
              <a:avLst/>
              <a:gdLst/>
              <a:ahLst/>
              <a:cxnLst/>
              <a:rect l="l" t="t" r="r" b="b"/>
              <a:pathLst>
                <a:path w="9719" h="23505" extrusionOk="0">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888925" y="1482450"/>
              <a:ext cx="244100" cy="614850"/>
            </a:xfrm>
            <a:custGeom>
              <a:avLst/>
              <a:gdLst/>
              <a:ahLst/>
              <a:cxnLst/>
              <a:rect l="l" t="t" r="r" b="b"/>
              <a:pathLst>
                <a:path w="9764" h="24594" extrusionOk="0">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4996650" y="1539125"/>
              <a:ext cx="255625" cy="613775"/>
            </a:xfrm>
            <a:custGeom>
              <a:avLst/>
              <a:gdLst/>
              <a:ahLst/>
              <a:cxnLst/>
              <a:rect l="l" t="t" r="r" b="b"/>
              <a:pathLst>
                <a:path w="10225" h="24551" extrusionOk="0">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051275" y="1329650"/>
              <a:ext cx="444500" cy="158550"/>
            </a:xfrm>
            <a:custGeom>
              <a:avLst/>
              <a:gdLst/>
              <a:ahLst/>
              <a:cxnLst/>
              <a:rect l="l" t="t" r="r" b="b"/>
              <a:pathLst>
                <a:path w="17780" h="6342" extrusionOk="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1580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stretch>
            <a:fillRect/>
          </a:stretch>
        </a:blipFill>
        <a:effectLst/>
      </p:bgPr>
    </p:bg>
    <p:spTree>
      <p:nvGrpSpPr>
        <p:cNvPr id="1" name="Shape 186"/>
        <p:cNvGrpSpPr/>
        <p:nvPr/>
      </p:nvGrpSpPr>
      <p:grpSpPr>
        <a:xfrm>
          <a:off x="0" y="0"/>
          <a:ext cx="0" cy="0"/>
          <a:chOff x="0" y="0"/>
          <a:chExt cx="0" cy="0"/>
        </a:xfrm>
      </p:grpSpPr>
      <p:grpSp>
        <p:nvGrpSpPr>
          <p:cNvPr id="192" name="Google Shape;192;p11"/>
          <p:cNvGrpSpPr/>
          <p:nvPr/>
        </p:nvGrpSpPr>
        <p:grpSpPr>
          <a:xfrm>
            <a:off x="10475190" y="470290"/>
            <a:ext cx="990229" cy="1006001"/>
            <a:chOff x="2859325" y="466125"/>
            <a:chExt cx="825650" cy="838800"/>
          </a:xfrm>
        </p:grpSpPr>
        <p:sp>
          <p:nvSpPr>
            <p:cNvPr id="193" name="Google Shape;193;p11"/>
            <p:cNvSpPr/>
            <p:nvPr/>
          </p:nvSpPr>
          <p:spPr>
            <a:xfrm>
              <a:off x="2859325" y="466125"/>
              <a:ext cx="825650" cy="838800"/>
            </a:xfrm>
            <a:custGeom>
              <a:avLst/>
              <a:gdLst/>
              <a:ahLst/>
              <a:cxnLst/>
              <a:rect l="l" t="t" r="r" b="b"/>
              <a:pathLst>
                <a:path w="33026" h="33552" extrusionOk="0">
                  <a:moveTo>
                    <a:pt x="18936" y="5833"/>
                  </a:moveTo>
                  <a:cubicBezTo>
                    <a:pt x="23450" y="5833"/>
                    <a:pt x="26962" y="11860"/>
                    <a:pt x="27659" y="15674"/>
                  </a:cubicBezTo>
                  <a:cubicBezTo>
                    <a:pt x="28538" y="20236"/>
                    <a:pt x="26425" y="25404"/>
                    <a:pt x="22073" y="27454"/>
                  </a:cubicBezTo>
                  <a:cubicBezTo>
                    <a:pt x="20501" y="28198"/>
                    <a:pt x="18688" y="28551"/>
                    <a:pt x="16841" y="28551"/>
                  </a:cubicBezTo>
                  <a:cubicBezTo>
                    <a:pt x="15515" y="28551"/>
                    <a:pt x="14172" y="28369"/>
                    <a:pt x="12887" y="28019"/>
                  </a:cubicBezTo>
                  <a:cubicBezTo>
                    <a:pt x="12845" y="27978"/>
                    <a:pt x="12783" y="27978"/>
                    <a:pt x="12741" y="27978"/>
                  </a:cubicBezTo>
                  <a:cubicBezTo>
                    <a:pt x="10816" y="27413"/>
                    <a:pt x="9079" y="26450"/>
                    <a:pt x="7740" y="25153"/>
                  </a:cubicBezTo>
                  <a:cubicBezTo>
                    <a:pt x="5062" y="22558"/>
                    <a:pt x="4225" y="18499"/>
                    <a:pt x="5146" y="14942"/>
                  </a:cubicBezTo>
                  <a:cubicBezTo>
                    <a:pt x="5250" y="14942"/>
                    <a:pt x="5334" y="14963"/>
                    <a:pt x="5438" y="14963"/>
                  </a:cubicBezTo>
                  <a:cubicBezTo>
                    <a:pt x="5648" y="14963"/>
                    <a:pt x="5627" y="14691"/>
                    <a:pt x="5438" y="14649"/>
                  </a:cubicBezTo>
                  <a:cubicBezTo>
                    <a:pt x="5355" y="14649"/>
                    <a:pt x="5313" y="14628"/>
                    <a:pt x="5229" y="14628"/>
                  </a:cubicBezTo>
                  <a:cubicBezTo>
                    <a:pt x="5418" y="13959"/>
                    <a:pt x="5669" y="13289"/>
                    <a:pt x="5982" y="12703"/>
                  </a:cubicBezTo>
                  <a:cubicBezTo>
                    <a:pt x="8282" y="8206"/>
                    <a:pt x="13253" y="6044"/>
                    <a:pt x="18105" y="6044"/>
                  </a:cubicBezTo>
                  <a:cubicBezTo>
                    <a:pt x="18242" y="6044"/>
                    <a:pt x="18379" y="6046"/>
                    <a:pt x="18516" y="6050"/>
                  </a:cubicBezTo>
                  <a:cubicBezTo>
                    <a:pt x="18641" y="6050"/>
                    <a:pt x="18704" y="5945"/>
                    <a:pt x="18662" y="5840"/>
                  </a:cubicBezTo>
                  <a:cubicBezTo>
                    <a:pt x="18754" y="5835"/>
                    <a:pt x="18845" y="5833"/>
                    <a:pt x="18936" y="5833"/>
                  </a:cubicBezTo>
                  <a:close/>
                  <a:moveTo>
                    <a:pt x="21367" y="0"/>
                  </a:moveTo>
                  <a:cubicBezTo>
                    <a:pt x="21331" y="0"/>
                    <a:pt x="21294" y="8"/>
                    <a:pt x="21257" y="24"/>
                  </a:cubicBezTo>
                  <a:cubicBezTo>
                    <a:pt x="19248" y="902"/>
                    <a:pt x="17867" y="3099"/>
                    <a:pt x="17951" y="5296"/>
                  </a:cubicBezTo>
                  <a:cubicBezTo>
                    <a:pt x="17867" y="5317"/>
                    <a:pt x="17783" y="5317"/>
                    <a:pt x="17742" y="5317"/>
                  </a:cubicBezTo>
                  <a:cubicBezTo>
                    <a:pt x="17553" y="5338"/>
                    <a:pt x="17490" y="5485"/>
                    <a:pt x="17490" y="5610"/>
                  </a:cubicBezTo>
                  <a:cubicBezTo>
                    <a:pt x="17343" y="5605"/>
                    <a:pt x="17195" y="5602"/>
                    <a:pt x="17047" y="5602"/>
                  </a:cubicBezTo>
                  <a:cubicBezTo>
                    <a:pt x="14848" y="5602"/>
                    <a:pt x="12630" y="6181"/>
                    <a:pt x="10669" y="7200"/>
                  </a:cubicBezTo>
                  <a:lnTo>
                    <a:pt x="10669" y="7179"/>
                  </a:lnTo>
                  <a:cubicBezTo>
                    <a:pt x="10104" y="5799"/>
                    <a:pt x="9916" y="4376"/>
                    <a:pt x="9979" y="2890"/>
                  </a:cubicBezTo>
                  <a:cubicBezTo>
                    <a:pt x="9999" y="2736"/>
                    <a:pt x="9894" y="2663"/>
                    <a:pt x="9778" y="2663"/>
                  </a:cubicBezTo>
                  <a:cubicBezTo>
                    <a:pt x="9659" y="2663"/>
                    <a:pt x="9529" y="2741"/>
                    <a:pt x="9519" y="2890"/>
                  </a:cubicBezTo>
                  <a:cubicBezTo>
                    <a:pt x="9330" y="4439"/>
                    <a:pt x="9623" y="5945"/>
                    <a:pt x="10272" y="7326"/>
                  </a:cubicBezTo>
                  <a:cubicBezTo>
                    <a:pt x="10272" y="7368"/>
                    <a:pt x="10293" y="7368"/>
                    <a:pt x="10293" y="7389"/>
                  </a:cubicBezTo>
                  <a:cubicBezTo>
                    <a:pt x="8493" y="8414"/>
                    <a:pt x="6924" y="9837"/>
                    <a:pt x="5794" y="11657"/>
                  </a:cubicBezTo>
                  <a:cubicBezTo>
                    <a:pt x="5250" y="12536"/>
                    <a:pt x="4853" y="13478"/>
                    <a:pt x="4581" y="14503"/>
                  </a:cubicBezTo>
                  <a:cubicBezTo>
                    <a:pt x="3262" y="14126"/>
                    <a:pt x="2216" y="13226"/>
                    <a:pt x="1568" y="11971"/>
                  </a:cubicBezTo>
                  <a:cubicBezTo>
                    <a:pt x="1532" y="11906"/>
                    <a:pt x="1471" y="11879"/>
                    <a:pt x="1410" y="11879"/>
                  </a:cubicBezTo>
                  <a:cubicBezTo>
                    <a:pt x="1294" y="11879"/>
                    <a:pt x="1178" y="11980"/>
                    <a:pt x="1233" y="12117"/>
                  </a:cubicBezTo>
                  <a:cubicBezTo>
                    <a:pt x="1798" y="13540"/>
                    <a:pt x="3053" y="14545"/>
                    <a:pt x="4497" y="14900"/>
                  </a:cubicBezTo>
                  <a:cubicBezTo>
                    <a:pt x="3744" y="17871"/>
                    <a:pt x="4162" y="21198"/>
                    <a:pt x="5773" y="23814"/>
                  </a:cubicBezTo>
                  <a:cubicBezTo>
                    <a:pt x="4824" y="24163"/>
                    <a:pt x="3904" y="24330"/>
                    <a:pt x="2971" y="24330"/>
                  </a:cubicBezTo>
                  <a:cubicBezTo>
                    <a:pt x="2113" y="24330"/>
                    <a:pt x="1245" y="24189"/>
                    <a:pt x="333" y="23918"/>
                  </a:cubicBezTo>
                  <a:cubicBezTo>
                    <a:pt x="310" y="23909"/>
                    <a:pt x="288" y="23905"/>
                    <a:pt x="267" y="23905"/>
                  </a:cubicBezTo>
                  <a:cubicBezTo>
                    <a:pt x="96" y="23905"/>
                    <a:pt x="0" y="24181"/>
                    <a:pt x="187" y="24274"/>
                  </a:cubicBezTo>
                  <a:cubicBezTo>
                    <a:pt x="1028" y="24665"/>
                    <a:pt x="1957" y="24860"/>
                    <a:pt x="2889" y="24860"/>
                  </a:cubicBezTo>
                  <a:cubicBezTo>
                    <a:pt x="3949" y="24860"/>
                    <a:pt x="5015" y="24608"/>
                    <a:pt x="5962" y="24107"/>
                  </a:cubicBezTo>
                  <a:cubicBezTo>
                    <a:pt x="6150" y="24379"/>
                    <a:pt x="6359" y="24651"/>
                    <a:pt x="6568" y="24944"/>
                  </a:cubicBezTo>
                  <a:cubicBezTo>
                    <a:pt x="7991" y="26680"/>
                    <a:pt x="10063" y="27915"/>
                    <a:pt x="12322" y="28605"/>
                  </a:cubicBezTo>
                  <a:cubicBezTo>
                    <a:pt x="10983" y="30551"/>
                    <a:pt x="9205" y="31869"/>
                    <a:pt x="6924" y="32644"/>
                  </a:cubicBezTo>
                  <a:cubicBezTo>
                    <a:pt x="6728" y="32722"/>
                    <a:pt x="6789" y="33003"/>
                    <a:pt x="6988" y="33003"/>
                  </a:cubicBezTo>
                  <a:cubicBezTo>
                    <a:pt x="7001" y="33003"/>
                    <a:pt x="7014" y="33002"/>
                    <a:pt x="7029" y="32999"/>
                  </a:cubicBezTo>
                  <a:cubicBezTo>
                    <a:pt x="9414" y="32434"/>
                    <a:pt x="11506" y="30823"/>
                    <a:pt x="12678" y="28710"/>
                  </a:cubicBezTo>
                  <a:cubicBezTo>
                    <a:pt x="14012" y="29080"/>
                    <a:pt x="15398" y="29262"/>
                    <a:pt x="16763" y="29262"/>
                  </a:cubicBezTo>
                  <a:cubicBezTo>
                    <a:pt x="17325" y="29262"/>
                    <a:pt x="17883" y="29231"/>
                    <a:pt x="18432" y="29170"/>
                  </a:cubicBezTo>
                  <a:lnTo>
                    <a:pt x="18432" y="29170"/>
                  </a:lnTo>
                  <a:cubicBezTo>
                    <a:pt x="18704" y="30593"/>
                    <a:pt x="18558" y="31953"/>
                    <a:pt x="17993" y="33313"/>
                  </a:cubicBezTo>
                  <a:cubicBezTo>
                    <a:pt x="17938" y="33451"/>
                    <a:pt x="18063" y="33552"/>
                    <a:pt x="18186" y="33552"/>
                  </a:cubicBezTo>
                  <a:cubicBezTo>
                    <a:pt x="18249" y="33552"/>
                    <a:pt x="18312" y="33524"/>
                    <a:pt x="18348" y="33460"/>
                  </a:cubicBezTo>
                  <a:cubicBezTo>
                    <a:pt x="18955" y="32079"/>
                    <a:pt x="19123" y="30614"/>
                    <a:pt x="18767" y="29149"/>
                  </a:cubicBezTo>
                  <a:cubicBezTo>
                    <a:pt x="19792" y="29024"/>
                    <a:pt x="20796" y="28752"/>
                    <a:pt x="21696" y="28396"/>
                  </a:cubicBezTo>
                  <a:cubicBezTo>
                    <a:pt x="23203" y="27810"/>
                    <a:pt x="24479" y="26869"/>
                    <a:pt x="25504" y="25739"/>
                  </a:cubicBezTo>
                  <a:cubicBezTo>
                    <a:pt x="26906" y="26848"/>
                    <a:pt x="27722" y="28501"/>
                    <a:pt x="27764" y="30300"/>
                  </a:cubicBezTo>
                  <a:cubicBezTo>
                    <a:pt x="27764" y="30426"/>
                    <a:pt x="27869" y="30488"/>
                    <a:pt x="27973" y="30488"/>
                  </a:cubicBezTo>
                  <a:cubicBezTo>
                    <a:pt x="28078" y="30488"/>
                    <a:pt x="28182" y="30426"/>
                    <a:pt x="28182" y="30300"/>
                  </a:cubicBezTo>
                  <a:cubicBezTo>
                    <a:pt x="28182" y="28333"/>
                    <a:pt x="27283" y="26576"/>
                    <a:pt x="25734" y="25425"/>
                  </a:cubicBezTo>
                  <a:cubicBezTo>
                    <a:pt x="27283" y="23605"/>
                    <a:pt x="28245" y="21240"/>
                    <a:pt x="28454" y="18813"/>
                  </a:cubicBezTo>
                  <a:cubicBezTo>
                    <a:pt x="28688" y="18779"/>
                    <a:pt x="28919" y="18762"/>
                    <a:pt x="29145" y="18762"/>
                  </a:cubicBezTo>
                  <a:cubicBezTo>
                    <a:pt x="30436" y="18762"/>
                    <a:pt x="31597" y="19304"/>
                    <a:pt x="32576" y="20194"/>
                  </a:cubicBezTo>
                  <a:cubicBezTo>
                    <a:pt x="32626" y="20230"/>
                    <a:pt x="32678" y="20246"/>
                    <a:pt x="32725" y="20246"/>
                  </a:cubicBezTo>
                  <a:cubicBezTo>
                    <a:pt x="32897" y="20246"/>
                    <a:pt x="33026" y="20044"/>
                    <a:pt x="32911" y="19880"/>
                  </a:cubicBezTo>
                  <a:cubicBezTo>
                    <a:pt x="32013" y="18826"/>
                    <a:pt x="30701" y="18329"/>
                    <a:pt x="29375" y="18329"/>
                  </a:cubicBezTo>
                  <a:cubicBezTo>
                    <a:pt x="29095" y="18329"/>
                    <a:pt x="28815" y="18351"/>
                    <a:pt x="28538" y="18395"/>
                  </a:cubicBezTo>
                  <a:cubicBezTo>
                    <a:pt x="28559" y="17746"/>
                    <a:pt x="28559" y="17097"/>
                    <a:pt x="28475" y="16428"/>
                  </a:cubicBezTo>
                  <a:cubicBezTo>
                    <a:pt x="28224" y="14168"/>
                    <a:pt x="27073" y="11239"/>
                    <a:pt x="25316" y="8937"/>
                  </a:cubicBezTo>
                  <a:cubicBezTo>
                    <a:pt x="26467" y="7493"/>
                    <a:pt x="28120" y="6677"/>
                    <a:pt x="29940" y="6489"/>
                  </a:cubicBezTo>
                  <a:cubicBezTo>
                    <a:pt x="30233" y="6468"/>
                    <a:pt x="30233" y="6050"/>
                    <a:pt x="29940" y="6050"/>
                  </a:cubicBezTo>
                  <a:cubicBezTo>
                    <a:pt x="27994" y="6112"/>
                    <a:pt x="26237" y="7117"/>
                    <a:pt x="25086" y="8665"/>
                  </a:cubicBezTo>
                  <a:cubicBezTo>
                    <a:pt x="23472" y="6648"/>
                    <a:pt x="21381" y="5177"/>
                    <a:pt x="18993" y="5177"/>
                  </a:cubicBezTo>
                  <a:cubicBezTo>
                    <a:pt x="18780" y="5177"/>
                    <a:pt x="18565" y="5189"/>
                    <a:pt x="18348" y="5213"/>
                  </a:cubicBezTo>
                  <a:cubicBezTo>
                    <a:pt x="18537" y="3141"/>
                    <a:pt x="19625" y="1488"/>
                    <a:pt x="21529" y="484"/>
                  </a:cubicBezTo>
                  <a:cubicBezTo>
                    <a:pt x="21803" y="338"/>
                    <a:pt x="21614" y="0"/>
                    <a:pt x="213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3161625" y="772000"/>
              <a:ext cx="38725" cy="49375"/>
            </a:xfrm>
            <a:custGeom>
              <a:avLst/>
              <a:gdLst/>
              <a:ahLst/>
              <a:cxnLst/>
              <a:rect l="l" t="t" r="r" b="b"/>
              <a:pathLst>
                <a:path w="1549" h="1975" extrusionOk="0">
                  <a:moveTo>
                    <a:pt x="780" y="881"/>
                  </a:moveTo>
                  <a:cubicBezTo>
                    <a:pt x="807" y="881"/>
                    <a:pt x="835" y="889"/>
                    <a:pt x="858" y="908"/>
                  </a:cubicBezTo>
                  <a:cubicBezTo>
                    <a:pt x="963" y="991"/>
                    <a:pt x="984" y="1368"/>
                    <a:pt x="879" y="1452"/>
                  </a:cubicBezTo>
                  <a:cubicBezTo>
                    <a:pt x="848" y="1473"/>
                    <a:pt x="818" y="1482"/>
                    <a:pt x="789" y="1482"/>
                  </a:cubicBezTo>
                  <a:cubicBezTo>
                    <a:pt x="702" y="1482"/>
                    <a:pt x="628" y="1399"/>
                    <a:pt x="565" y="1305"/>
                  </a:cubicBezTo>
                  <a:cubicBezTo>
                    <a:pt x="628" y="1243"/>
                    <a:pt x="649" y="1159"/>
                    <a:pt x="628" y="1096"/>
                  </a:cubicBezTo>
                  <a:cubicBezTo>
                    <a:pt x="579" y="982"/>
                    <a:pt x="682" y="881"/>
                    <a:pt x="780" y="881"/>
                  </a:cubicBezTo>
                  <a:close/>
                  <a:moveTo>
                    <a:pt x="737" y="0"/>
                  </a:moveTo>
                  <a:cubicBezTo>
                    <a:pt x="701" y="0"/>
                    <a:pt x="663" y="15"/>
                    <a:pt x="628" y="50"/>
                  </a:cubicBezTo>
                  <a:cubicBezTo>
                    <a:pt x="461" y="175"/>
                    <a:pt x="314" y="364"/>
                    <a:pt x="209" y="531"/>
                  </a:cubicBezTo>
                  <a:cubicBezTo>
                    <a:pt x="63" y="678"/>
                    <a:pt x="0" y="824"/>
                    <a:pt x="21" y="1012"/>
                  </a:cubicBezTo>
                  <a:cubicBezTo>
                    <a:pt x="0" y="1222"/>
                    <a:pt x="21" y="1410"/>
                    <a:pt x="147" y="1619"/>
                  </a:cubicBezTo>
                  <a:cubicBezTo>
                    <a:pt x="307" y="1843"/>
                    <a:pt x="565" y="1975"/>
                    <a:pt x="807" y="1975"/>
                  </a:cubicBezTo>
                  <a:cubicBezTo>
                    <a:pt x="1040" y="1975"/>
                    <a:pt x="1258" y="1854"/>
                    <a:pt x="1360" y="1577"/>
                  </a:cubicBezTo>
                  <a:cubicBezTo>
                    <a:pt x="1549" y="1117"/>
                    <a:pt x="1402" y="385"/>
                    <a:pt x="837" y="322"/>
                  </a:cubicBezTo>
                  <a:cubicBezTo>
                    <a:pt x="837" y="301"/>
                    <a:pt x="858" y="301"/>
                    <a:pt x="858" y="280"/>
                  </a:cubicBezTo>
                  <a:cubicBezTo>
                    <a:pt x="954" y="152"/>
                    <a:pt x="855" y="0"/>
                    <a:pt x="73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3354125" y="767475"/>
              <a:ext cx="47875" cy="38850"/>
            </a:xfrm>
            <a:custGeom>
              <a:avLst/>
              <a:gdLst/>
              <a:ahLst/>
              <a:cxnLst/>
              <a:rect l="l" t="t" r="r" b="b"/>
              <a:pathLst>
                <a:path w="1915" h="1554" extrusionOk="0">
                  <a:moveTo>
                    <a:pt x="1088" y="1"/>
                  </a:moveTo>
                  <a:cubicBezTo>
                    <a:pt x="419" y="1"/>
                    <a:pt x="0" y="900"/>
                    <a:pt x="523" y="1361"/>
                  </a:cubicBezTo>
                  <a:cubicBezTo>
                    <a:pt x="675" y="1494"/>
                    <a:pt x="866" y="1554"/>
                    <a:pt x="1054" y="1554"/>
                  </a:cubicBezTo>
                  <a:cubicBezTo>
                    <a:pt x="1489" y="1554"/>
                    <a:pt x="1914" y="1235"/>
                    <a:pt x="1841" y="754"/>
                  </a:cubicBezTo>
                  <a:cubicBezTo>
                    <a:pt x="1779" y="440"/>
                    <a:pt x="1548" y="189"/>
                    <a:pt x="1255" y="105"/>
                  </a:cubicBezTo>
                  <a:cubicBezTo>
                    <a:pt x="1235" y="63"/>
                    <a:pt x="1193" y="1"/>
                    <a:pt x="1088"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3071925" y="898225"/>
              <a:ext cx="402825" cy="157250"/>
            </a:xfrm>
            <a:custGeom>
              <a:avLst/>
              <a:gdLst/>
              <a:ahLst/>
              <a:cxnLst/>
              <a:rect l="l" t="t" r="r" b="b"/>
              <a:pathLst>
                <a:path w="16113" h="6290" extrusionOk="0">
                  <a:moveTo>
                    <a:pt x="15797" y="0"/>
                  </a:moveTo>
                  <a:cubicBezTo>
                    <a:pt x="15708" y="0"/>
                    <a:pt x="15616" y="43"/>
                    <a:pt x="15556" y="148"/>
                  </a:cubicBezTo>
                  <a:cubicBezTo>
                    <a:pt x="14071" y="3015"/>
                    <a:pt x="11874" y="5358"/>
                    <a:pt x="8442" y="5672"/>
                  </a:cubicBezTo>
                  <a:cubicBezTo>
                    <a:pt x="8216" y="5691"/>
                    <a:pt x="7990" y="5700"/>
                    <a:pt x="7765" y="5700"/>
                  </a:cubicBezTo>
                  <a:cubicBezTo>
                    <a:pt x="4791" y="5700"/>
                    <a:pt x="2001" y="4059"/>
                    <a:pt x="387" y="1550"/>
                  </a:cubicBezTo>
                  <a:cubicBezTo>
                    <a:pt x="348" y="1485"/>
                    <a:pt x="294" y="1459"/>
                    <a:pt x="240" y="1459"/>
                  </a:cubicBezTo>
                  <a:cubicBezTo>
                    <a:pt x="119" y="1459"/>
                    <a:pt x="1" y="1593"/>
                    <a:pt x="73" y="1738"/>
                  </a:cubicBezTo>
                  <a:cubicBezTo>
                    <a:pt x="1617" y="4483"/>
                    <a:pt x="4584" y="6290"/>
                    <a:pt x="7725" y="6290"/>
                  </a:cubicBezTo>
                  <a:cubicBezTo>
                    <a:pt x="8033" y="6290"/>
                    <a:pt x="8342" y="6272"/>
                    <a:pt x="8652" y="6237"/>
                  </a:cubicBezTo>
                  <a:cubicBezTo>
                    <a:pt x="11811" y="5902"/>
                    <a:pt x="15222" y="3538"/>
                    <a:pt x="16059" y="315"/>
                  </a:cubicBezTo>
                  <a:cubicBezTo>
                    <a:pt x="16112" y="141"/>
                    <a:pt x="15959" y="0"/>
                    <a:pt x="1579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 name="Google Shape;197;p11"/>
          <p:cNvSpPr/>
          <p:nvPr/>
        </p:nvSpPr>
        <p:spPr>
          <a:xfrm rot="5400000">
            <a:off x="10635606" y="1402534"/>
            <a:ext cx="2183233" cy="92955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8" name="Google Shape;198;p11"/>
          <p:cNvGrpSpPr/>
          <p:nvPr/>
        </p:nvGrpSpPr>
        <p:grpSpPr>
          <a:xfrm>
            <a:off x="10846860" y="5281613"/>
            <a:ext cx="1236733" cy="2951400"/>
            <a:chOff x="6465175" y="710275"/>
            <a:chExt cx="927550" cy="2213550"/>
          </a:xfrm>
        </p:grpSpPr>
        <p:grpSp>
          <p:nvGrpSpPr>
            <p:cNvPr id="199" name="Google Shape;199;p11"/>
            <p:cNvGrpSpPr/>
            <p:nvPr/>
          </p:nvGrpSpPr>
          <p:grpSpPr>
            <a:xfrm>
              <a:off x="6465175" y="710275"/>
              <a:ext cx="927550" cy="2213550"/>
              <a:chOff x="3190375" y="3050700"/>
              <a:chExt cx="927550" cy="2213550"/>
            </a:xfrm>
          </p:grpSpPr>
          <p:sp>
            <p:nvSpPr>
              <p:cNvPr id="200" name="Google Shape;200;p11"/>
              <p:cNvSpPr/>
              <p:nvPr/>
            </p:nvSpPr>
            <p:spPr>
              <a:xfrm>
                <a:off x="3551650" y="3943325"/>
                <a:ext cx="464625" cy="1320925"/>
              </a:xfrm>
              <a:custGeom>
                <a:avLst/>
                <a:gdLst/>
                <a:ahLst/>
                <a:cxnLst/>
                <a:rect l="l" t="t" r="r" b="b"/>
                <a:pathLst>
                  <a:path w="18585" h="52837" extrusionOk="0">
                    <a:moveTo>
                      <a:pt x="12436" y="5656"/>
                    </a:moveTo>
                    <a:lnTo>
                      <a:pt x="12436" y="5656"/>
                    </a:lnTo>
                    <a:cubicBezTo>
                      <a:pt x="12437" y="5658"/>
                      <a:pt x="12439" y="5660"/>
                      <a:pt x="12440" y="5661"/>
                    </a:cubicBezTo>
                    <a:lnTo>
                      <a:pt x="12440" y="5661"/>
                    </a:lnTo>
                    <a:cubicBezTo>
                      <a:pt x="12438" y="5660"/>
                      <a:pt x="12437" y="5659"/>
                      <a:pt x="12436" y="5656"/>
                    </a:cubicBezTo>
                    <a:close/>
                    <a:moveTo>
                      <a:pt x="13678" y="16082"/>
                    </a:moveTo>
                    <a:cubicBezTo>
                      <a:pt x="13812" y="16183"/>
                      <a:pt x="13846" y="16183"/>
                      <a:pt x="13947" y="16183"/>
                    </a:cubicBezTo>
                    <a:cubicBezTo>
                      <a:pt x="14081" y="16217"/>
                      <a:pt x="14182" y="16217"/>
                      <a:pt x="14283" y="16250"/>
                    </a:cubicBezTo>
                    <a:cubicBezTo>
                      <a:pt x="14484" y="16351"/>
                      <a:pt x="14686" y="16452"/>
                      <a:pt x="14854" y="16620"/>
                    </a:cubicBezTo>
                    <a:cubicBezTo>
                      <a:pt x="15224" y="16922"/>
                      <a:pt x="15593" y="17258"/>
                      <a:pt x="15862" y="17628"/>
                    </a:cubicBezTo>
                    <a:cubicBezTo>
                      <a:pt x="15492" y="17762"/>
                      <a:pt x="15156" y="17897"/>
                      <a:pt x="14787" y="17930"/>
                    </a:cubicBezTo>
                    <a:cubicBezTo>
                      <a:pt x="14636" y="17947"/>
                      <a:pt x="14484" y="17956"/>
                      <a:pt x="14333" y="17956"/>
                    </a:cubicBezTo>
                    <a:cubicBezTo>
                      <a:pt x="14182" y="17956"/>
                      <a:pt x="14031" y="17947"/>
                      <a:pt x="13879" y="17930"/>
                    </a:cubicBezTo>
                    <a:cubicBezTo>
                      <a:pt x="13711" y="17897"/>
                      <a:pt x="13543" y="17863"/>
                      <a:pt x="13443" y="17796"/>
                    </a:cubicBezTo>
                    <a:cubicBezTo>
                      <a:pt x="13342" y="17762"/>
                      <a:pt x="13308" y="17729"/>
                      <a:pt x="13207" y="17662"/>
                    </a:cubicBezTo>
                    <a:lnTo>
                      <a:pt x="13106" y="17561"/>
                    </a:lnTo>
                    <a:cubicBezTo>
                      <a:pt x="13039" y="17494"/>
                      <a:pt x="13039" y="17460"/>
                      <a:pt x="13006" y="17426"/>
                    </a:cubicBezTo>
                    <a:cubicBezTo>
                      <a:pt x="13006" y="17393"/>
                      <a:pt x="12972" y="17326"/>
                      <a:pt x="12972" y="17258"/>
                    </a:cubicBezTo>
                    <a:lnTo>
                      <a:pt x="12972" y="17057"/>
                    </a:lnTo>
                    <a:lnTo>
                      <a:pt x="13106" y="16653"/>
                    </a:lnTo>
                    <a:cubicBezTo>
                      <a:pt x="13140" y="16586"/>
                      <a:pt x="13174" y="16452"/>
                      <a:pt x="13275" y="16385"/>
                    </a:cubicBezTo>
                    <a:cubicBezTo>
                      <a:pt x="13308" y="16317"/>
                      <a:pt x="13342" y="16250"/>
                      <a:pt x="13443" y="16217"/>
                    </a:cubicBezTo>
                    <a:cubicBezTo>
                      <a:pt x="13476" y="16183"/>
                      <a:pt x="13510" y="16183"/>
                      <a:pt x="13543" y="16116"/>
                    </a:cubicBezTo>
                    <a:cubicBezTo>
                      <a:pt x="13611" y="16116"/>
                      <a:pt x="13644" y="16082"/>
                      <a:pt x="13678" y="16082"/>
                    </a:cubicBezTo>
                    <a:close/>
                    <a:moveTo>
                      <a:pt x="1512" y="29760"/>
                    </a:moveTo>
                    <a:lnTo>
                      <a:pt x="1512" y="29760"/>
                    </a:lnTo>
                    <a:cubicBezTo>
                      <a:pt x="1505" y="29777"/>
                      <a:pt x="1498" y="29795"/>
                      <a:pt x="1491" y="29812"/>
                    </a:cubicBezTo>
                    <a:lnTo>
                      <a:pt x="1491" y="29812"/>
                    </a:lnTo>
                    <a:cubicBezTo>
                      <a:pt x="1503" y="29801"/>
                      <a:pt x="1512" y="29785"/>
                      <a:pt x="1512" y="29760"/>
                    </a:cubicBezTo>
                    <a:close/>
                    <a:moveTo>
                      <a:pt x="10717" y="1"/>
                    </a:moveTo>
                    <a:cubicBezTo>
                      <a:pt x="10574" y="1"/>
                      <a:pt x="10479" y="111"/>
                      <a:pt x="10452" y="220"/>
                    </a:cubicBezTo>
                    <a:cubicBezTo>
                      <a:pt x="10317" y="624"/>
                      <a:pt x="10250" y="1094"/>
                      <a:pt x="10183" y="1497"/>
                    </a:cubicBezTo>
                    <a:cubicBezTo>
                      <a:pt x="10149" y="1934"/>
                      <a:pt x="10183" y="2337"/>
                      <a:pt x="10284" y="2741"/>
                    </a:cubicBezTo>
                    <a:cubicBezTo>
                      <a:pt x="10418" y="3514"/>
                      <a:pt x="10754" y="4253"/>
                      <a:pt x="11124" y="4925"/>
                    </a:cubicBezTo>
                    <a:cubicBezTo>
                      <a:pt x="11527" y="5631"/>
                      <a:pt x="12098" y="6303"/>
                      <a:pt x="12636" y="6941"/>
                    </a:cubicBezTo>
                    <a:lnTo>
                      <a:pt x="14384" y="8823"/>
                    </a:lnTo>
                    <a:cubicBezTo>
                      <a:pt x="15089" y="9495"/>
                      <a:pt x="15728" y="10201"/>
                      <a:pt x="16333" y="10974"/>
                    </a:cubicBezTo>
                    <a:cubicBezTo>
                      <a:pt x="16770" y="11512"/>
                      <a:pt x="17106" y="12049"/>
                      <a:pt x="17374" y="12688"/>
                    </a:cubicBezTo>
                    <a:cubicBezTo>
                      <a:pt x="17376" y="12693"/>
                      <a:pt x="17378" y="12697"/>
                      <a:pt x="17380" y="12702"/>
                    </a:cubicBezTo>
                    <a:lnTo>
                      <a:pt x="17380" y="12702"/>
                    </a:lnTo>
                    <a:cubicBezTo>
                      <a:pt x="17375" y="12695"/>
                      <a:pt x="17374" y="12688"/>
                      <a:pt x="17374" y="12688"/>
                    </a:cubicBezTo>
                    <a:lnTo>
                      <a:pt x="17374" y="12688"/>
                    </a:lnTo>
                    <a:cubicBezTo>
                      <a:pt x="17374" y="12707"/>
                      <a:pt x="17374" y="12716"/>
                      <a:pt x="17387" y="12719"/>
                    </a:cubicBezTo>
                    <a:lnTo>
                      <a:pt x="17387" y="12719"/>
                    </a:lnTo>
                    <a:cubicBezTo>
                      <a:pt x="17385" y="12713"/>
                      <a:pt x="17383" y="12708"/>
                      <a:pt x="17380" y="12702"/>
                    </a:cubicBezTo>
                    <a:lnTo>
                      <a:pt x="17380" y="12702"/>
                    </a:lnTo>
                    <a:cubicBezTo>
                      <a:pt x="17387" y="12711"/>
                      <a:pt x="17404" y="12722"/>
                      <a:pt x="17442" y="12722"/>
                    </a:cubicBezTo>
                    <a:cubicBezTo>
                      <a:pt x="17413" y="12722"/>
                      <a:pt x="17397" y="12722"/>
                      <a:pt x="17387" y="12719"/>
                    </a:cubicBezTo>
                    <a:lnTo>
                      <a:pt x="17387" y="12719"/>
                    </a:lnTo>
                    <a:cubicBezTo>
                      <a:pt x="17549" y="13115"/>
                      <a:pt x="17679" y="13574"/>
                      <a:pt x="17744" y="14032"/>
                    </a:cubicBezTo>
                    <a:lnTo>
                      <a:pt x="17744" y="13931"/>
                    </a:lnTo>
                    <a:cubicBezTo>
                      <a:pt x="17811" y="14368"/>
                      <a:pt x="17811" y="14772"/>
                      <a:pt x="17744" y="15208"/>
                    </a:cubicBezTo>
                    <a:cubicBezTo>
                      <a:pt x="17710" y="15578"/>
                      <a:pt x="17610" y="15948"/>
                      <a:pt x="17475" y="16351"/>
                    </a:cubicBezTo>
                    <a:cubicBezTo>
                      <a:pt x="17374" y="16519"/>
                      <a:pt x="17307" y="16620"/>
                      <a:pt x="17206" y="16754"/>
                    </a:cubicBezTo>
                    <a:cubicBezTo>
                      <a:pt x="17072" y="16922"/>
                      <a:pt x="16904" y="17057"/>
                      <a:pt x="16736" y="17225"/>
                    </a:cubicBezTo>
                    <a:cubicBezTo>
                      <a:pt x="16669" y="17258"/>
                      <a:pt x="16635" y="17292"/>
                      <a:pt x="16534" y="17393"/>
                    </a:cubicBezTo>
                    <a:cubicBezTo>
                      <a:pt x="16400" y="17225"/>
                      <a:pt x="16299" y="17057"/>
                      <a:pt x="16131" y="16889"/>
                    </a:cubicBezTo>
                    <a:cubicBezTo>
                      <a:pt x="15829" y="16553"/>
                      <a:pt x="15492" y="16250"/>
                      <a:pt x="15123" y="16015"/>
                    </a:cubicBezTo>
                    <a:cubicBezTo>
                      <a:pt x="14820" y="15780"/>
                      <a:pt x="14484" y="15612"/>
                      <a:pt x="14115" y="15544"/>
                    </a:cubicBezTo>
                    <a:cubicBezTo>
                      <a:pt x="14042" y="15537"/>
                      <a:pt x="13968" y="15533"/>
                      <a:pt x="13894" y="15533"/>
                    </a:cubicBezTo>
                    <a:cubicBezTo>
                      <a:pt x="13623" y="15533"/>
                      <a:pt x="13344" y="15588"/>
                      <a:pt x="13106" y="15746"/>
                    </a:cubicBezTo>
                    <a:cubicBezTo>
                      <a:pt x="12770" y="16015"/>
                      <a:pt x="12569" y="16385"/>
                      <a:pt x="12434" y="16754"/>
                    </a:cubicBezTo>
                    <a:cubicBezTo>
                      <a:pt x="12300" y="17090"/>
                      <a:pt x="12300" y="17460"/>
                      <a:pt x="12434" y="17762"/>
                    </a:cubicBezTo>
                    <a:cubicBezTo>
                      <a:pt x="12569" y="18065"/>
                      <a:pt x="12770" y="18300"/>
                      <a:pt x="13073" y="18468"/>
                    </a:cubicBezTo>
                    <a:cubicBezTo>
                      <a:pt x="13342" y="18636"/>
                      <a:pt x="13745" y="18737"/>
                      <a:pt x="14047" y="18737"/>
                    </a:cubicBezTo>
                    <a:cubicBezTo>
                      <a:pt x="14148" y="18745"/>
                      <a:pt x="14249" y="18750"/>
                      <a:pt x="14349" y="18750"/>
                    </a:cubicBezTo>
                    <a:cubicBezTo>
                      <a:pt x="14650" y="18750"/>
                      <a:pt x="14946" y="18712"/>
                      <a:pt x="15224" y="18636"/>
                    </a:cubicBezTo>
                    <a:cubicBezTo>
                      <a:pt x="15627" y="18569"/>
                      <a:pt x="15997" y="18435"/>
                      <a:pt x="16366" y="18267"/>
                    </a:cubicBezTo>
                    <a:cubicBezTo>
                      <a:pt x="16501" y="18535"/>
                      <a:pt x="16669" y="18737"/>
                      <a:pt x="16736" y="18972"/>
                    </a:cubicBezTo>
                    <a:cubicBezTo>
                      <a:pt x="16837" y="19207"/>
                      <a:pt x="16904" y="19376"/>
                      <a:pt x="16904" y="19577"/>
                    </a:cubicBezTo>
                    <a:cubicBezTo>
                      <a:pt x="16904" y="19779"/>
                      <a:pt x="16904" y="19980"/>
                      <a:pt x="16870" y="20216"/>
                    </a:cubicBezTo>
                    <a:cubicBezTo>
                      <a:pt x="16837" y="20451"/>
                      <a:pt x="16803" y="20720"/>
                      <a:pt x="16669" y="20955"/>
                    </a:cubicBezTo>
                    <a:cubicBezTo>
                      <a:pt x="16568" y="21123"/>
                      <a:pt x="16501" y="21291"/>
                      <a:pt x="16366" y="21459"/>
                    </a:cubicBezTo>
                    <a:cubicBezTo>
                      <a:pt x="16232" y="21627"/>
                      <a:pt x="16131" y="21762"/>
                      <a:pt x="15963" y="21896"/>
                    </a:cubicBezTo>
                    <a:cubicBezTo>
                      <a:pt x="15728" y="22064"/>
                      <a:pt x="15492" y="22165"/>
                      <a:pt x="15190" y="22299"/>
                    </a:cubicBezTo>
                    <a:cubicBezTo>
                      <a:pt x="14686" y="22501"/>
                      <a:pt x="14148" y="22635"/>
                      <a:pt x="13611" y="22669"/>
                    </a:cubicBezTo>
                    <a:cubicBezTo>
                      <a:pt x="12703" y="22803"/>
                      <a:pt x="11796" y="22803"/>
                      <a:pt x="10922" y="22837"/>
                    </a:cubicBezTo>
                    <a:cubicBezTo>
                      <a:pt x="10452" y="22904"/>
                      <a:pt x="9948" y="22938"/>
                      <a:pt x="9477" y="22971"/>
                    </a:cubicBezTo>
                    <a:cubicBezTo>
                      <a:pt x="8839" y="23039"/>
                      <a:pt x="8267" y="23173"/>
                      <a:pt x="7662" y="23341"/>
                    </a:cubicBezTo>
                    <a:cubicBezTo>
                      <a:pt x="6486" y="23677"/>
                      <a:pt x="5411" y="24215"/>
                      <a:pt x="4403" y="24954"/>
                    </a:cubicBezTo>
                    <a:cubicBezTo>
                      <a:pt x="3394" y="25660"/>
                      <a:pt x="2554" y="26534"/>
                      <a:pt x="1849" y="27542"/>
                    </a:cubicBezTo>
                    <a:cubicBezTo>
                      <a:pt x="1445" y="28046"/>
                      <a:pt x="1176" y="28583"/>
                      <a:pt x="908" y="29188"/>
                    </a:cubicBezTo>
                    <a:cubicBezTo>
                      <a:pt x="672" y="29760"/>
                      <a:pt x="437" y="30365"/>
                      <a:pt x="269" y="31003"/>
                    </a:cubicBezTo>
                    <a:cubicBezTo>
                      <a:pt x="34" y="31910"/>
                      <a:pt x="0" y="32885"/>
                      <a:pt x="235" y="33792"/>
                    </a:cubicBezTo>
                    <a:cubicBezTo>
                      <a:pt x="706" y="35405"/>
                      <a:pt x="2117" y="36447"/>
                      <a:pt x="3394" y="37422"/>
                    </a:cubicBezTo>
                    <a:cubicBezTo>
                      <a:pt x="3462" y="37489"/>
                      <a:pt x="3562" y="37556"/>
                      <a:pt x="3630" y="37623"/>
                    </a:cubicBezTo>
                    <a:lnTo>
                      <a:pt x="3596" y="37590"/>
                    </a:lnTo>
                    <a:lnTo>
                      <a:pt x="3596" y="37590"/>
                    </a:lnTo>
                    <a:cubicBezTo>
                      <a:pt x="4470" y="38262"/>
                      <a:pt x="5310" y="38968"/>
                      <a:pt x="5982" y="39841"/>
                    </a:cubicBezTo>
                    <a:cubicBezTo>
                      <a:pt x="6385" y="40345"/>
                      <a:pt x="6721" y="40917"/>
                      <a:pt x="6923" y="41454"/>
                    </a:cubicBezTo>
                    <a:cubicBezTo>
                      <a:pt x="7125" y="41992"/>
                      <a:pt x="7293" y="42496"/>
                      <a:pt x="7326" y="43101"/>
                    </a:cubicBezTo>
                    <a:cubicBezTo>
                      <a:pt x="7427" y="43706"/>
                      <a:pt x="7427" y="44311"/>
                      <a:pt x="7326" y="44949"/>
                    </a:cubicBezTo>
                    <a:lnTo>
                      <a:pt x="7326" y="44849"/>
                    </a:lnTo>
                    <a:cubicBezTo>
                      <a:pt x="7259" y="45554"/>
                      <a:pt x="7057" y="46226"/>
                      <a:pt x="6789" y="46899"/>
                    </a:cubicBezTo>
                    <a:cubicBezTo>
                      <a:pt x="6419" y="47739"/>
                      <a:pt x="5948" y="48545"/>
                      <a:pt x="5411" y="49318"/>
                    </a:cubicBezTo>
                    <a:cubicBezTo>
                      <a:pt x="4739" y="50192"/>
                      <a:pt x="3932" y="50931"/>
                      <a:pt x="3092" y="51603"/>
                    </a:cubicBezTo>
                    <a:cubicBezTo>
                      <a:pt x="2857" y="51839"/>
                      <a:pt x="2554" y="52040"/>
                      <a:pt x="2252" y="52208"/>
                    </a:cubicBezTo>
                    <a:cubicBezTo>
                      <a:pt x="2084" y="52275"/>
                      <a:pt x="2050" y="52511"/>
                      <a:pt x="2117" y="52679"/>
                    </a:cubicBezTo>
                    <a:cubicBezTo>
                      <a:pt x="2180" y="52784"/>
                      <a:pt x="2296" y="52836"/>
                      <a:pt x="2407" y="52836"/>
                    </a:cubicBezTo>
                    <a:cubicBezTo>
                      <a:pt x="2473" y="52836"/>
                      <a:pt x="2537" y="52817"/>
                      <a:pt x="2588" y="52780"/>
                    </a:cubicBezTo>
                    <a:cubicBezTo>
                      <a:pt x="3697" y="52074"/>
                      <a:pt x="4638" y="51234"/>
                      <a:pt x="5478" y="50259"/>
                    </a:cubicBezTo>
                    <a:cubicBezTo>
                      <a:pt x="5915" y="49755"/>
                      <a:pt x="6285" y="49251"/>
                      <a:pt x="6654" y="48680"/>
                    </a:cubicBezTo>
                    <a:cubicBezTo>
                      <a:pt x="6990" y="48142"/>
                      <a:pt x="7293" y="47537"/>
                      <a:pt x="7562" y="46966"/>
                    </a:cubicBezTo>
                    <a:cubicBezTo>
                      <a:pt x="7998" y="45790"/>
                      <a:pt x="8234" y="44513"/>
                      <a:pt x="8099" y="43269"/>
                    </a:cubicBezTo>
                    <a:cubicBezTo>
                      <a:pt x="7965" y="41992"/>
                      <a:pt x="7494" y="40816"/>
                      <a:pt x="6789" y="39774"/>
                    </a:cubicBezTo>
                    <a:cubicBezTo>
                      <a:pt x="6318" y="39136"/>
                      <a:pt x="5780" y="38564"/>
                      <a:pt x="5209" y="37993"/>
                    </a:cubicBezTo>
                    <a:cubicBezTo>
                      <a:pt x="4638" y="37489"/>
                      <a:pt x="4033" y="37052"/>
                      <a:pt x="3428" y="36615"/>
                    </a:cubicBezTo>
                    <a:cubicBezTo>
                      <a:pt x="3462" y="36615"/>
                      <a:pt x="3462" y="36649"/>
                      <a:pt x="3529" y="36649"/>
                    </a:cubicBezTo>
                    <a:cubicBezTo>
                      <a:pt x="2790" y="36111"/>
                      <a:pt x="2117" y="35573"/>
                      <a:pt x="1580" y="34901"/>
                    </a:cubicBezTo>
                    <a:cubicBezTo>
                      <a:pt x="1378" y="34599"/>
                      <a:pt x="1210" y="34296"/>
                      <a:pt x="1076" y="34028"/>
                    </a:cubicBezTo>
                    <a:cubicBezTo>
                      <a:pt x="941" y="33725"/>
                      <a:pt x="908" y="33456"/>
                      <a:pt x="874" y="33187"/>
                    </a:cubicBezTo>
                    <a:cubicBezTo>
                      <a:pt x="840" y="32751"/>
                      <a:pt x="840" y="32347"/>
                      <a:pt x="874" y="31944"/>
                    </a:cubicBezTo>
                    <a:cubicBezTo>
                      <a:pt x="1005" y="31222"/>
                      <a:pt x="1200" y="30533"/>
                      <a:pt x="1491" y="29812"/>
                    </a:cubicBezTo>
                    <a:lnTo>
                      <a:pt x="1491" y="29812"/>
                    </a:lnTo>
                    <a:cubicBezTo>
                      <a:pt x="1478" y="29825"/>
                      <a:pt x="1462" y="29833"/>
                      <a:pt x="1452" y="29843"/>
                    </a:cubicBezTo>
                    <a:lnTo>
                      <a:pt x="1452" y="29843"/>
                    </a:lnTo>
                    <a:cubicBezTo>
                      <a:pt x="1788" y="29044"/>
                      <a:pt x="2222" y="28343"/>
                      <a:pt x="2756" y="27643"/>
                    </a:cubicBezTo>
                    <a:cubicBezTo>
                      <a:pt x="3260" y="26970"/>
                      <a:pt x="3898" y="26366"/>
                      <a:pt x="4571" y="25828"/>
                    </a:cubicBezTo>
                    <a:cubicBezTo>
                      <a:pt x="5276" y="25290"/>
                      <a:pt x="6083" y="24820"/>
                      <a:pt x="6923" y="24484"/>
                    </a:cubicBezTo>
                    <a:cubicBezTo>
                      <a:pt x="7830" y="24114"/>
                      <a:pt x="8805" y="23845"/>
                      <a:pt x="9780" y="23711"/>
                    </a:cubicBezTo>
                    <a:lnTo>
                      <a:pt x="9813" y="23711"/>
                    </a:lnTo>
                    <a:cubicBezTo>
                      <a:pt x="10687" y="23610"/>
                      <a:pt x="11594" y="23610"/>
                      <a:pt x="12468" y="23543"/>
                    </a:cubicBezTo>
                    <a:cubicBezTo>
                      <a:pt x="13375" y="23509"/>
                      <a:pt x="14316" y="23442"/>
                      <a:pt x="15190" y="23139"/>
                    </a:cubicBezTo>
                    <a:cubicBezTo>
                      <a:pt x="15627" y="23005"/>
                      <a:pt x="15997" y="22837"/>
                      <a:pt x="16333" y="22602"/>
                    </a:cubicBezTo>
                    <a:cubicBezTo>
                      <a:pt x="16669" y="22333"/>
                      <a:pt x="16971" y="22030"/>
                      <a:pt x="17206" y="21661"/>
                    </a:cubicBezTo>
                    <a:cubicBezTo>
                      <a:pt x="17475" y="21257"/>
                      <a:pt x="17576" y="20787"/>
                      <a:pt x="17643" y="20283"/>
                    </a:cubicBezTo>
                    <a:cubicBezTo>
                      <a:pt x="17677" y="20081"/>
                      <a:pt x="17677" y="19846"/>
                      <a:pt x="17677" y="19644"/>
                    </a:cubicBezTo>
                    <a:cubicBezTo>
                      <a:pt x="17677" y="19476"/>
                      <a:pt x="17643" y="19275"/>
                      <a:pt x="17542" y="19107"/>
                    </a:cubicBezTo>
                    <a:cubicBezTo>
                      <a:pt x="17408" y="18737"/>
                      <a:pt x="17206" y="18334"/>
                      <a:pt x="17005" y="17998"/>
                    </a:cubicBezTo>
                    <a:lnTo>
                      <a:pt x="17005" y="17964"/>
                    </a:lnTo>
                    <a:cubicBezTo>
                      <a:pt x="17173" y="17830"/>
                      <a:pt x="17341" y="17729"/>
                      <a:pt x="17475" y="17594"/>
                    </a:cubicBezTo>
                    <a:cubicBezTo>
                      <a:pt x="17576" y="17460"/>
                      <a:pt x="17710" y="17292"/>
                      <a:pt x="17845" y="17124"/>
                    </a:cubicBezTo>
                    <a:cubicBezTo>
                      <a:pt x="17979" y="16956"/>
                      <a:pt x="18047" y="16788"/>
                      <a:pt x="18147" y="16586"/>
                    </a:cubicBezTo>
                    <a:cubicBezTo>
                      <a:pt x="18215" y="16385"/>
                      <a:pt x="18248" y="16217"/>
                      <a:pt x="18349" y="15981"/>
                    </a:cubicBezTo>
                    <a:cubicBezTo>
                      <a:pt x="18383" y="15780"/>
                      <a:pt x="18416" y="15544"/>
                      <a:pt x="18483" y="15309"/>
                    </a:cubicBezTo>
                    <a:cubicBezTo>
                      <a:pt x="18584" y="14536"/>
                      <a:pt x="18483" y="13730"/>
                      <a:pt x="18248" y="13024"/>
                    </a:cubicBezTo>
                    <a:cubicBezTo>
                      <a:pt x="18047" y="12352"/>
                      <a:pt x="17677" y="11680"/>
                      <a:pt x="17240" y="11075"/>
                    </a:cubicBezTo>
                    <a:cubicBezTo>
                      <a:pt x="16803" y="10436"/>
                      <a:pt x="16299" y="9832"/>
                      <a:pt x="15728" y="9227"/>
                    </a:cubicBezTo>
                    <a:cubicBezTo>
                      <a:pt x="14652" y="8050"/>
                      <a:pt x="13476" y="6975"/>
                      <a:pt x="12468" y="5698"/>
                    </a:cubicBezTo>
                    <a:cubicBezTo>
                      <a:pt x="12459" y="5686"/>
                      <a:pt x="12449" y="5674"/>
                      <a:pt x="12440" y="5661"/>
                    </a:cubicBezTo>
                    <a:lnTo>
                      <a:pt x="12440" y="5661"/>
                    </a:lnTo>
                    <a:cubicBezTo>
                      <a:pt x="12445" y="5664"/>
                      <a:pt x="12453" y="5664"/>
                      <a:pt x="12468" y="5664"/>
                    </a:cubicBezTo>
                    <a:lnTo>
                      <a:pt x="12434" y="5631"/>
                    </a:lnTo>
                    <a:lnTo>
                      <a:pt x="12434" y="5631"/>
                    </a:lnTo>
                    <a:cubicBezTo>
                      <a:pt x="12434" y="5643"/>
                      <a:pt x="12434" y="5651"/>
                      <a:pt x="12436" y="5656"/>
                    </a:cubicBezTo>
                    <a:lnTo>
                      <a:pt x="12436" y="5656"/>
                    </a:lnTo>
                    <a:cubicBezTo>
                      <a:pt x="12012" y="5097"/>
                      <a:pt x="11621" y="4505"/>
                      <a:pt x="11359" y="3850"/>
                    </a:cubicBezTo>
                    <a:cubicBezTo>
                      <a:pt x="11191" y="3446"/>
                      <a:pt x="11090" y="3010"/>
                      <a:pt x="10989" y="2539"/>
                    </a:cubicBezTo>
                    <a:cubicBezTo>
                      <a:pt x="10956" y="2136"/>
                      <a:pt x="10956" y="1699"/>
                      <a:pt x="10989" y="1296"/>
                    </a:cubicBezTo>
                    <a:cubicBezTo>
                      <a:pt x="11023" y="993"/>
                      <a:pt x="11090" y="758"/>
                      <a:pt x="11157" y="456"/>
                    </a:cubicBezTo>
                    <a:cubicBezTo>
                      <a:pt x="11191" y="287"/>
                      <a:pt x="11090" y="86"/>
                      <a:pt x="10922" y="19"/>
                    </a:cubicBezTo>
                    <a:lnTo>
                      <a:pt x="10821" y="19"/>
                    </a:lnTo>
                    <a:cubicBezTo>
                      <a:pt x="10784" y="6"/>
                      <a:pt x="10750" y="1"/>
                      <a:pt x="10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1"/>
              <p:cNvSpPr/>
              <p:nvPr/>
            </p:nvSpPr>
            <p:spPr>
              <a:xfrm>
                <a:off x="3190375" y="3050700"/>
                <a:ext cx="927550" cy="983000"/>
              </a:xfrm>
              <a:custGeom>
                <a:avLst/>
                <a:gdLst/>
                <a:ahLst/>
                <a:cxnLst/>
                <a:rect l="l" t="t" r="r" b="b"/>
                <a:pathLst>
                  <a:path w="37102" h="39320" extrusionOk="0">
                    <a:moveTo>
                      <a:pt x="26381" y="1"/>
                    </a:moveTo>
                    <a:cubicBezTo>
                      <a:pt x="25776" y="1"/>
                      <a:pt x="25205" y="68"/>
                      <a:pt x="24567" y="202"/>
                    </a:cubicBezTo>
                    <a:cubicBezTo>
                      <a:pt x="22819" y="572"/>
                      <a:pt x="21072" y="1681"/>
                      <a:pt x="19727" y="3227"/>
                    </a:cubicBezTo>
                    <a:cubicBezTo>
                      <a:pt x="18585" y="4571"/>
                      <a:pt x="17677" y="6251"/>
                      <a:pt x="17173" y="8133"/>
                    </a:cubicBezTo>
                    <a:cubicBezTo>
                      <a:pt x="16904" y="7730"/>
                      <a:pt x="16669" y="7394"/>
                      <a:pt x="16367" y="7058"/>
                    </a:cubicBezTo>
                    <a:cubicBezTo>
                      <a:pt x="15963" y="6554"/>
                      <a:pt x="15493" y="6083"/>
                      <a:pt x="14989" y="5714"/>
                    </a:cubicBezTo>
                    <a:cubicBezTo>
                      <a:pt x="14048" y="5042"/>
                      <a:pt x="13006" y="4504"/>
                      <a:pt x="11830" y="4202"/>
                    </a:cubicBezTo>
                    <a:cubicBezTo>
                      <a:pt x="11292" y="4067"/>
                      <a:pt x="10687" y="3933"/>
                      <a:pt x="10082" y="3899"/>
                    </a:cubicBezTo>
                    <a:lnTo>
                      <a:pt x="9511" y="3899"/>
                    </a:lnTo>
                    <a:cubicBezTo>
                      <a:pt x="9142" y="3899"/>
                      <a:pt x="8738" y="3933"/>
                      <a:pt x="8301" y="4000"/>
                    </a:cubicBezTo>
                    <a:cubicBezTo>
                      <a:pt x="7260" y="4101"/>
                      <a:pt x="6251" y="4437"/>
                      <a:pt x="5243" y="5008"/>
                    </a:cubicBezTo>
                    <a:cubicBezTo>
                      <a:pt x="4437" y="5411"/>
                      <a:pt x="3697" y="5983"/>
                      <a:pt x="3059" y="6722"/>
                    </a:cubicBezTo>
                    <a:cubicBezTo>
                      <a:pt x="2420" y="7394"/>
                      <a:pt x="1916" y="8133"/>
                      <a:pt x="1446" y="8974"/>
                    </a:cubicBezTo>
                    <a:cubicBezTo>
                      <a:pt x="606" y="10587"/>
                      <a:pt x="102" y="12469"/>
                      <a:pt x="34" y="14485"/>
                    </a:cubicBezTo>
                    <a:cubicBezTo>
                      <a:pt x="1" y="15426"/>
                      <a:pt x="34" y="16367"/>
                      <a:pt x="169" y="17341"/>
                    </a:cubicBezTo>
                    <a:cubicBezTo>
                      <a:pt x="303" y="18282"/>
                      <a:pt x="505" y="19190"/>
                      <a:pt x="841" y="20030"/>
                    </a:cubicBezTo>
                    <a:cubicBezTo>
                      <a:pt x="1211" y="21038"/>
                      <a:pt x="1681" y="22046"/>
                      <a:pt x="2219" y="23021"/>
                    </a:cubicBezTo>
                    <a:cubicBezTo>
                      <a:pt x="2723" y="23894"/>
                      <a:pt x="3361" y="24768"/>
                      <a:pt x="4067" y="25608"/>
                    </a:cubicBezTo>
                    <a:cubicBezTo>
                      <a:pt x="5344" y="27087"/>
                      <a:pt x="6890" y="28465"/>
                      <a:pt x="8772" y="29742"/>
                    </a:cubicBezTo>
                    <a:cubicBezTo>
                      <a:pt x="10385" y="30784"/>
                      <a:pt x="12233" y="31792"/>
                      <a:pt x="14384" y="32766"/>
                    </a:cubicBezTo>
                    <a:cubicBezTo>
                      <a:pt x="16770" y="33808"/>
                      <a:pt x="19156" y="34648"/>
                      <a:pt x="22013" y="35623"/>
                    </a:cubicBezTo>
                    <a:cubicBezTo>
                      <a:pt x="21542" y="36093"/>
                      <a:pt x="21139" y="36597"/>
                      <a:pt x="20803" y="37169"/>
                    </a:cubicBezTo>
                    <a:cubicBezTo>
                      <a:pt x="20702" y="37337"/>
                      <a:pt x="20635" y="37538"/>
                      <a:pt x="20567" y="37706"/>
                    </a:cubicBezTo>
                    <a:cubicBezTo>
                      <a:pt x="20534" y="37807"/>
                      <a:pt x="20534" y="37874"/>
                      <a:pt x="20534" y="37975"/>
                    </a:cubicBezTo>
                    <a:lnTo>
                      <a:pt x="20534" y="38311"/>
                    </a:lnTo>
                    <a:cubicBezTo>
                      <a:pt x="20534" y="38379"/>
                      <a:pt x="20567" y="38479"/>
                      <a:pt x="20567" y="38547"/>
                    </a:cubicBezTo>
                    <a:cubicBezTo>
                      <a:pt x="20635" y="38647"/>
                      <a:pt x="20668" y="38782"/>
                      <a:pt x="20702" y="38849"/>
                    </a:cubicBezTo>
                    <a:cubicBezTo>
                      <a:pt x="20803" y="38983"/>
                      <a:pt x="20870" y="39118"/>
                      <a:pt x="21004" y="39185"/>
                    </a:cubicBezTo>
                    <a:cubicBezTo>
                      <a:pt x="21072" y="39286"/>
                      <a:pt x="21206" y="39319"/>
                      <a:pt x="21340" y="39319"/>
                    </a:cubicBezTo>
                    <a:lnTo>
                      <a:pt x="21374" y="39319"/>
                    </a:lnTo>
                    <a:cubicBezTo>
                      <a:pt x="21508" y="39319"/>
                      <a:pt x="21643" y="39286"/>
                      <a:pt x="21710" y="39219"/>
                    </a:cubicBezTo>
                    <a:cubicBezTo>
                      <a:pt x="21845" y="39185"/>
                      <a:pt x="21979" y="39118"/>
                      <a:pt x="22080" y="38983"/>
                    </a:cubicBezTo>
                    <a:cubicBezTo>
                      <a:pt x="22214" y="38849"/>
                      <a:pt x="22349" y="38715"/>
                      <a:pt x="22483" y="38647"/>
                    </a:cubicBezTo>
                    <a:cubicBezTo>
                      <a:pt x="22685" y="38379"/>
                      <a:pt x="22886" y="38143"/>
                      <a:pt x="23054" y="37841"/>
                    </a:cubicBezTo>
                    <a:cubicBezTo>
                      <a:pt x="23088" y="37774"/>
                      <a:pt x="23155" y="37706"/>
                      <a:pt x="23189" y="37639"/>
                    </a:cubicBezTo>
                    <a:lnTo>
                      <a:pt x="23323" y="37874"/>
                    </a:lnTo>
                    <a:cubicBezTo>
                      <a:pt x="23424" y="38110"/>
                      <a:pt x="23659" y="38311"/>
                      <a:pt x="23861" y="38446"/>
                    </a:cubicBezTo>
                    <a:cubicBezTo>
                      <a:pt x="24096" y="38614"/>
                      <a:pt x="24432" y="38681"/>
                      <a:pt x="24768" y="38681"/>
                    </a:cubicBezTo>
                    <a:cubicBezTo>
                      <a:pt x="24936" y="38681"/>
                      <a:pt x="25071" y="38681"/>
                      <a:pt x="25239" y="38647"/>
                    </a:cubicBezTo>
                    <a:cubicBezTo>
                      <a:pt x="25440" y="38614"/>
                      <a:pt x="25676" y="38479"/>
                      <a:pt x="25877" y="38311"/>
                    </a:cubicBezTo>
                    <a:cubicBezTo>
                      <a:pt x="26045" y="38177"/>
                      <a:pt x="26180" y="37975"/>
                      <a:pt x="26280" y="37774"/>
                    </a:cubicBezTo>
                    <a:cubicBezTo>
                      <a:pt x="26381" y="37538"/>
                      <a:pt x="26415" y="37303"/>
                      <a:pt x="26381" y="37001"/>
                    </a:cubicBezTo>
                    <a:cubicBezTo>
                      <a:pt x="26381" y="36866"/>
                      <a:pt x="26348" y="36765"/>
                      <a:pt x="26280" y="36631"/>
                    </a:cubicBezTo>
                    <a:lnTo>
                      <a:pt x="26280" y="36631"/>
                    </a:lnTo>
                    <a:cubicBezTo>
                      <a:pt x="26348" y="36665"/>
                      <a:pt x="26348" y="36665"/>
                      <a:pt x="26381" y="36665"/>
                    </a:cubicBezTo>
                    <a:cubicBezTo>
                      <a:pt x="26684" y="36799"/>
                      <a:pt x="27020" y="36866"/>
                      <a:pt x="27289" y="36933"/>
                    </a:cubicBezTo>
                    <a:cubicBezTo>
                      <a:pt x="27524" y="36967"/>
                      <a:pt x="27692" y="36967"/>
                      <a:pt x="27860" y="36967"/>
                    </a:cubicBezTo>
                    <a:cubicBezTo>
                      <a:pt x="27961" y="36967"/>
                      <a:pt x="28062" y="36967"/>
                      <a:pt x="28196" y="36933"/>
                    </a:cubicBezTo>
                    <a:cubicBezTo>
                      <a:pt x="28297" y="36933"/>
                      <a:pt x="28398" y="36833"/>
                      <a:pt x="28465" y="36799"/>
                    </a:cubicBezTo>
                    <a:lnTo>
                      <a:pt x="28633" y="36631"/>
                    </a:lnTo>
                    <a:cubicBezTo>
                      <a:pt x="28700" y="36597"/>
                      <a:pt x="28700" y="36497"/>
                      <a:pt x="28734" y="36463"/>
                    </a:cubicBezTo>
                    <a:cubicBezTo>
                      <a:pt x="28767" y="36362"/>
                      <a:pt x="28767" y="36261"/>
                      <a:pt x="28734" y="36093"/>
                    </a:cubicBezTo>
                    <a:cubicBezTo>
                      <a:pt x="28734" y="36026"/>
                      <a:pt x="28700" y="35992"/>
                      <a:pt x="28700" y="35959"/>
                    </a:cubicBezTo>
                    <a:cubicBezTo>
                      <a:pt x="28633" y="35824"/>
                      <a:pt x="28566" y="35757"/>
                      <a:pt x="28532" y="35656"/>
                    </a:cubicBezTo>
                    <a:cubicBezTo>
                      <a:pt x="28263" y="35287"/>
                      <a:pt x="27860" y="35119"/>
                      <a:pt x="27557" y="35018"/>
                    </a:cubicBezTo>
                    <a:cubicBezTo>
                      <a:pt x="27121" y="34917"/>
                      <a:pt x="26684" y="34850"/>
                      <a:pt x="26280" y="34816"/>
                    </a:cubicBezTo>
                    <a:cubicBezTo>
                      <a:pt x="27894" y="33606"/>
                      <a:pt x="29372" y="32061"/>
                      <a:pt x="30750" y="30212"/>
                    </a:cubicBezTo>
                    <a:cubicBezTo>
                      <a:pt x="32128" y="28297"/>
                      <a:pt x="33405" y="26180"/>
                      <a:pt x="34413" y="23827"/>
                    </a:cubicBezTo>
                    <a:cubicBezTo>
                      <a:pt x="35320" y="21744"/>
                      <a:pt x="35993" y="19627"/>
                      <a:pt x="36463" y="17509"/>
                    </a:cubicBezTo>
                    <a:cubicBezTo>
                      <a:pt x="36665" y="16468"/>
                      <a:pt x="36833" y="15359"/>
                      <a:pt x="36967" y="14317"/>
                    </a:cubicBezTo>
                    <a:cubicBezTo>
                      <a:pt x="37102" y="13141"/>
                      <a:pt x="37102" y="12065"/>
                      <a:pt x="37001" y="10990"/>
                    </a:cubicBezTo>
                    <a:cubicBezTo>
                      <a:pt x="36933" y="10049"/>
                      <a:pt x="36765" y="9142"/>
                      <a:pt x="36530" y="8369"/>
                    </a:cubicBezTo>
                    <a:cubicBezTo>
                      <a:pt x="36463" y="8066"/>
                      <a:pt x="36329" y="7764"/>
                      <a:pt x="36194" y="7461"/>
                    </a:cubicBezTo>
                    <a:cubicBezTo>
                      <a:pt x="35993" y="6722"/>
                      <a:pt x="35656" y="6016"/>
                      <a:pt x="35287" y="5344"/>
                    </a:cubicBezTo>
                    <a:cubicBezTo>
                      <a:pt x="34816" y="4504"/>
                      <a:pt x="34178" y="3731"/>
                      <a:pt x="33472" y="3025"/>
                    </a:cubicBezTo>
                    <a:cubicBezTo>
                      <a:pt x="32666" y="2252"/>
                      <a:pt x="31758" y="1580"/>
                      <a:pt x="30649" y="1043"/>
                    </a:cubicBezTo>
                    <a:cubicBezTo>
                      <a:pt x="30145" y="807"/>
                      <a:pt x="29607" y="572"/>
                      <a:pt x="29103" y="370"/>
                    </a:cubicBezTo>
                    <a:cubicBezTo>
                      <a:pt x="28599" y="202"/>
                      <a:pt x="28095" y="68"/>
                      <a:pt x="27557" y="34"/>
                    </a:cubicBezTo>
                    <a:cubicBezTo>
                      <a:pt x="27121" y="34"/>
                      <a:pt x="26751" y="1"/>
                      <a:pt x="26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1"/>
              <p:cNvSpPr/>
              <p:nvPr/>
            </p:nvSpPr>
            <p:spPr>
              <a:xfrm>
                <a:off x="3867550" y="3096925"/>
                <a:ext cx="215100" cy="352025"/>
              </a:xfrm>
              <a:custGeom>
                <a:avLst/>
                <a:gdLst/>
                <a:ahLst/>
                <a:cxnLst/>
                <a:rect l="l" t="t" r="r" b="b"/>
                <a:pathLst>
                  <a:path w="8604" h="14081" extrusionOk="0">
                    <a:moveTo>
                      <a:pt x="1277" y="0"/>
                    </a:moveTo>
                    <a:cubicBezTo>
                      <a:pt x="1143" y="0"/>
                      <a:pt x="1042" y="0"/>
                      <a:pt x="941" y="34"/>
                    </a:cubicBezTo>
                    <a:cubicBezTo>
                      <a:pt x="639" y="135"/>
                      <a:pt x="336" y="336"/>
                      <a:pt x="202" y="639"/>
                    </a:cubicBezTo>
                    <a:cubicBezTo>
                      <a:pt x="34" y="907"/>
                      <a:pt x="0" y="1244"/>
                      <a:pt x="101" y="1546"/>
                    </a:cubicBezTo>
                    <a:cubicBezTo>
                      <a:pt x="168" y="1815"/>
                      <a:pt x="370" y="2151"/>
                      <a:pt x="672" y="2252"/>
                    </a:cubicBezTo>
                    <a:cubicBezTo>
                      <a:pt x="1143" y="2453"/>
                      <a:pt x="1613" y="2722"/>
                      <a:pt x="2016" y="2957"/>
                    </a:cubicBezTo>
                    <a:lnTo>
                      <a:pt x="2050" y="3025"/>
                    </a:lnTo>
                    <a:cubicBezTo>
                      <a:pt x="2453" y="3226"/>
                      <a:pt x="2856" y="3495"/>
                      <a:pt x="3327" y="3798"/>
                    </a:cubicBezTo>
                    <a:cubicBezTo>
                      <a:pt x="3965" y="4268"/>
                      <a:pt x="4537" y="4873"/>
                      <a:pt x="5074" y="5545"/>
                    </a:cubicBezTo>
                    <a:cubicBezTo>
                      <a:pt x="5679" y="6284"/>
                      <a:pt x="6183" y="7091"/>
                      <a:pt x="6520" y="7897"/>
                    </a:cubicBezTo>
                    <a:cubicBezTo>
                      <a:pt x="7024" y="9040"/>
                      <a:pt x="7360" y="10216"/>
                      <a:pt x="7528" y="11292"/>
                    </a:cubicBezTo>
                    <a:cubicBezTo>
                      <a:pt x="7629" y="12165"/>
                      <a:pt x="7629" y="12938"/>
                      <a:pt x="7561" y="13644"/>
                    </a:cubicBezTo>
                    <a:cubicBezTo>
                      <a:pt x="7528" y="13812"/>
                      <a:pt x="7729" y="14014"/>
                      <a:pt x="7897" y="14081"/>
                    </a:cubicBezTo>
                    <a:lnTo>
                      <a:pt x="7998" y="14081"/>
                    </a:lnTo>
                    <a:cubicBezTo>
                      <a:pt x="8133" y="14081"/>
                      <a:pt x="8368" y="13946"/>
                      <a:pt x="8401" y="13745"/>
                    </a:cubicBezTo>
                    <a:cubicBezTo>
                      <a:pt x="8469" y="13174"/>
                      <a:pt x="8536" y="12569"/>
                      <a:pt x="8569" y="11897"/>
                    </a:cubicBezTo>
                    <a:cubicBezTo>
                      <a:pt x="8603" y="11258"/>
                      <a:pt x="8569" y="10620"/>
                      <a:pt x="8536" y="9914"/>
                    </a:cubicBezTo>
                    <a:cubicBezTo>
                      <a:pt x="8469" y="9275"/>
                      <a:pt x="8368" y="8603"/>
                      <a:pt x="8200" y="7864"/>
                    </a:cubicBezTo>
                    <a:cubicBezTo>
                      <a:pt x="8032" y="7192"/>
                      <a:pt x="7864" y="6553"/>
                      <a:pt x="7595" y="5915"/>
                    </a:cubicBezTo>
                    <a:cubicBezTo>
                      <a:pt x="7360" y="5243"/>
                      <a:pt x="7024" y="4604"/>
                      <a:pt x="6620" y="3999"/>
                    </a:cubicBezTo>
                    <a:lnTo>
                      <a:pt x="6116" y="3226"/>
                    </a:lnTo>
                    <a:cubicBezTo>
                      <a:pt x="5881" y="2890"/>
                      <a:pt x="5579" y="2554"/>
                      <a:pt x="5276" y="2218"/>
                    </a:cubicBezTo>
                    <a:cubicBezTo>
                      <a:pt x="4839" y="1714"/>
                      <a:pt x="4268" y="1244"/>
                      <a:pt x="3562" y="840"/>
                    </a:cubicBezTo>
                    <a:cubicBezTo>
                      <a:pt x="2991" y="471"/>
                      <a:pt x="2252" y="202"/>
                      <a:pt x="1512" y="34"/>
                    </a:cubicBezTo>
                    <a:cubicBezTo>
                      <a:pt x="1479" y="0"/>
                      <a:pt x="1344" y="0"/>
                      <a:pt x="1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1"/>
              <p:cNvSpPr/>
              <p:nvPr/>
            </p:nvSpPr>
            <p:spPr>
              <a:xfrm>
                <a:off x="4040600" y="3458175"/>
                <a:ext cx="42050" cy="39525"/>
              </a:xfrm>
              <a:custGeom>
                <a:avLst/>
                <a:gdLst/>
                <a:ahLst/>
                <a:cxnLst/>
                <a:rect l="l" t="t" r="r" b="b"/>
                <a:pathLst>
                  <a:path w="1682" h="1581" extrusionOk="0">
                    <a:moveTo>
                      <a:pt x="774" y="1"/>
                    </a:moveTo>
                    <a:cubicBezTo>
                      <a:pt x="572" y="1"/>
                      <a:pt x="337" y="169"/>
                      <a:pt x="236" y="269"/>
                    </a:cubicBezTo>
                    <a:cubicBezTo>
                      <a:pt x="102" y="437"/>
                      <a:pt x="1" y="673"/>
                      <a:pt x="68" y="874"/>
                    </a:cubicBezTo>
                    <a:cubicBezTo>
                      <a:pt x="102" y="1076"/>
                      <a:pt x="169" y="1278"/>
                      <a:pt x="337" y="1412"/>
                    </a:cubicBezTo>
                    <a:cubicBezTo>
                      <a:pt x="505" y="1546"/>
                      <a:pt x="707" y="1580"/>
                      <a:pt x="942" y="1580"/>
                    </a:cubicBezTo>
                    <a:cubicBezTo>
                      <a:pt x="1143" y="1580"/>
                      <a:pt x="1345" y="1412"/>
                      <a:pt x="1479" y="1278"/>
                    </a:cubicBezTo>
                    <a:cubicBezTo>
                      <a:pt x="1614" y="1110"/>
                      <a:pt x="1681" y="908"/>
                      <a:pt x="1647" y="706"/>
                    </a:cubicBezTo>
                    <a:cubicBezTo>
                      <a:pt x="1614" y="505"/>
                      <a:pt x="1513" y="269"/>
                      <a:pt x="1345" y="169"/>
                    </a:cubicBezTo>
                    <a:cubicBezTo>
                      <a:pt x="1177" y="34"/>
                      <a:pt x="1009" y="1"/>
                      <a:pt x="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1"/>
              <p:cNvSpPr/>
              <p:nvPr/>
            </p:nvSpPr>
            <p:spPr>
              <a:xfrm>
                <a:off x="3424775" y="3469125"/>
                <a:ext cx="109250" cy="97425"/>
              </a:xfrm>
              <a:custGeom>
                <a:avLst/>
                <a:gdLst/>
                <a:ahLst/>
                <a:cxnLst/>
                <a:rect l="l" t="t" r="r" b="b"/>
                <a:pathLst>
                  <a:path w="4370" h="3897" extrusionOk="0">
                    <a:moveTo>
                      <a:pt x="2178" y="0"/>
                    </a:moveTo>
                    <a:cubicBezTo>
                      <a:pt x="1970" y="0"/>
                      <a:pt x="1757" y="32"/>
                      <a:pt x="1547" y="100"/>
                    </a:cubicBezTo>
                    <a:cubicBezTo>
                      <a:pt x="538" y="436"/>
                      <a:pt x="1" y="1545"/>
                      <a:pt x="337" y="2587"/>
                    </a:cubicBezTo>
                    <a:cubicBezTo>
                      <a:pt x="632" y="3392"/>
                      <a:pt x="1377" y="3897"/>
                      <a:pt x="2178" y="3897"/>
                    </a:cubicBezTo>
                    <a:cubicBezTo>
                      <a:pt x="2381" y="3897"/>
                      <a:pt x="2587" y="3865"/>
                      <a:pt x="2790" y="3797"/>
                    </a:cubicBezTo>
                    <a:cubicBezTo>
                      <a:pt x="3798" y="3461"/>
                      <a:pt x="4370" y="2385"/>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1"/>
              <p:cNvSpPr/>
              <p:nvPr/>
            </p:nvSpPr>
            <p:spPr>
              <a:xfrm>
                <a:off x="3849900" y="3370825"/>
                <a:ext cx="109250" cy="97025"/>
              </a:xfrm>
              <a:custGeom>
                <a:avLst/>
                <a:gdLst/>
                <a:ahLst/>
                <a:cxnLst/>
                <a:rect l="l" t="t" r="r" b="b"/>
                <a:pathLst>
                  <a:path w="4370" h="3881" extrusionOk="0">
                    <a:moveTo>
                      <a:pt x="2178" y="0"/>
                    </a:moveTo>
                    <a:cubicBezTo>
                      <a:pt x="1969" y="0"/>
                      <a:pt x="1756" y="33"/>
                      <a:pt x="1546" y="100"/>
                    </a:cubicBezTo>
                    <a:cubicBezTo>
                      <a:pt x="538" y="436"/>
                      <a:pt x="0" y="1512"/>
                      <a:pt x="336" y="2554"/>
                    </a:cubicBezTo>
                    <a:cubicBezTo>
                      <a:pt x="609" y="3372"/>
                      <a:pt x="1370" y="3881"/>
                      <a:pt x="2222" y="3881"/>
                    </a:cubicBezTo>
                    <a:cubicBezTo>
                      <a:pt x="2419" y="3881"/>
                      <a:pt x="2621" y="3854"/>
                      <a:pt x="2823" y="3797"/>
                    </a:cubicBezTo>
                    <a:cubicBezTo>
                      <a:pt x="3831" y="3461"/>
                      <a:pt x="4369" y="2352"/>
                      <a:pt x="4033" y="1310"/>
                    </a:cubicBezTo>
                    <a:cubicBezTo>
                      <a:pt x="3765" y="505"/>
                      <a:pt x="3004" y="0"/>
                      <a:pt x="2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1"/>
              <p:cNvSpPr/>
              <p:nvPr/>
            </p:nvSpPr>
            <p:spPr>
              <a:xfrm>
                <a:off x="3597850" y="3431300"/>
                <a:ext cx="206700" cy="155450"/>
              </a:xfrm>
              <a:custGeom>
                <a:avLst/>
                <a:gdLst/>
                <a:ahLst/>
                <a:cxnLst/>
                <a:rect l="l" t="t" r="r" b="b"/>
                <a:pathLst>
                  <a:path w="8268" h="6218" extrusionOk="0">
                    <a:moveTo>
                      <a:pt x="5377" y="3999"/>
                    </a:moveTo>
                    <a:cubicBezTo>
                      <a:pt x="5512" y="3999"/>
                      <a:pt x="5680" y="3999"/>
                      <a:pt x="5781" y="4066"/>
                    </a:cubicBezTo>
                    <a:cubicBezTo>
                      <a:pt x="6016" y="4100"/>
                      <a:pt x="6184" y="4134"/>
                      <a:pt x="6352" y="4201"/>
                    </a:cubicBezTo>
                    <a:cubicBezTo>
                      <a:pt x="6520" y="4302"/>
                      <a:pt x="6621" y="4369"/>
                      <a:pt x="6789" y="4470"/>
                    </a:cubicBezTo>
                    <a:lnTo>
                      <a:pt x="6923" y="4604"/>
                    </a:lnTo>
                    <a:cubicBezTo>
                      <a:pt x="6856" y="4671"/>
                      <a:pt x="6722" y="4772"/>
                      <a:pt x="6621" y="4907"/>
                    </a:cubicBezTo>
                    <a:cubicBezTo>
                      <a:pt x="6352" y="5108"/>
                      <a:pt x="6050" y="5310"/>
                      <a:pt x="5680" y="5478"/>
                    </a:cubicBezTo>
                    <a:cubicBezTo>
                      <a:pt x="5277" y="5646"/>
                      <a:pt x="4873" y="5780"/>
                      <a:pt x="4437" y="5848"/>
                    </a:cubicBezTo>
                    <a:cubicBezTo>
                      <a:pt x="4201" y="5881"/>
                      <a:pt x="3899" y="5881"/>
                      <a:pt x="3664" y="5881"/>
                    </a:cubicBezTo>
                    <a:cubicBezTo>
                      <a:pt x="3496" y="5881"/>
                      <a:pt x="3328" y="5881"/>
                      <a:pt x="3193" y="5848"/>
                    </a:cubicBezTo>
                    <a:cubicBezTo>
                      <a:pt x="3059" y="5848"/>
                      <a:pt x="2857" y="5814"/>
                      <a:pt x="2689" y="5780"/>
                    </a:cubicBezTo>
                    <a:cubicBezTo>
                      <a:pt x="2723" y="5680"/>
                      <a:pt x="2723" y="5612"/>
                      <a:pt x="2756" y="5512"/>
                    </a:cubicBezTo>
                    <a:cubicBezTo>
                      <a:pt x="2857" y="5343"/>
                      <a:pt x="2924" y="5175"/>
                      <a:pt x="3059" y="5041"/>
                    </a:cubicBezTo>
                    <a:cubicBezTo>
                      <a:pt x="3193" y="4907"/>
                      <a:pt x="3361" y="4772"/>
                      <a:pt x="3529" y="4604"/>
                    </a:cubicBezTo>
                    <a:cubicBezTo>
                      <a:pt x="3731" y="4436"/>
                      <a:pt x="3932" y="4302"/>
                      <a:pt x="4201" y="4201"/>
                    </a:cubicBezTo>
                    <a:cubicBezTo>
                      <a:pt x="4437" y="4100"/>
                      <a:pt x="4739" y="4066"/>
                      <a:pt x="5041" y="3999"/>
                    </a:cubicBezTo>
                    <a:close/>
                    <a:moveTo>
                      <a:pt x="6755" y="0"/>
                    </a:moveTo>
                    <a:cubicBezTo>
                      <a:pt x="6634" y="61"/>
                      <a:pt x="6538" y="73"/>
                      <a:pt x="6450" y="73"/>
                    </a:cubicBezTo>
                    <a:cubicBezTo>
                      <a:pt x="6392" y="73"/>
                      <a:pt x="6339" y="67"/>
                      <a:pt x="6285" y="67"/>
                    </a:cubicBezTo>
                    <a:cubicBezTo>
                      <a:pt x="6184" y="67"/>
                      <a:pt x="6016" y="67"/>
                      <a:pt x="5814" y="101"/>
                    </a:cubicBezTo>
                    <a:cubicBezTo>
                      <a:pt x="5714" y="135"/>
                      <a:pt x="5546" y="202"/>
                      <a:pt x="5377" y="303"/>
                    </a:cubicBezTo>
                    <a:cubicBezTo>
                      <a:pt x="5209" y="403"/>
                      <a:pt x="5075" y="538"/>
                      <a:pt x="4941" y="639"/>
                    </a:cubicBezTo>
                    <a:cubicBezTo>
                      <a:pt x="4806" y="740"/>
                      <a:pt x="4739" y="874"/>
                      <a:pt x="4605" y="975"/>
                    </a:cubicBezTo>
                    <a:cubicBezTo>
                      <a:pt x="4470" y="1109"/>
                      <a:pt x="4369" y="1277"/>
                      <a:pt x="4201" y="1378"/>
                    </a:cubicBezTo>
                    <a:cubicBezTo>
                      <a:pt x="4033" y="1479"/>
                      <a:pt x="3899" y="1580"/>
                      <a:pt x="3764" y="1647"/>
                    </a:cubicBezTo>
                    <a:cubicBezTo>
                      <a:pt x="3697" y="1714"/>
                      <a:pt x="3630" y="1714"/>
                      <a:pt x="3563" y="1748"/>
                    </a:cubicBezTo>
                    <a:lnTo>
                      <a:pt x="3529" y="1748"/>
                    </a:lnTo>
                    <a:cubicBezTo>
                      <a:pt x="3193" y="1748"/>
                      <a:pt x="2891" y="1680"/>
                      <a:pt x="2689" y="1613"/>
                    </a:cubicBezTo>
                    <a:cubicBezTo>
                      <a:pt x="2521" y="1580"/>
                      <a:pt x="2353" y="1546"/>
                      <a:pt x="2118" y="1479"/>
                    </a:cubicBezTo>
                    <a:cubicBezTo>
                      <a:pt x="2050" y="1445"/>
                      <a:pt x="1950" y="1445"/>
                      <a:pt x="1882" y="1412"/>
                    </a:cubicBezTo>
                    <a:cubicBezTo>
                      <a:pt x="1748" y="1344"/>
                      <a:pt x="1614" y="1344"/>
                      <a:pt x="1513" y="1344"/>
                    </a:cubicBezTo>
                    <a:cubicBezTo>
                      <a:pt x="1244" y="1344"/>
                      <a:pt x="1042" y="1412"/>
                      <a:pt x="874" y="1479"/>
                    </a:cubicBezTo>
                    <a:cubicBezTo>
                      <a:pt x="673" y="1580"/>
                      <a:pt x="538" y="1680"/>
                      <a:pt x="370" y="1849"/>
                    </a:cubicBezTo>
                    <a:cubicBezTo>
                      <a:pt x="101" y="2117"/>
                      <a:pt x="1" y="2487"/>
                      <a:pt x="1" y="2991"/>
                    </a:cubicBezTo>
                    <a:cubicBezTo>
                      <a:pt x="1" y="3159"/>
                      <a:pt x="1" y="3361"/>
                      <a:pt x="34" y="3630"/>
                    </a:cubicBezTo>
                    <a:cubicBezTo>
                      <a:pt x="68" y="3831"/>
                      <a:pt x="101" y="4100"/>
                      <a:pt x="236" y="4268"/>
                    </a:cubicBezTo>
                    <a:cubicBezTo>
                      <a:pt x="404" y="4604"/>
                      <a:pt x="605" y="4940"/>
                      <a:pt x="908" y="5209"/>
                    </a:cubicBezTo>
                    <a:cubicBezTo>
                      <a:pt x="1177" y="5478"/>
                      <a:pt x="1446" y="5680"/>
                      <a:pt x="1849" y="5848"/>
                    </a:cubicBezTo>
                    <a:cubicBezTo>
                      <a:pt x="2387" y="6116"/>
                      <a:pt x="3025" y="6217"/>
                      <a:pt x="3731" y="6217"/>
                    </a:cubicBezTo>
                    <a:lnTo>
                      <a:pt x="4201" y="6217"/>
                    </a:lnTo>
                    <a:cubicBezTo>
                      <a:pt x="4974" y="6150"/>
                      <a:pt x="5781" y="5881"/>
                      <a:pt x="6520" y="5512"/>
                    </a:cubicBezTo>
                    <a:cubicBezTo>
                      <a:pt x="7226" y="5108"/>
                      <a:pt x="7763" y="4503"/>
                      <a:pt x="8032" y="3831"/>
                    </a:cubicBezTo>
                    <a:cubicBezTo>
                      <a:pt x="8200" y="3495"/>
                      <a:pt x="8268" y="3092"/>
                      <a:pt x="8268" y="2655"/>
                    </a:cubicBezTo>
                    <a:cubicBezTo>
                      <a:pt x="8268" y="2185"/>
                      <a:pt x="8200" y="1748"/>
                      <a:pt x="8066" y="1311"/>
                    </a:cubicBezTo>
                    <a:cubicBezTo>
                      <a:pt x="7932" y="975"/>
                      <a:pt x="7730" y="571"/>
                      <a:pt x="7293" y="269"/>
                    </a:cubicBezTo>
                    <a:cubicBezTo>
                      <a:pt x="7125" y="135"/>
                      <a:pt x="6923" y="67"/>
                      <a:pt x="67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7" name="Google Shape;207;p11"/>
            <p:cNvSpPr/>
            <p:nvPr/>
          </p:nvSpPr>
          <p:spPr>
            <a:xfrm>
              <a:off x="6933975" y="1187700"/>
              <a:ext cx="115125" cy="56325"/>
            </a:xfrm>
            <a:custGeom>
              <a:avLst/>
              <a:gdLst/>
              <a:ahLst/>
              <a:cxnLst/>
              <a:rect l="l" t="t" r="r" b="b"/>
              <a:pathLst>
                <a:path w="4605" h="2253" extrusionOk="0">
                  <a:moveTo>
                    <a:pt x="3126" y="1"/>
                  </a:moveTo>
                  <a:cubicBezTo>
                    <a:pt x="2723" y="1"/>
                    <a:pt x="2320" y="68"/>
                    <a:pt x="1883" y="202"/>
                  </a:cubicBezTo>
                  <a:cubicBezTo>
                    <a:pt x="1412" y="337"/>
                    <a:pt x="1043" y="538"/>
                    <a:pt x="673" y="807"/>
                  </a:cubicBezTo>
                  <a:cubicBezTo>
                    <a:pt x="538" y="908"/>
                    <a:pt x="404" y="1042"/>
                    <a:pt x="270" y="1210"/>
                  </a:cubicBezTo>
                  <a:cubicBezTo>
                    <a:pt x="135" y="1378"/>
                    <a:pt x="68" y="1580"/>
                    <a:pt x="1" y="1815"/>
                  </a:cubicBezTo>
                  <a:cubicBezTo>
                    <a:pt x="1" y="1849"/>
                    <a:pt x="1" y="1916"/>
                    <a:pt x="68" y="1983"/>
                  </a:cubicBezTo>
                  <a:cubicBezTo>
                    <a:pt x="102" y="2017"/>
                    <a:pt x="135" y="2051"/>
                    <a:pt x="236" y="2084"/>
                  </a:cubicBezTo>
                  <a:cubicBezTo>
                    <a:pt x="270" y="2151"/>
                    <a:pt x="303" y="2151"/>
                    <a:pt x="337" y="2151"/>
                  </a:cubicBezTo>
                  <a:cubicBezTo>
                    <a:pt x="606" y="2219"/>
                    <a:pt x="908" y="2252"/>
                    <a:pt x="1211" y="2252"/>
                  </a:cubicBezTo>
                  <a:cubicBezTo>
                    <a:pt x="1345" y="2252"/>
                    <a:pt x="1547" y="2252"/>
                    <a:pt x="1681" y="2219"/>
                  </a:cubicBezTo>
                  <a:cubicBezTo>
                    <a:pt x="2185" y="2185"/>
                    <a:pt x="2689" y="2051"/>
                    <a:pt x="3227" y="1849"/>
                  </a:cubicBezTo>
                  <a:cubicBezTo>
                    <a:pt x="3429" y="1748"/>
                    <a:pt x="3630" y="1681"/>
                    <a:pt x="3832" y="1546"/>
                  </a:cubicBezTo>
                  <a:cubicBezTo>
                    <a:pt x="4101" y="1412"/>
                    <a:pt x="4269" y="1311"/>
                    <a:pt x="4437" y="1143"/>
                  </a:cubicBezTo>
                  <a:cubicBezTo>
                    <a:pt x="4571" y="1009"/>
                    <a:pt x="4605" y="841"/>
                    <a:pt x="4605" y="673"/>
                  </a:cubicBezTo>
                  <a:cubicBezTo>
                    <a:pt x="4605" y="572"/>
                    <a:pt x="4538" y="505"/>
                    <a:pt x="4470" y="471"/>
                  </a:cubicBezTo>
                  <a:cubicBezTo>
                    <a:pt x="4437" y="370"/>
                    <a:pt x="4336" y="337"/>
                    <a:pt x="4269" y="303"/>
                  </a:cubicBezTo>
                  <a:cubicBezTo>
                    <a:pt x="4168" y="236"/>
                    <a:pt x="4101" y="202"/>
                    <a:pt x="4033" y="202"/>
                  </a:cubicBezTo>
                  <a:cubicBezTo>
                    <a:pt x="3966" y="169"/>
                    <a:pt x="3832" y="169"/>
                    <a:pt x="3765" y="135"/>
                  </a:cubicBezTo>
                  <a:cubicBezTo>
                    <a:pt x="3563" y="34"/>
                    <a:pt x="3328" y="34"/>
                    <a:pt x="3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9" name="Google Shape;209;p11"/>
          <p:cNvSpPr/>
          <p:nvPr/>
        </p:nvSpPr>
        <p:spPr>
          <a:xfrm rot="-5400000">
            <a:off x="10989929" y="4129981"/>
            <a:ext cx="483296" cy="42617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1"/>
          <p:cNvSpPr/>
          <p:nvPr/>
        </p:nvSpPr>
        <p:spPr>
          <a:xfrm rot="-5400000">
            <a:off x="9868670" y="5346676"/>
            <a:ext cx="309589" cy="27300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1"/>
          <p:cNvSpPr/>
          <p:nvPr/>
        </p:nvSpPr>
        <p:spPr>
          <a:xfrm rot="-5400000">
            <a:off x="10209940" y="5649268"/>
            <a:ext cx="191061" cy="16847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1"/>
          <p:cNvSpPr/>
          <p:nvPr/>
        </p:nvSpPr>
        <p:spPr>
          <a:xfrm rot="2527600">
            <a:off x="10113237" y="662369"/>
            <a:ext cx="303820" cy="791703"/>
          </a:xfrm>
          <a:custGeom>
            <a:avLst/>
            <a:gdLst/>
            <a:ahLst/>
            <a:cxnLst/>
            <a:rect l="l" t="t" r="r" b="b"/>
            <a:pathLst>
              <a:path w="10049" h="26186" extrusionOk="0">
                <a:moveTo>
                  <a:pt x="6026" y="9334"/>
                </a:moveTo>
                <a:cubicBezTo>
                  <a:pt x="6036" y="9343"/>
                  <a:pt x="6050" y="9343"/>
                  <a:pt x="6050" y="9343"/>
                </a:cubicBezTo>
                <a:cubicBezTo>
                  <a:pt x="6042" y="9340"/>
                  <a:pt x="6034" y="9337"/>
                  <a:pt x="6026" y="9334"/>
                </a:cubicBezTo>
                <a:close/>
                <a:moveTo>
                  <a:pt x="3093" y="8839"/>
                </a:moveTo>
                <a:cubicBezTo>
                  <a:pt x="3529" y="8839"/>
                  <a:pt x="3899" y="8839"/>
                  <a:pt x="4336" y="8872"/>
                </a:cubicBezTo>
                <a:cubicBezTo>
                  <a:pt x="4899" y="8972"/>
                  <a:pt x="5494" y="9136"/>
                  <a:pt x="6026" y="9334"/>
                </a:cubicBezTo>
                <a:lnTo>
                  <a:pt x="6026" y="9334"/>
                </a:lnTo>
                <a:cubicBezTo>
                  <a:pt x="6021" y="9329"/>
                  <a:pt x="6016" y="9321"/>
                  <a:pt x="6016" y="9309"/>
                </a:cubicBezTo>
                <a:lnTo>
                  <a:pt x="6016" y="9309"/>
                </a:lnTo>
                <a:cubicBezTo>
                  <a:pt x="6016" y="9309"/>
                  <a:pt x="6050" y="9309"/>
                  <a:pt x="6050" y="9343"/>
                </a:cubicBezTo>
                <a:cubicBezTo>
                  <a:pt x="6420" y="9511"/>
                  <a:pt x="6756" y="9679"/>
                  <a:pt x="7092" y="9914"/>
                </a:cubicBezTo>
                <a:cubicBezTo>
                  <a:pt x="6554" y="10351"/>
                  <a:pt x="5983" y="10654"/>
                  <a:pt x="5344" y="10922"/>
                </a:cubicBezTo>
                <a:cubicBezTo>
                  <a:pt x="4605" y="11225"/>
                  <a:pt x="3865" y="11426"/>
                  <a:pt x="3126" y="11561"/>
                </a:cubicBezTo>
                <a:cubicBezTo>
                  <a:pt x="2925" y="11578"/>
                  <a:pt x="2731" y="11586"/>
                  <a:pt x="2542" y="11586"/>
                </a:cubicBezTo>
                <a:cubicBezTo>
                  <a:pt x="2353" y="11586"/>
                  <a:pt x="2168" y="11578"/>
                  <a:pt x="1984" y="11561"/>
                </a:cubicBezTo>
                <a:lnTo>
                  <a:pt x="1479" y="11426"/>
                </a:lnTo>
                <a:cubicBezTo>
                  <a:pt x="1379" y="11393"/>
                  <a:pt x="1345" y="11359"/>
                  <a:pt x="1244" y="11292"/>
                </a:cubicBezTo>
                <a:lnTo>
                  <a:pt x="1177" y="11225"/>
                </a:lnTo>
                <a:cubicBezTo>
                  <a:pt x="1143" y="11191"/>
                  <a:pt x="1143" y="11158"/>
                  <a:pt x="1076" y="11090"/>
                </a:cubicBezTo>
                <a:cubicBezTo>
                  <a:pt x="1076" y="11057"/>
                  <a:pt x="1043" y="11023"/>
                  <a:pt x="1043" y="10956"/>
                </a:cubicBezTo>
                <a:lnTo>
                  <a:pt x="1043" y="10721"/>
                </a:lnTo>
                <a:lnTo>
                  <a:pt x="1177" y="10217"/>
                </a:lnTo>
                <a:cubicBezTo>
                  <a:pt x="1244" y="10049"/>
                  <a:pt x="1345" y="9881"/>
                  <a:pt x="1479" y="9713"/>
                </a:cubicBezTo>
                <a:lnTo>
                  <a:pt x="1849" y="9343"/>
                </a:lnTo>
                <a:cubicBezTo>
                  <a:pt x="2017" y="9208"/>
                  <a:pt x="2185" y="9141"/>
                  <a:pt x="2353" y="9040"/>
                </a:cubicBezTo>
                <a:cubicBezTo>
                  <a:pt x="2588" y="8973"/>
                  <a:pt x="2857" y="8872"/>
                  <a:pt x="3093" y="8839"/>
                </a:cubicBezTo>
                <a:close/>
                <a:moveTo>
                  <a:pt x="6722" y="15627"/>
                </a:moveTo>
                <a:cubicBezTo>
                  <a:pt x="6722" y="15627"/>
                  <a:pt x="6756" y="15627"/>
                  <a:pt x="6756" y="15694"/>
                </a:cubicBezTo>
                <a:cubicBezTo>
                  <a:pt x="6756" y="15627"/>
                  <a:pt x="6756" y="15627"/>
                  <a:pt x="6722" y="15627"/>
                </a:cubicBezTo>
                <a:close/>
                <a:moveTo>
                  <a:pt x="2992" y="15795"/>
                </a:moveTo>
                <a:cubicBezTo>
                  <a:pt x="2958" y="15795"/>
                  <a:pt x="2958" y="15795"/>
                  <a:pt x="2891" y="15862"/>
                </a:cubicBezTo>
                <a:cubicBezTo>
                  <a:pt x="2925" y="15862"/>
                  <a:pt x="2925" y="15795"/>
                  <a:pt x="2992" y="15795"/>
                </a:cubicBezTo>
                <a:close/>
                <a:moveTo>
                  <a:pt x="4370" y="15358"/>
                </a:moveTo>
                <a:cubicBezTo>
                  <a:pt x="4874" y="15358"/>
                  <a:pt x="5344" y="15358"/>
                  <a:pt x="5815" y="15392"/>
                </a:cubicBezTo>
                <a:cubicBezTo>
                  <a:pt x="6117" y="15426"/>
                  <a:pt x="6487" y="15526"/>
                  <a:pt x="6823" y="15627"/>
                </a:cubicBezTo>
                <a:cubicBezTo>
                  <a:pt x="7024" y="15728"/>
                  <a:pt x="7260" y="15862"/>
                  <a:pt x="7428" y="16030"/>
                </a:cubicBezTo>
                <a:lnTo>
                  <a:pt x="7495" y="16064"/>
                </a:lnTo>
                <a:cubicBezTo>
                  <a:pt x="7192" y="16367"/>
                  <a:pt x="6890" y="16635"/>
                  <a:pt x="6588" y="16904"/>
                </a:cubicBezTo>
                <a:cubicBezTo>
                  <a:pt x="6184" y="17240"/>
                  <a:pt x="5714" y="17475"/>
                  <a:pt x="5210" y="17711"/>
                </a:cubicBezTo>
                <a:cubicBezTo>
                  <a:pt x="4840" y="17879"/>
                  <a:pt x="4470" y="17946"/>
                  <a:pt x="4067" y="18047"/>
                </a:cubicBezTo>
                <a:cubicBezTo>
                  <a:pt x="3916" y="18064"/>
                  <a:pt x="3773" y="18072"/>
                  <a:pt x="3626" y="18072"/>
                </a:cubicBezTo>
                <a:cubicBezTo>
                  <a:pt x="3479" y="18072"/>
                  <a:pt x="3328" y="18064"/>
                  <a:pt x="3160" y="18047"/>
                </a:cubicBezTo>
                <a:cubicBezTo>
                  <a:pt x="2891" y="17980"/>
                  <a:pt x="2656" y="17912"/>
                  <a:pt x="2387" y="17812"/>
                </a:cubicBezTo>
                <a:cubicBezTo>
                  <a:pt x="2185" y="17744"/>
                  <a:pt x="2017" y="17610"/>
                  <a:pt x="1849" y="17475"/>
                </a:cubicBezTo>
                <a:cubicBezTo>
                  <a:pt x="1782" y="17408"/>
                  <a:pt x="1681" y="17375"/>
                  <a:pt x="1647" y="17274"/>
                </a:cubicBezTo>
                <a:cubicBezTo>
                  <a:pt x="1614" y="17240"/>
                  <a:pt x="1614" y="17207"/>
                  <a:pt x="1547" y="17139"/>
                </a:cubicBezTo>
                <a:cubicBezTo>
                  <a:pt x="1547" y="17106"/>
                  <a:pt x="1513" y="17072"/>
                  <a:pt x="1513" y="17039"/>
                </a:cubicBezTo>
                <a:lnTo>
                  <a:pt x="1513" y="16938"/>
                </a:lnTo>
                <a:cubicBezTo>
                  <a:pt x="1513" y="16904"/>
                  <a:pt x="1547" y="16871"/>
                  <a:pt x="1547" y="16803"/>
                </a:cubicBezTo>
                <a:cubicBezTo>
                  <a:pt x="1614" y="16736"/>
                  <a:pt x="1647" y="16703"/>
                  <a:pt x="1681" y="16602"/>
                </a:cubicBezTo>
                <a:cubicBezTo>
                  <a:pt x="1816" y="16467"/>
                  <a:pt x="1883" y="16333"/>
                  <a:pt x="2017" y="16266"/>
                </a:cubicBezTo>
                <a:cubicBezTo>
                  <a:pt x="2252" y="16064"/>
                  <a:pt x="2555" y="15930"/>
                  <a:pt x="2857" y="15762"/>
                </a:cubicBezTo>
                <a:cubicBezTo>
                  <a:pt x="3361" y="15560"/>
                  <a:pt x="3865" y="15426"/>
                  <a:pt x="4370" y="15358"/>
                </a:cubicBezTo>
                <a:close/>
                <a:moveTo>
                  <a:pt x="4370" y="1"/>
                </a:moveTo>
                <a:cubicBezTo>
                  <a:pt x="4067" y="101"/>
                  <a:pt x="3865" y="101"/>
                  <a:pt x="3597" y="135"/>
                </a:cubicBezTo>
                <a:cubicBezTo>
                  <a:pt x="3496" y="135"/>
                  <a:pt x="3361" y="169"/>
                  <a:pt x="3294" y="269"/>
                </a:cubicBezTo>
                <a:cubicBezTo>
                  <a:pt x="3193" y="337"/>
                  <a:pt x="3160" y="471"/>
                  <a:pt x="3160" y="605"/>
                </a:cubicBezTo>
                <a:cubicBezTo>
                  <a:pt x="3160" y="740"/>
                  <a:pt x="3193" y="841"/>
                  <a:pt x="3294" y="941"/>
                </a:cubicBezTo>
                <a:cubicBezTo>
                  <a:pt x="3352" y="1000"/>
                  <a:pt x="3460" y="1083"/>
                  <a:pt x="3554" y="1083"/>
                </a:cubicBezTo>
                <a:cubicBezTo>
                  <a:pt x="3568" y="1083"/>
                  <a:pt x="3583" y="1081"/>
                  <a:pt x="3597" y="1076"/>
                </a:cubicBezTo>
                <a:cubicBezTo>
                  <a:pt x="3832" y="1042"/>
                  <a:pt x="4059" y="1026"/>
                  <a:pt x="4286" y="1026"/>
                </a:cubicBezTo>
                <a:cubicBezTo>
                  <a:pt x="4512" y="1026"/>
                  <a:pt x="4739" y="1042"/>
                  <a:pt x="4974" y="1076"/>
                </a:cubicBezTo>
                <a:cubicBezTo>
                  <a:pt x="5344" y="1110"/>
                  <a:pt x="5714" y="1244"/>
                  <a:pt x="6083" y="1345"/>
                </a:cubicBezTo>
                <a:cubicBezTo>
                  <a:pt x="6420" y="1513"/>
                  <a:pt x="6756" y="1681"/>
                  <a:pt x="7058" y="1916"/>
                </a:cubicBezTo>
                <a:cubicBezTo>
                  <a:pt x="7360" y="2151"/>
                  <a:pt x="7663" y="2454"/>
                  <a:pt x="7898" y="2756"/>
                </a:cubicBezTo>
                <a:cubicBezTo>
                  <a:pt x="8201" y="3126"/>
                  <a:pt x="8402" y="3496"/>
                  <a:pt x="8570" y="3966"/>
                </a:cubicBezTo>
                <a:cubicBezTo>
                  <a:pt x="8738" y="4436"/>
                  <a:pt x="8873" y="4873"/>
                  <a:pt x="8940" y="5377"/>
                </a:cubicBezTo>
                <a:cubicBezTo>
                  <a:pt x="9041" y="5949"/>
                  <a:pt x="9041" y="6486"/>
                  <a:pt x="8940" y="7024"/>
                </a:cubicBezTo>
                <a:cubicBezTo>
                  <a:pt x="8906" y="7394"/>
                  <a:pt x="8839" y="7730"/>
                  <a:pt x="8705" y="8066"/>
                </a:cubicBezTo>
                <a:cubicBezTo>
                  <a:pt x="8570" y="8335"/>
                  <a:pt x="8402" y="8570"/>
                  <a:pt x="8234" y="8839"/>
                </a:cubicBezTo>
                <a:cubicBezTo>
                  <a:pt x="8100" y="9007"/>
                  <a:pt x="7965" y="9141"/>
                  <a:pt x="7797" y="9309"/>
                </a:cubicBezTo>
                <a:cubicBezTo>
                  <a:pt x="7495" y="9040"/>
                  <a:pt x="7092" y="8839"/>
                  <a:pt x="6688" y="8671"/>
                </a:cubicBezTo>
                <a:cubicBezTo>
                  <a:pt x="5882" y="8301"/>
                  <a:pt x="5075" y="8032"/>
                  <a:pt x="4202" y="7965"/>
                </a:cubicBezTo>
                <a:cubicBezTo>
                  <a:pt x="4017" y="7931"/>
                  <a:pt x="3832" y="7915"/>
                  <a:pt x="3643" y="7915"/>
                </a:cubicBezTo>
                <a:cubicBezTo>
                  <a:pt x="3454" y="7915"/>
                  <a:pt x="3261" y="7931"/>
                  <a:pt x="3059" y="7965"/>
                </a:cubicBezTo>
                <a:cubicBezTo>
                  <a:pt x="2857" y="7999"/>
                  <a:pt x="2689" y="7999"/>
                  <a:pt x="2488" y="8066"/>
                </a:cubicBezTo>
                <a:cubicBezTo>
                  <a:pt x="2252" y="8133"/>
                  <a:pt x="2084" y="8200"/>
                  <a:pt x="1883" y="8301"/>
                </a:cubicBezTo>
                <a:cubicBezTo>
                  <a:pt x="1547" y="8469"/>
                  <a:pt x="1244" y="8671"/>
                  <a:pt x="975" y="8906"/>
                </a:cubicBezTo>
                <a:cubicBezTo>
                  <a:pt x="673" y="9208"/>
                  <a:pt x="471" y="9578"/>
                  <a:pt x="303" y="9981"/>
                </a:cubicBezTo>
                <a:cubicBezTo>
                  <a:pt x="68" y="10519"/>
                  <a:pt x="1" y="11090"/>
                  <a:pt x="303" y="11662"/>
                </a:cubicBezTo>
                <a:cubicBezTo>
                  <a:pt x="538" y="12099"/>
                  <a:pt x="1043" y="12367"/>
                  <a:pt x="1547" y="12435"/>
                </a:cubicBezTo>
                <a:cubicBezTo>
                  <a:pt x="1827" y="12494"/>
                  <a:pt x="2113" y="12520"/>
                  <a:pt x="2400" y="12520"/>
                </a:cubicBezTo>
                <a:cubicBezTo>
                  <a:pt x="2768" y="12520"/>
                  <a:pt x="3137" y="12477"/>
                  <a:pt x="3496" y="12401"/>
                </a:cubicBezTo>
                <a:cubicBezTo>
                  <a:pt x="4202" y="12267"/>
                  <a:pt x="4874" y="12065"/>
                  <a:pt x="5546" y="11763"/>
                </a:cubicBezTo>
                <a:cubicBezTo>
                  <a:pt x="6251" y="11494"/>
                  <a:pt x="6957" y="11090"/>
                  <a:pt x="7596" y="10654"/>
                </a:cubicBezTo>
                <a:cubicBezTo>
                  <a:pt x="7697" y="10586"/>
                  <a:pt x="7730" y="10519"/>
                  <a:pt x="7797" y="10486"/>
                </a:cubicBezTo>
                <a:cubicBezTo>
                  <a:pt x="8033" y="10654"/>
                  <a:pt x="8201" y="10855"/>
                  <a:pt x="8369" y="11057"/>
                </a:cubicBezTo>
                <a:cubicBezTo>
                  <a:pt x="8469" y="11258"/>
                  <a:pt x="8604" y="11426"/>
                  <a:pt x="8738" y="11662"/>
                </a:cubicBezTo>
                <a:cubicBezTo>
                  <a:pt x="8806" y="11863"/>
                  <a:pt x="8873" y="12099"/>
                  <a:pt x="8906" y="12334"/>
                </a:cubicBezTo>
                <a:cubicBezTo>
                  <a:pt x="8940" y="12603"/>
                  <a:pt x="8940" y="12905"/>
                  <a:pt x="8906" y="13241"/>
                </a:cubicBezTo>
                <a:cubicBezTo>
                  <a:pt x="8873" y="13611"/>
                  <a:pt x="8738" y="14014"/>
                  <a:pt x="8570" y="14384"/>
                </a:cubicBezTo>
                <a:cubicBezTo>
                  <a:pt x="8402" y="14720"/>
                  <a:pt x="8234" y="15056"/>
                  <a:pt x="8033" y="15358"/>
                </a:cubicBezTo>
                <a:lnTo>
                  <a:pt x="7932" y="15258"/>
                </a:lnTo>
                <a:cubicBezTo>
                  <a:pt x="7596" y="15022"/>
                  <a:pt x="7260" y="14854"/>
                  <a:pt x="6890" y="14686"/>
                </a:cubicBezTo>
                <a:cubicBezTo>
                  <a:pt x="6520" y="14552"/>
                  <a:pt x="6083" y="14451"/>
                  <a:pt x="5714" y="14417"/>
                </a:cubicBezTo>
                <a:cubicBezTo>
                  <a:pt x="5529" y="14401"/>
                  <a:pt x="5327" y="14392"/>
                  <a:pt x="5126" y="14392"/>
                </a:cubicBezTo>
                <a:cubicBezTo>
                  <a:pt x="4924" y="14392"/>
                  <a:pt x="4722" y="14401"/>
                  <a:pt x="4538" y="14417"/>
                </a:cubicBezTo>
                <a:cubicBezTo>
                  <a:pt x="3731" y="14518"/>
                  <a:pt x="2992" y="14720"/>
                  <a:pt x="2252" y="15056"/>
                </a:cubicBezTo>
                <a:cubicBezTo>
                  <a:pt x="1715" y="15291"/>
                  <a:pt x="1143" y="15728"/>
                  <a:pt x="807" y="16232"/>
                </a:cubicBezTo>
                <a:cubicBezTo>
                  <a:pt x="673" y="16467"/>
                  <a:pt x="538" y="16736"/>
                  <a:pt x="572" y="17039"/>
                </a:cubicBezTo>
                <a:cubicBezTo>
                  <a:pt x="572" y="17375"/>
                  <a:pt x="707" y="17644"/>
                  <a:pt x="908" y="17912"/>
                </a:cubicBezTo>
                <a:cubicBezTo>
                  <a:pt x="1143" y="18148"/>
                  <a:pt x="1412" y="18383"/>
                  <a:pt x="1715" y="18551"/>
                </a:cubicBezTo>
                <a:cubicBezTo>
                  <a:pt x="2084" y="18753"/>
                  <a:pt x="2521" y="18887"/>
                  <a:pt x="2992" y="18954"/>
                </a:cubicBezTo>
                <a:cubicBezTo>
                  <a:pt x="3193" y="18988"/>
                  <a:pt x="3429" y="18988"/>
                  <a:pt x="3664" y="18988"/>
                </a:cubicBezTo>
                <a:cubicBezTo>
                  <a:pt x="3899" y="18988"/>
                  <a:pt x="4168" y="18954"/>
                  <a:pt x="4370" y="18921"/>
                </a:cubicBezTo>
                <a:cubicBezTo>
                  <a:pt x="4840" y="18820"/>
                  <a:pt x="5243" y="18719"/>
                  <a:pt x="5680" y="18484"/>
                </a:cubicBezTo>
                <a:cubicBezTo>
                  <a:pt x="6554" y="18114"/>
                  <a:pt x="7293" y="17543"/>
                  <a:pt x="7932" y="16871"/>
                </a:cubicBezTo>
                <a:lnTo>
                  <a:pt x="8100" y="16703"/>
                </a:lnTo>
                <a:cubicBezTo>
                  <a:pt x="8369" y="17039"/>
                  <a:pt x="8570" y="17375"/>
                  <a:pt x="8738" y="17744"/>
                </a:cubicBezTo>
                <a:cubicBezTo>
                  <a:pt x="8873" y="18047"/>
                  <a:pt x="8940" y="18316"/>
                  <a:pt x="8974" y="18652"/>
                </a:cubicBezTo>
                <a:cubicBezTo>
                  <a:pt x="9041" y="18954"/>
                  <a:pt x="9041" y="19257"/>
                  <a:pt x="8974" y="19559"/>
                </a:cubicBezTo>
                <a:cubicBezTo>
                  <a:pt x="8940" y="19895"/>
                  <a:pt x="8873" y="20164"/>
                  <a:pt x="8738" y="20466"/>
                </a:cubicBezTo>
                <a:cubicBezTo>
                  <a:pt x="8570" y="20903"/>
                  <a:pt x="8301" y="21273"/>
                  <a:pt x="8066" y="21609"/>
                </a:cubicBezTo>
                <a:cubicBezTo>
                  <a:pt x="7629" y="22147"/>
                  <a:pt x="7125" y="22617"/>
                  <a:pt x="6588" y="23020"/>
                </a:cubicBezTo>
                <a:cubicBezTo>
                  <a:pt x="5755" y="23653"/>
                  <a:pt x="4857" y="24187"/>
                  <a:pt x="3892" y="24621"/>
                </a:cubicBezTo>
                <a:lnTo>
                  <a:pt x="3892" y="24621"/>
                </a:lnTo>
                <a:cubicBezTo>
                  <a:pt x="3896" y="24617"/>
                  <a:pt x="3899" y="24610"/>
                  <a:pt x="3899" y="24600"/>
                </a:cubicBezTo>
                <a:cubicBezTo>
                  <a:pt x="3865" y="24600"/>
                  <a:pt x="3865" y="24634"/>
                  <a:pt x="3832" y="24634"/>
                </a:cubicBezTo>
                <a:cubicBezTo>
                  <a:pt x="3193" y="24869"/>
                  <a:pt x="2555" y="25104"/>
                  <a:pt x="1916" y="25272"/>
                </a:cubicBezTo>
                <a:cubicBezTo>
                  <a:pt x="1681" y="25306"/>
                  <a:pt x="1547" y="25608"/>
                  <a:pt x="1580" y="25843"/>
                </a:cubicBezTo>
                <a:cubicBezTo>
                  <a:pt x="1669" y="26079"/>
                  <a:pt x="1860" y="26186"/>
                  <a:pt x="2088" y="26186"/>
                </a:cubicBezTo>
                <a:cubicBezTo>
                  <a:pt x="2119" y="26186"/>
                  <a:pt x="2152" y="26184"/>
                  <a:pt x="2185" y="26179"/>
                </a:cubicBezTo>
                <a:cubicBezTo>
                  <a:pt x="3059" y="25978"/>
                  <a:pt x="3899" y="25675"/>
                  <a:pt x="4739" y="25306"/>
                </a:cubicBezTo>
                <a:cubicBezTo>
                  <a:pt x="5613" y="24869"/>
                  <a:pt x="6453" y="24365"/>
                  <a:pt x="7260" y="23760"/>
                </a:cubicBezTo>
                <a:cubicBezTo>
                  <a:pt x="8705" y="22651"/>
                  <a:pt x="9948" y="21071"/>
                  <a:pt x="9982" y="19156"/>
                </a:cubicBezTo>
                <a:cubicBezTo>
                  <a:pt x="9982" y="18148"/>
                  <a:pt x="9612" y="17240"/>
                  <a:pt x="9074" y="16400"/>
                </a:cubicBezTo>
                <a:cubicBezTo>
                  <a:pt x="8974" y="16266"/>
                  <a:pt x="8873" y="16131"/>
                  <a:pt x="8772" y="15963"/>
                </a:cubicBezTo>
                <a:cubicBezTo>
                  <a:pt x="9108" y="15526"/>
                  <a:pt x="9377" y="15022"/>
                  <a:pt x="9578" y="14518"/>
                </a:cubicBezTo>
                <a:cubicBezTo>
                  <a:pt x="9915" y="13678"/>
                  <a:pt x="9982" y="12771"/>
                  <a:pt x="9814" y="11897"/>
                </a:cubicBezTo>
                <a:cubicBezTo>
                  <a:pt x="9646" y="11158"/>
                  <a:pt x="9242" y="10519"/>
                  <a:pt x="8738" y="9981"/>
                </a:cubicBezTo>
                <a:lnTo>
                  <a:pt x="8570" y="9813"/>
                </a:lnTo>
                <a:cubicBezTo>
                  <a:pt x="8806" y="9545"/>
                  <a:pt x="9041" y="9242"/>
                  <a:pt x="9242" y="8973"/>
                </a:cubicBezTo>
                <a:cubicBezTo>
                  <a:pt x="9444" y="8671"/>
                  <a:pt x="9578" y="8335"/>
                  <a:pt x="9713" y="7999"/>
                </a:cubicBezTo>
                <a:cubicBezTo>
                  <a:pt x="9780" y="7797"/>
                  <a:pt x="9780" y="7562"/>
                  <a:pt x="9814" y="7394"/>
                </a:cubicBezTo>
                <a:lnTo>
                  <a:pt x="9948" y="6520"/>
                </a:lnTo>
                <a:cubicBezTo>
                  <a:pt x="10049" y="5478"/>
                  <a:pt x="9814" y="4436"/>
                  <a:pt x="9410" y="3462"/>
                </a:cubicBezTo>
                <a:cubicBezTo>
                  <a:pt x="8940" y="2353"/>
                  <a:pt x="8201" y="1446"/>
                  <a:pt x="7192" y="807"/>
                </a:cubicBezTo>
                <a:cubicBezTo>
                  <a:pt x="6352" y="269"/>
                  <a:pt x="5344" y="1"/>
                  <a:pt x="437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1"/>
          <p:cNvSpPr/>
          <p:nvPr/>
        </p:nvSpPr>
        <p:spPr>
          <a:xfrm rot="2871926">
            <a:off x="11187660" y="2540003"/>
            <a:ext cx="287944" cy="804864"/>
          </a:xfrm>
          <a:custGeom>
            <a:avLst/>
            <a:gdLst/>
            <a:ahLst/>
            <a:cxnLst/>
            <a:rect l="l" t="t" r="r" b="b"/>
            <a:pathLst>
              <a:path w="8638" h="24145" extrusionOk="0">
                <a:moveTo>
                  <a:pt x="4604" y="2353"/>
                </a:moveTo>
                <a:lnTo>
                  <a:pt x="4537" y="2420"/>
                </a:lnTo>
                <a:cubicBezTo>
                  <a:pt x="4537" y="2420"/>
                  <a:pt x="4604" y="2420"/>
                  <a:pt x="4604" y="2353"/>
                </a:cubicBezTo>
                <a:close/>
                <a:moveTo>
                  <a:pt x="2823" y="4134"/>
                </a:moveTo>
                <a:lnTo>
                  <a:pt x="2823" y="4134"/>
                </a:lnTo>
                <a:cubicBezTo>
                  <a:pt x="2823" y="4134"/>
                  <a:pt x="2790" y="4167"/>
                  <a:pt x="2790" y="4201"/>
                </a:cubicBezTo>
                <a:lnTo>
                  <a:pt x="2790" y="4201"/>
                </a:lnTo>
                <a:cubicBezTo>
                  <a:pt x="2790" y="4168"/>
                  <a:pt x="2823" y="4168"/>
                  <a:pt x="2823" y="4134"/>
                </a:cubicBezTo>
                <a:close/>
                <a:moveTo>
                  <a:pt x="1580" y="6218"/>
                </a:moveTo>
                <a:lnTo>
                  <a:pt x="1580" y="6218"/>
                </a:lnTo>
                <a:cubicBezTo>
                  <a:pt x="1580" y="6218"/>
                  <a:pt x="1580" y="6246"/>
                  <a:pt x="1561" y="6266"/>
                </a:cubicBezTo>
                <a:lnTo>
                  <a:pt x="1561" y="6266"/>
                </a:lnTo>
                <a:cubicBezTo>
                  <a:pt x="1572" y="6256"/>
                  <a:pt x="1580" y="6241"/>
                  <a:pt x="1580" y="6218"/>
                </a:cubicBezTo>
                <a:close/>
                <a:moveTo>
                  <a:pt x="1561" y="6266"/>
                </a:moveTo>
                <a:cubicBezTo>
                  <a:pt x="1541" y="6285"/>
                  <a:pt x="1513" y="6285"/>
                  <a:pt x="1513" y="6285"/>
                </a:cubicBezTo>
                <a:cubicBezTo>
                  <a:pt x="1536" y="6285"/>
                  <a:pt x="1551" y="6277"/>
                  <a:pt x="1561" y="6266"/>
                </a:cubicBezTo>
                <a:close/>
                <a:moveTo>
                  <a:pt x="5445" y="8536"/>
                </a:moveTo>
                <a:cubicBezTo>
                  <a:pt x="5478" y="8570"/>
                  <a:pt x="5613" y="8570"/>
                  <a:pt x="5680" y="8570"/>
                </a:cubicBezTo>
                <a:cubicBezTo>
                  <a:pt x="5781" y="8570"/>
                  <a:pt x="5814" y="8637"/>
                  <a:pt x="5881" y="8637"/>
                </a:cubicBezTo>
                <a:cubicBezTo>
                  <a:pt x="5949" y="8671"/>
                  <a:pt x="5982" y="8671"/>
                  <a:pt x="6049" y="8704"/>
                </a:cubicBezTo>
                <a:cubicBezTo>
                  <a:pt x="6117" y="8738"/>
                  <a:pt x="6184" y="8805"/>
                  <a:pt x="6217" y="8872"/>
                </a:cubicBezTo>
                <a:lnTo>
                  <a:pt x="6352" y="9141"/>
                </a:lnTo>
                <a:cubicBezTo>
                  <a:pt x="6386" y="9242"/>
                  <a:pt x="6453" y="9377"/>
                  <a:pt x="6453" y="9511"/>
                </a:cubicBezTo>
                <a:lnTo>
                  <a:pt x="6453" y="9981"/>
                </a:lnTo>
                <a:cubicBezTo>
                  <a:pt x="6386" y="10149"/>
                  <a:pt x="6352" y="10318"/>
                  <a:pt x="6318" y="10418"/>
                </a:cubicBezTo>
                <a:cubicBezTo>
                  <a:pt x="6217" y="10553"/>
                  <a:pt x="6184" y="10687"/>
                  <a:pt x="6117" y="10822"/>
                </a:cubicBezTo>
                <a:lnTo>
                  <a:pt x="5848" y="11057"/>
                </a:lnTo>
                <a:cubicBezTo>
                  <a:pt x="5713" y="11158"/>
                  <a:pt x="5613" y="11225"/>
                  <a:pt x="5478" y="11258"/>
                </a:cubicBezTo>
                <a:cubicBezTo>
                  <a:pt x="5310" y="11326"/>
                  <a:pt x="5142" y="11359"/>
                  <a:pt x="5008" y="11393"/>
                </a:cubicBezTo>
                <a:cubicBezTo>
                  <a:pt x="4890" y="11410"/>
                  <a:pt x="4764" y="11418"/>
                  <a:pt x="4630" y="11418"/>
                </a:cubicBezTo>
                <a:cubicBezTo>
                  <a:pt x="4495" y="11418"/>
                  <a:pt x="4352" y="11410"/>
                  <a:pt x="4201" y="11393"/>
                </a:cubicBezTo>
                <a:cubicBezTo>
                  <a:pt x="3798" y="11359"/>
                  <a:pt x="3428" y="11225"/>
                  <a:pt x="3025" y="11057"/>
                </a:cubicBezTo>
                <a:cubicBezTo>
                  <a:pt x="2857" y="10990"/>
                  <a:pt x="2756" y="10922"/>
                  <a:pt x="2622" y="10855"/>
                </a:cubicBezTo>
                <a:cubicBezTo>
                  <a:pt x="2689" y="10654"/>
                  <a:pt x="2823" y="10486"/>
                  <a:pt x="2958" y="10318"/>
                </a:cubicBezTo>
                <a:cubicBezTo>
                  <a:pt x="3126" y="10082"/>
                  <a:pt x="3294" y="9914"/>
                  <a:pt x="3462" y="9746"/>
                </a:cubicBezTo>
                <a:cubicBezTo>
                  <a:pt x="3663" y="9545"/>
                  <a:pt x="3865" y="9343"/>
                  <a:pt x="4134" y="9175"/>
                </a:cubicBezTo>
                <a:cubicBezTo>
                  <a:pt x="4369" y="8973"/>
                  <a:pt x="4672" y="8805"/>
                  <a:pt x="4974" y="8671"/>
                </a:cubicBezTo>
                <a:cubicBezTo>
                  <a:pt x="5109" y="8637"/>
                  <a:pt x="5277" y="8570"/>
                  <a:pt x="5445" y="8536"/>
                </a:cubicBezTo>
                <a:close/>
                <a:moveTo>
                  <a:pt x="5243" y="15090"/>
                </a:moveTo>
                <a:cubicBezTo>
                  <a:pt x="5445" y="15123"/>
                  <a:pt x="5646" y="15123"/>
                  <a:pt x="5814" y="15123"/>
                </a:cubicBezTo>
                <a:cubicBezTo>
                  <a:pt x="5881" y="15123"/>
                  <a:pt x="6016" y="15190"/>
                  <a:pt x="6117" y="15224"/>
                </a:cubicBezTo>
                <a:cubicBezTo>
                  <a:pt x="6150" y="15224"/>
                  <a:pt x="6184" y="15258"/>
                  <a:pt x="6217" y="15258"/>
                </a:cubicBezTo>
                <a:cubicBezTo>
                  <a:pt x="6217" y="15291"/>
                  <a:pt x="6184" y="15358"/>
                  <a:pt x="6150" y="15392"/>
                </a:cubicBezTo>
                <a:lnTo>
                  <a:pt x="5881" y="15627"/>
                </a:lnTo>
                <a:cubicBezTo>
                  <a:pt x="5579" y="15862"/>
                  <a:pt x="5243" y="16064"/>
                  <a:pt x="4873" y="16199"/>
                </a:cubicBezTo>
                <a:cubicBezTo>
                  <a:pt x="4571" y="16299"/>
                  <a:pt x="4336" y="16400"/>
                  <a:pt x="4033" y="16434"/>
                </a:cubicBezTo>
                <a:lnTo>
                  <a:pt x="3529" y="16434"/>
                </a:lnTo>
                <a:cubicBezTo>
                  <a:pt x="3462" y="16434"/>
                  <a:pt x="3361" y="16400"/>
                  <a:pt x="3227" y="16367"/>
                </a:cubicBezTo>
                <a:cubicBezTo>
                  <a:pt x="3227" y="16299"/>
                  <a:pt x="3294" y="16299"/>
                  <a:pt x="3294" y="16266"/>
                </a:cubicBezTo>
                <a:cubicBezTo>
                  <a:pt x="3462" y="16064"/>
                  <a:pt x="3630" y="15896"/>
                  <a:pt x="3831" y="15728"/>
                </a:cubicBezTo>
                <a:cubicBezTo>
                  <a:pt x="4033" y="15560"/>
                  <a:pt x="4302" y="15426"/>
                  <a:pt x="4537" y="15291"/>
                </a:cubicBezTo>
                <a:cubicBezTo>
                  <a:pt x="4739" y="15224"/>
                  <a:pt x="5008" y="15123"/>
                  <a:pt x="5243" y="15090"/>
                </a:cubicBezTo>
                <a:close/>
                <a:moveTo>
                  <a:pt x="4235" y="22416"/>
                </a:moveTo>
                <a:lnTo>
                  <a:pt x="4302" y="22449"/>
                </a:lnTo>
                <a:cubicBezTo>
                  <a:pt x="4302" y="22449"/>
                  <a:pt x="4235" y="22449"/>
                  <a:pt x="4235" y="22416"/>
                </a:cubicBezTo>
                <a:close/>
                <a:moveTo>
                  <a:pt x="7663" y="1"/>
                </a:moveTo>
                <a:cubicBezTo>
                  <a:pt x="7058" y="34"/>
                  <a:pt x="6352" y="236"/>
                  <a:pt x="5781" y="471"/>
                </a:cubicBezTo>
                <a:cubicBezTo>
                  <a:pt x="4873" y="841"/>
                  <a:pt x="4100" y="1345"/>
                  <a:pt x="3361" y="1983"/>
                </a:cubicBezTo>
                <a:cubicBezTo>
                  <a:pt x="2655" y="2622"/>
                  <a:pt x="2017" y="3361"/>
                  <a:pt x="1479" y="4168"/>
                </a:cubicBezTo>
                <a:cubicBezTo>
                  <a:pt x="975" y="4941"/>
                  <a:pt x="538" y="5781"/>
                  <a:pt x="303" y="6654"/>
                </a:cubicBezTo>
                <a:cubicBezTo>
                  <a:pt x="168" y="7058"/>
                  <a:pt x="101" y="7495"/>
                  <a:pt x="34" y="7965"/>
                </a:cubicBezTo>
                <a:cubicBezTo>
                  <a:pt x="0" y="8368"/>
                  <a:pt x="34" y="8805"/>
                  <a:pt x="101" y="9209"/>
                </a:cubicBezTo>
                <a:cubicBezTo>
                  <a:pt x="202" y="10015"/>
                  <a:pt x="639" y="10721"/>
                  <a:pt x="1244" y="11258"/>
                </a:cubicBezTo>
                <a:cubicBezTo>
                  <a:pt x="975" y="12031"/>
                  <a:pt x="841" y="12872"/>
                  <a:pt x="841" y="13644"/>
                </a:cubicBezTo>
                <a:cubicBezTo>
                  <a:pt x="841" y="14485"/>
                  <a:pt x="1009" y="15291"/>
                  <a:pt x="1412" y="16064"/>
                </a:cubicBezTo>
                <a:cubicBezTo>
                  <a:pt x="1513" y="16266"/>
                  <a:pt x="1647" y="16467"/>
                  <a:pt x="1815" y="16669"/>
                </a:cubicBezTo>
                <a:cubicBezTo>
                  <a:pt x="1345" y="17744"/>
                  <a:pt x="1311" y="18954"/>
                  <a:pt x="1580" y="20097"/>
                </a:cubicBezTo>
                <a:cubicBezTo>
                  <a:pt x="1681" y="20668"/>
                  <a:pt x="1950" y="21273"/>
                  <a:pt x="2286" y="21777"/>
                </a:cubicBezTo>
                <a:cubicBezTo>
                  <a:pt x="2622" y="22281"/>
                  <a:pt x="3025" y="22785"/>
                  <a:pt x="3495" y="23155"/>
                </a:cubicBezTo>
                <a:cubicBezTo>
                  <a:pt x="4033" y="23592"/>
                  <a:pt x="4638" y="23928"/>
                  <a:pt x="5277" y="24129"/>
                </a:cubicBezTo>
                <a:cubicBezTo>
                  <a:pt x="5317" y="24139"/>
                  <a:pt x="5358" y="24144"/>
                  <a:pt x="5398" y="24144"/>
                </a:cubicBezTo>
                <a:cubicBezTo>
                  <a:pt x="5631" y="24144"/>
                  <a:pt x="5863" y="23989"/>
                  <a:pt x="5949" y="23760"/>
                </a:cubicBezTo>
                <a:cubicBezTo>
                  <a:pt x="6016" y="23457"/>
                  <a:pt x="5848" y="23188"/>
                  <a:pt x="5545" y="23088"/>
                </a:cubicBezTo>
                <a:cubicBezTo>
                  <a:pt x="5445" y="23020"/>
                  <a:pt x="5344" y="22987"/>
                  <a:pt x="5209" y="22953"/>
                </a:cubicBezTo>
                <a:cubicBezTo>
                  <a:pt x="4873" y="22785"/>
                  <a:pt x="4537" y="22617"/>
                  <a:pt x="4268" y="22416"/>
                </a:cubicBezTo>
                <a:cubicBezTo>
                  <a:pt x="4204" y="22416"/>
                  <a:pt x="4201" y="22416"/>
                  <a:pt x="4201" y="22356"/>
                </a:cubicBezTo>
                <a:lnTo>
                  <a:pt x="4201" y="22356"/>
                </a:lnTo>
                <a:cubicBezTo>
                  <a:pt x="4224" y="22376"/>
                  <a:pt x="4246" y="22396"/>
                  <a:pt x="4268" y="22416"/>
                </a:cubicBezTo>
                <a:lnTo>
                  <a:pt x="4201" y="22348"/>
                </a:lnTo>
                <a:lnTo>
                  <a:pt x="4201" y="22348"/>
                </a:lnTo>
                <a:cubicBezTo>
                  <a:pt x="4201" y="22351"/>
                  <a:pt x="4201" y="22354"/>
                  <a:pt x="4201" y="22356"/>
                </a:cubicBezTo>
                <a:lnTo>
                  <a:pt x="4201" y="22356"/>
                </a:lnTo>
                <a:cubicBezTo>
                  <a:pt x="3922" y="22111"/>
                  <a:pt x="3649" y="21889"/>
                  <a:pt x="3462" y="21609"/>
                </a:cubicBezTo>
                <a:cubicBezTo>
                  <a:pt x="3193" y="21273"/>
                  <a:pt x="3025" y="20937"/>
                  <a:pt x="2857" y="20601"/>
                </a:cubicBezTo>
                <a:cubicBezTo>
                  <a:pt x="2689" y="20231"/>
                  <a:pt x="2622" y="19794"/>
                  <a:pt x="2521" y="19425"/>
                </a:cubicBezTo>
                <a:cubicBezTo>
                  <a:pt x="2487" y="19055"/>
                  <a:pt x="2487" y="18618"/>
                  <a:pt x="2521" y="18248"/>
                </a:cubicBezTo>
                <a:cubicBezTo>
                  <a:pt x="2588" y="17946"/>
                  <a:pt x="2655" y="17644"/>
                  <a:pt x="2756" y="17375"/>
                </a:cubicBezTo>
                <a:cubicBezTo>
                  <a:pt x="2857" y="17408"/>
                  <a:pt x="2991" y="17442"/>
                  <a:pt x="3092" y="17476"/>
                </a:cubicBezTo>
                <a:cubicBezTo>
                  <a:pt x="3315" y="17542"/>
                  <a:pt x="3544" y="17571"/>
                  <a:pt x="3775" y="17571"/>
                </a:cubicBezTo>
                <a:cubicBezTo>
                  <a:pt x="4483" y="17571"/>
                  <a:pt x="5206" y="17293"/>
                  <a:pt x="5814" y="16938"/>
                </a:cubicBezTo>
                <a:cubicBezTo>
                  <a:pt x="6184" y="16736"/>
                  <a:pt x="6554" y="16467"/>
                  <a:pt x="6856" y="16165"/>
                </a:cubicBezTo>
                <a:cubicBezTo>
                  <a:pt x="7125" y="15930"/>
                  <a:pt x="7293" y="15627"/>
                  <a:pt x="7293" y="15258"/>
                </a:cubicBezTo>
                <a:cubicBezTo>
                  <a:pt x="7293" y="14585"/>
                  <a:pt x="6654" y="14216"/>
                  <a:pt x="6117" y="14081"/>
                </a:cubicBezTo>
                <a:cubicBezTo>
                  <a:pt x="5935" y="14050"/>
                  <a:pt x="5756" y="14035"/>
                  <a:pt x="5578" y="14035"/>
                </a:cubicBezTo>
                <a:cubicBezTo>
                  <a:pt x="4997" y="14035"/>
                  <a:pt x="4431" y="14194"/>
                  <a:pt x="3865" y="14451"/>
                </a:cubicBezTo>
                <a:cubicBezTo>
                  <a:pt x="3294" y="14753"/>
                  <a:pt x="2790" y="15157"/>
                  <a:pt x="2420" y="15661"/>
                </a:cubicBezTo>
                <a:cubicBezTo>
                  <a:pt x="2319" y="15560"/>
                  <a:pt x="2286" y="15459"/>
                  <a:pt x="2252" y="15325"/>
                </a:cubicBezTo>
                <a:cubicBezTo>
                  <a:pt x="2118" y="15056"/>
                  <a:pt x="2017" y="14720"/>
                  <a:pt x="1983" y="14384"/>
                </a:cubicBezTo>
                <a:cubicBezTo>
                  <a:pt x="1916" y="13812"/>
                  <a:pt x="1916" y="13308"/>
                  <a:pt x="1983" y="12771"/>
                </a:cubicBezTo>
                <a:cubicBezTo>
                  <a:pt x="2017" y="12468"/>
                  <a:pt x="2084" y="12199"/>
                  <a:pt x="2151" y="11897"/>
                </a:cubicBezTo>
                <a:lnTo>
                  <a:pt x="2420" y="12031"/>
                </a:lnTo>
                <a:cubicBezTo>
                  <a:pt x="2857" y="12233"/>
                  <a:pt x="3327" y="12401"/>
                  <a:pt x="3798" y="12435"/>
                </a:cubicBezTo>
                <a:cubicBezTo>
                  <a:pt x="4001" y="12490"/>
                  <a:pt x="4225" y="12515"/>
                  <a:pt x="4447" y="12515"/>
                </a:cubicBezTo>
                <a:cubicBezTo>
                  <a:pt x="4628" y="12515"/>
                  <a:pt x="4808" y="12498"/>
                  <a:pt x="4974" y="12468"/>
                </a:cubicBezTo>
                <a:cubicBezTo>
                  <a:pt x="5344" y="12435"/>
                  <a:pt x="5680" y="12367"/>
                  <a:pt x="6016" y="12199"/>
                </a:cubicBezTo>
                <a:cubicBezTo>
                  <a:pt x="6520" y="11931"/>
                  <a:pt x="6990" y="11460"/>
                  <a:pt x="7192" y="10922"/>
                </a:cubicBezTo>
                <a:cubicBezTo>
                  <a:pt x="7226" y="10788"/>
                  <a:pt x="7326" y="10620"/>
                  <a:pt x="7360" y="10519"/>
                </a:cubicBezTo>
                <a:cubicBezTo>
                  <a:pt x="7394" y="10351"/>
                  <a:pt x="7461" y="10183"/>
                  <a:pt x="7461" y="10015"/>
                </a:cubicBezTo>
                <a:cubicBezTo>
                  <a:pt x="7495" y="9713"/>
                  <a:pt x="7461" y="9444"/>
                  <a:pt x="7394" y="9209"/>
                </a:cubicBezTo>
                <a:cubicBezTo>
                  <a:pt x="7360" y="8940"/>
                  <a:pt x="7293" y="8704"/>
                  <a:pt x="7158" y="8503"/>
                </a:cubicBezTo>
                <a:cubicBezTo>
                  <a:pt x="7024" y="8234"/>
                  <a:pt x="6822" y="8032"/>
                  <a:pt x="6621" y="7864"/>
                </a:cubicBezTo>
                <a:cubicBezTo>
                  <a:pt x="6311" y="7621"/>
                  <a:pt x="5927" y="7508"/>
                  <a:pt x="5538" y="7508"/>
                </a:cubicBezTo>
                <a:cubicBezTo>
                  <a:pt x="5337" y="7508"/>
                  <a:pt x="5135" y="7538"/>
                  <a:pt x="4940" y="7595"/>
                </a:cubicBezTo>
                <a:cubicBezTo>
                  <a:pt x="4537" y="7696"/>
                  <a:pt x="4201" y="7864"/>
                  <a:pt x="3932" y="8032"/>
                </a:cubicBezTo>
                <a:cubicBezTo>
                  <a:pt x="3495" y="8268"/>
                  <a:pt x="3126" y="8604"/>
                  <a:pt x="2790" y="8906"/>
                </a:cubicBezTo>
                <a:cubicBezTo>
                  <a:pt x="2454" y="9242"/>
                  <a:pt x="2118" y="9612"/>
                  <a:pt x="1815" y="10015"/>
                </a:cubicBezTo>
                <a:cubicBezTo>
                  <a:pt x="1782" y="10082"/>
                  <a:pt x="1748" y="10149"/>
                  <a:pt x="1681" y="10217"/>
                </a:cubicBezTo>
                <a:lnTo>
                  <a:pt x="1614" y="10149"/>
                </a:lnTo>
                <a:cubicBezTo>
                  <a:pt x="1479" y="9981"/>
                  <a:pt x="1345" y="9746"/>
                  <a:pt x="1277" y="9578"/>
                </a:cubicBezTo>
                <a:cubicBezTo>
                  <a:pt x="1177" y="9343"/>
                  <a:pt x="1109" y="9074"/>
                  <a:pt x="1076" y="8839"/>
                </a:cubicBezTo>
                <a:cubicBezTo>
                  <a:pt x="1009" y="8503"/>
                  <a:pt x="1009" y="8133"/>
                  <a:pt x="1076" y="7763"/>
                </a:cubicBezTo>
                <a:cubicBezTo>
                  <a:pt x="1143" y="7226"/>
                  <a:pt x="1311" y="6688"/>
                  <a:pt x="1513" y="6184"/>
                </a:cubicBezTo>
                <a:cubicBezTo>
                  <a:pt x="1849" y="5478"/>
                  <a:pt x="2252" y="4806"/>
                  <a:pt x="2689" y="4168"/>
                </a:cubicBezTo>
                <a:cubicBezTo>
                  <a:pt x="3193" y="3496"/>
                  <a:pt x="3798" y="2891"/>
                  <a:pt x="4470" y="2387"/>
                </a:cubicBezTo>
                <a:cubicBezTo>
                  <a:pt x="4974" y="2017"/>
                  <a:pt x="5478" y="1714"/>
                  <a:pt x="6016" y="1479"/>
                </a:cubicBezTo>
                <a:cubicBezTo>
                  <a:pt x="6386" y="1311"/>
                  <a:pt x="6822" y="1210"/>
                  <a:pt x="7192" y="1143"/>
                </a:cubicBezTo>
                <a:cubicBezTo>
                  <a:pt x="7343" y="1126"/>
                  <a:pt x="7495" y="1118"/>
                  <a:pt x="7642" y="1118"/>
                </a:cubicBezTo>
                <a:cubicBezTo>
                  <a:pt x="7789" y="1118"/>
                  <a:pt x="7931" y="1126"/>
                  <a:pt x="8066" y="1143"/>
                </a:cubicBezTo>
                <a:cubicBezTo>
                  <a:pt x="8200" y="1143"/>
                  <a:pt x="8368" y="1042"/>
                  <a:pt x="8469" y="975"/>
                </a:cubicBezTo>
                <a:cubicBezTo>
                  <a:pt x="8536" y="874"/>
                  <a:pt x="8637" y="706"/>
                  <a:pt x="8637" y="605"/>
                </a:cubicBezTo>
                <a:cubicBezTo>
                  <a:pt x="8637" y="471"/>
                  <a:pt x="8570" y="303"/>
                  <a:pt x="8469" y="236"/>
                </a:cubicBezTo>
                <a:cubicBezTo>
                  <a:pt x="8335" y="101"/>
                  <a:pt x="8234" y="101"/>
                  <a:pt x="8066" y="68"/>
                </a:cubicBezTo>
                <a:cubicBezTo>
                  <a:pt x="7965" y="68"/>
                  <a:pt x="7797" y="1"/>
                  <a:pt x="766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 name="Google Shape;215;p11"/>
          <p:cNvGrpSpPr/>
          <p:nvPr/>
        </p:nvGrpSpPr>
        <p:grpSpPr>
          <a:xfrm>
            <a:off x="131600" y="50027"/>
            <a:ext cx="1382333" cy="683333"/>
            <a:chOff x="4028850" y="4567175"/>
            <a:chExt cx="1036750" cy="512500"/>
          </a:xfrm>
        </p:grpSpPr>
        <p:sp>
          <p:nvSpPr>
            <p:cNvPr id="216" name="Google Shape;216;p11"/>
            <p:cNvSpPr/>
            <p:nvPr/>
          </p:nvSpPr>
          <p:spPr>
            <a:xfrm>
              <a:off x="4028850" y="4567175"/>
              <a:ext cx="1035925" cy="512500"/>
            </a:xfrm>
            <a:custGeom>
              <a:avLst/>
              <a:gdLst/>
              <a:ahLst/>
              <a:cxnLst/>
              <a:rect l="l" t="t" r="r" b="b"/>
              <a:pathLst>
                <a:path w="41437" h="20500" extrusionOk="0">
                  <a:moveTo>
                    <a:pt x="16266" y="0"/>
                  </a:moveTo>
                  <a:cubicBezTo>
                    <a:pt x="15997" y="0"/>
                    <a:pt x="15728" y="0"/>
                    <a:pt x="15425" y="34"/>
                  </a:cubicBezTo>
                  <a:cubicBezTo>
                    <a:pt x="14753" y="67"/>
                    <a:pt x="14081" y="202"/>
                    <a:pt x="13409" y="336"/>
                  </a:cubicBezTo>
                  <a:cubicBezTo>
                    <a:pt x="12804" y="504"/>
                    <a:pt x="12166" y="706"/>
                    <a:pt x="11493" y="975"/>
                  </a:cubicBezTo>
                  <a:cubicBezTo>
                    <a:pt x="10889" y="1210"/>
                    <a:pt x="10317" y="1546"/>
                    <a:pt x="9746" y="1916"/>
                  </a:cubicBezTo>
                  <a:cubicBezTo>
                    <a:pt x="9208" y="2319"/>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90"/>
                    <a:pt x="6923" y="11258"/>
                    <a:pt x="7024" y="11460"/>
                  </a:cubicBezTo>
                  <a:cubicBezTo>
                    <a:pt x="6923" y="11392"/>
                    <a:pt x="6755" y="11325"/>
                    <a:pt x="6486" y="11258"/>
                  </a:cubicBezTo>
                  <a:cubicBezTo>
                    <a:pt x="6150" y="11157"/>
                    <a:pt x="5781" y="11124"/>
                    <a:pt x="5444" y="11124"/>
                  </a:cubicBezTo>
                  <a:cubicBezTo>
                    <a:pt x="5243" y="11124"/>
                    <a:pt x="4974" y="11124"/>
                    <a:pt x="4739" y="11157"/>
                  </a:cubicBezTo>
                  <a:cubicBezTo>
                    <a:pt x="3563" y="11325"/>
                    <a:pt x="2454" y="11896"/>
                    <a:pt x="1546" y="12669"/>
                  </a:cubicBezTo>
                  <a:cubicBezTo>
                    <a:pt x="1109" y="13073"/>
                    <a:pt x="740" y="13577"/>
                    <a:pt x="471" y="14081"/>
                  </a:cubicBezTo>
                  <a:cubicBezTo>
                    <a:pt x="236" y="14585"/>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08" y="20500"/>
                    <a:pt x="28666" y="20500"/>
                  </a:cubicBezTo>
                  <a:lnTo>
                    <a:pt x="40764" y="20500"/>
                  </a:lnTo>
                  <a:cubicBezTo>
                    <a:pt x="40899" y="20365"/>
                    <a:pt x="40966" y="20298"/>
                    <a:pt x="40999" y="20163"/>
                  </a:cubicBezTo>
                  <a:cubicBezTo>
                    <a:pt x="41167" y="19861"/>
                    <a:pt x="41302" y="19525"/>
                    <a:pt x="41335" y="19155"/>
                  </a:cubicBezTo>
                  <a:cubicBezTo>
                    <a:pt x="41436" y="18618"/>
                    <a:pt x="41403" y="18046"/>
                    <a:pt x="41235" y="17542"/>
                  </a:cubicBezTo>
                  <a:cubicBezTo>
                    <a:pt x="41100" y="17105"/>
                    <a:pt x="40899" y="16635"/>
                    <a:pt x="40562" y="16265"/>
                  </a:cubicBezTo>
                  <a:cubicBezTo>
                    <a:pt x="40294" y="15929"/>
                    <a:pt x="39924" y="15593"/>
                    <a:pt x="39487" y="15257"/>
                  </a:cubicBezTo>
                  <a:cubicBezTo>
                    <a:pt x="38748" y="14753"/>
                    <a:pt x="37773" y="14350"/>
                    <a:pt x="36631" y="14148"/>
                  </a:cubicBezTo>
                  <a:cubicBezTo>
                    <a:pt x="36093" y="14014"/>
                    <a:pt x="35522" y="13980"/>
                    <a:pt x="34917" y="13980"/>
                  </a:cubicBezTo>
                  <a:cubicBezTo>
                    <a:pt x="34681" y="13980"/>
                    <a:pt x="34379" y="13980"/>
                    <a:pt x="34110" y="14014"/>
                  </a:cubicBezTo>
                  <a:cubicBezTo>
                    <a:pt x="34278" y="13846"/>
                    <a:pt x="34413" y="13644"/>
                    <a:pt x="34547" y="13342"/>
                  </a:cubicBezTo>
                  <a:cubicBezTo>
                    <a:pt x="34614" y="13140"/>
                    <a:pt x="34715" y="12905"/>
                    <a:pt x="34782" y="12569"/>
                  </a:cubicBezTo>
                  <a:cubicBezTo>
                    <a:pt x="34850" y="12266"/>
                    <a:pt x="34850" y="11964"/>
                    <a:pt x="34782" y="11628"/>
                  </a:cubicBezTo>
                  <a:cubicBezTo>
                    <a:pt x="34749" y="11392"/>
                    <a:pt x="34715" y="11090"/>
                    <a:pt x="34581" y="10787"/>
                  </a:cubicBezTo>
                  <a:cubicBezTo>
                    <a:pt x="34446" y="10485"/>
                    <a:pt x="34278" y="10216"/>
                    <a:pt x="34177" y="9981"/>
                  </a:cubicBezTo>
                  <a:cubicBezTo>
                    <a:pt x="33875" y="9477"/>
                    <a:pt x="33404" y="9040"/>
                    <a:pt x="32867" y="8637"/>
                  </a:cubicBezTo>
                  <a:cubicBezTo>
                    <a:pt x="32396" y="8301"/>
                    <a:pt x="31825" y="8065"/>
                    <a:pt x="31220" y="7897"/>
                  </a:cubicBezTo>
                  <a:cubicBezTo>
                    <a:pt x="30850" y="7797"/>
                    <a:pt x="30481" y="7763"/>
                    <a:pt x="30145" y="7763"/>
                  </a:cubicBezTo>
                  <a:cubicBezTo>
                    <a:pt x="29909" y="7763"/>
                    <a:pt x="29674" y="7763"/>
                    <a:pt x="29405" y="7797"/>
                  </a:cubicBezTo>
                  <a:cubicBezTo>
                    <a:pt x="29137" y="7864"/>
                    <a:pt x="28868" y="7931"/>
                    <a:pt x="28532" y="8065"/>
                  </a:cubicBezTo>
                  <a:cubicBezTo>
                    <a:pt x="28229" y="8200"/>
                    <a:pt x="27960" y="8368"/>
                    <a:pt x="27691" y="8603"/>
                  </a:cubicBezTo>
                  <a:cubicBezTo>
                    <a:pt x="27389" y="8906"/>
                    <a:pt x="27154" y="9242"/>
                    <a:pt x="26952" y="9578"/>
                  </a:cubicBezTo>
                  <a:lnTo>
                    <a:pt x="26818" y="9746"/>
                  </a:lnTo>
                  <a:cubicBezTo>
                    <a:pt x="26818" y="9712"/>
                    <a:pt x="26717" y="9611"/>
                    <a:pt x="26683" y="9578"/>
                  </a:cubicBezTo>
                  <a:cubicBezTo>
                    <a:pt x="26482" y="9410"/>
                    <a:pt x="26280" y="9275"/>
                    <a:pt x="26011" y="9208"/>
                  </a:cubicBezTo>
                  <a:cubicBezTo>
                    <a:pt x="25877" y="9141"/>
                    <a:pt x="25709" y="9141"/>
                    <a:pt x="25608" y="9141"/>
                  </a:cubicBezTo>
                  <a:cubicBezTo>
                    <a:pt x="25474" y="9141"/>
                    <a:pt x="25373" y="9141"/>
                    <a:pt x="25272" y="9208"/>
                  </a:cubicBezTo>
                  <a:lnTo>
                    <a:pt x="25171" y="9242"/>
                  </a:lnTo>
                  <a:cubicBezTo>
                    <a:pt x="25272" y="8805"/>
                    <a:pt x="25272" y="8368"/>
                    <a:pt x="25272" y="7897"/>
                  </a:cubicBezTo>
                  <a:cubicBezTo>
                    <a:pt x="25272" y="7225"/>
                    <a:pt x="25137" y="6553"/>
                    <a:pt x="24936" y="5881"/>
                  </a:cubicBezTo>
                  <a:cubicBezTo>
                    <a:pt x="24533" y="4570"/>
                    <a:pt x="23827" y="3361"/>
                    <a:pt x="22852" y="2386"/>
                  </a:cubicBezTo>
                  <a:cubicBezTo>
                    <a:pt x="21978" y="1512"/>
                    <a:pt x="20802" y="840"/>
                    <a:pt x="19424" y="403"/>
                  </a:cubicBezTo>
                  <a:cubicBezTo>
                    <a:pt x="18820" y="235"/>
                    <a:pt x="18215" y="134"/>
                    <a:pt x="17442" y="34"/>
                  </a:cubicBezTo>
                  <a:cubicBezTo>
                    <a:pt x="17072" y="34"/>
                    <a:pt x="16669" y="0"/>
                    <a:pt x="16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1"/>
            <p:cNvSpPr/>
            <p:nvPr/>
          </p:nvSpPr>
          <p:spPr>
            <a:xfrm>
              <a:off x="4028850" y="4567175"/>
              <a:ext cx="1036750" cy="512500"/>
            </a:xfrm>
            <a:custGeom>
              <a:avLst/>
              <a:gdLst/>
              <a:ahLst/>
              <a:cxnLst/>
              <a:rect l="l" t="t" r="r" b="b"/>
              <a:pathLst>
                <a:path w="41470" h="20500" extrusionOk="0">
                  <a:moveTo>
                    <a:pt x="14787" y="0"/>
                  </a:moveTo>
                  <a:cubicBezTo>
                    <a:pt x="14384" y="134"/>
                    <a:pt x="13880" y="202"/>
                    <a:pt x="13409" y="336"/>
                  </a:cubicBezTo>
                  <a:cubicBezTo>
                    <a:pt x="12804" y="504"/>
                    <a:pt x="12166" y="706"/>
                    <a:pt x="11493" y="975"/>
                  </a:cubicBezTo>
                  <a:cubicBezTo>
                    <a:pt x="10889" y="1210"/>
                    <a:pt x="10317" y="1546"/>
                    <a:pt x="9746" y="1916"/>
                  </a:cubicBezTo>
                  <a:cubicBezTo>
                    <a:pt x="9208" y="2252"/>
                    <a:pt x="8704" y="2722"/>
                    <a:pt x="8200" y="3260"/>
                  </a:cubicBezTo>
                  <a:cubicBezTo>
                    <a:pt x="7158" y="4402"/>
                    <a:pt x="6453" y="5679"/>
                    <a:pt x="6150" y="6956"/>
                  </a:cubicBezTo>
                  <a:cubicBezTo>
                    <a:pt x="5982" y="7595"/>
                    <a:pt x="5982" y="8267"/>
                    <a:pt x="6083" y="8939"/>
                  </a:cubicBezTo>
                  <a:cubicBezTo>
                    <a:pt x="6150" y="9578"/>
                    <a:pt x="6352" y="10250"/>
                    <a:pt x="6688" y="10888"/>
                  </a:cubicBezTo>
                  <a:cubicBezTo>
                    <a:pt x="6789" y="11056"/>
                    <a:pt x="6923" y="11258"/>
                    <a:pt x="7024" y="11460"/>
                  </a:cubicBezTo>
                  <a:cubicBezTo>
                    <a:pt x="6923" y="11392"/>
                    <a:pt x="6789" y="11292"/>
                    <a:pt x="6486" y="11258"/>
                  </a:cubicBezTo>
                  <a:cubicBezTo>
                    <a:pt x="6150" y="11157"/>
                    <a:pt x="5781" y="11124"/>
                    <a:pt x="5444" y="11124"/>
                  </a:cubicBezTo>
                  <a:cubicBezTo>
                    <a:pt x="5243" y="11124"/>
                    <a:pt x="5008" y="11124"/>
                    <a:pt x="4739" y="11157"/>
                  </a:cubicBezTo>
                  <a:cubicBezTo>
                    <a:pt x="3563" y="11325"/>
                    <a:pt x="2420" y="11896"/>
                    <a:pt x="1546" y="12669"/>
                  </a:cubicBezTo>
                  <a:cubicBezTo>
                    <a:pt x="1109" y="13073"/>
                    <a:pt x="740" y="13577"/>
                    <a:pt x="471" y="14081"/>
                  </a:cubicBezTo>
                  <a:cubicBezTo>
                    <a:pt x="236" y="14619"/>
                    <a:pt x="68" y="15156"/>
                    <a:pt x="0" y="15761"/>
                  </a:cubicBezTo>
                  <a:cubicBezTo>
                    <a:pt x="0" y="16030"/>
                    <a:pt x="0" y="16366"/>
                    <a:pt x="68" y="16769"/>
                  </a:cubicBezTo>
                  <a:cubicBezTo>
                    <a:pt x="101" y="17139"/>
                    <a:pt x="202" y="17475"/>
                    <a:pt x="269" y="17811"/>
                  </a:cubicBezTo>
                  <a:cubicBezTo>
                    <a:pt x="437" y="18450"/>
                    <a:pt x="773" y="19021"/>
                    <a:pt x="1177" y="19559"/>
                  </a:cubicBezTo>
                  <a:cubicBezTo>
                    <a:pt x="1445" y="19895"/>
                    <a:pt x="1748" y="20197"/>
                    <a:pt x="2084" y="20466"/>
                  </a:cubicBezTo>
                  <a:lnTo>
                    <a:pt x="7293" y="20466"/>
                  </a:lnTo>
                  <a:cubicBezTo>
                    <a:pt x="14417" y="20466"/>
                    <a:pt x="21575" y="20500"/>
                    <a:pt x="28666" y="20500"/>
                  </a:cubicBezTo>
                  <a:lnTo>
                    <a:pt x="40764" y="20500"/>
                  </a:lnTo>
                  <a:cubicBezTo>
                    <a:pt x="40899" y="20365"/>
                    <a:pt x="40966" y="20298"/>
                    <a:pt x="41067" y="20163"/>
                  </a:cubicBezTo>
                  <a:cubicBezTo>
                    <a:pt x="41235" y="19895"/>
                    <a:pt x="41335" y="19559"/>
                    <a:pt x="41403" y="19155"/>
                  </a:cubicBezTo>
                  <a:cubicBezTo>
                    <a:pt x="41470" y="18618"/>
                    <a:pt x="41436" y="18046"/>
                    <a:pt x="41268" y="17542"/>
                  </a:cubicBezTo>
                  <a:cubicBezTo>
                    <a:pt x="41134" y="17105"/>
                    <a:pt x="40932" y="16635"/>
                    <a:pt x="40596" y="16265"/>
                  </a:cubicBezTo>
                  <a:cubicBezTo>
                    <a:pt x="40327" y="15929"/>
                    <a:pt x="39958" y="15593"/>
                    <a:pt x="39487" y="15257"/>
                  </a:cubicBezTo>
                  <a:cubicBezTo>
                    <a:pt x="38949" y="14854"/>
                    <a:pt x="38244" y="14518"/>
                    <a:pt x="37471" y="14316"/>
                  </a:cubicBezTo>
                  <a:cubicBezTo>
                    <a:pt x="37236" y="14787"/>
                    <a:pt x="36899" y="15190"/>
                    <a:pt x="36563" y="15593"/>
                  </a:cubicBezTo>
                  <a:cubicBezTo>
                    <a:pt x="36227" y="15996"/>
                    <a:pt x="35858" y="16366"/>
                    <a:pt x="35421" y="16702"/>
                  </a:cubicBezTo>
                  <a:cubicBezTo>
                    <a:pt x="35118" y="16971"/>
                    <a:pt x="34782" y="17206"/>
                    <a:pt x="34446" y="17475"/>
                  </a:cubicBezTo>
                  <a:cubicBezTo>
                    <a:pt x="33001" y="18483"/>
                    <a:pt x="31254" y="19122"/>
                    <a:pt x="29540" y="19458"/>
                  </a:cubicBezTo>
                  <a:cubicBezTo>
                    <a:pt x="28229" y="19693"/>
                    <a:pt x="26885" y="19861"/>
                    <a:pt x="25541" y="19895"/>
                  </a:cubicBezTo>
                  <a:cubicBezTo>
                    <a:pt x="25165" y="19913"/>
                    <a:pt x="24787" y="19922"/>
                    <a:pt x="24408" y="19922"/>
                  </a:cubicBezTo>
                  <a:cubicBezTo>
                    <a:pt x="23430" y="19922"/>
                    <a:pt x="22443" y="19866"/>
                    <a:pt x="21474" y="19794"/>
                  </a:cubicBezTo>
                  <a:cubicBezTo>
                    <a:pt x="20231" y="19659"/>
                    <a:pt x="18954" y="19491"/>
                    <a:pt x="17711" y="19223"/>
                  </a:cubicBezTo>
                  <a:cubicBezTo>
                    <a:pt x="16602" y="19021"/>
                    <a:pt x="15560" y="18819"/>
                    <a:pt x="14518" y="18450"/>
                  </a:cubicBezTo>
                  <a:cubicBezTo>
                    <a:pt x="14014" y="18282"/>
                    <a:pt x="13443" y="18046"/>
                    <a:pt x="13006" y="17777"/>
                  </a:cubicBezTo>
                  <a:cubicBezTo>
                    <a:pt x="12535" y="17509"/>
                    <a:pt x="12065" y="17206"/>
                    <a:pt x="11662" y="16870"/>
                  </a:cubicBezTo>
                  <a:cubicBezTo>
                    <a:pt x="11426" y="16702"/>
                    <a:pt x="11225" y="16500"/>
                    <a:pt x="11057" y="16299"/>
                  </a:cubicBezTo>
                  <a:cubicBezTo>
                    <a:pt x="10889" y="16131"/>
                    <a:pt x="10754" y="15929"/>
                    <a:pt x="10653" y="15694"/>
                  </a:cubicBezTo>
                  <a:cubicBezTo>
                    <a:pt x="10385" y="15291"/>
                    <a:pt x="10250" y="14787"/>
                    <a:pt x="10216" y="14282"/>
                  </a:cubicBezTo>
                  <a:lnTo>
                    <a:pt x="10216" y="13812"/>
                  </a:lnTo>
                  <a:cubicBezTo>
                    <a:pt x="10216" y="13678"/>
                    <a:pt x="10250" y="13510"/>
                    <a:pt x="10250" y="13409"/>
                  </a:cubicBezTo>
                  <a:cubicBezTo>
                    <a:pt x="10317" y="13106"/>
                    <a:pt x="10385" y="12837"/>
                    <a:pt x="10519" y="12569"/>
                  </a:cubicBezTo>
                  <a:cubicBezTo>
                    <a:pt x="10754" y="12065"/>
                    <a:pt x="11157" y="11594"/>
                    <a:pt x="11594" y="11258"/>
                  </a:cubicBezTo>
                  <a:cubicBezTo>
                    <a:pt x="11863" y="11090"/>
                    <a:pt x="12098" y="10922"/>
                    <a:pt x="12367" y="10787"/>
                  </a:cubicBezTo>
                  <a:cubicBezTo>
                    <a:pt x="12602" y="10653"/>
                    <a:pt x="12871" y="10586"/>
                    <a:pt x="13174" y="10485"/>
                  </a:cubicBezTo>
                  <a:cubicBezTo>
                    <a:pt x="13443" y="10418"/>
                    <a:pt x="13779" y="10317"/>
                    <a:pt x="14081" y="10283"/>
                  </a:cubicBezTo>
                  <a:cubicBezTo>
                    <a:pt x="14216" y="10250"/>
                    <a:pt x="14384" y="10250"/>
                    <a:pt x="14518" y="10250"/>
                  </a:cubicBezTo>
                  <a:cubicBezTo>
                    <a:pt x="14115" y="9947"/>
                    <a:pt x="13779" y="9645"/>
                    <a:pt x="13543" y="9275"/>
                  </a:cubicBezTo>
                  <a:cubicBezTo>
                    <a:pt x="13207" y="8872"/>
                    <a:pt x="12939" y="8401"/>
                    <a:pt x="12737" y="7897"/>
                  </a:cubicBezTo>
                  <a:cubicBezTo>
                    <a:pt x="12670" y="7629"/>
                    <a:pt x="12569" y="7393"/>
                    <a:pt x="12502" y="7091"/>
                  </a:cubicBezTo>
                  <a:lnTo>
                    <a:pt x="12367" y="6352"/>
                  </a:lnTo>
                  <a:cubicBezTo>
                    <a:pt x="12334" y="5780"/>
                    <a:pt x="12334" y="5243"/>
                    <a:pt x="12367" y="4738"/>
                  </a:cubicBezTo>
                  <a:cubicBezTo>
                    <a:pt x="12502" y="3831"/>
                    <a:pt x="12737" y="2890"/>
                    <a:pt x="13174" y="2084"/>
                  </a:cubicBezTo>
                  <a:cubicBezTo>
                    <a:pt x="13375" y="1680"/>
                    <a:pt x="13611" y="1311"/>
                    <a:pt x="13913" y="907"/>
                  </a:cubicBezTo>
                  <a:cubicBezTo>
                    <a:pt x="14182" y="571"/>
                    <a:pt x="14451" y="303"/>
                    <a:pt x="14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1"/>
            <p:cNvSpPr/>
            <p:nvPr/>
          </p:nvSpPr>
          <p:spPr>
            <a:xfrm>
              <a:off x="4391800" y="4604125"/>
              <a:ext cx="218450" cy="168900"/>
            </a:xfrm>
            <a:custGeom>
              <a:avLst/>
              <a:gdLst/>
              <a:ahLst/>
              <a:cxnLst/>
              <a:rect l="l" t="t" r="r" b="b"/>
              <a:pathLst>
                <a:path w="8738" h="6756" extrusionOk="0">
                  <a:moveTo>
                    <a:pt x="3397" y="1057"/>
                  </a:moveTo>
                  <a:cubicBezTo>
                    <a:pt x="3405" y="1076"/>
                    <a:pt x="3428" y="1076"/>
                    <a:pt x="3428" y="1076"/>
                  </a:cubicBezTo>
                  <a:cubicBezTo>
                    <a:pt x="3428" y="1074"/>
                    <a:pt x="3428" y="1072"/>
                    <a:pt x="3427" y="1070"/>
                  </a:cubicBezTo>
                  <a:lnTo>
                    <a:pt x="3427" y="1070"/>
                  </a:lnTo>
                  <a:cubicBezTo>
                    <a:pt x="3417" y="1066"/>
                    <a:pt x="3407" y="1061"/>
                    <a:pt x="3397" y="1057"/>
                  </a:cubicBezTo>
                  <a:close/>
                  <a:moveTo>
                    <a:pt x="1882" y="1"/>
                  </a:moveTo>
                  <a:cubicBezTo>
                    <a:pt x="1378" y="34"/>
                    <a:pt x="840" y="102"/>
                    <a:pt x="302" y="270"/>
                  </a:cubicBezTo>
                  <a:cubicBezTo>
                    <a:pt x="134" y="337"/>
                    <a:pt x="0" y="505"/>
                    <a:pt x="34" y="706"/>
                  </a:cubicBezTo>
                  <a:cubicBezTo>
                    <a:pt x="61" y="844"/>
                    <a:pt x="224" y="959"/>
                    <a:pt x="375" y="959"/>
                  </a:cubicBezTo>
                  <a:cubicBezTo>
                    <a:pt x="408" y="959"/>
                    <a:pt x="440" y="954"/>
                    <a:pt x="470" y="942"/>
                  </a:cubicBezTo>
                  <a:cubicBezTo>
                    <a:pt x="706" y="874"/>
                    <a:pt x="941" y="774"/>
                    <a:pt x="1243" y="740"/>
                  </a:cubicBezTo>
                  <a:cubicBezTo>
                    <a:pt x="1411" y="723"/>
                    <a:pt x="1571" y="715"/>
                    <a:pt x="1731" y="715"/>
                  </a:cubicBezTo>
                  <a:cubicBezTo>
                    <a:pt x="1890" y="715"/>
                    <a:pt x="2050" y="723"/>
                    <a:pt x="2218" y="740"/>
                  </a:cubicBezTo>
                  <a:cubicBezTo>
                    <a:pt x="2588" y="774"/>
                    <a:pt x="2991" y="908"/>
                    <a:pt x="3361" y="1042"/>
                  </a:cubicBezTo>
                  <a:cubicBezTo>
                    <a:pt x="3373" y="1047"/>
                    <a:pt x="3385" y="1052"/>
                    <a:pt x="3397" y="1057"/>
                  </a:cubicBezTo>
                  <a:lnTo>
                    <a:pt x="3397" y="1057"/>
                  </a:lnTo>
                  <a:cubicBezTo>
                    <a:pt x="3395" y="1053"/>
                    <a:pt x="3394" y="1048"/>
                    <a:pt x="3394" y="1042"/>
                  </a:cubicBezTo>
                  <a:lnTo>
                    <a:pt x="3394" y="1042"/>
                  </a:lnTo>
                  <a:cubicBezTo>
                    <a:pt x="3394" y="1042"/>
                    <a:pt x="3424" y="1043"/>
                    <a:pt x="3427" y="1070"/>
                  </a:cubicBezTo>
                  <a:lnTo>
                    <a:pt x="3427" y="1070"/>
                  </a:lnTo>
                  <a:cubicBezTo>
                    <a:pt x="3904" y="1271"/>
                    <a:pt x="4321" y="1562"/>
                    <a:pt x="4738" y="1883"/>
                  </a:cubicBezTo>
                  <a:cubicBezTo>
                    <a:pt x="5243" y="2286"/>
                    <a:pt x="5713" y="2756"/>
                    <a:pt x="6116" y="3260"/>
                  </a:cubicBezTo>
                  <a:cubicBezTo>
                    <a:pt x="6620" y="3933"/>
                    <a:pt x="7091" y="4638"/>
                    <a:pt x="7393" y="5411"/>
                  </a:cubicBezTo>
                  <a:cubicBezTo>
                    <a:pt x="7528" y="5714"/>
                    <a:pt x="7629" y="6050"/>
                    <a:pt x="7662" y="6386"/>
                  </a:cubicBezTo>
                  <a:cubicBezTo>
                    <a:pt x="7729" y="6621"/>
                    <a:pt x="7965" y="6755"/>
                    <a:pt x="8166" y="6755"/>
                  </a:cubicBezTo>
                  <a:cubicBezTo>
                    <a:pt x="8469" y="6755"/>
                    <a:pt x="8738" y="6487"/>
                    <a:pt x="8738" y="6218"/>
                  </a:cubicBezTo>
                  <a:cubicBezTo>
                    <a:pt x="8670" y="5747"/>
                    <a:pt x="8637" y="5310"/>
                    <a:pt x="8502" y="4907"/>
                  </a:cubicBezTo>
                  <a:cubicBezTo>
                    <a:pt x="8401" y="4437"/>
                    <a:pt x="8133" y="3933"/>
                    <a:pt x="7897" y="3529"/>
                  </a:cubicBezTo>
                  <a:cubicBezTo>
                    <a:pt x="7629" y="3059"/>
                    <a:pt x="7292" y="2689"/>
                    <a:pt x="6923" y="2286"/>
                  </a:cubicBezTo>
                  <a:cubicBezTo>
                    <a:pt x="6553" y="1916"/>
                    <a:pt x="6150" y="1580"/>
                    <a:pt x="5747" y="1278"/>
                  </a:cubicBezTo>
                  <a:cubicBezTo>
                    <a:pt x="4940" y="740"/>
                    <a:pt x="4033" y="337"/>
                    <a:pt x="3058" y="102"/>
                  </a:cubicBezTo>
                  <a:cubicBezTo>
                    <a:pt x="2688" y="34"/>
                    <a:pt x="2285" y="1"/>
                    <a:pt x="1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1"/>
            <p:cNvSpPr/>
            <p:nvPr/>
          </p:nvSpPr>
          <p:spPr>
            <a:xfrm>
              <a:off x="4758100" y="4797575"/>
              <a:ext cx="105025" cy="119125"/>
            </a:xfrm>
            <a:custGeom>
              <a:avLst/>
              <a:gdLst/>
              <a:ahLst/>
              <a:cxnLst/>
              <a:rect l="l" t="t" r="r" b="b"/>
              <a:pathLst>
                <a:path w="4201" h="4765" extrusionOk="0">
                  <a:moveTo>
                    <a:pt x="433" y="0"/>
                  </a:moveTo>
                  <a:cubicBezTo>
                    <a:pt x="378" y="0"/>
                    <a:pt x="336" y="9"/>
                    <a:pt x="303" y="26"/>
                  </a:cubicBezTo>
                  <a:cubicBezTo>
                    <a:pt x="202" y="26"/>
                    <a:pt x="168" y="59"/>
                    <a:pt x="101" y="93"/>
                  </a:cubicBezTo>
                  <a:cubicBezTo>
                    <a:pt x="34" y="160"/>
                    <a:pt x="0" y="227"/>
                    <a:pt x="0" y="328"/>
                  </a:cubicBezTo>
                  <a:cubicBezTo>
                    <a:pt x="0" y="429"/>
                    <a:pt x="135" y="597"/>
                    <a:pt x="303" y="597"/>
                  </a:cubicBezTo>
                  <a:lnTo>
                    <a:pt x="840" y="597"/>
                  </a:lnTo>
                  <a:cubicBezTo>
                    <a:pt x="1008" y="664"/>
                    <a:pt x="1210" y="698"/>
                    <a:pt x="1378" y="731"/>
                  </a:cubicBezTo>
                  <a:cubicBezTo>
                    <a:pt x="1546" y="832"/>
                    <a:pt x="1680" y="899"/>
                    <a:pt x="1815" y="1000"/>
                  </a:cubicBezTo>
                  <a:cubicBezTo>
                    <a:pt x="1983" y="1101"/>
                    <a:pt x="2151" y="1269"/>
                    <a:pt x="2319" y="1504"/>
                  </a:cubicBezTo>
                  <a:cubicBezTo>
                    <a:pt x="2487" y="1740"/>
                    <a:pt x="2655" y="2008"/>
                    <a:pt x="2789" y="2277"/>
                  </a:cubicBezTo>
                  <a:cubicBezTo>
                    <a:pt x="2890" y="2647"/>
                    <a:pt x="3025" y="3050"/>
                    <a:pt x="3058" y="3420"/>
                  </a:cubicBezTo>
                  <a:cubicBezTo>
                    <a:pt x="3125" y="3722"/>
                    <a:pt x="3125" y="3991"/>
                    <a:pt x="3058" y="4294"/>
                  </a:cubicBezTo>
                  <a:cubicBezTo>
                    <a:pt x="3058" y="4428"/>
                    <a:pt x="3125" y="4562"/>
                    <a:pt x="3193" y="4630"/>
                  </a:cubicBezTo>
                  <a:cubicBezTo>
                    <a:pt x="3294" y="4730"/>
                    <a:pt x="3394" y="4764"/>
                    <a:pt x="3529" y="4764"/>
                  </a:cubicBezTo>
                  <a:cubicBezTo>
                    <a:pt x="3663" y="4764"/>
                    <a:pt x="3798" y="4730"/>
                    <a:pt x="3865" y="4630"/>
                  </a:cubicBezTo>
                  <a:cubicBezTo>
                    <a:pt x="3966" y="4562"/>
                    <a:pt x="3999" y="4428"/>
                    <a:pt x="3999" y="4294"/>
                  </a:cubicBezTo>
                  <a:cubicBezTo>
                    <a:pt x="4201" y="2344"/>
                    <a:pt x="2722" y="26"/>
                    <a:pt x="639" y="26"/>
                  </a:cubicBezTo>
                  <a:cubicBezTo>
                    <a:pt x="555" y="9"/>
                    <a:pt x="487" y="0"/>
                    <a:pt x="4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 name="Google Shape;220;p11"/>
          <p:cNvGrpSpPr/>
          <p:nvPr/>
        </p:nvGrpSpPr>
        <p:grpSpPr>
          <a:xfrm>
            <a:off x="10261360" y="3754551"/>
            <a:ext cx="1818133" cy="1005967"/>
            <a:chOff x="3068550" y="1094025"/>
            <a:chExt cx="1363600" cy="754475"/>
          </a:xfrm>
        </p:grpSpPr>
        <p:sp>
          <p:nvSpPr>
            <p:cNvPr id="221" name="Google Shape;221;p11"/>
            <p:cNvSpPr/>
            <p:nvPr/>
          </p:nvSpPr>
          <p:spPr>
            <a:xfrm>
              <a:off x="3070250" y="1094025"/>
              <a:ext cx="1361900" cy="754475"/>
            </a:xfrm>
            <a:custGeom>
              <a:avLst/>
              <a:gdLst/>
              <a:ahLst/>
              <a:cxnLst/>
              <a:rect l="l" t="t" r="r" b="b"/>
              <a:pathLst>
                <a:path w="54476" h="30179" extrusionOk="0">
                  <a:moveTo>
                    <a:pt x="41234" y="18114"/>
                  </a:moveTo>
                  <a:cubicBezTo>
                    <a:pt x="42579" y="18114"/>
                    <a:pt x="43620" y="19189"/>
                    <a:pt x="43654" y="20500"/>
                  </a:cubicBezTo>
                  <a:cubicBezTo>
                    <a:pt x="43654" y="21138"/>
                    <a:pt x="43419" y="21777"/>
                    <a:pt x="42948" y="22214"/>
                  </a:cubicBezTo>
                  <a:cubicBezTo>
                    <a:pt x="42478" y="22684"/>
                    <a:pt x="41907" y="22953"/>
                    <a:pt x="41234" y="22953"/>
                  </a:cubicBezTo>
                  <a:cubicBezTo>
                    <a:pt x="41215" y="22953"/>
                    <a:pt x="41196" y="22954"/>
                    <a:pt x="41176" y="22954"/>
                  </a:cubicBezTo>
                  <a:cubicBezTo>
                    <a:pt x="39891" y="22954"/>
                    <a:pt x="38815" y="21858"/>
                    <a:pt x="38815" y="20533"/>
                  </a:cubicBezTo>
                  <a:cubicBezTo>
                    <a:pt x="38815" y="19189"/>
                    <a:pt x="39924" y="18114"/>
                    <a:pt x="41234" y="18114"/>
                  </a:cubicBezTo>
                  <a:close/>
                  <a:moveTo>
                    <a:pt x="14619" y="18349"/>
                  </a:moveTo>
                  <a:cubicBezTo>
                    <a:pt x="15963" y="18349"/>
                    <a:pt x="17038" y="19458"/>
                    <a:pt x="17072" y="20768"/>
                  </a:cubicBezTo>
                  <a:cubicBezTo>
                    <a:pt x="17072" y="21373"/>
                    <a:pt x="16803" y="22012"/>
                    <a:pt x="16366" y="22482"/>
                  </a:cubicBezTo>
                  <a:cubicBezTo>
                    <a:pt x="15896" y="22953"/>
                    <a:pt x="15291" y="23188"/>
                    <a:pt x="14619" y="23188"/>
                  </a:cubicBezTo>
                  <a:cubicBezTo>
                    <a:pt x="14598" y="23189"/>
                    <a:pt x="14578" y="23189"/>
                    <a:pt x="14557" y="23189"/>
                  </a:cubicBezTo>
                  <a:cubicBezTo>
                    <a:pt x="13242" y="23189"/>
                    <a:pt x="12199" y="22126"/>
                    <a:pt x="12199" y="20802"/>
                  </a:cubicBezTo>
                  <a:cubicBezTo>
                    <a:pt x="12199" y="20164"/>
                    <a:pt x="12434" y="19525"/>
                    <a:pt x="12905" y="19088"/>
                  </a:cubicBezTo>
                  <a:cubicBezTo>
                    <a:pt x="13375" y="18618"/>
                    <a:pt x="13947" y="18349"/>
                    <a:pt x="14619" y="18349"/>
                  </a:cubicBezTo>
                  <a:close/>
                  <a:moveTo>
                    <a:pt x="31926" y="0"/>
                  </a:moveTo>
                  <a:cubicBezTo>
                    <a:pt x="30346" y="101"/>
                    <a:pt x="28867" y="370"/>
                    <a:pt x="27523" y="874"/>
                  </a:cubicBezTo>
                  <a:cubicBezTo>
                    <a:pt x="26650" y="1210"/>
                    <a:pt x="25809" y="1680"/>
                    <a:pt x="25104" y="2285"/>
                  </a:cubicBezTo>
                  <a:cubicBezTo>
                    <a:pt x="24230" y="2890"/>
                    <a:pt x="23524" y="3663"/>
                    <a:pt x="22953" y="4503"/>
                  </a:cubicBezTo>
                  <a:cubicBezTo>
                    <a:pt x="22348" y="5343"/>
                    <a:pt x="21978" y="6251"/>
                    <a:pt x="21810" y="7225"/>
                  </a:cubicBezTo>
                  <a:cubicBezTo>
                    <a:pt x="21642" y="8066"/>
                    <a:pt x="21676" y="8906"/>
                    <a:pt x="21877" y="9712"/>
                  </a:cubicBezTo>
                  <a:cubicBezTo>
                    <a:pt x="21441" y="9712"/>
                    <a:pt x="21004" y="9880"/>
                    <a:pt x="20668" y="10183"/>
                  </a:cubicBezTo>
                  <a:cubicBezTo>
                    <a:pt x="20466" y="10351"/>
                    <a:pt x="20298" y="10552"/>
                    <a:pt x="20164" y="10788"/>
                  </a:cubicBezTo>
                  <a:lnTo>
                    <a:pt x="20164" y="10754"/>
                  </a:lnTo>
                  <a:cubicBezTo>
                    <a:pt x="19996" y="10552"/>
                    <a:pt x="19828" y="10351"/>
                    <a:pt x="19626" y="10082"/>
                  </a:cubicBezTo>
                  <a:cubicBezTo>
                    <a:pt x="19323" y="9779"/>
                    <a:pt x="19055" y="9511"/>
                    <a:pt x="18651" y="9242"/>
                  </a:cubicBezTo>
                  <a:cubicBezTo>
                    <a:pt x="18013" y="8771"/>
                    <a:pt x="17307" y="8502"/>
                    <a:pt x="16568" y="8334"/>
                  </a:cubicBezTo>
                  <a:cubicBezTo>
                    <a:pt x="16198" y="8234"/>
                    <a:pt x="15795" y="8200"/>
                    <a:pt x="15425" y="8200"/>
                  </a:cubicBezTo>
                  <a:cubicBezTo>
                    <a:pt x="15056" y="8200"/>
                    <a:pt x="14652" y="8234"/>
                    <a:pt x="14249" y="8334"/>
                  </a:cubicBezTo>
                  <a:cubicBezTo>
                    <a:pt x="13543" y="8435"/>
                    <a:pt x="12770" y="8704"/>
                    <a:pt x="12031" y="9074"/>
                  </a:cubicBezTo>
                  <a:cubicBezTo>
                    <a:pt x="11359" y="9410"/>
                    <a:pt x="10687" y="9880"/>
                    <a:pt x="10015" y="10452"/>
                  </a:cubicBezTo>
                  <a:cubicBezTo>
                    <a:pt x="9410" y="11023"/>
                    <a:pt x="8872" y="11628"/>
                    <a:pt x="8368" y="12300"/>
                  </a:cubicBezTo>
                  <a:cubicBezTo>
                    <a:pt x="7393" y="13711"/>
                    <a:pt x="6889" y="15324"/>
                    <a:pt x="6957" y="16837"/>
                  </a:cubicBezTo>
                  <a:cubicBezTo>
                    <a:pt x="6957" y="17475"/>
                    <a:pt x="7057" y="18114"/>
                    <a:pt x="7293" y="18752"/>
                  </a:cubicBezTo>
                  <a:cubicBezTo>
                    <a:pt x="7158" y="18651"/>
                    <a:pt x="7024" y="18618"/>
                    <a:pt x="6957" y="18584"/>
                  </a:cubicBezTo>
                  <a:cubicBezTo>
                    <a:pt x="6587" y="18450"/>
                    <a:pt x="6217" y="18349"/>
                    <a:pt x="5848" y="18349"/>
                  </a:cubicBezTo>
                  <a:lnTo>
                    <a:pt x="5545" y="18349"/>
                  </a:lnTo>
                  <a:cubicBezTo>
                    <a:pt x="4638" y="18450"/>
                    <a:pt x="3697" y="18819"/>
                    <a:pt x="2789" y="19491"/>
                  </a:cubicBezTo>
                  <a:cubicBezTo>
                    <a:pt x="1949" y="20130"/>
                    <a:pt x="1210" y="20869"/>
                    <a:pt x="773" y="21777"/>
                  </a:cubicBezTo>
                  <a:cubicBezTo>
                    <a:pt x="269" y="22617"/>
                    <a:pt x="0" y="23659"/>
                    <a:pt x="34" y="24700"/>
                  </a:cubicBezTo>
                  <a:cubicBezTo>
                    <a:pt x="101" y="25809"/>
                    <a:pt x="437" y="26986"/>
                    <a:pt x="1042" y="28027"/>
                  </a:cubicBezTo>
                  <a:cubicBezTo>
                    <a:pt x="1546" y="28901"/>
                    <a:pt x="2285" y="29607"/>
                    <a:pt x="3058" y="30178"/>
                  </a:cubicBezTo>
                  <a:lnTo>
                    <a:pt x="53904" y="30178"/>
                  </a:lnTo>
                  <a:lnTo>
                    <a:pt x="53971" y="30044"/>
                  </a:lnTo>
                  <a:cubicBezTo>
                    <a:pt x="54072" y="29909"/>
                    <a:pt x="54105" y="29842"/>
                    <a:pt x="54139" y="29708"/>
                  </a:cubicBezTo>
                  <a:cubicBezTo>
                    <a:pt x="54240" y="29506"/>
                    <a:pt x="54273" y="29237"/>
                    <a:pt x="54374" y="28935"/>
                  </a:cubicBezTo>
                  <a:cubicBezTo>
                    <a:pt x="54441" y="28431"/>
                    <a:pt x="54475" y="27893"/>
                    <a:pt x="54441" y="27254"/>
                  </a:cubicBezTo>
                  <a:cubicBezTo>
                    <a:pt x="54408" y="26683"/>
                    <a:pt x="54307" y="26145"/>
                    <a:pt x="54139" y="25540"/>
                  </a:cubicBezTo>
                  <a:cubicBezTo>
                    <a:pt x="53971" y="25003"/>
                    <a:pt x="53803" y="24532"/>
                    <a:pt x="53568" y="24062"/>
                  </a:cubicBezTo>
                  <a:cubicBezTo>
                    <a:pt x="53400" y="23793"/>
                    <a:pt x="53198" y="23524"/>
                    <a:pt x="52896" y="23188"/>
                  </a:cubicBezTo>
                  <a:cubicBezTo>
                    <a:pt x="52627" y="22886"/>
                    <a:pt x="52291" y="22617"/>
                    <a:pt x="51955" y="22314"/>
                  </a:cubicBezTo>
                  <a:cubicBezTo>
                    <a:pt x="51182" y="21642"/>
                    <a:pt x="50375" y="21172"/>
                    <a:pt x="49535" y="20869"/>
                  </a:cubicBezTo>
                  <a:cubicBezTo>
                    <a:pt x="49266" y="20802"/>
                    <a:pt x="48997" y="20701"/>
                    <a:pt x="48661" y="20668"/>
                  </a:cubicBezTo>
                  <a:lnTo>
                    <a:pt x="48359" y="20668"/>
                  </a:lnTo>
                  <a:cubicBezTo>
                    <a:pt x="48191" y="20668"/>
                    <a:pt x="48023" y="20668"/>
                    <a:pt x="47821" y="20701"/>
                  </a:cubicBezTo>
                  <a:cubicBezTo>
                    <a:pt x="47687" y="20768"/>
                    <a:pt x="47519" y="20802"/>
                    <a:pt x="47384" y="20836"/>
                  </a:cubicBezTo>
                  <a:cubicBezTo>
                    <a:pt x="47687" y="20164"/>
                    <a:pt x="47821" y="19424"/>
                    <a:pt x="47754" y="18584"/>
                  </a:cubicBezTo>
                  <a:cubicBezTo>
                    <a:pt x="47754" y="17979"/>
                    <a:pt x="47653" y="17408"/>
                    <a:pt x="47485" y="16803"/>
                  </a:cubicBezTo>
                  <a:cubicBezTo>
                    <a:pt x="47384" y="16568"/>
                    <a:pt x="47317" y="16299"/>
                    <a:pt x="47149" y="15996"/>
                  </a:cubicBezTo>
                  <a:cubicBezTo>
                    <a:pt x="47015" y="15761"/>
                    <a:pt x="46880" y="15492"/>
                    <a:pt x="46712" y="15291"/>
                  </a:cubicBezTo>
                  <a:cubicBezTo>
                    <a:pt x="46511" y="14955"/>
                    <a:pt x="46208" y="14652"/>
                    <a:pt x="45872" y="14350"/>
                  </a:cubicBezTo>
                  <a:cubicBezTo>
                    <a:pt x="45536" y="14081"/>
                    <a:pt x="45166" y="13812"/>
                    <a:pt x="44729" y="13610"/>
                  </a:cubicBezTo>
                  <a:cubicBezTo>
                    <a:pt x="44326" y="13409"/>
                    <a:pt x="43889" y="13241"/>
                    <a:pt x="43486" y="13140"/>
                  </a:cubicBezTo>
                  <a:cubicBezTo>
                    <a:pt x="43217" y="13106"/>
                    <a:pt x="43016" y="13073"/>
                    <a:pt x="42780" y="13073"/>
                  </a:cubicBezTo>
                  <a:cubicBezTo>
                    <a:pt x="42545" y="13073"/>
                    <a:pt x="42377" y="13073"/>
                    <a:pt x="42175" y="13106"/>
                  </a:cubicBezTo>
                  <a:cubicBezTo>
                    <a:pt x="42041" y="13106"/>
                    <a:pt x="41974" y="13140"/>
                    <a:pt x="41839" y="13174"/>
                  </a:cubicBezTo>
                  <a:cubicBezTo>
                    <a:pt x="42007" y="12905"/>
                    <a:pt x="42142" y="12535"/>
                    <a:pt x="42209" y="12132"/>
                  </a:cubicBezTo>
                  <a:cubicBezTo>
                    <a:pt x="42478" y="11191"/>
                    <a:pt x="42545" y="10082"/>
                    <a:pt x="42444" y="8973"/>
                  </a:cubicBezTo>
                  <a:cubicBezTo>
                    <a:pt x="42175" y="6856"/>
                    <a:pt x="41268" y="4772"/>
                    <a:pt x="39857" y="3226"/>
                  </a:cubicBezTo>
                  <a:cubicBezTo>
                    <a:pt x="39521" y="2857"/>
                    <a:pt x="39151" y="2521"/>
                    <a:pt x="38680" y="2185"/>
                  </a:cubicBezTo>
                  <a:cubicBezTo>
                    <a:pt x="38277" y="1848"/>
                    <a:pt x="37807" y="1546"/>
                    <a:pt x="37303" y="1311"/>
                  </a:cubicBezTo>
                  <a:cubicBezTo>
                    <a:pt x="36328" y="807"/>
                    <a:pt x="35286" y="403"/>
                    <a:pt x="34211" y="202"/>
                  </a:cubicBezTo>
                  <a:cubicBezTo>
                    <a:pt x="33438" y="67"/>
                    <a:pt x="32699" y="0"/>
                    <a:pt x="31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1"/>
            <p:cNvSpPr/>
            <p:nvPr/>
          </p:nvSpPr>
          <p:spPr>
            <a:xfrm>
              <a:off x="3068550" y="1299000"/>
              <a:ext cx="1361900" cy="547800"/>
            </a:xfrm>
            <a:custGeom>
              <a:avLst/>
              <a:gdLst/>
              <a:ahLst/>
              <a:cxnLst/>
              <a:rect l="l" t="t" r="r" b="b"/>
              <a:pathLst>
                <a:path w="54476" h="21912" extrusionOk="0">
                  <a:moveTo>
                    <a:pt x="15493" y="1"/>
                  </a:moveTo>
                  <a:cubicBezTo>
                    <a:pt x="15056" y="1"/>
                    <a:pt x="14687" y="35"/>
                    <a:pt x="14283" y="68"/>
                  </a:cubicBezTo>
                  <a:cubicBezTo>
                    <a:pt x="13578" y="203"/>
                    <a:pt x="12805" y="471"/>
                    <a:pt x="12065" y="875"/>
                  </a:cubicBezTo>
                  <a:cubicBezTo>
                    <a:pt x="11360" y="1211"/>
                    <a:pt x="10721" y="1681"/>
                    <a:pt x="10015" y="2253"/>
                  </a:cubicBezTo>
                  <a:cubicBezTo>
                    <a:pt x="9444" y="2824"/>
                    <a:pt x="8906" y="3395"/>
                    <a:pt x="8402" y="4101"/>
                  </a:cubicBezTo>
                  <a:cubicBezTo>
                    <a:pt x="7428" y="5512"/>
                    <a:pt x="6924" y="7125"/>
                    <a:pt x="6957" y="8638"/>
                  </a:cubicBezTo>
                  <a:cubicBezTo>
                    <a:pt x="6957" y="9276"/>
                    <a:pt x="7092" y="9915"/>
                    <a:pt x="7293" y="10553"/>
                  </a:cubicBezTo>
                  <a:cubicBezTo>
                    <a:pt x="7226" y="10452"/>
                    <a:pt x="7092" y="10385"/>
                    <a:pt x="6957" y="10318"/>
                  </a:cubicBezTo>
                  <a:cubicBezTo>
                    <a:pt x="6621" y="10217"/>
                    <a:pt x="6252" y="10116"/>
                    <a:pt x="5882" y="10116"/>
                  </a:cubicBezTo>
                  <a:lnTo>
                    <a:pt x="5579" y="10116"/>
                  </a:lnTo>
                  <a:cubicBezTo>
                    <a:pt x="4672" y="10217"/>
                    <a:pt x="3731" y="10587"/>
                    <a:pt x="2824" y="11259"/>
                  </a:cubicBezTo>
                  <a:cubicBezTo>
                    <a:pt x="1984" y="11897"/>
                    <a:pt x="1244" y="12637"/>
                    <a:pt x="740" y="13510"/>
                  </a:cubicBezTo>
                  <a:cubicBezTo>
                    <a:pt x="236" y="14418"/>
                    <a:pt x="1" y="15426"/>
                    <a:pt x="35" y="16468"/>
                  </a:cubicBezTo>
                  <a:cubicBezTo>
                    <a:pt x="68" y="17610"/>
                    <a:pt x="404" y="18719"/>
                    <a:pt x="1043" y="19795"/>
                  </a:cubicBezTo>
                  <a:cubicBezTo>
                    <a:pt x="1547" y="20668"/>
                    <a:pt x="2252" y="21374"/>
                    <a:pt x="3059" y="21912"/>
                  </a:cubicBezTo>
                  <a:lnTo>
                    <a:pt x="53905" y="21912"/>
                  </a:lnTo>
                  <a:lnTo>
                    <a:pt x="53972" y="21811"/>
                  </a:lnTo>
                  <a:cubicBezTo>
                    <a:pt x="54073" y="21677"/>
                    <a:pt x="54106" y="21576"/>
                    <a:pt x="54140" y="21475"/>
                  </a:cubicBezTo>
                  <a:cubicBezTo>
                    <a:pt x="54241" y="21240"/>
                    <a:pt x="54274" y="21005"/>
                    <a:pt x="54341" y="20702"/>
                  </a:cubicBezTo>
                  <a:cubicBezTo>
                    <a:pt x="54442" y="20198"/>
                    <a:pt x="54476" y="19660"/>
                    <a:pt x="54442" y="19022"/>
                  </a:cubicBezTo>
                  <a:cubicBezTo>
                    <a:pt x="54375" y="18450"/>
                    <a:pt x="54308" y="17879"/>
                    <a:pt x="54140" y="17308"/>
                  </a:cubicBezTo>
                  <a:cubicBezTo>
                    <a:pt x="53972" y="16770"/>
                    <a:pt x="53804" y="16266"/>
                    <a:pt x="53569" y="15829"/>
                  </a:cubicBezTo>
                  <a:cubicBezTo>
                    <a:pt x="53400" y="15527"/>
                    <a:pt x="53165" y="15292"/>
                    <a:pt x="52896" y="14955"/>
                  </a:cubicBezTo>
                  <a:cubicBezTo>
                    <a:pt x="52628" y="14653"/>
                    <a:pt x="52325" y="14418"/>
                    <a:pt x="51955" y="14082"/>
                  </a:cubicBezTo>
                  <a:lnTo>
                    <a:pt x="51888" y="13981"/>
                  </a:lnTo>
                  <a:lnTo>
                    <a:pt x="51115" y="14754"/>
                  </a:lnTo>
                  <a:cubicBezTo>
                    <a:pt x="50376" y="15426"/>
                    <a:pt x="49536" y="15930"/>
                    <a:pt x="48628" y="16367"/>
                  </a:cubicBezTo>
                  <a:cubicBezTo>
                    <a:pt x="47721" y="16837"/>
                    <a:pt x="46780" y="17207"/>
                    <a:pt x="45873" y="17610"/>
                  </a:cubicBezTo>
                  <a:cubicBezTo>
                    <a:pt x="45402" y="17778"/>
                    <a:pt x="44932" y="17980"/>
                    <a:pt x="44495" y="18148"/>
                  </a:cubicBezTo>
                  <a:cubicBezTo>
                    <a:pt x="44024" y="18316"/>
                    <a:pt x="43520" y="18484"/>
                    <a:pt x="43050" y="18652"/>
                  </a:cubicBezTo>
                  <a:cubicBezTo>
                    <a:pt x="40832" y="19358"/>
                    <a:pt x="38513" y="19828"/>
                    <a:pt x="36194" y="20131"/>
                  </a:cubicBezTo>
                  <a:cubicBezTo>
                    <a:pt x="34190" y="20353"/>
                    <a:pt x="32139" y="20484"/>
                    <a:pt x="30081" y="20484"/>
                  </a:cubicBezTo>
                  <a:cubicBezTo>
                    <a:pt x="29654" y="20484"/>
                    <a:pt x="29228" y="20478"/>
                    <a:pt x="28801" y="20467"/>
                  </a:cubicBezTo>
                  <a:cubicBezTo>
                    <a:pt x="27591" y="20400"/>
                    <a:pt x="26381" y="20332"/>
                    <a:pt x="25172" y="20164"/>
                  </a:cubicBezTo>
                  <a:cubicBezTo>
                    <a:pt x="23962" y="19996"/>
                    <a:pt x="22853" y="19828"/>
                    <a:pt x="21677" y="19526"/>
                  </a:cubicBezTo>
                  <a:cubicBezTo>
                    <a:pt x="20568" y="19291"/>
                    <a:pt x="19425" y="18955"/>
                    <a:pt x="18383" y="18551"/>
                  </a:cubicBezTo>
                  <a:cubicBezTo>
                    <a:pt x="17476" y="18215"/>
                    <a:pt x="16535" y="17846"/>
                    <a:pt x="15695" y="17341"/>
                  </a:cubicBezTo>
                  <a:cubicBezTo>
                    <a:pt x="15292" y="17106"/>
                    <a:pt x="14855" y="16837"/>
                    <a:pt x="14451" y="16535"/>
                  </a:cubicBezTo>
                  <a:cubicBezTo>
                    <a:pt x="14082" y="16266"/>
                    <a:pt x="13678" y="15964"/>
                    <a:pt x="13342" y="15594"/>
                  </a:cubicBezTo>
                  <a:cubicBezTo>
                    <a:pt x="13006" y="15258"/>
                    <a:pt x="12704" y="14855"/>
                    <a:pt x="12502" y="14451"/>
                  </a:cubicBezTo>
                  <a:cubicBezTo>
                    <a:pt x="12301" y="14015"/>
                    <a:pt x="12133" y="13611"/>
                    <a:pt x="12032" y="13141"/>
                  </a:cubicBezTo>
                  <a:cubicBezTo>
                    <a:pt x="11998" y="12906"/>
                    <a:pt x="11998" y="12670"/>
                    <a:pt x="11998" y="12435"/>
                  </a:cubicBezTo>
                  <a:cubicBezTo>
                    <a:pt x="11998" y="12166"/>
                    <a:pt x="12032" y="11965"/>
                    <a:pt x="12099" y="11763"/>
                  </a:cubicBezTo>
                  <a:cubicBezTo>
                    <a:pt x="12133" y="11494"/>
                    <a:pt x="12200" y="11259"/>
                    <a:pt x="12334" y="10990"/>
                  </a:cubicBezTo>
                  <a:cubicBezTo>
                    <a:pt x="12469" y="10788"/>
                    <a:pt x="12603" y="10620"/>
                    <a:pt x="12704" y="10452"/>
                  </a:cubicBezTo>
                  <a:cubicBezTo>
                    <a:pt x="12872" y="10284"/>
                    <a:pt x="13040" y="10116"/>
                    <a:pt x="13275" y="9982"/>
                  </a:cubicBezTo>
                  <a:cubicBezTo>
                    <a:pt x="13443" y="9881"/>
                    <a:pt x="13645" y="9780"/>
                    <a:pt x="13846" y="9713"/>
                  </a:cubicBezTo>
                  <a:cubicBezTo>
                    <a:pt x="14115" y="9612"/>
                    <a:pt x="14351" y="9545"/>
                    <a:pt x="14619" y="9478"/>
                  </a:cubicBezTo>
                  <a:cubicBezTo>
                    <a:pt x="14720" y="9444"/>
                    <a:pt x="14855" y="9444"/>
                    <a:pt x="14989" y="9444"/>
                  </a:cubicBezTo>
                  <a:cubicBezTo>
                    <a:pt x="14687" y="9243"/>
                    <a:pt x="14451" y="8974"/>
                    <a:pt x="14216" y="8705"/>
                  </a:cubicBezTo>
                  <a:cubicBezTo>
                    <a:pt x="13947" y="8369"/>
                    <a:pt x="13712" y="7966"/>
                    <a:pt x="13510" y="7562"/>
                  </a:cubicBezTo>
                  <a:cubicBezTo>
                    <a:pt x="13342" y="7125"/>
                    <a:pt x="13208" y="6722"/>
                    <a:pt x="13141" y="6285"/>
                  </a:cubicBezTo>
                  <a:cubicBezTo>
                    <a:pt x="13040" y="5882"/>
                    <a:pt x="13040" y="5445"/>
                    <a:pt x="13040" y="5042"/>
                  </a:cubicBezTo>
                  <a:cubicBezTo>
                    <a:pt x="13107" y="4336"/>
                    <a:pt x="13275" y="3597"/>
                    <a:pt x="13544" y="2925"/>
                  </a:cubicBezTo>
                  <a:cubicBezTo>
                    <a:pt x="13678" y="2589"/>
                    <a:pt x="13880" y="2320"/>
                    <a:pt x="14048" y="2017"/>
                  </a:cubicBezTo>
                  <a:cubicBezTo>
                    <a:pt x="14283" y="1715"/>
                    <a:pt x="14485" y="1480"/>
                    <a:pt x="14720" y="1211"/>
                  </a:cubicBezTo>
                  <a:cubicBezTo>
                    <a:pt x="14989" y="976"/>
                    <a:pt x="15292" y="808"/>
                    <a:pt x="15560" y="639"/>
                  </a:cubicBezTo>
                  <a:cubicBezTo>
                    <a:pt x="15863" y="471"/>
                    <a:pt x="16199" y="337"/>
                    <a:pt x="16535" y="236"/>
                  </a:cubicBezTo>
                  <a:cubicBezTo>
                    <a:pt x="16669" y="203"/>
                    <a:pt x="16737" y="203"/>
                    <a:pt x="16871" y="169"/>
                  </a:cubicBezTo>
                  <a:cubicBezTo>
                    <a:pt x="16804" y="135"/>
                    <a:pt x="16703" y="135"/>
                    <a:pt x="16636" y="135"/>
                  </a:cubicBezTo>
                  <a:cubicBezTo>
                    <a:pt x="16232" y="35"/>
                    <a:pt x="15863" y="1"/>
                    <a:pt x="154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1"/>
            <p:cNvSpPr/>
            <p:nvPr/>
          </p:nvSpPr>
          <p:spPr>
            <a:xfrm>
              <a:off x="3917950" y="1443525"/>
              <a:ext cx="137800" cy="116800"/>
            </a:xfrm>
            <a:custGeom>
              <a:avLst/>
              <a:gdLst/>
              <a:ahLst/>
              <a:cxnLst/>
              <a:rect l="l" t="t" r="r" b="b"/>
              <a:pathLst>
                <a:path w="5512" h="4672" extrusionOk="0">
                  <a:moveTo>
                    <a:pt x="2722" y="0"/>
                  </a:moveTo>
                  <a:cubicBezTo>
                    <a:pt x="2655" y="101"/>
                    <a:pt x="2487" y="101"/>
                    <a:pt x="2319" y="135"/>
                  </a:cubicBezTo>
                  <a:cubicBezTo>
                    <a:pt x="1882" y="235"/>
                    <a:pt x="1513" y="471"/>
                    <a:pt x="1210" y="773"/>
                  </a:cubicBezTo>
                  <a:cubicBezTo>
                    <a:pt x="874" y="1076"/>
                    <a:pt x="639" y="1479"/>
                    <a:pt x="471" y="1916"/>
                  </a:cubicBezTo>
                  <a:cubicBezTo>
                    <a:pt x="135" y="2655"/>
                    <a:pt x="0" y="3495"/>
                    <a:pt x="101" y="4335"/>
                  </a:cubicBezTo>
                  <a:cubicBezTo>
                    <a:pt x="101" y="4436"/>
                    <a:pt x="135" y="4503"/>
                    <a:pt x="168" y="4604"/>
                  </a:cubicBezTo>
                  <a:cubicBezTo>
                    <a:pt x="236" y="4671"/>
                    <a:pt x="336" y="4671"/>
                    <a:pt x="437" y="4671"/>
                  </a:cubicBezTo>
                  <a:cubicBezTo>
                    <a:pt x="504" y="4671"/>
                    <a:pt x="572" y="4638"/>
                    <a:pt x="672" y="4604"/>
                  </a:cubicBezTo>
                  <a:cubicBezTo>
                    <a:pt x="706" y="4537"/>
                    <a:pt x="807" y="4436"/>
                    <a:pt x="773" y="4335"/>
                  </a:cubicBezTo>
                  <a:cubicBezTo>
                    <a:pt x="706" y="3966"/>
                    <a:pt x="706" y="3529"/>
                    <a:pt x="773" y="3159"/>
                  </a:cubicBezTo>
                  <a:lnTo>
                    <a:pt x="773" y="3260"/>
                  </a:lnTo>
                  <a:cubicBezTo>
                    <a:pt x="807" y="2924"/>
                    <a:pt x="874" y="2588"/>
                    <a:pt x="1009" y="2252"/>
                  </a:cubicBezTo>
                  <a:cubicBezTo>
                    <a:pt x="1143" y="1983"/>
                    <a:pt x="1277" y="1781"/>
                    <a:pt x="1378" y="1580"/>
                  </a:cubicBezTo>
                  <a:cubicBezTo>
                    <a:pt x="1513" y="1412"/>
                    <a:pt x="1647" y="1277"/>
                    <a:pt x="1815" y="1143"/>
                  </a:cubicBezTo>
                  <a:cubicBezTo>
                    <a:pt x="1949" y="1076"/>
                    <a:pt x="2050" y="975"/>
                    <a:pt x="2218" y="907"/>
                  </a:cubicBezTo>
                  <a:cubicBezTo>
                    <a:pt x="2353" y="840"/>
                    <a:pt x="2487" y="807"/>
                    <a:pt x="2622" y="807"/>
                  </a:cubicBezTo>
                  <a:lnTo>
                    <a:pt x="2991" y="807"/>
                  </a:lnTo>
                  <a:cubicBezTo>
                    <a:pt x="3092" y="840"/>
                    <a:pt x="3227" y="840"/>
                    <a:pt x="3361" y="907"/>
                  </a:cubicBezTo>
                  <a:cubicBezTo>
                    <a:pt x="3495" y="975"/>
                    <a:pt x="3596" y="1008"/>
                    <a:pt x="3731" y="1109"/>
                  </a:cubicBezTo>
                  <a:cubicBezTo>
                    <a:pt x="3899" y="1244"/>
                    <a:pt x="4033" y="1412"/>
                    <a:pt x="4167" y="1512"/>
                  </a:cubicBezTo>
                  <a:cubicBezTo>
                    <a:pt x="4335" y="1748"/>
                    <a:pt x="4436" y="1949"/>
                    <a:pt x="4537" y="2185"/>
                  </a:cubicBezTo>
                  <a:cubicBezTo>
                    <a:pt x="4672" y="2453"/>
                    <a:pt x="4739" y="2756"/>
                    <a:pt x="4772" y="3025"/>
                  </a:cubicBezTo>
                  <a:cubicBezTo>
                    <a:pt x="4772" y="3092"/>
                    <a:pt x="4772" y="3159"/>
                    <a:pt x="4840" y="3193"/>
                  </a:cubicBezTo>
                  <a:lnTo>
                    <a:pt x="4840" y="3260"/>
                  </a:lnTo>
                  <a:lnTo>
                    <a:pt x="4840" y="3462"/>
                  </a:lnTo>
                  <a:lnTo>
                    <a:pt x="4840" y="3697"/>
                  </a:lnTo>
                  <a:lnTo>
                    <a:pt x="4840" y="3831"/>
                  </a:lnTo>
                  <a:lnTo>
                    <a:pt x="4840" y="3932"/>
                  </a:lnTo>
                  <a:lnTo>
                    <a:pt x="4840" y="3966"/>
                  </a:lnTo>
                  <a:lnTo>
                    <a:pt x="4840" y="3999"/>
                  </a:lnTo>
                  <a:lnTo>
                    <a:pt x="4840" y="4134"/>
                  </a:lnTo>
                  <a:cubicBezTo>
                    <a:pt x="4840" y="4335"/>
                    <a:pt x="5008" y="4470"/>
                    <a:pt x="5176" y="4470"/>
                  </a:cubicBezTo>
                  <a:cubicBezTo>
                    <a:pt x="5377" y="4470"/>
                    <a:pt x="5512" y="4302"/>
                    <a:pt x="5512" y="4134"/>
                  </a:cubicBezTo>
                  <a:lnTo>
                    <a:pt x="5512" y="3999"/>
                  </a:lnTo>
                  <a:lnTo>
                    <a:pt x="5512" y="3966"/>
                  </a:lnTo>
                  <a:lnTo>
                    <a:pt x="5512" y="3932"/>
                  </a:lnTo>
                  <a:lnTo>
                    <a:pt x="5512" y="3831"/>
                  </a:lnTo>
                  <a:lnTo>
                    <a:pt x="5512" y="3798"/>
                  </a:lnTo>
                  <a:lnTo>
                    <a:pt x="5512" y="3697"/>
                  </a:lnTo>
                  <a:lnTo>
                    <a:pt x="5512" y="3663"/>
                  </a:lnTo>
                  <a:lnTo>
                    <a:pt x="5512" y="3495"/>
                  </a:lnTo>
                  <a:lnTo>
                    <a:pt x="5512" y="3462"/>
                  </a:lnTo>
                  <a:cubicBezTo>
                    <a:pt x="5512" y="3361"/>
                    <a:pt x="5512" y="3293"/>
                    <a:pt x="5444" y="3193"/>
                  </a:cubicBezTo>
                  <a:lnTo>
                    <a:pt x="5444" y="3159"/>
                  </a:lnTo>
                  <a:cubicBezTo>
                    <a:pt x="5444" y="3092"/>
                    <a:pt x="5411" y="2957"/>
                    <a:pt x="5411" y="2857"/>
                  </a:cubicBezTo>
                  <a:lnTo>
                    <a:pt x="5411" y="2823"/>
                  </a:lnTo>
                  <a:cubicBezTo>
                    <a:pt x="5276" y="2084"/>
                    <a:pt x="4940" y="1344"/>
                    <a:pt x="4403" y="807"/>
                  </a:cubicBezTo>
                  <a:cubicBezTo>
                    <a:pt x="4268" y="672"/>
                    <a:pt x="4167" y="571"/>
                    <a:pt x="3999" y="437"/>
                  </a:cubicBezTo>
                  <a:cubicBezTo>
                    <a:pt x="3831" y="303"/>
                    <a:pt x="3596" y="235"/>
                    <a:pt x="3395" y="135"/>
                  </a:cubicBezTo>
                  <a:cubicBezTo>
                    <a:pt x="3193" y="67"/>
                    <a:pt x="2924" y="0"/>
                    <a:pt x="27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1"/>
            <p:cNvSpPr/>
            <p:nvPr/>
          </p:nvSpPr>
          <p:spPr>
            <a:xfrm>
              <a:off x="3468475" y="1442675"/>
              <a:ext cx="137800" cy="116800"/>
            </a:xfrm>
            <a:custGeom>
              <a:avLst/>
              <a:gdLst/>
              <a:ahLst/>
              <a:cxnLst/>
              <a:rect l="l" t="t" r="r" b="b"/>
              <a:pathLst>
                <a:path w="5512" h="4672" extrusionOk="0">
                  <a:moveTo>
                    <a:pt x="2722" y="1"/>
                  </a:moveTo>
                  <a:cubicBezTo>
                    <a:pt x="2689" y="34"/>
                    <a:pt x="2487" y="101"/>
                    <a:pt x="2319" y="135"/>
                  </a:cubicBezTo>
                  <a:cubicBezTo>
                    <a:pt x="1882" y="202"/>
                    <a:pt x="1513" y="471"/>
                    <a:pt x="1210" y="773"/>
                  </a:cubicBezTo>
                  <a:cubicBezTo>
                    <a:pt x="874" y="1042"/>
                    <a:pt x="639" y="1479"/>
                    <a:pt x="471" y="1882"/>
                  </a:cubicBezTo>
                  <a:cubicBezTo>
                    <a:pt x="135" y="2655"/>
                    <a:pt x="0" y="3496"/>
                    <a:pt x="101" y="4336"/>
                  </a:cubicBezTo>
                  <a:cubicBezTo>
                    <a:pt x="101" y="4403"/>
                    <a:pt x="135" y="4504"/>
                    <a:pt x="168" y="4571"/>
                  </a:cubicBezTo>
                  <a:cubicBezTo>
                    <a:pt x="269" y="4672"/>
                    <a:pt x="336" y="4672"/>
                    <a:pt x="437" y="4672"/>
                  </a:cubicBezTo>
                  <a:cubicBezTo>
                    <a:pt x="504" y="4672"/>
                    <a:pt x="605" y="4638"/>
                    <a:pt x="672" y="4571"/>
                  </a:cubicBezTo>
                  <a:cubicBezTo>
                    <a:pt x="706" y="4537"/>
                    <a:pt x="807" y="4403"/>
                    <a:pt x="773" y="4336"/>
                  </a:cubicBezTo>
                  <a:cubicBezTo>
                    <a:pt x="706" y="3966"/>
                    <a:pt x="706" y="3529"/>
                    <a:pt x="773" y="3159"/>
                  </a:cubicBezTo>
                  <a:lnTo>
                    <a:pt x="773" y="3227"/>
                  </a:lnTo>
                  <a:cubicBezTo>
                    <a:pt x="807" y="2891"/>
                    <a:pt x="874" y="2555"/>
                    <a:pt x="1008" y="2219"/>
                  </a:cubicBezTo>
                  <a:cubicBezTo>
                    <a:pt x="1143" y="1983"/>
                    <a:pt x="1277" y="1782"/>
                    <a:pt x="1378" y="1546"/>
                  </a:cubicBezTo>
                  <a:cubicBezTo>
                    <a:pt x="1513" y="1378"/>
                    <a:pt x="1647" y="1278"/>
                    <a:pt x="1815" y="1143"/>
                  </a:cubicBezTo>
                  <a:cubicBezTo>
                    <a:pt x="1949" y="1042"/>
                    <a:pt x="2050" y="975"/>
                    <a:pt x="2218" y="874"/>
                  </a:cubicBezTo>
                  <a:cubicBezTo>
                    <a:pt x="2353" y="841"/>
                    <a:pt x="2487" y="807"/>
                    <a:pt x="2622" y="807"/>
                  </a:cubicBezTo>
                  <a:lnTo>
                    <a:pt x="2991" y="807"/>
                  </a:lnTo>
                  <a:cubicBezTo>
                    <a:pt x="3126" y="841"/>
                    <a:pt x="3226" y="841"/>
                    <a:pt x="3361" y="874"/>
                  </a:cubicBezTo>
                  <a:cubicBezTo>
                    <a:pt x="3495" y="975"/>
                    <a:pt x="3630" y="1009"/>
                    <a:pt x="3730" y="1110"/>
                  </a:cubicBezTo>
                  <a:cubicBezTo>
                    <a:pt x="3899" y="1210"/>
                    <a:pt x="4033" y="1378"/>
                    <a:pt x="4167" y="1513"/>
                  </a:cubicBezTo>
                  <a:cubicBezTo>
                    <a:pt x="4335" y="1714"/>
                    <a:pt x="4436" y="1950"/>
                    <a:pt x="4537" y="2185"/>
                  </a:cubicBezTo>
                  <a:cubicBezTo>
                    <a:pt x="4671" y="2454"/>
                    <a:pt x="4739" y="2723"/>
                    <a:pt x="4772" y="3025"/>
                  </a:cubicBezTo>
                  <a:cubicBezTo>
                    <a:pt x="4772" y="3059"/>
                    <a:pt x="4772" y="3159"/>
                    <a:pt x="4839" y="3193"/>
                  </a:cubicBezTo>
                  <a:lnTo>
                    <a:pt x="4839" y="3227"/>
                  </a:lnTo>
                  <a:lnTo>
                    <a:pt x="4839" y="3462"/>
                  </a:lnTo>
                  <a:lnTo>
                    <a:pt x="4839" y="3697"/>
                  </a:lnTo>
                  <a:lnTo>
                    <a:pt x="4839" y="3832"/>
                  </a:lnTo>
                  <a:lnTo>
                    <a:pt x="4839" y="3899"/>
                  </a:lnTo>
                  <a:lnTo>
                    <a:pt x="4839" y="3966"/>
                  </a:lnTo>
                  <a:lnTo>
                    <a:pt x="4839" y="4000"/>
                  </a:lnTo>
                  <a:lnTo>
                    <a:pt x="4839" y="4100"/>
                  </a:lnTo>
                  <a:cubicBezTo>
                    <a:pt x="4839" y="4336"/>
                    <a:pt x="5008" y="4436"/>
                    <a:pt x="5176" y="4436"/>
                  </a:cubicBezTo>
                  <a:cubicBezTo>
                    <a:pt x="5377" y="4436"/>
                    <a:pt x="5512" y="4268"/>
                    <a:pt x="5512" y="4100"/>
                  </a:cubicBezTo>
                  <a:lnTo>
                    <a:pt x="5512" y="4000"/>
                  </a:lnTo>
                  <a:lnTo>
                    <a:pt x="5512" y="3966"/>
                  </a:lnTo>
                  <a:lnTo>
                    <a:pt x="5512" y="3899"/>
                  </a:lnTo>
                  <a:lnTo>
                    <a:pt x="5512" y="3832"/>
                  </a:lnTo>
                  <a:lnTo>
                    <a:pt x="5512" y="3798"/>
                  </a:lnTo>
                  <a:lnTo>
                    <a:pt x="5512" y="3697"/>
                  </a:lnTo>
                  <a:lnTo>
                    <a:pt x="5512" y="3664"/>
                  </a:lnTo>
                  <a:lnTo>
                    <a:pt x="5512" y="3496"/>
                  </a:lnTo>
                  <a:lnTo>
                    <a:pt x="5512" y="3462"/>
                  </a:lnTo>
                  <a:cubicBezTo>
                    <a:pt x="5512" y="3361"/>
                    <a:pt x="5512" y="3294"/>
                    <a:pt x="5444" y="3193"/>
                  </a:cubicBezTo>
                  <a:lnTo>
                    <a:pt x="5444" y="3159"/>
                  </a:lnTo>
                  <a:cubicBezTo>
                    <a:pt x="5444" y="3059"/>
                    <a:pt x="5411" y="2958"/>
                    <a:pt x="5411" y="2857"/>
                  </a:cubicBezTo>
                  <a:lnTo>
                    <a:pt x="5411" y="2823"/>
                  </a:lnTo>
                  <a:cubicBezTo>
                    <a:pt x="5276" y="2050"/>
                    <a:pt x="4940" y="1345"/>
                    <a:pt x="4403" y="807"/>
                  </a:cubicBezTo>
                  <a:cubicBezTo>
                    <a:pt x="4268" y="673"/>
                    <a:pt x="4167" y="538"/>
                    <a:pt x="3999" y="437"/>
                  </a:cubicBezTo>
                  <a:cubicBezTo>
                    <a:pt x="3831" y="303"/>
                    <a:pt x="3630" y="202"/>
                    <a:pt x="3394" y="135"/>
                  </a:cubicBezTo>
                  <a:cubicBezTo>
                    <a:pt x="3193" y="34"/>
                    <a:pt x="2924" y="1"/>
                    <a:pt x="27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1"/>
            <p:cNvSpPr/>
            <p:nvPr/>
          </p:nvSpPr>
          <p:spPr>
            <a:xfrm>
              <a:off x="3709600" y="1471725"/>
              <a:ext cx="140325" cy="104625"/>
            </a:xfrm>
            <a:custGeom>
              <a:avLst/>
              <a:gdLst/>
              <a:ahLst/>
              <a:cxnLst/>
              <a:rect l="l" t="t" r="r" b="b"/>
              <a:pathLst>
                <a:path w="5613" h="4185" extrusionOk="0">
                  <a:moveTo>
                    <a:pt x="405" y="1"/>
                  </a:moveTo>
                  <a:cubicBezTo>
                    <a:pt x="347" y="1"/>
                    <a:pt x="283" y="25"/>
                    <a:pt x="235" y="48"/>
                  </a:cubicBezTo>
                  <a:cubicBezTo>
                    <a:pt x="135" y="82"/>
                    <a:pt x="101" y="183"/>
                    <a:pt x="67" y="284"/>
                  </a:cubicBezTo>
                  <a:cubicBezTo>
                    <a:pt x="0" y="519"/>
                    <a:pt x="0" y="720"/>
                    <a:pt x="0" y="989"/>
                  </a:cubicBezTo>
                  <a:cubicBezTo>
                    <a:pt x="0" y="1157"/>
                    <a:pt x="0" y="1325"/>
                    <a:pt x="67" y="1493"/>
                  </a:cubicBezTo>
                  <a:cubicBezTo>
                    <a:pt x="101" y="1897"/>
                    <a:pt x="235" y="2300"/>
                    <a:pt x="437" y="2670"/>
                  </a:cubicBezTo>
                  <a:cubicBezTo>
                    <a:pt x="672" y="3106"/>
                    <a:pt x="1008" y="3510"/>
                    <a:pt x="1479" y="3812"/>
                  </a:cubicBezTo>
                  <a:cubicBezTo>
                    <a:pt x="1848" y="4047"/>
                    <a:pt x="2285" y="4182"/>
                    <a:pt x="2756" y="4182"/>
                  </a:cubicBezTo>
                  <a:cubicBezTo>
                    <a:pt x="2790" y="4183"/>
                    <a:pt x="2824" y="4184"/>
                    <a:pt x="2857" y="4184"/>
                  </a:cubicBezTo>
                  <a:cubicBezTo>
                    <a:pt x="3560" y="4184"/>
                    <a:pt x="4224" y="3855"/>
                    <a:pt x="4705" y="3342"/>
                  </a:cubicBezTo>
                  <a:cubicBezTo>
                    <a:pt x="4940" y="3140"/>
                    <a:pt x="5108" y="2871"/>
                    <a:pt x="5209" y="2636"/>
                  </a:cubicBezTo>
                  <a:cubicBezTo>
                    <a:pt x="5343" y="2401"/>
                    <a:pt x="5444" y="2199"/>
                    <a:pt x="5478" y="1964"/>
                  </a:cubicBezTo>
                  <a:cubicBezTo>
                    <a:pt x="5511" y="1796"/>
                    <a:pt x="5545" y="1628"/>
                    <a:pt x="5545" y="1393"/>
                  </a:cubicBezTo>
                  <a:lnTo>
                    <a:pt x="5545" y="1359"/>
                  </a:lnTo>
                  <a:cubicBezTo>
                    <a:pt x="5545" y="1191"/>
                    <a:pt x="5612" y="1057"/>
                    <a:pt x="5612" y="888"/>
                  </a:cubicBezTo>
                  <a:lnTo>
                    <a:pt x="5612" y="653"/>
                  </a:lnTo>
                  <a:lnTo>
                    <a:pt x="5612" y="620"/>
                  </a:lnTo>
                  <a:cubicBezTo>
                    <a:pt x="5612" y="519"/>
                    <a:pt x="5612" y="452"/>
                    <a:pt x="5545" y="317"/>
                  </a:cubicBezTo>
                  <a:lnTo>
                    <a:pt x="5545" y="284"/>
                  </a:lnTo>
                  <a:cubicBezTo>
                    <a:pt x="5511" y="116"/>
                    <a:pt x="5343" y="15"/>
                    <a:pt x="5209" y="15"/>
                  </a:cubicBezTo>
                  <a:cubicBezTo>
                    <a:pt x="5142" y="48"/>
                    <a:pt x="5108" y="48"/>
                    <a:pt x="5108" y="116"/>
                  </a:cubicBezTo>
                  <a:cubicBezTo>
                    <a:pt x="5007" y="149"/>
                    <a:pt x="4940" y="183"/>
                    <a:pt x="4907" y="284"/>
                  </a:cubicBezTo>
                  <a:cubicBezTo>
                    <a:pt x="4839" y="351"/>
                    <a:pt x="4839" y="452"/>
                    <a:pt x="4839" y="519"/>
                  </a:cubicBezTo>
                  <a:lnTo>
                    <a:pt x="4839" y="552"/>
                  </a:lnTo>
                  <a:lnTo>
                    <a:pt x="4839" y="720"/>
                  </a:lnTo>
                  <a:lnTo>
                    <a:pt x="4839" y="956"/>
                  </a:lnTo>
                  <a:lnTo>
                    <a:pt x="4839" y="1359"/>
                  </a:lnTo>
                  <a:lnTo>
                    <a:pt x="4839" y="1393"/>
                  </a:lnTo>
                  <a:cubicBezTo>
                    <a:pt x="4806" y="1661"/>
                    <a:pt x="4705" y="1897"/>
                    <a:pt x="4638" y="2165"/>
                  </a:cubicBezTo>
                  <a:cubicBezTo>
                    <a:pt x="4571" y="2367"/>
                    <a:pt x="4436" y="2535"/>
                    <a:pt x="4302" y="2703"/>
                  </a:cubicBezTo>
                  <a:lnTo>
                    <a:pt x="3932" y="3073"/>
                  </a:lnTo>
                  <a:cubicBezTo>
                    <a:pt x="3798" y="3174"/>
                    <a:pt x="3663" y="3241"/>
                    <a:pt x="3495" y="3342"/>
                  </a:cubicBezTo>
                  <a:cubicBezTo>
                    <a:pt x="3327" y="3375"/>
                    <a:pt x="3226" y="3443"/>
                    <a:pt x="3025" y="3443"/>
                  </a:cubicBezTo>
                  <a:lnTo>
                    <a:pt x="2588" y="3443"/>
                  </a:lnTo>
                  <a:cubicBezTo>
                    <a:pt x="2420" y="3409"/>
                    <a:pt x="2252" y="3375"/>
                    <a:pt x="2117" y="3342"/>
                  </a:cubicBezTo>
                  <a:cubicBezTo>
                    <a:pt x="1949" y="3241"/>
                    <a:pt x="1815" y="3174"/>
                    <a:pt x="1680" y="3073"/>
                  </a:cubicBezTo>
                  <a:cubicBezTo>
                    <a:pt x="1512" y="2972"/>
                    <a:pt x="1412" y="2838"/>
                    <a:pt x="1277" y="2670"/>
                  </a:cubicBezTo>
                  <a:cubicBezTo>
                    <a:pt x="1143" y="2502"/>
                    <a:pt x="1008" y="2266"/>
                    <a:pt x="941" y="2132"/>
                  </a:cubicBezTo>
                  <a:cubicBezTo>
                    <a:pt x="840" y="1863"/>
                    <a:pt x="773" y="1628"/>
                    <a:pt x="739" y="1325"/>
                  </a:cubicBezTo>
                  <a:cubicBezTo>
                    <a:pt x="672" y="1023"/>
                    <a:pt x="672" y="720"/>
                    <a:pt x="739" y="452"/>
                  </a:cubicBezTo>
                  <a:cubicBezTo>
                    <a:pt x="739" y="351"/>
                    <a:pt x="739" y="284"/>
                    <a:pt x="672" y="183"/>
                  </a:cubicBezTo>
                  <a:cubicBezTo>
                    <a:pt x="639" y="116"/>
                    <a:pt x="571" y="48"/>
                    <a:pt x="471" y="15"/>
                  </a:cubicBezTo>
                  <a:cubicBezTo>
                    <a:pt x="451" y="5"/>
                    <a:pt x="428"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1"/>
            <p:cNvSpPr/>
            <p:nvPr/>
          </p:nvSpPr>
          <p:spPr>
            <a:xfrm>
              <a:off x="3665900" y="1130150"/>
              <a:ext cx="393225" cy="178975"/>
            </a:xfrm>
            <a:custGeom>
              <a:avLst/>
              <a:gdLst/>
              <a:ahLst/>
              <a:cxnLst/>
              <a:rect l="l" t="t" r="r" b="b"/>
              <a:pathLst>
                <a:path w="15729" h="7159" extrusionOk="0">
                  <a:moveTo>
                    <a:pt x="8335" y="0"/>
                  </a:moveTo>
                  <a:cubicBezTo>
                    <a:pt x="7259" y="34"/>
                    <a:pt x="6319" y="202"/>
                    <a:pt x="5344" y="504"/>
                  </a:cubicBezTo>
                  <a:cubicBezTo>
                    <a:pt x="4235" y="840"/>
                    <a:pt x="3227" y="1412"/>
                    <a:pt x="2319" y="2117"/>
                  </a:cubicBezTo>
                  <a:cubicBezTo>
                    <a:pt x="1647" y="2655"/>
                    <a:pt x="1042" y="3394"/>
                    <a:pt x="673" y="4201"/>
                  </a:cubicBezTo>
                  <a:cubicBezTo>
                    <a:pt x="269" y="5041"/>
                    <a:pt x="34" y="5915"/>
                    <a:pt x="1" y="6822"/>
                  </a:cubicBezTo>
                  <a:cubicBezTo>
                    <a:pt x="1" y="6990"/>
                    <a:pt x="169" y="7158"/>
                    <a:pt x="337" y="7158"/>
                  </a:cubicBezTo>
                  <a:cubicBezTo>
                    <a:pt x="505" y="7158"/>
                    <a:pt x="673" y="6990"/>
                    <a:pt x="673" y="6822"/>
                  </a:cubicBezTo>
                  <a:cubicBezTo>
                    <a:pt x="673" y="6654"/>
                    <a:pt x="673" y="6486"/>
                    <a:pt x="706" y="6318"/>
                  </a:cubicBezTo>
                  <a:cubicBezTo>
                    <a:pt x="774" y="5915"/>
                    <a:pt x="874" y="5512"/>
                    <a:pt x="1009" y="5142"/>
                  </a:cubicBezTo>
                  <a:cubicBezTo>
                    <a:pt x="1177" y="4739"/>
                    <a:pt x="1378" y="4403"/>
                    <a:pt x="1681" y="4033"/>
                  </a:cubicBezTo>
                  <a:lnTo>
                    <a:pt x="1681" y="4033"/>
                  </a:lnTo>
                  <a:lnTo>
                    <a:pt x="1614" y="4100"/>
                  </a:lnTo>
                  <a:cubicBezTo>
                    <a:pt x="1883" y="3730"/>
                    <a:pt x="2286" y="3361"/>
                    <a:pt x="2655" y="3058"/>
                  </a:cubicBezTo>
                  <a:cubicBezTo>
                    <a:pt x="3126" y="2722"/>
                    <a:pt x="3630" y="2420"/>
                    <a:pt x="4134" y="2185"/>
                  </a:cubicBezTo>
                  <a:cubicBezTo>
                    <a:pt x="4840" y="1882"/>
                    <a:pt x="5579" y="1681"/>
                    <a:pt x="6352" y="1546"/>
                  </a:cubicBezTo>
                  <a:cubicBezTo>
                    <a:pt x="6784" y="1492"/>
                    <a:pt x="7206" y="1457"/>
                    <a:pt x="7628" y="1457"/>
                  </a:cubicBezTo>
                  <a:cubicBezTo>
                    <a:pt x="7996" y="1457"/>
                    <a:pt x="8363" y="1484"/>
                    <a:pt x="8738" y="1546"/>
                  </a:cubicBezTo>
                  <a:cubicBezTo>
                    <a:pt x="9377" y="1613"/>
                    <a:pt x="10015" y="1781"/>
                    <a:pt x="10586" y="2050"/>
                  </a:cubicBezTo>
                  <a:cubicBezTo>
                    <a:pt x="11057" y="2252"/>
                    <a:pt x="11460" y="2521"/>
                    <a:pt x="11863" y="2756"/>
                  </a:cubicBezTo>
                  <a:cubicBezTo>
                    <a:pt x="12267" y="3092"/>
                    <a:pt x="12603" y="3462"/>
                    <a:pt x="12939" y="3898"/>
                  </a:cubicBezTo>
                  <a:lnTo>
                    <a:pt x="14081" y="5411"/>
                  </a:lnTo>
                  <a:cubicBezTo>
                    <a:pt x="14216" y="5545"/>
                    <a:pt x="14317" y="5612"/>
                    <a:pt x="14485" y="5646"/>
                  </a:cubicBezTo>
                  <a:cubicBezTo>
                    <a:pt x="14591" y="5686"/>
                    <a:pt x="14692" y="5705"/>
                    <a:pt x="14789" y="5705"/>
                  </a:cubicBezTo>
                  <a:cubicBezTo>
                    <a:pt x="14939" y="5705"/>
                    <a:pt x="15082" y="5660"/>
                    <a:pt x="15224" y="5579"/>
                  </a:cubicBezTo>
                  <a:cubicBezTo>
                    <a:pt x="15426" y="5444"/>
                    <a:pt x="15560" y="5243"/>
                    <a:pt x="15627" y="5041"/>
                  </a:cubicBezTo>
                  <a:cubicBezTo>
                    <a:pt x="15728" y="4772"/>
                    <a:pt x="15627" y="4571"/>
                    <a:pt x="15560" y="4302"/>
                  </a:cubicBezTo>
                  <a:cubicBezTo>
                    <a:pt x="15123" y="3428"/>
                    <a:pt x="14485" y="2722"/>
                    <a:pt x="13813" y="2050"/>
                  </a:cubicBezTo>
                  <a:cubicBezTo>
                    <a:pt x="13376" y="1580"/>
                    <a:pt x="12804" y="1210"/>
                    <a:pt x="12233" y="874"/>
                  </a:cubicBezTo>
                  <a:cubicBezTo>
                    <a:pt x="11191" y="336"/>
                    <a:pt x="10015" y="67"/>
                    <a:pt x="8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1"/>
            <p:cNvSpPr/>
            <p:nvPr/>
          </p:nvSpPr>
          <p:spPr>
            <a:xfrm>
              <a:off x="4133025" y="1464525"/>
              <a:ext cx="105050" cy="144900"/>
            </a:xfrm>
            <a:custGeom>
              <a:avLst/>
              <a:gdLst/>
              <a:ahLst/>
              <a:cxnLst/>
              <a:rect l="l" t="t" r="r" b="b"/>
              <a:pathLst>
                <a:path w="4202" h="5796" extrusionOk="0">
                  <a:moveTo>
                    <a:pt x="1513" y="908"/>
                  </a:moveTo>
                  <a:cubicBezTo>
                    <a:pt x="1513" y="924"/>
                    <a:pt x="1513" y="933"/>
                    <a:pt x="1508" y="933"/>
                  </a:cubicBezTo>
                  <a:cubicBezTo>
                    <a:pt x="1504" y="933"/>
                    <a:pt x="1496" y="924"/>
                    <a:pt x="1479" y="908"/>
                  </a:cubicBezTo>
                  <a:close/>
                  <a:moveTo>
                    <a:pt x="841" y="0"/>
                  </a:moveTo>
                  <a:cubicBezTo>
                    <a:pt x="673" y="0"/>
                    <a:pt x="505" y="0"/>
                    <a:pt x="336" y="67"/>
                  </a:cubicBezTo>
                  <a:cubicBezTo>
                    <a:pt x="269" y="67"/>
                    <a:pt x="168" y="135"/>
                    <a:pt x="101" y="236"/>
                  </a:cubicBezTo>
                  <a:cubicBezTo>
                    <a:pt x="34" y="303"/>
                    <a:pt x="0" y="437"/>
                    <a:pt x="34" y="504"/>
                  </a:cubicBezTo>
                  <a:cubicBezTo>
                    <a:pt x="101" y="605"/>
                    <a:pt x="135" y="672"/>
                    <a:pt x="202" y="773"/>
                  </a:cubicBezTo>
                  <a:cubicBezTo>
                    <a:pt x="303" y="807"/>
                    <a:pt x="370" y="807"/>
                    <a:pt x="471" y="807"/>
                  </a:cubicBezTo>
                  <a:cubicBezTo>
                    <a:pt x="583" y="807"/>
                    <a:pt x="710" y="792"/>
                    <a:pt x="832" y="792"/>
                  </a:cubicBezTo>
                  <a:cubicBezTo>
                    <a:pt x="893" y="792"/>
                    <a:pt x="953" y="796"/>
                    <a:pt x="1009" y="807"/>
                  </a:cubicBezTo>
                  <a:cubicBezTo>
                    <a:pt x="1143" y="840"/>
                    <a:pt x="1311" y="840"/>
                    <a:pt x="1445" y="941"/>
                  </a:cubicBezTo>
                  <a:cubicBezTo>
                    <a:pt x="1580" y="1008"/>
                    <a:pt x="1681" y="1076"/>
                    <a:pt x="1815" y="1143"/>
                  </a:cubicBezTo>
                  <a:cubicBezTo>
                    <a:pt x="1983" y="1277"/>
                    <a:pt x="2118" y="1412"/>
                    <a:pt x="2218" y="1580"/>
                  </a:cubicBezTo>
                  <a:cubicBezTo>
                    <a:pt x="2386" y="1781"/>
                    <a:pt x="2521" y="2017"/>
                    <a:pt x="2655" y="2285"/>
                  </a:cubicBezTo>
                  <a:cubicBezTo>
                    <a:pt x="2823" y="2655"/>
                    <a:pt x="2891" y="3092"/>
                    <a:pt x="2991" y="3462"/>
                  </a:cubicBezTo>
                  <a:cubicBezTo>
                    <a:pt x="3025" y="3831"/>
                    <a:pt x="3025" y="4201"/>
                    <a:pt x="2991" y="4604"/>
                  </a:cubicBezTo>
                  <a:cubicBezTo>
                    <a:pt x="2958" y="4772"/>
                    <a:pt x="2958" y="4873"/>
                    <a:pt x="2891" y="5041"/>
                  </a:cubicBezTo>
                  <a:cubicBezTo>
                    <a:pt x="2823" y="5344"/>
                    <a:pt x="3025" y="5680"/>
                    <a:pt x="3327" y="5780"/>
                  </a:cubicBezTo>
                  <a:cubicBezTo>
                    <a:pt x="3372" y="5790"/>
                    <a:pt x="3416" y="5795"/>
                    <a:pt x="3461" y="5795"/>
                  </a:cubicBezTo>
                  <a:cubicBezTo>
                    <a:pt x="3722" y="5795"/>
                    <a:pt x="3976" y="5631"/>
                    <a:pt x="4033" y="5344"/>
                  </a:cubicBezTo>
                  <a:cubicBezTo>
                    <a:pt x="4201" y="4705"/>
                    <a:pt x="4201" y="4100"/>
                    <a:pt x="4134" y="3462"/>
                  </a:cubicBezTo>
                  <a:cubicBezTo>
                    <a:pt x="4033" y="2823"/>
                    <a:pt x="3831" y="2185"/>
                    <a:pt x="3495" y="1647"/>
                  </a:cubicBezTo>
                  <a:cubicBezTo>
                    <a:pt x="3193" y="1143"/>
                    <a:pt x="2723" y="672"/>
                    <a:pt x="2218" y="336"/>
                  </a:cubicBezTo>
                  <a:cubicBezTo>
                    <a:pt x="1983" y="236"/>
                    <a:pt x="1681" y="101"/>
                    <a:pt x="1378" y="67"/>
                  </a:cubicBezTo>
                  <a:cubicBezTo>
                    <a:pt x="1210" y="0"/>
                    <a:pt x="1009" y="0"/>
                    <a:pt x="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1"/>
            <p:cNvSpPr/>
            <p:nvPr/>
          </p:nvSpPr>
          <p:spPr>
            <a:xfrm>
              <a:off x="4042300" y="1296450"/>
              <a:ext cx="43700" cy="44600"/>
            </a:xfrm>
            <a:custGeom>
              <a:avLst/>
              <a:gdLst/>
              <a:ahLst/>
              <a:cxnLst/>
              <a:rect l="l" t="t" r="r" b="b"/>
              <a:pathLst>
                <a:path w="1748" h="1784" extrusionOk="0">
                  <a:moveTo>
                    <a:pt x="823" y="0"/>
                  </a:moveTo>
                  <a:cubicBezTo>
                    <a:pt x="375" y="0"/>
                    <a:pt x="0" y="424"/>
                    <a:pt x="0" y="910"/>
                  </a:cubicBezTo>
                  <a:cubicBezTo>
                    <a:pt x="0" y="1414"/>
                    <a:pt x="403" y="1783"/>
                    <a:pt x="874" y="1783"/>
                  </a:cubicBezTo>
                  <a:cubicBezTo>
                    <a:pt x="1378" y="1783"/>
                    <a:pt x="1748" y="1346"/>
                    <a:pt x="1748" y="910"/>
                  </a:cubicBezTo>
                  <a:cubicBezTo>
                    <a:pt x="1748" y="405"/>
                    <a:pt x="1344" y="2"/>
                    <a:pt x="874" y="2"/>
                  </a:cubicBezTo>
                  <a:cubicBezTo>
                    <a:pt x="857" y="1"/>
                    <a:pt x="840" y="0"/>
                    <a:pt x="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1"/>
            <p:cNvSpPr/>
            <p:nvPr/>
          </p:nvSpPr>
          <p:spPr>
            <a:xfrm>
              <a:off x="4036425" y="1543013"/>
              <a:ext cx="128698" cy="127824"/>
            </a:xfrm>
            <a:custGeom>
              <a:avLst/>
              <a:gdLst/>
              <a:ahLst/>
              <a:cxnLst/>
              <a:rect l="l" t="t" r="r" b="b"/>
              <a:pathLst>
                <a:path w="4874" h="4840" extrusionOk="0">
                  <a:moveTo>
                    <a:pt x="2454" y="1"/>
                  </a:moveTo>
                  <a:cubicBezTo>
                    <a:pt x="1110" y="1"/>
                    <a:pt x="1" y="1076"/>
                    <a:pt x="1" y="2420"/>
                  </a:cubicBezTo>
                  <a:cubicBezTo>
                    <a:pt x="1" y="3764"/>
                    <a:pt x="1110" y="4840"/>
                    <a:pt x="2454" y="4840"/>
                  </a:cubicBezTo>
                  <a:cubicBezTo>
                    <a:pt x="3093" y="4840"/>
                    <a:pt x="3697" y="4571"/>
                    <a:pt x="4168" y="4101"/>
                  </a:cubicBezTo>
                  <a:cubicBezTo>
                    <a:pt x="4638" y="3664"/>
                    <a:pt x="4874" y="3059"/>
                    <a:pt x="4874" y="2387"/>
                  </a:cubicBezTo>
                  <a:cubicBezTo>
                    <a:pt x="4840" y="1076"/>
                    <a:pt x="3765" y="1"/>
                    <a:pt x="2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1"/>
            <p:cNvSpPr/>
            <p:nvPr/>
          </p:nvSpPr>
          <p:spPr>
            <a:xfrm>
              <a:off x="3371600" y="1548595"/>
              <a:ext cx="128700" cy="126943"/>
            </a:xfrm>
            <a:custGeom>
              <a:avLst/>
              <a:gdLst/>
              <a:ahLst/>
              <a:cxnLst/>
              <a:rect l="l" t="t" r="r" b="b"/>
              <a:pathLst>
                <a:path w="4908" h="4841" extrusionOk="0">
                  <a:moveTo>
                    <a:pt x="2454" y="1"/>
                  </a:moveTo>
                  <a:cubicBezTo>
                    <a:pt x="1782" y="1"/>
                    <a:pt x="1177" y="270"/>
                    <a:pt x="740" y="740"/>
                  </a:cubicBezTo>
                  <a:cubicBezTo>
                    <a:pt x="270" y="1177"/>
                    <a:pt x="1" y="1782"/>
                    <a:pt x="1" y="2454"/>
                  </a:cubicBezTo>
                  <a:cubicBezTo>
                    <a:pt x="1" y="3798"/>
                    <a:pt x="1110" y="4840"/>
                    <a:pt x="2454" y="4840"/>
                  </a:cubicBezTo>
                  <a:cubicBezTo>
                    <a:pt x="3093" y="4840"/>
                    <a:pt x="3697" y="4605"/>
                    <a:pt x="4168" y="4134"/>
                  </a:cubicBezTo>
                  <a:cubicBezTo>
                    <a:pt x="4638" y="3664"/>
                    <a:pt x="4907" y="3093"/>
                    <a:pt x="4907" y="2420"/>
                  </a:cubicBezTo>
                  <a:cubicBezTo>
                    <a:pt x="4907" y="1110"/>
                    <a:pt x="3798" y="1"/>
                    <a:pt x="2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5548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231"/>
        <p:cNvGrpSpPr/>
        <p:nvPr/>
      </p:nvGrpSpPr>
      <p:grpSpPr>
        <a:xfrm>
          <a:off x="0" y="0"/>
          <a:ext cx="0" cy="0"/>
          <a:chOff x="0" y="0"/>
          <a:chExt cx="0" cy="0"/>
        </a:xfrm>
      </p:grpSpPr>
    </p:spTree>
    <p:extLst>
      <p:ext uri="{BB962C8B-B14F-4D97-AF65-F5344CB8AC3E}">
        <p14:creationId xmlns:p14="http://schemas.microsoft.com/office/powerpoint/2010/main" val="3730169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stretch>
            <a:fillRect/>
          </a:stretch>
        </a:blipFill>
        <a:effectLst/>
      </p:bgPr>
    </p:bg>
    <p:spTree>
      <p:nvGrpSpPr>
        <p:cNvPr id="1" name="Shape 232"/>
        <p:cNvGrpSpPr/>
        <p:nvPr/>
      </p:nvGrpSpPr>
      <p:grpSpPr>
        <a:xfrm>
          <a:off x="0" y="0"/>
          <a:ext cx="0" cy="0"/>
          <a:chOff x="0" y="0"/>
          <a:chExt cx="0" cy="0"/>
        </a:xfrm>
      </p:grpSpPr>
    </p:spTree>
    <p:extLst>
      <p:ext uri="{BB962C8B-B14F-4D97-AF65-F5344CB8AC3E}">
        <p14:creationId xmlns:p14="http://schemas.microsoft.com/office/powerpoint/2010/main" val="2748161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stretch>
            <a:fillRect/>
          </a:stretch>
        </a:blipFill>
        <a:effectLst/>
      </p:bgPr>
    </p:bg>
    <p:spTree>
      <p:nvGrpSpPr>
        <p:cNvPr id="1" name="Shape 278"/>
        <p:cNvGrpSpPr/>
        <p:nvPr/>
      </p:nvGrpSpPr>
      <p:grpSpPr>
        <a:xfrm>
          <a:off x="0" y="0"/>
          <a:ext cx="0" cy="0"/>
          <a:chOff x="0" y="0"/>
          <a:chExt cx="0" cy="0"/>
        </a:xfrm>
      </p:grpSpPr>
      <p:sp>
        <p:nvSpPr>
          <p:cNvPr id="279" name="Google Shape;279;p14"/>
          <p:cNvSpPr/>
          <p:nvPr/>
        </p:nvSpPr>
        <p:spPr>
          <a:xfrm rot="5400000">
            <a:off x="10749540" y="5809217"/>
            <a:ext cx="2183233" cy="92955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14"/>
          <p:cNvSpPr txBox="1">
            <a:spLocks noGrp="1"/>
          </p:cNvSpPr>
          <p:nvPr>
            <p:ph type="subTitle" idx="1"/>
          </p:nvPr>
        </p:nvSpPr>
        <p:spPr>
          <a:xfrm flipH="1">
            <a:off x="3029767" y="2684100"/>
            <a:ext cx="6285200" cy="1691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SzPts val="27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81" name="Google Shape;281;p14"/>
          <p:cNvSpPr txBox="1">
            <a:spLocks noGrp="1"/>
          </p:cNvSpPr>
          <p:nvPr>
            <p:ph type="ctrTitle"/>
          </p:nvPr>
        </p:nvSpPr>
        <p:spPr>
          <a:xfrm flipH="1">
            <a:off x="4148951" y="4942800"/>
            <a:ext cx="4046800" cy="90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100"/>
              <a:buNone/>
              <a:defRPr sz="24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endParaRPr/>
          </a:p>
        </p:txBody>
      </p:sp>
      <p:grpSp>
        <p:nvGrpSpPr>
          <p:cNvPr id="282" name="Google Shape;282;p14"/>
          <p:cNvGrpSpPr/>
          <p:nvPr/>
        </p:nvGrpSpPr>
        <p:grpSpPr>
          <a:xfrm rot="1854440">
            <a:off x="10105010" y="355998"/>
            <a:ext cx="860345" cy="1838228"/>
            <a:chOff x="4600125" y="3360075"/>
            <a:chExt cx="861550" cy="1840800"/>
          </a:xfrm>
        </p:grpSpPr>
        <p:sp>
          <p:nvSpPr>
            <p:cNvPr id="283" name="Google Shape;283;p14"/>
            <p:cNvSpPr/>
            <p:nvPr/>
          </p:nvSpPr>
          <p:spPr>
            <a:xfrm>
              <a:off x="4600125" y="3360075"/>
              <a:ext cx="861550" cy="1840800"/>
            </a:xfrm>
            <a:custGeom>
              <a:avLst/>
              <a:gdLst/>
              <a:ahLst/>
              <a:cxnLst/>
              <a:rect l="l" t="t" r="r" b="b"/>
              <a:pathLst>
                <a:path w="34462" h="73632" extrusionOk="0">
                  <a:moveTo>
                    <a:pt x="1402" y="831"/>
                  </a:moveTo>
                  <a:cubicBezTo>
                    <a:pt x="4833" y="2882"/>
                    <a:pt x="6758" y="6501"/>
                    <a:pt x="8328" y="10058"/>
                  </a:cubicBezTo>
                  <a:cubicBezTo>
                    <a:pt x="8621" y="10707"/>
                    <a:pt x="8893" y="11356"/>
                    <a:pt x="9165" y="11983"/>
                  </a:cubicBezTo>
                  <a:cubicBezTo>
                    <a:pt x="7841" y="13869"/>
                    <a:pt x="5759" y="14931"/>
                    <a:pt x="3529" y="14931"/>
                  </a:cubicBezTo>
                  <a:cubicBezTo>
                    <a:pt x="2938" y="14931"/>
                    <a:pt x="2337" y="14857"/>
                    <a:pt x="1737" y="14703"/>
                  </a:cubicBezTo>
                  <a:lnTo>
                    <a:pt x="1674" y="14703"/>
                  </a:lnTo>
                  <a:cubicBezTo>
                    <a:pt x="1193" y="10163"/>
                    <a:pt x="649" y="5372"/>
                    <a:pt x="1402" y="831"/>
                  </a:cubicBezTo>
                  <a:close/>
                  <a:moveTo>
                    <a:pt x="13914" y="22006"/>
                  </a:moveTo>
                  <a:lnTo>
                    <a:pt x="13914" y="22006"/>
                  </a:lnTo>
                  <a:cubicBezTo>
                    <a:pt x="14479" y="22341"/>
                    <a:pt x="15086" y="22654"/>
                    <a:pt x="15693" y="22968"/>
                  </a:cubicBezTo>
                  <a:cubicBezTo>
                    <a:pt x="16551" y="23450"/>
                    <a:pt x="17806" y="23889"/>
                    <a:pt x="18371" y="24726"/>
                  </a:cubicBezTo>
                  <a:cubicBezTo>
                    <a:pt x="18894" y="25458"/>
                    <a:pt x="19103" y="26588"/>
                    <a:pt x="19396" y="27425"/>
                  </a:cubicBezTo>
                  <a:cubicBezTo>
                    <a:pt x="19710" y="28304"/>
                    <a:pt x="20003" y="29204"/>
                    <a:pt x="20317" y="30061"/>
                  </a:cubicBezTo>
                  <a:cubicBezTo>
                    <a:pt x="21447" y="33012"/>
                    <a:pt x="23476" y="35627"/>
                    <a:pt x="24334" y="38703"/>
                  </a:cubicBezTo>
                  <a:cubicBezTo>
                    <a:pt x="22556" y="37698"/>
                    <a:pt x="20861" y="36548"/>
                    <a:pt x="19082" y="35585"/>
                  </a:cubicBezTo>
                  <a:cubicBezTo>
                    <a:pt x="17409" y="31024"/>
                    <a:pt x="15651" y="26504"/>
                    <a:pt x="13914" y="22006"/>
                  </a:cubicBezTo>
                  <a:close/>
                  <a:moveTo>
                    <a:pt x="3097" y="27048"/>
                  </a:moveTo>
                  <a:cubicBezTo>
                    <a:pt x="3222" y="27718"/>
                    <a:pt x="3390" y="28367"/>
                    <a:pt x="3515" y="29036"/>
                  </a:cubicBezTo>
                  <a:cubicBezTo>
                    <a:pt x="4436" y="33158"/>
                    <a:pt x="5524" y="37196"/>
                    <a:pt x="6821" y="41214"/>
                  </a:cubicBezTo>
                  <a:cubicBezTo>
                    <a:pt x="6758" y="41214"/>
                    <a:pt x="6758" y="41214"/>
                    <a:pt x="6758" y="41235"/>
                  </a:cubicBezTo>
                  <a:cubicBezTo>
                    <a:pt x="6089" y="42992"/>
                    <a:pt x="5650" y="44875"/>
                    <a:pt x="5168" y="46696"/>
                  </a:cubicBezTo>
                  <a:cubicBezTo>
                    <a:pt x="4143" y="43578"/>
                    <a:pt x="3139" y="40481"/>
                    <a:pt x="2155" y="37364"/>
                  </a:cubicBezTo>
                  <a:cubicBezTo>
                    <a:pt x="1590" y="35502"/>
                    <a:pt x="795" y="33723"/>
                    <a:pt x="1318" y="31756"/>
                  </a:cubicBezTo>
                  <a:cubicBezTo>
                    <a:pt x="1737" y="30166"/>
                    <a:pt x="2490" y="28597"/>
                    <a:pt x="3097" y="27048"/>
                  </a:cubicBezTo>
                  <a:close/>
                  <a:moveTo>
                    <a:pt x="9479" y="12695"/>
                  </a:moveTo>
                  <a:cubicBezTo>
                    <a:pt x="10985" y="16252"/>
                    <a:pt x="12366" y="19851"/>
                    <a:pt x="13768" y="23450"/>
                  </a:cubicBezTo>
                  <a:cubicBezTo>
                    <a:pt x="17304" y="32551"/>
                    <a:pt x="20463" y="41758"/>
                    <a:pt x="23707" y="50964"/>
                  </a:cubicBezTo>
                  <a:cubicBezTo>
                    <a:pt x="23580" y="50962"/>
                    <a:pt x="23453" y="50961"/>
                    <a:pt x="23326" y="50961"/>
                  </a:cubicBezTo>
                  <a:cubicBezTo>
                    <a:pt x="22281" y="50961"/>
                    <a:pt x="21236" y="51031"/>
                    <a:pt x="20191" y="51069"/>
                  </a:cubicBezTo>
                  <a:cubicBezTo>
                    <a:pt x="19501" y="51090"/>
                    <a:pt x="18769" y="51027"/>
                    <a:pt x="18141" y="51362"/>
                  </a:cubicBezTo>
                  <a:cubicBezTo>
                    <a:pt x="18115" y="51341"/>
                    <a:pt x="18083" y="51332"/>
                    <a:pt x="18052" y="51332"/>
                  </a:cubicBezTo>
                  <a:cubicBezTo>
                    <a:pt x="17957" y="51332"/>
                    <a:pt x="17858" y="51414"/>
                    <a:pt x="17890" y="51508"/>
                  </a:cubicBezTo>
                  <a:cubicBezTo>
                    <a:pt x="17116" y="52010"/>
                    <a:pt x="16488" y="52868"/>
                    <a:pt x="15902" y="53517"/>
                  </a:cubicBezTo>
                  <a:cubicBezTo>
                    <a:pt x="14981" y="54437"/>
                    <a:pt x="14040" y="55379"/>
                    <a:pt x="13140" y="56341"/>
                  </a:cubicBezTo>
                  <a:cubicBezTo>
                    <a:pt x="9311" y="47658"/>
                    <a:pt x="6214" y="38661"/>
                    <a:pt x="4143" y="29371"/>
                  </a:cubicBezTo>
                  <a:cubicBezTo>
                    <a:pt x="3097" y="24705"/>
                    <a:pt x="2302" y="19955"/>
                    <a:pt x="1779" y="15206"/>
                  </a:cubicBezTo>
                  <a:lnTo>
                    <a:pt x="1779" y="15206"/>
                  </a:lnTo>
                  <a:cubicBezTo>
                    <a:pt x="2441" y="15407"/>
                    <a:pt x="3117" y="15503"/>
                    <a:pt x="3789" y="15503"/>
                  </a:cubicBezTo>
                  <a:cubicBezTo>
                    <a:pt x="5982" y="15503"/>
                    <a:pt x="8117" y="14473"/>
                    <a:pt x="9479" y="12695"/>
                  </a:cubicBezTo>
                  <a:close/>
                  <a:moveTo>
                    <a:pt x="23016" y="51529"/>
                  </a:moveTo>
                  <a:cubicBezTo>
                    <a:pt x="23279" y="51538"/>
                    <a:pt x="23547" y="51540"/>
                    <a:pt x="23817" y="51540"/>
                  </a:cubicBezTo>
                  <a:cubicBezTo>
                    <a:pt x="24070" y="51540"/>
                    <a:pt x="24326" y="51538"/>
                    <a:pt x="24581" y="51538"/>
                  </a:cubicBezTo>
                  <a:cubicBezTo>
                    <a:pt x="25311" y="51538"/>
                    <a:pt x="26040" y="51554"/>
                    <a:pt x="26720" y="51675"/>
                  </a:cubicBezTo>
                  <a:cubicBezTo>
                    <a:pt x="28352" y="51947"/>
                    <a:pt x="29084" y="54605"/>
                    <a:pt x="29712" y="55965"/>
                  </a:cubicBezTo>
                  <a:cubicBezTo>
                    <a:pt x="31009" y="58748"/>
                    <a:pt x="32264" y="61572"/>
                    <a:pt x="33436" y="64439"/>
                  </a:cubicBezTo>
                  <a:cubicBezTo>
                    <a:pt x="30298" y="63539"/>
                    <a:pt x="26992" y="62786"/>
                    <a:pt x="23748" y="62681"/>
                  </a:cubicBezTo>
                  <a:cubicBezTo>
                    <a:pt x="23644" y="62681"/>
                    <a:pt x="23560" y="62723"/>
                    <a:pt x="23497" y="62828"/>
                  </a:cubicBezTo>
                  <a:cubicBezTo>
                    <a:pt x="23497" y="62786"/>
                    <a:pt x="23497" y="62702"/>
                    <a:pt x="23476" y="62660"/>
                  </a:cubicBezTo>
                  <a:cubicBezTo>
                    <a:pt x="23351" y="61865"/>
                    <a:pt x="22744" y="60945"/>
                    <a:pt x="22409" y="60212"/>
                  </a:cubicBezTo>
                  <a:cubicBezTo>
                    <a:pt x="21970" y="59229"/>
                    <a:pt x="21510" y="58225"/>
                    <a:pt x="21049" y="57262"/>
                  </a:cubicBezTo>
                  <a:cubicBezTo>
                    <a:pt x="20212" y="55504"/>
                    <a:pt x="19396" y="53726"/>
                    <a:pt x="18476" y="52010"/>
                  </a:cubicBezTo>
                  <a:cubicBezTo>
                    <a:pt x="19815" y="51424"/>
                    <a:pt x="21510" y="51592"/>
                    <a:pt x="23016" y="51529"/>
                  </a:cubicBezTo>
                  <a:close/>
                  <a:moveTo>
                    <a:pt x="18099" y="52136"/>
                  </a:moveTo>
                  <a:cubicBezTo>
                    <a:pt x="19375" y="55191"/>
                    <a:pt x="20777" y="58225"/>
                    <a:pt x="22116" y="61258"/>
                  </a:cubicBezTo>
                  <a:cubicBezTo>
                    <a:pt x="22430" y="61970"/>
                    <a:pt x="22828" y="62681"/>
                    <a:pt x="22577" y="63539"/>
                  </a:cubicBezTo>
                  <a:cubicBezTo>
                    <a:pt x="22493" y="63937"/>
                    <a:pt x="22054" y="64355"/>
                    <a:pt x="21865" y="64711"/>
                  </a:cubicBezTo>
                  <a:lnTo>
                    <a:pt x="20422" y="67054"/>
                  </a:lnTo>
                  <a:cubicBezTo>
                    <a:pt x="19501" y="68477"/>
                    <a:pt x="18580" y="69942"/>
                    <a:pt x="17681" y="71386"/>
                  </a:cubicBezTo>
                  <a:cubicBezTo>
                    <a:pt x="16676" y="69042"/>
                    <a:pt x="15693" y="66678"/>
                    <a:pt x="14689" y="64292"/>
                  </a:cubicBezTo>
                  <a:cubicBezTo>
                    <a:pt x="13642" y="61782"/>
                    <a:pt x="12282" y="58915"/>
                    <a:pt x="14061" y="56404"/>
                  </a:cubicBezTo>
                  <a:cubicBezTo>
                    <a:pt x="14165" y="56237"/>
                    <a:pt x="14124" y="56111"/>
                    <a:pt x="14019" y="56007"/>
                  </a:cubicBezTo>
                  <a:cubicBezTo>
                    <a:pt x="15191" y="54793"/>
                    <a:pt x="16300" y="53475"/>
                    <a:pt x="17597" y="52450"/>
                  </a:cubicBezTo>
                  <a:cubicBezTo>
                    <a:pt x="17743" y="52324"/>
                    <a:pt x="17911" y="52219"/>
                    <a:pt x="18099" y="52136"/>
                  </a:cubicBezTo>
                  <a:close/>
                  <a:moveTo>
                    <a:pt x="23455" y="63142"/>
                  </a:moveTo>
                  <a:cubicBezTo>
                    <a:pt x="23476" y="63204"/>
                    <a:pt x="23560" y="63246"/>
                    <a:pt x="23644" y="63246"/>
                  </a:cubicBezTo>
                  <a:cubicBezTo>
                    <a:pt x="24836" y="63435"/>
                    <a:pt x="26071" y="63623"/>
                    <a:pt x="27243" y="63832"/>
                  </a:cubicBezTo>
                  <a:cubicBezTo>
                    <a:pt x="27159" y="63916"/>
                    <a:pt x="27117" y="64020"/>
                    <a:pt x="27201" y="64167"/>
                  </a:cubicBezTo>
                  <a:cubicBezTo>
                    <a:pt x="27724" y="65088"/>
                    <a:pt x="28268" y="65945"/>
                    <a:pt x="28686" y="66887"/>
                  </a:cubicBezTo>
                  <a:cubicBezTo>
                    <a:pt x="29000" y="67598"/>
                    <a:pt x="29712" y="68373"/>
                    <a:pt x="28498" y="68435"/>
                  </a:cubicBezTo>
                  <a:cubicBezTo>
                    <a:pt x="28478" y="68436"/>
                    <a:pt x="28458" y="68437"/>
                    <a:pt x="28438" y="68437"/>
                  </a:cubicBezTo>
                  <a:cubicBezTo>
                    <a:pt x="27945" y="68437"/>
                    <a:pt x="27327" y="68201"/>
                    <a:pt x="26845" y="68101"/>
                  </a:cubicBezTo>
                  <a:cubicBezTo>
                    <a:pt x="26820" y="68094"/>
                    <a:pt x="26796" y="68091"/>
                    <a:pt x="26772" y="68091"/>
                  </a:cubicBezTo>
                  <a:cubicBezTo>
                    <a:pt x="26556" y="68091"/>
                    <a:pt x="26397" y="68333"/>
                    <a:pt x="26510" y="68540"/>
                  </a:cubicBezTo>
                  <a:cubicBezTo>
                    <a:pt x="27159" y="69774"/>
                    <a:pt x="27536" y="71030"/>
                    <a:pt x="27661" y="72390"/>
                  </a:cubicBezTo>
                  <a:cubicBezTo>
                    <a:pt x="26489" y="70967"/>
                    <a:pt x="25276" y="69586"/>
                    <a:pt x="24104" y="68163"/>
                  </a:cubicBezTo>
                  <a:cubicBezTo>
                    <a:pt x="24047" y="68100"/>
                    <a:pt x="23982" y="68073"/>
                    <a:pt x="23918" y="68073"/>
                  </a:cubicBezTo>
                  <a:cubicBezTo>
                    <a:pt x="23771" y="68073"/>
                    <a:pt x="23631" y="68212"/>
                    <a:pt x="23602" y="68373"/>
                  </a:cubicBezTo>
                  <a:cubicBezTo>
                    <a:pt x="23476" y="69481"/>
                    <a:pt x="23372" y="70611"/>
                    <a:pt x="23246" y="71699"/>
                  </a:cubicBezTo>
                  <a:cubicBezTo>
                    <a:pt x="21970" y="70423"/>
                    <a:pt x="21300" y="68833"/>
                    <a:pt x="21238" y="66992"/>
                  </a:cubicBezTo>
                  <a:cubicBezTo>
                    <a:pt x="21300" y="66887"/>
                    <a:pt x="21363" y="66782"/>
                    <a:pt x="21447" y="66678"/>
                  </a:cubicBezTo>
                  <a:cubicBezTo>
                    <a:pt x="22033" y="65715"/>
                    <a:pt x="23288" y="64397"/>
                    <a:pt x="23455" y="63142"/>
                  </a:cubicBezTo>
                  <a:close/>
                  <a:moveTo>
                    <a:pt x="1170" y="0"/>
                  </a:moveTo>
                  <a:cubicBezTo>
                    <a:pt x="1035" y="0"/>
                    <a:pt x="888" y="75"/>
                    <a:pt x="858" y="224"/>
                  </a:cubicBezTo>
                  <a:cubicBezTo>
                    <a:pt x="0" y="5079"/>
                    <a:pt x="565" y="10163"/>
                    <a:pt x="1130" y="15059"/>
                  </a:cubicBezTo>
                  <a:cubicBezTo>
                    <a:pt x="1590" y="18867"/>
                    <a:pt x="2176" y="22654"/>
                    <a:pt x="2950" y="26421"/>
                  </a:cubicBezTo>
                  <a:cubicBezTo>
                    <a:pt x="2909" y="26463"/>
                    <a:pt x="2888" y="26463"/>
                    <a:pt x="2867" y="26504"/>
                  </a:cubicBezTo>
                  <a:cubicBezTo>
                    <a:pt x="2134" y="28178"/>
                    <a:pt x="1235" y="29852"/>
                    <a:pt x="712" y="31610"/>
                  </a:cubicBezTo>
                  <a:cubicBezTo>
                    <a:pt x="230" y="33221"/>
                    <a:pt x="607" y="34623"/>
                    <a:pt x="1088" y="36213"/>
                  </a:cubicBezTo>
                  <a:cubicBezTo>
                    <a:pt x="2323" y="40105"/>
                    <a:pt x="3578" y="43997"/>
                    <a:pt x="4854" y="47909"/>
                  </a:cubicBezTo>
                  <a:cubicBezTo>
                    <a:pt x="4909" y="48050"/>
                    <a:pt x="5047" y="48129"/>
                    <a:pt x="5179" y="48129"/>
                  </a:cubicBezTo>
                  <a:cubicBezTo>
                    <a:pt x="5303" y="48129"/>
                    <a:pt x="5421" y="48061"/>
                    <a:pt x="5461" y="47909"/>
                  </a:cubicBezTo>
                  <a:cubicBezTo>
                    <a:pt x="5984" y="46026"/>
                    <a:pt x="6654" y="44101"/>
                    <a:pt x="7072" y="42176"/>
                  </a:cubicBezTo>
                  <a:cubicBezTo>
                    <a:pt x="8725" y="47135"/>
                    <a:pt x="10650" y="52010"/>
                    <a:pt x="12910" y="56718"/>
                  </a:cubicBezTo>
                  <a:cubicBezTo>
                    <a:pt x="12926" y="56782"/>
                    <a:pt x="12979" y="56809"/>
                    <a:pt x="13021" y="56809"/>
                  </a:cubicBezTo>
                  <a:cubicBezTo>
                    <a:pt x="13034" y="56809"/>
                    <a:pt x="13047" y="56807"/>
                    <a:pt x="13056" y="56802"/>
                  </a:cubicBezTo>
                  <a:lnTo>
                    <a:pt x="13056" y="56802"/>
                  </a:lnTo>
                  <a:cubicBezTo>
                    <a:pt x="12052" y="58748"/>
                    <a:pt x="12638" y="61091"/>
                    <a:pt x="13454" y="63100"/>
                  </a:cubicBezTo>
                  <a:cubicBezTo>
                    <a:pt x="14689" y="66155"/>
                    <a:pt x="16028" y="69189"/>
                    <a:pt x="17304" y="72243"/>
                  </a:cubicBezTo>
                  <a:cubicBezTo>
                    <a:pt x="17364" y="72400"/>
                    <a:pt x="17500" y="72494"/>
                    <a:pt x="17641" y="72494"/>
                  </a:cubicBezTo>
                  <a:cubicBezTo>
                    <a:pt x="17745" y="72494"/>
                    <a:pt x="17852" y="72443"/>
                    <a:pt x="17932" y="72327"/>
                  </a:cubicBezTo>
                  <a:cubicBezTo>
                    <a:pt x="18915" y="70737"/>
                    <a:pt x="19940" y="69147"/>
                    <a:pt x="20945" y="67536"/>
                  </a:cubicBezTo>
                  <a:cubicBezTo>
                    <a:pt x="21007" y="69461"/>
                    <a:pt x="21844" y="71176"/>
                    <a:pt x="23267" y="72515"/>
                  </a:cubicBezTo>
                  <a:cubicBezTo>
                    <a:pt x="23325" y="72573"/>
                    <a:pt x="23386" y="72597"/>
                    <a:pt x="23445" y="72597"/>
                  </a:cubicBezTo>
                  <a:cubicBezTo>
                    <a:pt x="23577" y="72597"/>
                    <a:pt x="23692" y="72472"/>
                    <a:pt x="23707" y="72327"/>
                  </a:cubicBezTo>
                  <a:cubicBezTo>
                    <a:pt x="23832" y="71260"/>
                    <a:pt x="23979" y="70193"/>
                    <a:pt x="24083" y="69147"/>
                  </a:cubicBezTo>
                  <a:lnTo>
                    <a:pt x="27766" y="73541"/>
                  </a:lnTo>
                  <a:cubicBezTo>
                    <a:pt x="27823" y="73604"/>
                    <a:pt x="27894" y="73631"/>
                    <a:pt x="27965" y="73631"/>
                  </a:cubicBezTo>
                  <a:cubicBezTo>
                    <a:pt x="28127" y="73631"/>
                    <a:pt x="28289" y="73491"/>
                    <a:pt x="28289" y="73331"/>
                  </a:cubicBezTo>
                  <a:cubicBezTo>
                    <a:pt x="28268" y="71783"/>
                    <a:pt x="27954" y="70318"/>
                    <a:pt x="27326" y="68937"/>
                  </a:cubicBezTo>
                  <a:lnTo>
                    <a:pt x="27326" y="68937"/>
                  </a:lnTo>
                  <a:cubicBezTo>
                    <a:pt x="27817" y="69079"/>
                    <a:pt x="28426" y="69255"/>
                    <a:pt x="28930" y="69255"/>
                  </a:cubicBezTo>
                  <a:cubicBezTo>
                    <a:pt x="29394" y="69255"/>
                    <a:pt x="29769" y="69106"/>
                    <a:pt x="29879" y="68645"/>
                  </a:cubicBezTo>
                  <a:cubicBezTo>
                    <a:pt x="29984" y="68163"/>
                    <a:pt x="29565" y="67515"/>
                    <a:pt x="29419" y="67117"/>
                  </a:cubicBezTo>
                  <a:cubicBezTo>
                    <a:pt x="28937" y="66029"/>
                    <a:pt x="28414" y="64920"/>
                    <a:pt x="27682" y="63979"/>
                  </a:cubicBezTo>
                  <a:lnTo>
                    <a:pt x="27682" y="63979"/>
                  </a:lnTo>
                  <a:cubicBezTo>
                    <a:pt x="29774" y="64334"/>
                    <a:pt x="31867" y="64753"/>
                    <a:pt x="33938" y="65339"/>
                  </a:cubicBezTo>
                  <a:cubicBezTo>
                    <a:pt x="34168" y="65339"/>
                    <a:pt x="34461" y="65108"/>
                    <a:pt x="34357" y="64857"/>
                  </a:cubicBezTo>
                  <a:cubicBezTo>
                    <a:pt x="32892" y="61321"/>
                    <a:pt x="31344" y="57848"/>
                    <a:pt x="29670" y="54396"/>
                  </a:cubicBezTo>
                  <a:cubicBezTo>
                    <a:pt x="29189" y="53370"/>
                    <a:pt x="28707" y="51403"/>
                    <a:pt x="27452" y="51090"/>
                  </a:cubicBezTo>
                  <a:cubicBezTo>
                    <a:pt x="27227" y="51037"/>
                    <a:pt x="26978" y="51020"/>
                    <a:pt x="26723" y="51020"/>
                  </a:cubicBezTo>
                  <a:cubicBezTo>
                    <a:pt x="26264" y="51020"/>
                    <a:pt x="25784" y="51076"/>
                    <a:pt x="25380" y="51090"/>
                  </a:cubicBezTo>
                  <a:cubicBezTo>
                    <a:pt x="25046" y="51090"/>
                    <a:pt x="24711" y="51111"/>
                    <a:pt x="24376" y="51111"/>
                  </a:cubicBezTo>
                  <a:lnTo>
                    <a:pt x="24376" y="50964"/>
                  </a:lnTo>
                  <a:cubicBezTo>
                    <a:pt x="22849" y="46110"/>
                    <a:pt x="21175" y="41318"/>
                    <a:pt x="19417" y="36527"/>
                  </a:cubicBezTo>
                  <a:lnTo>
                    <a:pt x="19417" y="36527"/>
                  </a:lnTo>
                  <a:cubicBezTo>
                    <a:pt x="21049" y="37698"/>
                    <a:pt x="22911" y="38640"/>
                    <a:pt x="24648" y="39582"/>
                  </a:cubicBezTo>
                  <a:cubicBezTo>
                    <a:pt x="24704" y="39607"/>
                    <a:pt x="24759" y="39619"/>
                    <a:pt x="24810" y="39619"/>
                  </a:cubicBezTo>
                  <a:cubicBezTo>
                    <a:pt x="25011" y="39619"/>
                    <a:pt x="25163" y="39442"/>
                    <a:pt x="25129" y="39226"/>
                  </a:cubicBezTo>
                  <a:cubicBezTo>
                    <a:pt x="24753" y="37489"/>
                    <a:pt x="24000" y="35941"/>
                    <a:pt x="23142" y="34413"/>
                  </a:cubicBezTo>
                  <a:cubicBezTo>
                    <a:pt x="22054" y="32468"/>
                    <a:pt x="21154" y="30543"/>
                    <a:pt x="20422" y="28450"/>
                  </a:cubicBezTo>
                  <a:cubicBezTo>
                    <a:pt x="19919" y="27027"/>
                    <a:pt x="19606" y="24893"/>
                    <a:pt x="18434" y="23868"/>
                  </a:cubicBezTo>
                  <a:cubicBezTo>
                    <a:pt x="17848" y="23366"/>
                    <a:pt x="17095" y="23073"/>
                    <a:pt x="16404" y="22738"/>
                  </a:cubicBezTo>
                  <a:cubicBezTo>
                    <a:pt x="15505" y="22278"/>
                    <a:pt x="14584" y="21776"/>
                    <a:pt x="13642" y="21336"/>
                  </a:cubicBezTo>
                  <a:cubicBezTo>
                    <a:pt x="11968" y="17047"/>
                    <a:pt x="10315" y="12695"/>
                    <a:pt x="8390" y="8510"/>
                  </a:cubicBezTo>
                  <a:cubicBezTo>
                    <a:pt x="6779" y="5120"/>
                    <a:pt x="4729" y="1835"/>
                    <a:pt x="1318" y="36"/>
                  </a:cubicBezTo>
                  <a:cubicBezTo>
                    <a:pt x="1276" y="12"/>
                    <a:pt x="1224" y="0"/>
                    <a:pt x="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14"/>
            <p:cNvSpPr/>
            <p:nvPr/>
          </p:nvSpPr>
          <p:spPr>
            <a:xfrm>
              <a:off x="4737175" y="3833525"/>
              <a:ext cx="119800" cy="118550"/>
            </a:xfrm>
            <a:custGeom>
              <a:avLst/>
              <a:gdLst/>
              <a:ahLst/>
              <a:cxnLst/>
              <a:rect l="l" t="t" r="r" b="b"/>
              <a:pathLst>
                <a:path w="4792" h="4742" extrusionOk="0">
                  <a:moveTo>
                    <a:pt x="2469" y="536"/>
                  </a:moveTo>
                  <a:lnTo>
                    <a:pt x="2469" y="536"/>
                  </a:lnTo>
                  <a:cubicBezTo>
                    <a:pt x="4520" y="871"/>
                    <a:pt x="4792" y="4135"/>
                    <a:pt x="2406" y="4135"/>
                  </a:cubicBezTo>
                  <a:cubicBezTo>
                    <a:pt x="1465" y="4135"/>
                    <a:pt x="628" y="3549"/>
                    <a:pt x="628" y="2545"/>
                  </a:cubicBezTo>
                  <a:cubicBezTo>
                    <a:pt x="628" y="1457"/>
                    <a:pt x="1444" y="892"/>
                    <a:pt x="2364" y="578"/>
                  </a:cubicBezTo>
                  <a:cubicBezTo>
                    <a:pt x="2406" y="557"/>
                    <a:pt x="2427" y="557"/>
                    <a:pt x="2469" y="536"/>
                  </a:cubicBezTo>
                  <a:close/>
                  <a:moveTo>
                    <a:pt x="2111" y="0"/>
                  </a:moveTo>
                  <a:cubicBezTo>
                    <a:pt x="927" y="0"/>
                    <a:pt x="21" y="1451"/>
                    <a:pt x="21" y="2524"/>
                  </a:cubicBezTo>
                  <a:cubicBezTo>
                    <a:pt x="0" y="3821"/>
                    <a:pt x="1151" y="4742"/>
                    <a:pt x="2406" y="4742"/>
                  </a:cubicBezTo>
                  <a:cubicBezTo>
                    <a:pt x="3683" y="4742"/>
                    <a:pt x="4792" y="3821"/>
                    <a:pt x="4792" y="2524"/>
                  </a:cubicBezTo>
                  <a:cubicBezTo>
                    <a:pt x="4792" y="1247"/>
                    <a:pt x="3766" y="138"/>
                    <a:pt x="2490" y="97"/>
                  </a:cubicBezTo>
                  <a:cubicBezTo>
                    <a:pt x="2406" y="55"/>
                    <a:pt x="2364" y="34"/>
                    <a:pt x="2302" y="13"/>
                  </a:cubicBezTo>
                  <a:cubicBezTo>
                    <a:pt x="2237" y="5"/>
                    <a:pt x="2174"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4"/>
            <p:cNvSpPr/>
            <p:nvPr/>
          </p:nvSpPr>
          <p:spPr>
            <a:xfrm>
              <a:off x="4797325" y="4017800"/>
              <a:ext cx="124525" cy="112150"/>
            </a:xfrm>
            <a:custGeom>
              <a:avLst/>
              <a:gdLst/>
              <a:ahLst/>
              <a:cxnLst/>
              <a:rect l="l" t="t" r="r" b="b"/>
              <a:pathLst>
                <a:path w="4981" h="4486" extrusionOk="0">
                  <a:moveTo>
                    <a:pt x="2529" y="545"/>
                  </a:moveTo>
                  <a:cubicBezTo>
                    <a:pt x="2930" y="545"/>
                    <a:pt x="3335" y="728"/>
                    <a:pt x="3620" y="1032"/>
                  </a:cubicBezTo>
                  <a:cubicBezTo>
                    <a:pt x="4227" y="1744"/>
                    <a:pt x="4227" y="3020"/>
                    <a:pt x="3432" y="3585"/>
                  </a:cubicBezTo>
                  <a:cubicBezTo>
                    <a:pt x="3141" y="3787"/>
                    <a:pt x="2776" y="3889"/>
                    <a:pt x="2410" y="3889"/>
                  </a:cubicBezTo>
                  <a:cubicBezTo>
                    <a:pt x="1828" y="3889"/>
                    <a:pt x="1245" y="3630"/>
                    <a:pt x="963" y="3104"/>
                  </a:cubicBezTo>
                  <a:cubicBezTo>
                    <a:pt x="691" y="2539"/>
                    <a:pt x="795" y="1869"/>
                    <a:pt x="1130" y="1367"/>
                  </a:cubicBezTo>
                  <a:cubicBezTo>
                    <a:pt x="1157" y="1378"/>
                    <a:pt x="1186" y="1383"/>
                    <a:pt x="1214" y="1383"/>
                  </a:cubicBezTo>
                  <a:cubicBezTo>
                    <a:pt x="1295" y="1383"/>
                    <a:pt x="1377" y="1340"/>
                    <a:pt x="1423" y="1262"/>
                  </a:cubicBezTo>
                  <a:cubicBezTo>
                    <a:pt x="1695" y="886"/>
                    <a:pt x="1883" y="614"/>
                    <a:pt x="2407" y="551"/>
                  </a:cubicBezTo>
                  <a:cubicBezTo>
                    <a:pt x="2447" y="547"/>
                    <a:pt x="2488" y="545"/>
                    <a:pt x="2529" y="545"/>
                  </a:cubicBezTo>
                  <a:close/>
                  <a:moveTo>
                    <a:pt x="2440" y="0"/>
                  </a:moveTo>
                  <a:cubicBezTo>
                    <a:pt x="1801" y="0"/>
                    <a:pt x="1178" y="234"/>
                    <a:pt x="1005" y="802"/>
                  </a:cubicBezTo>
                  <a:cubicBezTo>
                    <a:pt x="230" y="1451"/>
                    <a:pt x="0" y="2622"/>
                    <a:pt x="544" y="3522"/>
                  </a:cubicBezTo>
                  <a:cubicBezTo>
                    <a:pt x="953" y="4159"/>
                    <a:pt x="1706" y="4485"/>
                    <a:pt x="2456" y="4485"/>
                  </a:cubicBezTo>
                  <a:cubicBezTo>
                    <a:pt x="3012" y="4485"/>
                    <a:pt x="3566" y="4306"/>
                    <a:pt x="3976" y="3941"/>
                  </a:cubicBezTo>
                  <a:cubicBezTo>
                    <a:pt x="4980" y="3020"/>
                    <a:pt x="4834" y="1242"/>
                    <a:pt x="3788" y="405"/>
                  </a:cubicBezTo>
                  <a:cubicBezTo>
                    <a:pt x="3479" y="152"/>
                    <a:pt x="2954" y="0"/>
                    <a:pt x="2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6" name="Google Shape;286;p14"/>
          <p:cNvSpPr/>
          <p:nvPr/>
        </p:nvSpPr>
        <p:spPr>
          <a:xfrm>
            <a:off x="-471700" y="2223101"/>
            <a:ext cx="11492867" cy="3542567"/>
          </a:xfrm>
          <a:custGeom>
            <a:avLst/>
            <a:gdLst/>
            <a:ahLst/>
            <a:cxnLst/>
            <a:rect l="l" t="t" r="r" b="b"/>
            <a:pathLst>
              <a:path w="344786" h="106277" extrusionOk="0">
                <a:moveTo>
                  <a:pt x="0" y="73297"/>
                </a:moveTo>
                <a:cubicBezTo>
                  <a:pt x="6108" y="74688"/>
                  <a:pt x="27758" y="77773"/>
                  <a:pt x="36648" y="81643"/>
                </a:cubicBezTo>
                <a:cubicBezTo>
                  <a:pt x="45538" y="85514"/>
                  <a:pt x="45781" y="102326"/>
                  <a:pt x="53340" y="96520"/>
                </a:cubicBezTo>
                <a:cubicBezTo>
                  <a:pt x="60900" y="90714"/>
                  <a:pt x="78981" y="59932"/>
                  <a:pt x="82005" y="46809"/>
                </a:cubicBezTo>
                <a:cubicBezTo>
                  <a:pt x="85029" y="33686"/>
                  <a:pt x="78679" y="16510"/>
                  <a:pt x="71482" y="17780"/>
                </a:cubicBezTo>
                <a:cubicBezTo>
                  <a:pt x="64285" y="19050"/>
                  <a:pt x="38765" y="42939"/>
                  <a:pt x="38825" y="54429"/>
                </a:cubicBezTo>
                <a:cubicBezTo>
                  <a:pt x="38886" y="65920"/>
                  <a:pt x="59629" y="78136"/>
                  <a:pt x="71845" y="86723"/>
                </a:cubicBezTo>
                <a:cubicBezTo>
                  <a:pt x="84061" y="95311"/>
                  <a:pt x="101297" y="108192"/>
                  <a:pt x="112122" y="105954"/>
                </a:cubicBezTo>
                <a:cubicBezTo>
                  <a:pt x="122947" y="103716"/>
                  <a:pt x="116658" y="78196"/>
                  <a:pt x="136797" y="73297"/>
                </a:cubicBezTo>
                <a:cubicBezTo>
                  <a:pt x="156936" y="68399"/>
                  <a:pt x="208340" y="72934"/>
                  <a:pt x="232954" y="76563"/>
                </a:cubicBezTo>
                <a:cubicBezTo>
                  <a:pt x="257568" y="80192"/>
                  <a:pt x="268091" y="93920"/>
                  <a:pt x="284480" y="95069"/>
                </a:cubicBezTo>
                <a:cubicBezTo>
                  <a:pt x="300869" y="96218"/>
                  <a:pt x="327236" y="89747"/>
                  <a:pt x="331288" y="83457"/>
                </a:cubicBezTo>
                <a:cubicBezTo>
                  <a:pt x="335340" y="77168"/>
                  <a:pt x="314839" y="59751"/>
                  <a:pt x="308791" y="57332"/>
                </a:cubicBezTo>
                <a:cubicBezTo>
                  <a:pt x="302743" y="54913"/>
                  <a:pt x="294337" y="61505"/>
                  <a:pt x="295002" y="68943"/>
                </a:cubicBezTo>
                <a:cubicBezTo>
                  <a:pt x="295667" y="76382"/>
                  <a:pt x="305102" y="97427"/>
                  <a:pt x="312782" y="101963"/>
                </a:cubicBezTo>
                <a:cubicBezTo>
                  <a:pt x="320463" y="106499"/>
                  <a:pt x="336126" y="103838"/>
                  <a:pt x="341085" y="96157"/>
                </a:cubicBezTo>
                <a:cubicBezTo>
                  <a:pt x="346044" y="88477"/>
                  <a:pt x="345379" y="65980"/>
                  <a:pt x="342537" y="55880"/>
                </a:cubicBezTo>
                <a:cubicBezTo>
                  <a:pt x="339695" y="45781"/>
                  <a:pt x="327236" y="44873"/>
                  <a:pt x="324031" y="35560"/>
                </a:cubicBezTo>
                <a:cubicBezTo>
                  <a:pt x="320826" y="26247"/>
                  <a:pt x="323426" y="5927"/>
                  <a:pt x="323305" y="0"/>
                </a:cubicBezTo>
              </a:path>
            </a:pathLst>
          </a:custGeom>
          <a:noFill/>
          <a:ln w="19050" cap="flat" cmpd="sng">
            <a:solidFill>
              <a:schemeClr val="dk2"/>
            </a:solidFill>
            <a:prstDash val="dash"/>
            <a:round/>
            <a:headEnd type="none" w="med" len="med"/>
            <a:tailEnd type="none" w="med" len="med"/>
          </a:ln>
        </p:spPr>
      </p:sp>
      <p:grpSp>
        <p:nvGrpSpPr>
          <p:cNvPr id="287" name="Google Shape;287;p14"/>
          <p:cNvGrpSpPr/>
          <p:nvPr/>
        </p:nvGrpSpPr>
        <p:grpSpPr>
          <a:xfrm>
            <a:off x="1060300" y="686408"/>
            <a:ext cx="1854421" cy="804245"/>
            <a:chOff x="-18125" y="4095850"/>
            <a:chExt cx="1197225" cy="519225"/>
          </a:xfrm>
        </p:grpSpPr>
        <p:sp>
          <p:nvSpPr>
            <p:cNvPr id="288" name="Google Shape;288;p14"/>
            <p:cNvSpPr/>
            <p:nvPr/>
          </p:nvSpPr>
          <p:spPr>
            <a:xfrm>
              <a:off x="-18125" y="4095850"/>
              <a:ext cx="1197225" cy="519225"/>
            </a:xfrm>
            <a:custGeom>
              <a:avLst/>
              <a:gdLst/>
              <a:ahLst/>
              <a:cxnLst/>
              <a:rect l="l" t="t" r="r" b="b"/>
              <a:pathLst>
                <a:path w="47889" h="20769" extrusionOk="0">
                  <a:moveTo>
                    <a:pt x="22550" y="0"/>
                  </a:moveTo>
                  <a:cubicBezTo>
                    <a:pt x="21542" y="34"/>
                    <a:pt x="20433" y="236"/>
                    <a:pt x="19324" y="672"/>
                  </a:cubicBezTo>
                  <a:cubicBezTo>
                    <a:pt x="18517" y="941"/>
                    <a:pt x="17811" y="1345"/>
                    <a:pt x="17139" y="1849"/>
                  </a:cubicBezTo>
                  <a:cubicBezTo>
                    <a:pt x="16770" y="2117"/>
                    <a:pt x="16400" y="2420"/>
                    <a:pt x="16064" y="2722"/>
                  </a:cubicBezTo>
                  <a:cubicBezTo>
                    <a:pt x="15627" y="3126"/>
                    <a:pt x="15257" y="3596"/>
                    <a:pt x="14921" y="4201"/>
                  </a:cubicBezTo>
                  <a:cubicBezTo>
                    <a:pt x="14417" y="4974"/>
                    <a:pt x="14081" y="5881"/>
                    <a:pt x="13879" y="6789"/>
                  </a:cubicBezTo>
                  <a:cubicBezTo>
                    <a:pt x="13812" y="6990"/>
                    <a:pt x="13812" y="7226"/>
                    <a:pt x="13779" y="7394"/>
                  </a:cubicBezTo>
                  <a:cubicBezTo>
                    <a:pt x="13779" y="7662"/>
                    <a:pt x="13745" y="7965"/>
                    <a:pt x="13745" y="8234"/>
                  </a:cubicBezTo>
                  <a:lnTo>
                    <a:pt x="13745" y="8570"/>
                  </a:lnTo>
                  <a:cubicBezTo>
                    <a:pt x="13611" y="8334"/>
                    <a:pt x="13443" y="8133"/>
                    <a:pt x="13308" y="7965"/>
                  </a:cubicBezTo>
                  <a:cubicBezTo>
                    <a:pt x="13039" y="7595"/>
                    <a:pt x="12636" y="7259"/>
                    <a:pt x="12233" y="6990"/>
                  </a:cubicBezTo>
                  <a:cubicBezTo>
                    <a:pt x="11460" y="6486"/>
                    <a:pt x="10452" y="6251"/>
                    <a:pt x="9208" y="6217"/>
                  </a:cubicBezTo>
                  <a:lnTo>
                    <a:pt x="9007" y="6217"/>
                  </a:lnTo>
                  <a:cubicBezTo>
                    <a:pt x="8032" y="6217"/>
                    <a:pt x="7057" y="6385"/>
                    <a:pt x="6083" y="6654"/>
                  </a:cubicBezTo>
                  <a:cubicBezTo>
                    <a:pt x="5075" y="6990"/>
                    <a:pt x="4167" y="7494"/>
                    <a:pt x="3327" y="8133"/>
                  </a:cubicBezTo>
                  <a:cubicBezTo>
                    <a:pt x="2487" y="8805"/>
                    <a:pt x="1748" y="9578"/>
                    <a:pt x="1210" y="10452"/>
                  </a:cubicBezTo>
                  <a:cubicBezTo>
                    <a:pt x="672" y="11325"/>
                    <a:pt x="336" y="12334"/>
                    <a:pt x="168" y="13443"/>
                  </a:cubicBezTo>
                  <a:cubicBezTo>
                    <a:pt x="0" y="14484"/>
                    <a:pt x="34" y="15560"/>
                    <a:pt x="235" y="16635"/>
                  </a:cubicBezTo>
                  <a:cubicBezTo>
                    <a:pt x="471" y="17710"/>
                    <a:pt x="874" y="18719"/>
                    <a:pt x="1479" y="19559"/>
                  </a:cubicBezTo>
                  <a:cubicBezTo>
                    <a:pt x="1748" y="19996"/>
                    <a:pt x="2050" y="20332"/>
                    <a:pt x="2420" y="20668"/>
                  </a:cubicBezTo>
                  <a:cubicBezTo>
                    <a:pt x="6016" y="20668"/>
                    <a:pt x="9611" y="20668"/>
                    <a:pt x="13207" y="20701"/>
                  </a:cubicBezTo>
                  <a:cubicBezTo>
                    <a:pt x="19760" y="20701"/>
                    <a:pt x="26347" y="20735"/>
                    <a:pt x="32900" y="20735"/>
                  </a:cubicBezTo>
                  <a:cubicBezTo>
                    <a:pt x="37471" y="20735"/>
                    <a:pt x="42041" y="20735"/>
                    <a:pt x="46645" y="20769"/>
                  </a:cubicBezTo>
                  <a:cubicBezTo>
                    <a:pt x="47485" y="19727"/>
                    <a:pt x="47888" y="18248"/>
                    <a:pt x="47754" y="16702"/>
                  </a:cubicBezTo>
                  <a:cubicBezTo>
                    <a:pt x="47653" y="15056"/>
                    <a:pt x="46880" y="13812"/>
                    <a:pt x="45805" y="13308"/>
                  </a:cubicBezTo>
                  <a:cubicBezTo>
                    <a:pt x="45402" y="13140"/>
                    <a:pt x="45032" y="13039"/>
                    <a:pt x="44629" y="13039"/>
                  </a:cubicBezTo>
                  <a:lnTo>
                    <a:pt x="44293" y="13039"/>
                  </a:lnTo>
                  <a:cubicBezTo>
                    <a:pt x="43990" y="13106"/>
                    <a:pt x="43688" y="13140"/>
                    <a:pt x="43352" y="13275"/>
                  </a:cubicBezTo>
                  <a:cubicBezTo>
                    <a:pt x="43217" y="13308"/>
                    <a:pt x="43049" y="13342"/>
                    <a:pt x="42948" y="13443"/>
                  </a:cubicBezTo>
                  <a:cubicBezTo>
                    <a:pt x="43184" y="13039"/>
                    <a:pt x="43352" y="12703"/>
                    <a:pt x="43520" y="12367"/>
                  </a:cubicBezTo>
                  <a:cubicBezTo>
                    <a:pt x="43654" y="12132"/>
                    <a:pt x="43721" y="11829"/>
                    <a:pt x="43789" y="11527"/>
                  </a:cubicBezTo>
                  <a:cubicBezTo>
                    <a:pt x="43856" y="11258"/>
                    <a:pt x="43889" y="10956"/>
                    <a:pt x="43889" y="10586"/>
                  </a:cubicBezTo>
                  <a:cubicBezTo>
                    <a:pt x="43889" y="10317"/>
                    <a:pt x="43889" y="10082"/>
                    <a:pt x="43856" y="9746"/>
                  </a:cubicBezTo>
                  <a:cubicBezTo>
                    <a:pt x="43822" y="9477"/>
                    <a:pt x="43789" y="9175"/>
                    <a:pt x="43721" y="8939"/>
                  </a:cubicBezTo>
                  <a:cubicBezTo>
                    <a:pt x="43621" y="8469"/>
                    <a:pt x="43453" y="7965"/>
                    <a:pt x="43184" y="7461"/>
                  </a:cubicBezTo>
                  <a:cubicBezTo>
                    <a:pt x="42780" y="6587"/>
                    <a:pt x="42108" y="5780"/>
                    <a:pt x="41268" y="5142"/>
                  </a:cubicBezTo>
                  <a:cubicBezTo>
                    <a:pt x="40462" y="4537"/>
                    <a:pt x="39521" y="4067"/>
                    <a:pt x="38479" y="3798"/>
                  </a:cubicBezTo>
                  <a:cubicBezTo>
                    <a:pt x="37807" y="3630"/>
                    <a:pt x="37101" y="3562"/>
                    <a:pt x="36227" y="3562"/>
                  </a:cubicBezTo>
                  <a:lnTo>
                    <a:pt x="35790" y="3562"/>
                  </a:lnTo>
                  <a:cubicBezTo>
                    <a:pt x="34883" y="3562"/>
                    <a:pt x="33976" y="3697"/>
                    <a:pt x="33136" y="3899"/>
                  </a:cubicBezTo>
                  <a:cubicBezTo>
                    <a:pt x="32195" y="4100"/>
                    <a:pt x="31388" y="4470"/>
                    <a:pt x="30716" y="4907"/>
                  </a:cubicBezTo>
                  <a:cubicBezTo>
                    <a:pt x="30380" y="5142"/>
                    <a:pt x="30044" y="5444"/>
                    <a:pt x="29775" y="5747"/>
                  </a:cubicBezTo>
                  <a:cubicBezTo>
                    <a:pt x="29540" y="6083"/>
                    <a:pt x="29338" y="6453"/>
                    <a:pt x="29170" y="6889"/>
                  </a:cubicBezTo>
                  <a:lnTo>
                    <a:pt x="29103" y="6957"/>
                  </a:lnTo>
                  <a:lnTo>
                    <a:pt x="29069" y="6923"/>
                  </a:lnTo>
                  <a:cubicBezTo>
                    <a:pt x="29002" y="6822"/>
                    <a:pt x="28868" y="6755"/>
                    <a:pt x="28700" y="6721"/>
                  </a:cubicBezTo>
                  <a:cubicBezTo>
                    <a:pt x="28565" y="6654"/>
                    <a:pt x="28431" y="6621"/>
                    <a:pt x="28263" y="6621"/>
                  </a:cubicBezTo>
                  <a:lnTo>
                    <a:pt x="28162" y="6621"/>
                  </a:lnTo>
                  <a:cubicBezTo>
                    <a:pt x="28229" y="6251"/>
                    <a:pt x="28263" y="5881"/>
                    <a:pt x="28263" y="5478"/>
                  </a:cubicBezTo>
                  <a:cubicBezTo>
                    <a:pt x="28263" y="5075"/>
                    <a:pt x="28263" y="4638"/>
                    <a:pt x="28195" y="4235"/>
                  </a:cubicBezTo>
                  <a:cubicBezTo>
                    <a:pt x="28061" y="3462"/>
                    <a:pt x="27759" y="2790"/>
                    <a:pt x="27389" y="2218"/>
                  </a:cubicBezTo>
                  <a:cubicBezTo>
                    <a:pt x="27019" y="1681"/>
                    <a:pt x="26515" y="1210"/>
                    <a:pt x="25877" y="840"/>
                  </a:cubicBezTo>
                  <a:cubicBezTo>
                    <a:pt x="25305" y="504"/>
                    <a:pt x="24633" y="269"/>
                    <a:pt x="23860" y="101"/>
                  </a:cubicBezTo>
                  <a:cubicBezTo>
                    <a:pt x="23457" y="34"/>
                    <a:pt x="22987" y="0"/>
                    <a:pt x="2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14"/>
            <p:cNvSpPr/>
            <p:nvPr/>
          </p:nvSpPr>
          <p:spPr>
            <a:xfrm>
              <a:off x="-18125" y="4100875"/>
              <a:ext cx="1197225" cy="513350"/>
            </a:xfrm>
            <a:custGeom>
              <a:avLst/>
              <a:gdLst/>
              <a:ahLst/>
              <a:cxnLst/>
              <a:rect l="l" t="t" r="r" b="b"/>
              <a:pathLst>
                <a:path w="47889" h="20534" extrusionOk="0">
                  <a:moveTo>
                    <a:pt x="20769" y="1"/>
                  </a:moveTo>
                  <a:cubicBezTo>
                    <a:pt x="20298" y="135"/>
                    <a:pt x="19794" y="236"/>
                    <a:pt x="19324" y="471"/>
                  </a:cubicBezTo>
                  <a:cubicBezTo>
                    <a:pt x="18584" y="740"/>
                    <a:pt x="17811" y="1144"/>
                    <a:pt x="17139" y="1648"/>
                  </a:cubicBezTo>
                  <a:cubicBezTo>
                    <a:pt x="16770" y="1916"/>
                    <a:pt x="16400" y="2219"/>
                    <a:pt x="16064" y="2521"/>
                  </a:cubicBezTo>
                  <a:cubicBezTo>
                    <a:pt x="15627" y="2925"/>
                    <a:pt x="15257" y="3395"/>
                    <a:pt x="14921" y="4000"/>
                  </a:cubicBezTo>
                  <a:cubicBezTo>
                    <a:pt x="14417" y="4773"/>
                    <a:pt x="14081" y="5680"/>
                    <a:pt x="13879" y="6588"/>
                  </a:cubicBezTo>
                  <a:cubicBezTo>
                    <a:pt x="13812" y="6789"/>
                    <a:pt x="13812" y="7025"/>
                    <a:pt x="13779" y="7193"/>
                  </a:cubicBezTo>
                  <a:cubicBezTo>
                    <a:pt x="13779" y="7461"/>
                    <a:pt x="13745" y="7764"/>
                    <a:pt x="13745" y="8033"/>
                  </a:cubicBezTo>
                  <a:lnTo>
                    <a:pt x="13745" y="8369"/>
                  </a:lnTo>
                  <a:cubicBezTo>
                    <a:pt x="13644" y="8133"/>
                    <a:pt x="13476" y="7965"/>
                    <a:pt x="13308" y="7764"/>
                  </a:cubicBezTo>
                  <a:cubicBezTo>
                    <a:pt x="13039" y="7394"/>
                    <a:pt x="12636" y="7058"/>
                    <a:pt x="12233" y="6789"/>
                  </a:cubicBezTo>
                  <a:cubicBezTo>
                    <a:pt x="11426" y="6285"/>
                    <a:pt x="10452" y="6050"/>
                    <a:pt x="9208" y="6016"/>
                  </a:cubicBezTo>
                  <a:lnTo>
                    <a:pt x="9007" y="6016"/>
                  </a:lnTo>
                  <a:cubicBezTo>
                    <a:pt x="8032" y="6016"/>
                    <a:pt x="7057" y="6184"/>
                    <a:pt x="6083" y="6453"/>
                  </a:cubicBezTo>
                  <a:cubicBezTo>
                    <a:pt x="5075" y="6789"/>
                    <a:pt x="4167" y="7260"/>
                    <a:pt x="3327" y="7932"/>
                  </a:cubicBezTo>
                  <a:cubicBezTo>
                    <a:pt x="2487" y="8604"/>
                    <a:pt x="1748" y="9377"/>
                    <a:pt x="1210" y="10251"/>
                  </a:cubicBezTo>
                  <a:cubicBezTo>
                    <a:pt x="672" y="11124"/>
                    <a:pt x="336" y="12133"/>
                    <a:pt x="168" y="13242"/>
                  </a:cubicBezTo>
                  <a:cubicBezTo>
                    <a:pt x="0" y="14283"/>
                    <a:pt x="34" y="15359"/>
                    <a:pt x="235" y="16468"/>
                  </a:cubicBezTo>
                  <a:cubicBezTo>
                    <a:pt x="471" y="17543"/>
                    <a:pt x="874" y="18551"/>
                    <a:pt x="1479" y="19391"/>
                  </a:cubicBezTo>
                  <a:cubicBezTo>
                    <a:pt x="1748" y="19828"/>
                    <a:pt x="2050" y="20198"/>
                    <a:pt x="2420" y="20500"/>
                  </a:cubicBezTo>
                  <a:lnTo>
                    <a:pt x="13275" y="20500"/>
                  </a:lnTo>
                  <a:cubicBezTo>
                    <a:pt x="19828" y="20500"/>
                    <a:pt x="26347" y="20534"/>
                    <a:pt x="32900" y="20534"/>
                  </a:cubicBezTo>
                  <a:lnTo>
                    <a:pt x="46578" y="20534"/>
                  </a:lnTo>
                  <a:cubicBezTo>
                    <a:pt x="47485" y="19492"/>
                    <a:pt x="47888" y="17980"/>
                    <a:pt x="47720" y="16468"/>
                  </a:cubicBezTo>
                  <a:cubicBezTo>
                    <a:pt x="47653" y="15325"/>
                    <a:pt x="47216" y="14351"/>
                    <a:pt x="46645" y="13678"/>
                  </a:cubicBezTo>
                  <a:cubicBezTo>
                    <a:pt x="46544" y="13779"/>
                    <a:pt x="46511" y="13914"/>
                    <a:pt x="46410" y="13981"/>
                  </a:cubicBezTo>
                  <a:cubicBezTo>
                    <a:pt x="45973" y="14586"/>
                    <a:pt x="45402" y="15157"/>
                    <a:pt x="44864" y="15661"/>
                  </a:cubicBezTo>
                  <a:cubicBezTo>
                    <a:pt x="43688" y="16669"/>
                    <a:pt x="42344" y="17476"/>
                    <a:pt x="40966" y="18047"/>
                  </a:cubicBezTo>
                  <a:cubicBezTo>
                    <a:pt x="40126" y="18450"/>
                    <a:pt x="39252" y="18719"/>
                    <a:pt x="38311" y="18988"/>
                  </a:cubicBezTo>
                  <a:cubicBezTo>
                    <a:pt x="37403" y="19223"/>
                    <a:pt x="36463" y="19459"/>
                    <a:pt x="35488" y="19559"/>
                  </a:cubicBezTo>
                  <a:cubicBezTo>
                    <a:pt x="33572" y="19862"/>
                    <a:pt x="31623" y="19996"/>
                    <a:pt x="29708" y="20030"/>
                  </a:cubicBezTo>
                  <a:cubicBezTo>
                    <a:pt x="27859" y="20030"/>
                    <a:pt x="26011" y="19963"/>
                    <a:pt x="24196" y="19727"/>
                  </a:cubicBezTo>
                  <a:cubicBezTo>
                    <a:pt x="23390" y="19660"/>
                    <a:pt x="22617" y="19559"/>
                    <a:pt x="21810" y="19459"/>
                  </a:cubicBezTo>
                  <a:cubicBezTo>
                    <a:pt x="20970" y="19324"/>
                    <a:pt x="20130" y="19190"/>
                    <a:pt x="19290" y="18988"/>
                  </a:cubicBezTo>
                  <a:cubicBezTo>
                    <a:pt x="18349" y="18786"/>
                    <a:pt x="17475" y="18518"/>
                    <a:pt x="16601" y="18182"/>
                  </a:cubicBezTo>
                  <a:cubicBezTo>
                    <a:pt x="15761" y="17846"/>
                    <a:pt x="14955" y="17476"/>
                    <a:pt x="14215" y="16938"/>
                  </a:cubicBezTo>
                  <a:cubicBezTo>
                    <a:pt x="13879" y="16669"/>
                    <a:pt x="13543" y="16434"/>
                    <a:pt x="13241" y="16098"/>
                  </a:cubicBezTo>
                  <a:cubicBezTo>
                    <a:pt x="12938" y="15796"/>
                    <a:pt x="12703" y="15460"/>
                    <a:pt x="12535" y="15090"/>
                  </a:cubicBezTo>
                  <a:cubicBezTo>
                    <a:pt x="12300" y="14687"/>
                    <a:pt x="12132" y="14317"/>
                    <a:pt x="12065" y="13914"/>
                  </a:cubicBezTo>
                  <a:cubicBezTo>
                    <a:pt x="12031" y="13678"/>
                    <a:pt x="11964" y="13443"/>
                    <a:pt x="11930" y="13242"/>
                  </a:cubicBezTo>
                  <a:cubicBezTo>
                    <a:pt x="11897" y="13006"/>
                    <a:pt x="11897" y="12805"/>
                    <a:pt x="11930" y="12603"/>
                  </a:cubicBezTo>
                  <a:cubicBezTo>
                    <a:pt x="11964" y="12233"/>
                    <a:pt x="12031" y="11897"/>
                    <a:pt x="12199" y="11561"/>
                  </a:cubicBezTo>
                  <a:cubicBezTo>
                    <a:pt x="12300" y="11259"/>
                    <a:pt x="12535" y="10956"/>
                    <a:pt x="12770" y="10721"/>
                  </a:cubicBezTo>
                  <a:cubicBezTo>
                    <a:pt x="13275" y="10217"/>
                    <a:pt x="13947" y="9915"/>
                    <a:pt x="14619" y="9713"/>
                  </a:cubicBezTo>
                  <a:cubicBezTo>
                    <a:pt x="15392" y="9478"/>
                    <a:pt x="16165" y="9411"/>
                    <a:pt x="16938" y="9377"/>
                  </a:cubicBezTo>
                  <a:cubicBezTo>
                    <a:pt x="17610" y="9377"/>
                    <a:pt x="18282" y="9377"/>
                    <a:pt x="18954" y="9444"/>
                  </a:cubicBezTo>
                  <a:cubicBezTo>
                    <a:pt x="18920" y="9310"/>
                    <a:pt x="18819" y="9209"/>
                    <a:pt x="18786" y="9074"/>
                  </a:cubicBezTo>
                  <a:cubicBezTo>
                    <a:pt x="18517" y="8470"/>
                    <a:pt x="18349" y="7865"/>
                    <a:pt x="18282" y="7226"/>
                  </a:cubicBezTo>
                  <a:cubicBezTo>
                    <a:pt x="18181" y="6588"/>
                    <a:pt x="18114" y="5949"/>
                    <a:pt x="18147" y="5344"/>
                  </a:cubicBezTo>
                  <a:cubicBezTo>
                    <a:pt x="18181" y="4706"/>
                    <a:pt x="18282" y="4067"/>
                    <a:pt x="18483" y="3496"/>
                  </a:cubicBezTo>
                  <a:cubicBezTo>
                    <a:pt x="18651" y="2925"/>
                    <a:pt x="18853" y="2421"/>
                    <a:pt x="19156" y="1916"/>
                  </a:cubicBezTo>
                  <a:cubicBezTo>
                    <a:pt x="19424" y="1513"/>
                    <a:pt x="19693" y="1076"/>
                    <a:pt x="20029" y="707"/>
                  </a:cubicBezTo>
                  <a:cubicBezTo>
                    <a:pt x="20265" y="471"/>
                    <a:pt x="20500" y="203"/>
                    <a:pt x="20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14"/>
            <p:cNvSpPr/>
            <p:nvPr/>
          </p:nvSpPr>
          <p:spPr>
            <a:xfrm>
              <a:off x="838225" y="4212500"/>
              <a:ext cx="215700" cy="199275"/>
            </a:xfrm>
            <a:custGeom>
              <a:avLst/>
              <a:gdLst/>
              <a:ahLst/>
              <a:cxnLst/>
              <a:rect l="l" t="t" r="r" b="b"/>
              <a:pathLst>
                <a:path w="8628" h="7971" extrusionOk="0">
                  <a:moveTo>
                    <a:pt x="3573" y="705"/>
                  </a:moveTo>
                  <a:cubicBezTo>
                    <a:pt x="3580" y="711"/>
                    <a:pt x="3586" y="711"/>
                    <a:pt x="3586" y="711"/>
                  </a:cubicBezTo>
                  <a:cubicBezTo>
                    <a:pt x="3582" y="709"/>
                    <a:pt x="3577" y="707"/>
                    <a:pt x="3573" y="705"/>
                  </a:cubicBezTo>
                  <a:close/>
                  <a:moveTo>
                    <a:pt x="1831" y="0"/>
                  </a:moveTo>
                  <a:cubicBezTo>
                    <a:pt x="1236" y="0"/>
                    <a:pt x="670" y="124"/>
                    <a:pt x="159" y="274"/>
                  </a:cubicBezTo>
                  <a:cubicBezTo>
                    <a:pt x="0" y="306"/>
                    <a:pt x="51" y="546"/>
                    <a:pt x="197" y="546"/>
                  </a:cubicBezTo>
                  <a:cubicBezTo>
                    <a:pt x="206" y="546"/>
                    <a:pt x="216" y="545"/>
                    <a:pt x="226" y="543"/>
                  </a:cubicBezTo>
                  <a:cubicBezTo>
                    <a:pt x="528" y="442"/>
                    <a:pt x="797" y="375"/>
                    <a:pt x="1133" y="308"/>
                  </a:cubicBezTo>
                  <a:lnTo>
                    <a:pt x="1066" y="308"/>
                  </a:lnTo>
                  <a:cubicBezTo>
                    <a:pt x="1284" y="291"/>
                    <a:pt x="1494" y="283"/>
                    <a:pt x="1700" y="283"/>
                  </a:cubicBezTo>
                  <a:cubicBezTo>
                    <a:pt x="1906" y="283"/>
                    <a:pt x="2108" y="291"/>
                    <a:pt x="2309" y="308"/>
                  </a:cubicBezTo>
                  <a:cubicBezTo>
                    <a:pt x="2741" y="408"/>
                    <a:pt x="3173" y="540"/>
                    <a:pt x="3573" y="705"/>
                  </a:cubicBezTo>
                  <a:lnTo>
                    <a:pt x="3573" y="705"/>
                  </a:lnTo>
                  <a:cubicBezTo>
                    <a:pt x="3563" y="698"/>
                    <a:pt x="3553" y="682"/>
                    <a:pt x="3553" y="644"/>
                  </a:cubicBezTo>
                  <a:lnTo>
                    <a:pt x="3553" y="644"/>
                  </a:lnTo>
                  <a:cubicBezTo>
                    <a:pt x="4023" y="846"/>
                    <a:pt x="4426" y="1114"/>
                    <a:pt x="4830" y="1417"/>
                  </a:cubicBezTo>
                  <a:lnTo>
                    <a:pt x="4763" y="1350"/>
                  </a:lnTo>
                  <a:lnTo>
                    <a:pt x="4763" y="1350"/>
                  </a:lnTo>
                  <a:cubicBezTo>
                    <a:pt x="5233" y="1686"/>
                    <a:pt x="5603" y="2089"/>
                    <a:pt x="5939" y="2526"/>
                  </a:cubicBezTo>
                  <a:cubicBezTo>
                    <a:pt x="6275" y="2996"/>
                    <a:pt x="6577" y="3467"/>
                    <a:pt x="6779" y="3971"/>
                  </a:cubicBezTo>
                  <a:cubicBezTo>
                    <a:pt x="6913" y="4206"/>
                    <a:pt x="7014" y="4509"/>
                    <a:pt x="7081" y="4777"/>
                  </a:cubicBezTo>
                  <a:cubicBezTo>
                    <a:pt x="7182" y="5114"/>
                    <a:pt x="7249" y="5382"/>
                    <a:pt x="7283" y="5718"/>
                  </a:cubicBezTo>
                  <a:cubicBezTo>
                    <a:pt x="7384" y="6290"/>
                    <a:pt x="7384" y="6827"/>
                    <a:pt x="7384" y="7365"/>
                  </a:cubicBezTo>
                  <a:cubicBezTo>
                    <a:pt x="7384" y="7701"/>
                    <a:pt x="7619" y="7970"/>
                    <a:pt x="7955" y="7970"/>
                  </a:cubicBezTo>
                  <a:cubicBezTo>
                    <a:pt x="8123" y="7970"/>
                    <a:pt x="8258" y="7903"/>
                    <a:pt x="8392" y="7802"/>
                  </a:cubicBezTo>
                  <a:cubicBezTo>
                    <a:pt x="8426" y="7735"/>
                    <a:pt x="8426" y="7701"/>
                    <a:pt x="8459" y="7668"/>
                  </a:cubicBezTo>
                  <a:cubicBezTo>
                    <a:pt x="8526" y="7567"/>
                    <a:pt x="8560" y="7500"/>
                    <a:pt x="8560" y="7365"/>
                  </a:cubicBezTo>
                  <a:cubicBezTo>
                    <a:pt x="8627" y="6693"/>
                    <a:pt x="8560" y="5987"/>
                    <a:pt x="8392" y="5349"/>
                  </a:cubicBezTo>
                  <a:cubicBezTo>
                    <a:pt x="8258" y="4811"/>
                    <a:pt x="8090" y="4307"/>
                    <a:pt x="7854" y="3803"/>
                  </a:cubicBezTo>
                  <a:cubicBezTo>
                    <a:pt x="7384" y="2862"/>
                    <a:pt x="6712" y="2022"/>
                    <a:pt x="5872" y="1417"/>
                  </a:cubicBezTo>
                  <a:cubicBezTo>
                    <a:pt x="5670" y="1249"/>
                    <a:pt x="5502" y="1114"/>
                    <a:pt x="5267" y="980"/>
                  </a:cubicBezTo>
                  <a:cubicBezTo>
                    <a:pt x="5065" y="846"/>
                    <a:pt x="4830" y="745"/>
                    <a:pt x="4595" y="610"/>
                  </a:cubicBezTo>
                  <a:cubicBezTo>
                    <a:pt x="4158" y="409"/>
                    <a:pt x="3687" y="241"/>
                    <a:pt x="3217" y="140"/>
                  </a:cubicBezTo>
                  <a:cubicBezTo>
                    <a:pt x="2847" y="73"/>
                    <a:pt x="2410" y="5"/>
                    <a:pt x="2040" y="5"/>
                  </a:cubicBezTo>
                  <a:cubicBezTo>
                    <a:pt x="1970" y="2"/>
                    <a:pt x="1901" y="0"/>
                    <a:pt x="1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14"/>
            <p:cNvSpPr/>
            <p:nvPr/>
          </p:nvSpPr>
          <p:spPr>
            <a:xfrm>
              <a:off x="1021125" y="4427700"/>
              <a:ext cx="21025" cy="21025"/>
            </a:xfrm>
            <a:custGeom>
              <a:avLst/>
              <a:gdLst/>
              <a:ahLst/>
              <a:cxnLst/>
              <a:rect l="l" t="t" r="r" b="b"/>
              <a:pathLst>
                <a:path w="841" h="841" extrusionOk="0">
                  <a:moveTo>
                    <a:pt x="437" y="1"/>
                  </a:moveTo>
                  <a:cubicBezTo>
                    <a:pt x="202" y="1"/>
                    <a:pt x="1" y="202"/>
                    <a:pt x="1" y="404"/>
                  </a:cubicBezTo>
                  <a:cubicBezTo>
                    <a:pt x="1" y="605"/>
                    <a:pt x="202" y="841"/>
                    <a:pt x="437" y="841"/>
                  </a:cubicBezTo>
                  <a:cubicBezTo>
                    <a:pt x="639" y="841"/>
                    <a:pt x="841" y="673"/>
                    <a:pt x="841" y="404"/>
                  </a:cubicBezTo>
                  <a:cubicBezTo>
                    <a:pt x="841" y="169"/>
                    <a:pt x="673"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4"/>
            <p:cNvSpPr/>
            <p:nvPr/>
          </p:nvSpPr>
          <p:spPr>
            <a:xfrm>
              <a:off x="506950" y="4125250"/>
              <a:ext cx="163025" cy="106925"/>
            </a:xfrm>
            <a:custGeom>
              <a:avLst/>
              <a:gdLst/>
              <a:ahLst/>
              <a:cxnLst/>
              <a:rect l="l" t="t" r="r" b="b"/>
              <a:pathLst>
                <a:path w="6521" h="4277" extrusionOk="0">
                  <a:moveTo>
                    <a:pt x="1143" y="0"/>
                  </a:moveTo>
                  <a:cubicBezTo>
                    <a:pt x="807" y="34"/>
                    <a:pt x="505" y="68"/>
                    <a:pt x="202" y="68"/>
                  </a:cubicBezTo>
                  <a:cubicBezTo>
                    <a:pt x="102" y="68"/>
                    <a:pt x="1" y="169"/>
                    <a:pt x="1" y="269"/>
                  </a:cubicBezTo>
                  <a:cubicBezTo>
                    <a:pt x="1" y="370"/>
                    <a:pt x="102" y="505"/>
                    <a:pt x="202" y="505"/>
                  </a:cubicBezTo>
                  <a:cubicBezTo>
                    <a:pt x="404" y="471"/>
                    <a:pt x="606" y="454"/>
                    <a:pt x="803" y="454"/>
                  </a:cubicBezTo>
                  <a:cubicBezTo>
                    <a:pt x="1001" y="454"/>
                    <a:pt x="1194" y="471"/>
                    <a:pt x="1379" y="505"/>
                  </a:cubicBezTo>
                  <a:cubicBezTo>
                    <a:pt x="1849" y="538"/>
                    <a:pt x="2286" y="673"/>
                    <a:pt x="2689" y="841"/>
                  </a:cubicBezTo>
                  <a:cubicBezTo>
                    <a:pt x="3025" y="1009"/>
                    <a:pt x="3361" y="1210"/>
                    <a:pt x="3697" y="1412"/>
                  </a:cubicBezTo>
                  <a:cubicBezTo>
                    <a:pt x="4034" y="1681"/>
                    <a:pt x="4336" y="1950"/>
                    <a:pt x="4571" y="2286"/>
                  </a:cubicBezTo>
                  <a:cubicBezTo>
                    <a:pt x="4806" y="2555"/>
                    <a:pt x="4975" y="2857"/>
                    <a:pt x="5109" y="3126"/>
                  </a:cubicBezTo>
                  <a:cubicBezTo>
                    <a:pt x="5277" y="3428"/>
                    <a:pt x="5445" y="3764"/>
                    <a:pt x="5579" y="4067"/>
                  </a:cubicBezTo>
                  <a:cubicBezTo>
                    <a:pt x="5663" y="4207"/>
                    <a:pt x="5841" y="4277"/>
                    <a:pt x="6014" y="4277"/>
                  </a:cubicBezTo>
                  <a:cubicBezTo>
                    <a:pt x="6049" y="4277"/>
                    <a:pt x="6083" y="4274"/>
                    <a:pt x="6117" y="4268"/>
                  </a:cubicBezTo>
                  <a:cubicBezTo>
                    <a:pt x="6252" y="4235"/>
                    <a:pt x="6352" y="4134"/>
                    <a:pt x="6420" y="4067"/>
                  </a:cubicBezTo>
                  <a:cubicBezTo>
                    <a:pt x="6520" y="3932"/>
                    <a:pt x="6520" y="3798"/>
                    <a:pt x="6487" y="3697"/>
                  </a:cubicBezTo>
                  <a:cubicBezTo>
                    <a:pt x="6386" y="3361"/>
                    <a:pt x="6252" y="3025"/>
                    <a:pt x="6083" y="2689"/>
                  </a:cubicBezTo>
                  <a:cubicBezTo>
                    <a:pt x="5915" y="2386"/>
                    <a:pt x="5714" y="2084"/>
                    <a:pt x="5512" y="1849"/>
                  </a:cubicBezTo>
                  <a:cubicBezTo>
                    <a:pt x="5311" y="1580"/>
                    <a:pt x="5042" y="1378"/>
                    <a:pt x="4840" y="1210"/>
                  </a:cubicBezTo>
                  <a:cubicBezTo>
                    <a:pt x="4571" y="1009"/>
                    <a:pt x="4302" y="841"/>
                    <a:pt x="4000" y="673"/>
                  </a:cubicBezTo>
                  <a:lnTo>
                    <a:pt x="3126" y="269"/>
                  </a:lnTo>
                  <a:cubicBezTo>
                    <a:pt x="2824" y="202"/>
                    <a:pt x="2521" y="101"/>
                    <a:pt x="2185" y="68"/>
                  </a:cubicBezTo>
                  <a:cubicBezTo>
                    <a:pt x="1849" y="34"/>
                    <a:pt x="1480" y="0"/>
                    <a:pt x="1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4"/>
            <p:cNvSpPr/>
            <p:nvPr/>
          </p:nvSpPr>
          <p:spPr>
            <a:xfrm>
              <a:off x="864850" y="4436950"/>
              <a:ext cx="108425" cy="101675"/>
            </a:xfrm>
            <a:custGeom>
              <a:avLst/>
              <a:gdLst/>
              <a:ahLst/>
              <a:cxnLst/>
              <a:rect l="l" t="t" r="r" b="b"/>
              <a:pathLst>
                <a:path w="4337" h="4067" extrusionOk="0">
                  <a:moveTo>
                    <a:pt x="2118" y="0"/>
                  </a:moveTo>
                  <a:cubicBezTo>
                    <a:pt x="1984" y="0"/>
                    <a:pt x="1849" y="0"/>
                    <a:pt x="1748" y="34"/>
                  </a:cubicBezTo>
                  <a:cubicBezTo>
                    <a:pt x="1177" y="135"/>
                    <a:pt x="740" y="471"/>
                    <a:pt x="438" y="874"/>
                  </a:cubicBezTo>
                  <a:cubicBezTo>
                    <a:pt x="135" y="1344"/>
                    <a:pt x="1" y="1882"/>
                    <a:pt x="102" y="2386"/>
                  </a:cubicBezTo>
                  <a:cubicBezTo>
                    <a:pt x="270" y="3361"/>
                    <a:pt x="1110" y="4066"/>
                    <a:pt x="2118" y="4066"/>
                  </a:cubicBezTo>
                  <a:cubicBezTo>
                    <a:pt x="2253" y="4066"/>
                    <a:pt x="2353" y="4066"/>
                    <a:pt x="2488" y="4033"/>
                  </a:cubicBezTo>
                  <a:cubicBezTo>
                    <a:pt x="3597" y="3831"/>
                    <a:pt x="4336" y="2756"/>
                    <a:pt x="4134" y="1680"/>
                  </a:cubicBezTo>
                  <a:cubicBezTo>
                    <a:pt x="3966" y="672"/>
                    <a:pt x="3126" y="0"/>
                    <a:pt x="2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4"/>
            <p:cNvSpPr/>
            <p:nvPr/>
          </p:nvSpPr>
          <p:spPr>
            <a:xfrm>
              <a:off x="356575" y="4440300"/>
              <a:ext cx="108400" cy="101675"/>
            </a:xfrm>
            <a:custGeom>
              <a:avLst/>
              <a:gdLst/>
              <a:ahLst/>
              <a:cxnLst/>
              <a:rect l="l" t="t" r="r" b="b"/>
              <a:pathLst>
                <a:path w="4336" h="4067" extrusionOk="0">
                  <a:moveTo>
                    <a:pt x="2252" y="1"/>
                  </a:moveTo>
                  <a:cubicBezTo>
                    <a:pt x="2118" y="1"/>
                    <a:pt x="1983" y="1"/>
                    <a:pt x="1849" y="34"/>
                  </a:cubicBezTo>
                  <a:cubicBezTo>
                    <a:pt x="773" y="236"/>
                    <a:pt x="0" y="1278"/>
                    <a:pt x="236" y="2387"/>
                  </a:cubicBezTo>
                  <a:cubicBezTo>
                    <a:pt x="404" y="3361"/>
                    <a:pt x="1244" y="4067"/>
                    <a:pt x="2252" y="4067"/>
                  </a:cubicBezTo>
                  <a:cubicBezTo>
                    <a:pt x="2353" y="4067"/>
                    <a:pt x="2487" y="4067"/>
                    <a:pt x="2622" y="4033"/>
                  </a:cubicBezTo>
                  <a:cubicBezTo>
                    <a:pt x="3159" y="3932"/>
                    <a:pt x="3630" y="3596"/>
                    <a:pt x="3932" y="3193"/>
                  </a:cubicBezTo>
                  <a:cubicBezTo>
                    <a:pt x="4201" y="2723"/>
                    <a:pt x="4336" y="2185"/>
                    <a:pt x="4268" y="1681"/>
                  </a:cubicBezTo>
                  <a:cubicBezTo>
                    <a:pt x="4033" y="673"/>
                    <a:pt x="3193" y="1"/>
                    <a:pt x="2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4"/>
            <p:cNvSpPr/>
            <p:nvPr/>
          </p:nvSpPr>
          <p:spPr>
            <a:xfrm>
              <a:off x="439750" y="4377675"/>
              <a:ext cx="89075" cy="83900"/>
            </a:xfrm>
            <a:custGeom>
              <a:avLst/>
              <a:gdLst/>
              <a:ahLst/>
              <a:cxnLst/>
              <a:rect l="l" t="t" r="r" b="b"/>
              <a:pathLst>
                <a:path w="3563" h="3356" extrusionOk="0">
                  <a:moveTo>
                    <a:pt x="1796" y="1"/>
                  </a:moveTo>
                  <a:cubicBezTo>
                    <a:pt x="1714" y="1"/>
                    <a:pt x="1631" y="7"/>
                    <a:pt x="1546" y="19"/>
                  </a:cubicBezTo>
                  <a:cubicBezTo>
                    <a:pt x="639" y="153"/>
                    <a:pt x="0" y="993"/>
                    <a:pt x="135" y="1901"/>
                  </a:cubicBezTo>
                  <a:cubicBezTo>
                    <a:pt x="260" y="2716"/>
                    <a:pt x="1000" y="3356"/>
                    <a:pt x="1836" y="3356"/>
                  </a:cubicBezTo>
                  <a:cubicBezTo>
                    <a:pt x="1896" y="3356"/>
                    <a:pt x="1956" y="3352"/>
                    <a:pt x="2017" y="3346"/>
                  </a:cubicBezTo>
                  <a:cubicBezTo>
                    <a:pt x="2958" y="3211"/>
                    <a:pt x="3563" y="2371"/>
                    <a:pt x="3462" y="1430"/>
                  </a:cubicBezTo>
                  <a:cubicBezTo>
                    <a:pt x="3339" y="604"/>
                    <a:pt x="2632"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4"/>
            <p:cNvSpPr/>
            <p:nvPr/>
          </p:nvSpPr>
          <p:spPr>
            <a:xfrm>
              <a:off x="797650" y="4376850"/>
              <a:ext cx="89925" cy="83075"/>
            </a:xfrm>
            <a:custGeom>
              <a:avLst/>
              <a:gdLst/>
              <a:ahLst/>
              <a:cxnLst/>
              <a:rect l="l" t="t" r="r" b="b"/>
              <a:pathLst>
                <a:path w="3597" h="3323" extrusionOk="0">
                  <a:moveTo>
                    <a:pt x="1822" y="0"/>
                  </a:moveTo>
                  <a:cubicBezTo>
                    <a:pt x="1742" y="0"/>
                    <a:pt x="1661" y="6"/>
                    <a:pt x="1580" y="18"/>
                  </a:cubicBezTo>
                  <a:cubicBezTo>
                    <a:pt x="639" y="119"/>
                    <a:pt x="0" y="959"/>
                    <a:pt x="135" y="1900"/>
                  </a:cubicBezTo>
                  <a:cubicBezTo>
                    <a:pt x="260" y="2713"/>
                    <a:pt x="996" y="3322"/>
                    <a:pt x="1828" y="3322"/>
                  </a:cubicBezTo>
                  <a:cubicBezTo>
                    <a:pt x="1890" y="3322"/>
                    <a:pt x="1953" y="3319"/>
                    <a:pt x="2017" y="3312"/>
                  </a:cubicBezTo>
                  <a:cubicBezTo>
                    <a:pt x="2958" y="3211"/>
                    <a:pt x="3596" y="2371"/>
                    <a:pt x="3462" y="1430"/>
                  </a:cubicBezTo>
                  <a:cubicBezTo>
                    <a:pt x="3339" y="604"/>
                    <a:pt x="2632" y="0"/>
                    <a:pt x="1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4"/>
            <p:cNvSpPr/>
            <p:nvPr/>
          </p:nvSpPr>
          <p:spPr>
            <a:xfrm>
              <a:off x="623750" y="4473900"/>
              <a:ext cx="89075" cy="37425"/>
            </a:xfrm>
            <a:custGeom>
              <a:avLst/>
              <a:gdLst/>
              <a:ahLst/>
              <a:cxnLst/>
              <a:rect l="l" t="t" r="r" b="b"/>
              <a:pathLst>
                <a:path w="3563" h="1497" extrusionOk="0">
                  <a:moveTo>
                    <a:pt x="1882" y="1"/>
                  </a:moveTo>
                  <a:cubicBezTo>
                    <a:pt x="1512" y="1"/>
                    <a:pt x="1210" y="1"/>
                    <a:pt x="907" y="68"/>
                  </a:cubicBezTo>
                  <a:cubicBezTo>
                    <a:pt x="739" y="102"/>
                    <a:pt x="639" y="169"/>
                    <a:pt x="504" y="236"/>
                  </a:cubicBezTo>
                  <a:cubicBezTo>
                    <a:pt x="403" y="270"/>
                    <a:pt x="370" y="337"/>
                    <a:pt x="269" y="371"/>
                  </a:cubicBezTo>
                  <a:lnTo>
                    <a:pt x="168" y="505"/>
                  </a:lnTo>
                  <a:cubicBezTo>
                    <a:pt x="101" y="539"/>
                    <a:pt x="67" y="572"/>
                    <a:pt x="34" y="673"/>
                  </a:cubicBezTo>
                  <a:cubicBezTo>
                    <a:pt x="0" y="707"/>
                    <a:pt x="0" y="740"/>
                    <a:pt x="0" y="841"/>
                  </a:cubicBezTo>
                  <a:cubicBezTo>
                    <a:pt x="0" y="942"/>
                    <a:pt x="67" y="1043"/>
                    <a:pt x="202" y="1110"/>
                  </a:cubicBezTo>
                  <a:cubicBezTo>
                    <a:pt x="336" y="1211"/>
                    <a:pt x="504" y="1278"/>
                    <a:pt x="706" y="1345"/>
                  </a:cubicBezTo>
                  <a:cubicBezTo>
                    <a:pt x="874" y="1412"/>
                    <a:pt x="1042" y="1446"/>
                    <a:pt x="1210" y="1446"/>
                  </a:cubicBezTo>
                  <a:cubicBezTo>
                    <a:pt x="1411" y="1479"/>
                    <a:pt x="1613" y="1496"/>
                    <a:pt x="1811" y="1496"/>
                  </a:cubicBezTo>
                  <a:cubicBezTo>
                    <a:pt x="2008" y="1496"/>
                    <a:pt x="2201" y="1479"/>
                    <a:pt x="2386" y="1446"/>
                  </a:cubicBezTo>
                  <a:cubicBezTo>
                    <a:pt x="2520" y="1412"/>
                    <a:pt x="2621" y="1412"/>
                    <a:pt x="2756" y="1379"/>
                  </a:cubicBezTo>
                  <a:cubicBezTo>
                    <a:pt x="2957" y="1278"/>
                    <a:pt x="3193" y="1211"/>
                    <a:pt x="3361" y="1110"/>
                  </a:cubicBezTo>
                  <a:cubicBezTo>
                    <a:pt x="3394" y="1110"/>
                    <a:pt x="3394" y="1110"/>
                    <a:pt x="3428" y="1076"/>
                  </a:cubicBezTo>
                  <a:cubicBezTo>
                    <a:pt x="3461" y="1043"/>
                    <a:pt x="3529" y="1009"/>
                    <a:pt x="3529" y="942"/>
                  </a:cubicBezTo>
                  <a:cubicBezTo>
                    <a:pt x="3562" y="908"/>
                    <a:pt x="3529" y="875"/>
                    <a:pt x="3529" y="841"/>
                  </a:cubicBezTo>
                  <a:cubicBezTo>
                    <a:pt x="3428" y="673"/>
                    <a:pt x="3361" y="539"/>
                    <a:pt x="3226" y="438"/>
                  </a:cubicBezTo>
                  <a:cubicBezTo>
                    <a:pt x="3092" y="337"/>
                    <a:pt x="2957" y="270"/>
                    <a:pt x="2857" y="202"/>
                  </a:cubicBezTo>
                  <a:cubicBezTo>
                    <a:pt x="2554" y="68"/>
                    <a:pt x="2218" y="1"/>
                    <a:pt x="1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4"/>
            <p:cNvSpPr/>
            <p:nvPr/>
          </p:nvSpPr>
          <p:spPr>
            <a:xfrm>
              <a:off x="593500" y="4409225"/>
              <a:ext cx="155450" cy="105200"/>
            </a:xfrm>
            <a:custGeom>
              <a:avLst/>
              <a:gdLst/>
              <a:ahLst/>
              <a:cxnLst/>
              <a:rect l="l" t="t" r="r" b="b"/>
              <a:pathLst>
                <a:path w="6218" h="4208" extrusionOk="0">
                  <a:moveTo>
                    <a:pt x="4537" y="2924"/>
                  </a:moveTo>
                  <a:lnTo>
                    <a:pt x="4537" y="2924"/>
                  </a:lnTo>
                  <a:cubicBezTo>
                    <a:pt x="4705" y="3025"/>
                    <a:pt x="4806" y="3193"/>
                    <a:pt x="4907" y="3361"/>
                  </a:cubicBezTo>
                  <a:cubicBezTo>
                    <a:pt x="4772" y="3193"/>
                    <a:pt x="4638" y="3025"/>
                    <a:pt x="4537" y="2924"/>
                  </a:cubicBezTo>
                  <a:close/>
                  <a:moveTo>
                    <a:pt x="2903" y="2630"/>
                  </a:moveTo>
                  <a:cubicBezTo>
                    <a:pt x="3016" y="2630"/>
                    <a:pt x="3126" y="2638"/>
                    <a:pt x="3226" y="2655"/>
                  </a:cubicBezTo>
                  <a:cubicBezTo>
                    <a:pt x="3394" y="2689"/>
                    <a:pt x="3596" y="2756"/>
                    <a:pt x="3764" y="2823"/>
                  </a:cubicBezTo>
                  <a:cubicBezTo>
                    <a:pt x="3932" y="2924"/>
                    <a:pt x="4067" y="2991"/>
                    <a:pt x="4201" y="3092"/>
                  </a:cubicBezTo>
                  <a:cubicBezTo>
                    <a:pt x="4302" y="3193"/>
                    <a:pt x="4403" y="3294"/>
                    <a:pt x="4403" y="3327"/>
                  </a:cubicBezTo>
                  <a:cubicBezTo>
                    <a:pt x="4436" y="3428"/>
                    <a:pt x="4470" y="3462"/>
                    <a:pt x="4503" y="3495"/>
                  </a:cubicBezTo>
                  <a:cubicBezTo>
                    <a:pt x="4403" y="3596"/>
                    <a:pt x="4268" y="3630"/>
                    <a:pt x="4167" y="3663"/>
                  </a:cubicBezTo>
                  <a:cubicBezTo>
                    <a:pt x="4067" y="3663"/>
                    <a:pt x="3966" y="3697"/>
                    <a:pt x="3831" y="3764"/>
                  </a:cubicBezTo>
                  <a:cubicBezTo>
                    <a:pt x="3663" y="3798"/>
                    <a:pt x="3428" y="3831"/>
                    <a:pt x="3260" y="3831"/>
                  </a:cubicBezTo>
                  <a:cubicBezTo>
                    <a:pt x="3162" y="3841"/>
                    <a:pt x="3063" y="3845"/>
                    <a:pt x="2966" y="3845"/>
                  </a:cubicBezTo>
                  <a:cubicBezTo>
                    <a:pt x="2730" y="3845"/>
                    <a:pt x="2499" y="3821"/>
                    <a:pt x="2285" y="3798"/>
                  </a:cubicBezTo>
                  <a:cubicBezTo>
                    <a:pt x="1983" y="3764"/>
                    <a:pt x="1748" y="3663"/>
                    <a:pt x="1479" y="3529"/>
                  </a:cubicBezTo>
                  <a:lnTo>
                    <a:pt x="1244" y="3428"/>
                  </a:lnTo>
                  <a:cubicBezTo>
                    <a:pt x="1277" y="3361"/>
                    <a:pt x="1277" y="3327"/>
                    <a:pt x="1311" y="3294"/>
                  </a:cubicBezTo>
                  <a:cubicBezTo>
                    <a:pt x="1412" y="3159"/>
                    <a:pt x="1513" y="3092"/>
                    <a:pt x="1613" y="2991"/>
                  </a:cubicBezTo>
                  <a:cubicBezTo>
                    <a:pt x="1748" y="2924"/>
                    <a:pt x="1882" y="2823"/>
                    <a:pt x="1983" y="2789"/>
                  </a:cubicBezTo>
                  <a:cubicBezTo>
                    <a:pt x="2084" y="2756"/>
                    <a:pt x="2218" y="2756"/>
                    <a:pt x="2285" y="2689"/>
                  </a:cubicBezTo>
                  <a:cubicBezTo>
                    <a:pt x="2386" y="2689"/>
                    <a:pt x="2453" y="2655"/>
                    <a:pt x="2554" y="2655"/>
                  </a:cubicBezTo>
                  <a:cubicBezTo>
                    <a:pt x="2672" y="2638"/>
                    <a:pt x="2790" y="2630"/>
                    <a:pt x="2903" y="2630"/>
                  </a:cubicBezTo>
                  <a:close/>
                  <a:moveTo>
                    <a:pt x="1244" y="0"/>
                  </a:moveTo>
                  <a:cubicBezTo>
                    <a:pt x="1109" y="0"/>
                    <a:pt x="1042" y="0"/>
                    <a:pt x="908" y="67"/>
                  </a:cubicBezTo>
                  <a:cubicBezTo>
                    <a:pt x="836" y="91"/>
                    <a:pt x="782" y="115"/>
                    <a:pt x="768" y="115"/>
                  </a:cubicBezTo>
                  <a:cubicBezTo>
                    <a:pt x="762" y="115"/>
                    <a:pt x="763" y="111"/>
                    <a:pt x="773" y="101"/>
                  </a:cubicBezTo>
                  <a:lnTo>
                    <a:pt x="773" y="101"/>
                  </a:lnTo>
                  <a:cubicBezTo>
                    <a:pt x="605" y="168"/>
                    <a:pt x="504" y="269"/>
                    <a:pt x="404" y="370"/>
                  </a:cubicBezTo>
                  <a:cubicBezTo>
                    <a:pt x="168" y="639"/>
                    <a:pt x="67" y="1008"/>
                    <a:pt x="34" y="1277"/>
                  </a:cubicBezTo>
                  <a:cubicBezTo>
                    <a:pt x="0" y="1613"/>
                    <a:pt x="34" y="1949"/>
                    <a:pt x="101" y="2285"/>
                  </a:cubicBezTo>
                  <a:cubicBezTo>
                    <a:pt x="202" y="2554"/>
                    <a:pt x="336" y="2857"/>
                    <a:pt x="504" y="3058"/>
                  </a:cubicBezTo>
                  <a:cubicBezTo>
                    <a:pt x="840" y="3529"/>
                    <a:pt x="1344" y="3865"/>
                    <a:pt x="1916" y="4033"/>
                  </a:cubicBezTo>
                  <a:cubicBezTo>
                    <a:pt x="2299" y="4161"/>
                    <a:pt x="2683" y="4208"/>
                    <a:pt x="3066" y="4208"/>
                  </a:cubicBezTo>
                  <a:cubicBezTo>
                    <a:pt x="3288" y="4208"/>
                    <a:pt x="3509" y="4192"/>
                    <a:pt x="3730" y="4167"/>
                  </a:cubicBezTo>
                  <a:cubicBezTo>
                    <a:pt x="3865" y="4134"/>
                    <a:pt x="3932" y="4134"/>
                    <a:pt x="4067" y="4066"/>
                  </a:cubicBezTo>
                  <a:cubicBezTo>
                    <a:pt x="4571" y="3966"/>
                    <a:pt x="4974" y="3730"/>
                    <a:pt x="5377" y="3462"/>
                  </a:cubicBezTo>
                  <a:cubicBezTo>
                    <a:pt x="5579" y="3294"/>
                    <a:pt x="5780" y="3025"/>
                    <a:pt x="5915" y="2823"/>
                  </a:cubicBezTo>
                  <a:cubicBezTo>
                    <a:pt x="6049" y="2554"/>
                    <a:pt x="6150" y="2285"/>
                    <a:pt x="6217" y="1983"/>
                  </a:cubicBezTo>
                  <a:lnTo>
                    <a:pt x="6217" y="1479"/>
                  </a:lnTo>
                  <a:cubicBezTo>
                    <a:pt x="6217" y="1311"/>
                    <a:pt x="6150" y="1143"/>
                    <a:pt x="6117" y="1008"/>
                  </a:cubicBezTo>
                  <a:cubicBezTo>
                    <a:pt x="5982" y="672"/>
                    <a:pt x="5814" y="437"/>
                    <a:pt x="5612" y="269"/>
                  </a:cubicBezTo>
                  <a:cubicBezTo>
                    <a:pt x="5478" y="168"/>
                    <a:pt x="5344" y="135"/>
                    <a:pt x="5209" y="101"/>
                  </a:cubicBezTo>
                  <a:cubicBezTo>
                    <a:pt x="5008" y="101"/>
                    <a:pt x="4839" y="101"/>
                    <a:pt x="4671" y="135"/>
                  </a:cubicBezTo>
                  <a:cubicBezTo>
                    <a:pt x="4571" y="135"/>
                    <a:pt x="4470" y="168"/>
                    <a:pt x="4403" y="202"/>
                  </a:cubicBezTo>
                  <a:cubicBezTo>
                    <a:pt x="4335" y="202"/>
                    <a:pt x="4268" y="269"/>
                    <a:pt x="4235" y="303"/>
                  </a:cubicBezTo>
                  <a:cubicBezTo>
                    <a:pt x="4100" y="370"/>
                    <a:pt x="3966" y="437"/>
                    <a:pt x="3831" y="504"/>
                  </a:cubicBezTo>
                  <a:cubicBezTo>
                    <a:pt x="3663" y="605"/>
                    <a:pt x="3529" y="672"/>
                    <a:pt x="3260" y="773"/>
                  </a:cubicBezTo>
                  <a:lnTo>
                    <a:pt x="3058" y="773"/>
                  </a:lnTo>
                  <a:cubicBezTo>
                    <a:pt x="2924" y="773"/>
                    <a:pt x="2790" y="672"/>
                    <a:pt x="2655" y="639"/>
                  </a:cubicBezTo>
                  <a:cubicBezTo>
                    <a:pt x="2554" y="605"/>
                    <a:pt x="2420" y="504"/>
                    <a:pt x="2285" y="437"/>
                  </a:cubicBezTo>
                  <a:cubicBezTo>
                    <a:pt x="2218" y="403"/>
                    <a:pt x="2084" y="303"/>
                    <a:pt x="1983" y="269"/>
                  </a:cubicBezTo>
                  <a:cubicBezTo>
                    <a:pt x="1882" y="168"/>
                    <a:pt x="1748" y="135"/>
                    <a:pt x="1613" y="101"/>
                  </a:cubicBezTo>
                  <a:cubicBezTo>
                    <a:pt x="1513" y="67"/>
                    <a:pt x="1378" y="0"/>
                    <a:pt x="1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9" name="Google Shape;299;p14"/>
          <p:cNvGrpSpPr/>
          <p:nvPr/>
        </p:nvGrpSpPr>
        <p:grpSpPr>
          <a:xfrm>
            <a:off x="2783980" y="1287667"/>
            <a:ext cx="1233967" cy="614715"/>
            <a:chOff x="6950025" y="3485050"/>
            <a:chExt cx="672975" cy="335250"/>
          </a:xfrm>
        </p:grpSpPr>
        <p:sp>
          <p:nvSpPr>
            <p:cNvPr id="300" name="Google Shape;300;p14"/>
            <p:cNvSpPr/>
            <p:nvPr/>
          </p:nvSpPr>
          <p:spPr>
            <a:xfrm>
              <a:off x="6950025" y="3485050"/>
              <a:ext cx="672975" cy="335250"/>
            </a:xfrm>
            <a:custGeom>
              <a:avLst/>
              <a:gdLst/>
              <a:ahLst/>
              <a:cxnLst/>
              <a:rect l="l" t="t" r="r" b="b"/>
              <a:pathLst>
                <a:path w="26919" h="13410" extrusionOk="0">
                  <a:moveTo>
                    <a:pt x="16333" y="1"/>
                  </a:moveTo>
                  <a:cubicBezTo>
                    <a:pt x="16098" y="1"/>
                    <a:pt x="15795" y="1"/>
                    <a:pt x="15594" y="135"/>
                  </a:cubicBezTo>
                  <a:cubicBezTo>
                    <a:pt x="15123" y="169"/>
                    <a:pt x="14686" y="270"/>
                    <a:pt x="14317" y="371"/>
                  </a:cubicBezTo>
                  <a:cubicBezTo>
                    <a:pt x="13443" y="673"/>
                    <a:pt x="12670" y="1110"/>
                    <a:pt x="12099" y="1681"/>
                  </a:cubicBezTo>
                  <a:cubicBezTo>
                    <a:pt x="11460" y="2320"/>
                    <a:pt x="10990" y="3126"/>
                    <a:pt x="10754" y="3966"/>
                  </a:cubicBezTo>
                  <a:cubicBezTo>
                    <a:pt x="10620" y="4370"/>
                    <a:pt x="10553" y="4840"/>
                    <a:pt x="10553" y="5277"/>
                  </a:cubicBezTo>
                  <a:cubicBezTo>
                    <a:pt x="10486" y="5546"/>
                    <a:pt x="10553" y="5848"/>
                    <a:pt x="10586" y="6151"/>
                  </a:cubicBezTo>
                  <a:lnTo>
                    <a:pt x="10318" y="6151"/>
                  </a:lnTo>
                  <a:cubicBezTo>
                    <a:pt x="10250" y="6151"/>
                    <a:pt x="10116" y="6151"/>
                    <a:pt x="10049" y="6184"/>
                  </a:cubicBezTo>
                  <a:cubicBezTo>
                    <a:pt x="9881" y="6218"/>
                    <a:pt x="9713" y="6319"/>
                    <a:pt x="9578" y="6453"/>
                  </a:cubicBezTo>
                  <a:cubicBezTo>
                    <a:pt x="9545" y="6487"/>
                    <a:pt x="9477" y="6520"/>
                    <a:pt x="9477" y="6554"/>
                  </a:cubicBezTo>
                  <a:lnTo>
                    <a:pt x="9410" y="6453"/>
                  </a:lnTo>
                  <a:cubicBezTo>
                    <a:pt x="9242" y="6218"/>
                    <a:pt x="9108" y="5983"/>
                    <a:pt x="8906" y="5815"/>
                  </a:cubicBezTo>
                  <a:cubicBezTo>
                    <a:pt x="8738" y="5647"/>
                    <a:pt x="8570" y="5512"/>
                    <a:pt x="8368" y="5445"/>
                  </a:cubicBezTo>
                  <a:cubicBezTo>
                    <a:pt x="8133" y="5344"/>
                    <a:pt x="7932" y="5311"/>
                    <a:pt x="7764" y="5277"/>
                  </a:cubicBezTo>
                  <a:cubicBezTo>
                    <a:pt x="7596" y="5210"/>
                    <a:pt x="7428" y="5210"/>
                    <a:pt x="7293" y="5210"/>
                  </a:cubicBezTo>
                  <a:cubicBezTo>
                    <a:pt x="7058" y="5210"/>
                    <a:pt x="6856" y="5277"/>
                    <a:pt x="6587" y="5311"/>
                  </a:cubicBezTo>
                  <a:cubicBezTo>
                    <a:pt x="6218" y="5445"/>
                    <a:pt x="5848" y="5613"/>
                    <a:pt x="5546" y="5815"/>
                  </a:cubicBezTo>
                  <a:cubicBezTo>
                    <a:pt x="5210" y="6050"/>
                    <a:pt x="4907" y="6352"/>
                    <a:pt x="4705" y="6688"/>
                  </a:cubicBezTo>
                  <a:cubicBezTo>
                    <a:pt x="4605" y="6823"/>
                    <a:pt x="4537" y="6991"/>
                    <a:pt x="4437" y="7193"/>
                  </a:cubicBezTo>
                  <a:cubicBezTo>
                    <a:pt x="4403" y="7394"/>
                    <a:pt x="4336" y="7562"/>
                    <a:pt x="4336" y="7730"/>
                  </a:cubicBezTo>
                  <a:cubicBezTo>
                    <a:pt x="4269" y="7965"/>
                    <a:pt x="4269" y="8167"/>
                    <a:pt x="4336" y="8335"/>
                  </a:cubicBezTo>
                  <a:cubicBezTo>
                    <a:pt x="4369" y="8570"/>
                    <a:pt x="4403" y="8738"/>
                    <a:pt x="4504" y="8873"/>
                  </a:cubicBezTo>
                  <a:cubicBezTo>
                    <a:pt x="4571" y="9041"/>
                    <a:pt x="4672" y="9209"/>
                    <a:pt x="4739" y="9310"/>
                  </a:cubicBezTo>
                  <a:cubicBezTo>
                    <a:pt x="4571" y="9243"/>
                    <a:pt x="4403" y="9243"/>
                    <a:pt x="4235" y="9243"/>
                  </a:cubicBezTo>
                  <a:cubicBezTo>
                    <a:pt x="3899" y="9243"/>
                    <a:pt x="3529" y="9243"/>
                    <a:pt x="3160" y="9343"/>
                  </a:cubicBezTo>
                  <a:cubicBezTo>
                    <a:pt x="2387" y="9478"/>
                    <a:pt x="1748" y="9713"/>
                    <a:pt x="1244" y="10049"/>
                  </a:cubicBezTo>
                  <a:cubicBezTo>
                    <a:pt x="975" y="10217"/>
                    <a:pt x="706" y="10419"/>
                    <a:pt x="538" y="10688"/>
                  </a:cubicBezTo>
                  <a:cubicBezTo>
                    <a:pt x="337" y="10923"/>
                    <a:pt x="202" y="11225"/>
                    <a:pt x="135" y="11528"/>
                  </a:cubicBezTo>
                  <a:cubicBezTo>
                    <a:pt x="34" y="11864"/>
                    <a:pt x="1" y="12233"/>
                    <a:pt x="34" y="12569"/>
                  </a:cubicBezTo>
                  <a:cubicBezTo>
                    <a:pt x="34" y="12838"/>
                    <a:pt x="135" y="13040"/>
                    <a:pt x="236" y="13208"/>
                  </a:cubicBezTo>
                  <a:cubicBezTo>
                    <a:pt x="303" y="13275"/>
                    <a:pt x="337" y="13342"/>
                    <a:pt x="404" y="13410"/>
                  </a:cubicBezTo>
                  <a:lnTo>
                    <a:pt x="8301" y="13410"/>
                  </a:lnTo>
                  <a:cubicBezTo>
                    <a:pt x="12939" y="13376"/>
                    <a:pt x="17610" y="13376"/>
                    <a:pt x="22214" y="13376"/>
                  </a:cubicBezTo>
                  <a:lnTo>
                    <a:pt x="25575" y="13376"/>
                  </a:lnTo>
                  <a:cubicBezTo>
                    <a:pt x="25776" y="13208"/>
                    <a:pt x="26012" y="13006"/>
                    <a:pt x="26180" y="12771"/>
                  </a:cubicBezTo>
                  <a:cubicBezTo>
                    <a:pt x="26415" y="12435"/>
                    <a:pt x="26616" y="12065"/>
                    <a:pt x="26751" y="11662"/>
                  </a:cubicBezTo>
                  <a:cubicBezTo>
                    <a:pt x="26784" y="11427"/>
                    <a:pt x="26852" y="11225"/>
                    <a:pt x="26885" y="10990"/>
                  </a:cubicBezTo>
                  <a:cubicBezTo>
                    <a:pt x="26919" y="10721"/>
                    <a:pt x="26919" y="10553"/>
                    <a:pt x="26919" y="10352"/>
                  </a:cubicBezTo>
                  <a:cubicBezTo>
                    <a:pt x="26885" y="9982"/>
                    <a:pt x="26784" y="9579"/>
                    <a:pt x="26616" y="9243"/>
                  </a:cubicBezTo>
                  <a:cubicBezTo>
                    <a:pt x="26448" y="8906"/>
                    <a:pt x="26247" y="8570"/>
                    <a:pt x="25944" y="8335"/>
                  </a:cubicBezTo>
                  <a:cubicBezTo>
                    <a:pt x="25373" y="7797"/>
                    <a:pt x="24667" y="7461"/>
                    <a:pt x="23894" y="7327"/>
                  </a:cubicBezTo>
                  <a:cubicBezTo>
                    <a:pt x="23726" y="7293"/>
                    <a:pt x="23558" y="7293"/>
                    <a:pt x="23424" y="7293"/>
                  </a:cubicBezTo>
                  <a:cubicBezTo>
                    <a:pt x="23222" y="7293"/>
                    <a:pt x="22987" y="7327"/>
                    <a:pt x="22752" y="7361"/>
                  </a:cubicBezTo>
                  <a:cubicBezTo>
                    <a:pt x="22584" y="7394"/>
                    <a:pt x="22483" y="7461"/>
                    <a:pt x="22382" y="7495"/>
                  </a:cubicBezTo>
                  <a:cubicBezTo>
                    <a:pt x="22483" y="7361"/>
                    <a:pt x="22517" y="7226"/>
                    <a:pt x="22584" y="7125"/>
                  </a:cubicBezTo>
                  <a:cubicBezTo>
                    <a:pt x="22819" y="6688"/>
                    <a:pt x="22920" y="6285"/>
                    <a:pt x="22987" y="5848"/>
                  </a:cubicBezTo>
                  <a:cubicBezTo>
                    <a:pt x="23054" y="5378"/>
                    <a:pt x="23021" y="4975"/>
                    <a:pt x="22920" y="4538"/>
                  </a:cubicBezTo>
                  <a:cubicBezTo>
                    <a:pt x="22718" y="3698"/>
                    <a:pt x="22248" y="2857"/>
                    <a:pt x="21576" y="2152"/>
                  </a:cubicBezTo>
                  <a:cubicBezTo>
                    <a:pt x="21239" y="1816"/>
                    <a:pt x="20903" y="1513"/>
                    <a:pt x="20567" y="1278"/>
                  </a:cubicBezTo>
                  <a:cubicBezTo>
                    <a:pt x="20198" y="1009"/>
                    <a:pt x="19828" y="807"/>
                    <a:pt x="19458" y="639"/>
                  </a:cubicBezTo>
                  <a:cubicBezTo>
                    <a:pt x="19022" y="471"/>
                    <a:pt x="18618" y="303"/>
                    <a:pt x="18181" y="236"/>
                  </a:cubicBezTo>
                  <a:cubicBezTo>
                    <a:pt x="17778" y="102"/>
                    <a:pt x="17308" y="68"/>
                    <a:pt x="16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6950025" y="3488725"/>
              <a:ext cx="672975" cy="331575"/>
            </a:xfrm>
            <a:custGeom>
              <a:avLst/>
              <a:gdLst/>
              <a:ahLst/>
              <a:cxnLst/>
              <a:rect l="l" t="t" r="r" b="b"/>
              <a:pathLst>
                <a:path w="26919" h="13263" extrusionOk="0">
                  <a:moveTo>
                    <a:pt x="17671" y="1"/>
                  </a:moveTo>
                  <a:cubicBezTo>
                    <a:pt x="17531" y="1"/>
                    <a:pt x="17399" y="27"/>
                    <a:pt x="17274" y="89"/>
                  </a:cubicBezTo>
                  <a:cubicBezTo>
                    <a:pt x="17442" y="257"/>
                    <a:pt x="17644" y="459"/>
                    <a:pt x="17812" y="660"/>
                  </a:cubicBezTo>
                  <a:cubicBezTo>
                    <a:pt x="18013" y="929"/>
                    <a:pt x="18181" y="1165"/>
                    <a:pt x="18316" y="1433"/>
                  </a:cubicBezTo>
                  <a:cubicBezTo>
                    <a:pt x="18618" y="1971"/>
                    <a:pt x="18786" y="2542"/>
                    <a:pt x="18853" y="3147"/>
                  </a:cubicBezTo>
                  <a:cubicBezTo>
                    <a:pt x="18887" y="3483"/>
                    <a:pt x="18887" y="3853"/>
                    <a:pt x="18853" y="4189"/>
                  </a:cubicBezTo>
                  <a:cubicBezTo>
                    <a:pt x="18853" y="4357"/>
                    <a:pt x="18820" y="4525"/>
                    <a:pt x="18786" y="4693"/>
                  </a:cubicBezTo>
                  <a:cubicBezTo>
                    <a:pt x="18719" y="4861"/>
                    <a:pt x="18652" y="5029"/>
                    <a:pt x="18618" y="5197"/>
                  </a:cubicBezTo>
                  <a:cubicBezTo>
                    <a:pt x="18484" y="5533"/>
                    <a:pt x="18316" y="5836"/>
                    <a:pt x="18114" y="6138"/>
                  </a:cubicBezTo>
                  <a:cubicBezTo>
                    <a:pt x="17946" y="6373"/>
                    <a:pt x="17711" y="6575"/>
                    <a:pt x="17476" y="6743"/>
                  </a:cubicBezTo>
                  <a:cubicBezTo>
                    <a:pt x="17610" y="6743"/>
                    <a:pt x="17677" y="6810"/>
                    <a:pt x="17778" y="6810"/>
                  </a:cubicBezTo>
                  <a:cubicBezTo>
                    <a:pt x="17946" y="6810"/>
                    <a:pt x="18148" y="6878"/>
                    <a:pt x="18349" y="6911"/>
                  </a:cubicBezTo>
                  <a:cubicBezTo>
                    <a:pt x="18517" y="7012"/>
                    <a:pt x="18685" y="7046"/>
                    <a:pt x="18853" y="7146"/>
                  </a:cubicBezTo>
                  <a:cubicBezTo>
                    <a:pt x="19022" y="7214"/>
                    <a:pt x="19190" y="7314"/>
                    <a:pt x="19358" y="7415"/>
                  </a:cubicBezTo>
                  <a:cubicBezTo>
                    <a:pt x="19660" y="7650"/>
                    <a:pt x="19895" y="7919"/>
                    <a:pt x="20063" y="8255"/>
                  </a:cubicBezTo>
                  <a:cubicBezTo>
                    <a:pt x="20164" y="8423"/>
                    <a:pt x="20198" y="8659"/>
                    <a:pt x="20231" y="8827"/>
                  </a:cubicBezTo>
                  <a:cubicBezTo>
                    <a:pt x="20299" y="8927"/>
                    <a:pt x="20299" y="9028"/>
                    <a:pt x="20299" y="9096"/>
                  </a:cubicBezTo>
                  <a:lnTo>
                    <a:pt x="20299" y="9398"/>
                  </a:lnTo>
                  <a:cubicBezTo>
                    <a:pt x="20299" y="9734"/>
                    <a:pt x="20198" y="10036"/>
                    <a:pt x="20030" y="10339"/>
                  </a:cubicBezTo>
                  <a:lnTo>
                    <a:pt x="19794" y="10709"/>
                  </a:lnTo>
                  <a:lnTo>
                    <a:pt x="19391" y="11078"/>
                  </a:lnTo>
                  <a:cubicBezTo>
                    <a:pt x="19122" y="11347"/>
                    <a:pt x="18820" y="11515"/>
                    <a:pt x="18517" y="11683"/>
                  </a:cubicBezTo>
                  <a:cubicBezTo>
                    <a:pt x="18181" y="11851"/>
                    <a:pt x="17845" y="11952"/>
                    <a:pt x="17509" y="12086"/>
                  </a:cubicBezTo>
                  <a:cubicBezTo>
                    <a:pt x="16837" y="12288"/>
                    <a:pt x="16165" y="12456"/>
                    <a:pt x="15459" y="12591"/>
                  </a:cubicBezTo>
                  <a:cubicBezTo>
                    <a:pt x="14619" y="12725"/>
                    <a:pt x="13813" y="12859"/>
                    <a:pt x="12972" y="12927"/>
                  </a:cubicBezTo>
                  <a:cubicBezTo>
                    <a:pt x="12317" y="13002"/>
                    <a:pt x="11662" y="13040"/>
                    <a:pt x="10992" y="13040"/>
                  </a:cubicBezTo>
                  <a:cubicBezTo>
                    <a:pt x="10769" y="13040"/>
                    <a:pt x="10544" y="13036"/>
                    <a:pt x="10318" y="13027"/>
                  </a:cubicBezTo>
                  <a:cubicBezTo>
                    <a:pt x="9444" y="12960"/>
                    <a:pt x="8570" y="12893"/>
                    <a:pt x="7730" y="12725"/>
                  </a:cubicBezTo>
                  <a:cubicBezTo>
                    <a:pt x="6587" y="12456"/>
                    <a:pt x="5512" y="12053"/>
                    <a:pt x="4537" y="11414"/>
                  </a:cubicBezTo>
                  <a:lnTo>
                    <a:pt x="3899" y="10910"/>
                  </a:lnTo>
                  <a:cubicBezTo>
                    <a:pt x="3664" y="10675"/>
                    <a:pt x="3395" y="10406"/>
                    <a:pt x="3193" y="10171"/>
                  </a:cubicBezTo>
                  <a:cubicBezTo>
                    <a:pt x="2992" y="9868"/>
                    <a:pt x="2756" y="9600"/>
                    <a:pt x="2588" y="9331"/>
                  </a:cubicBezTo>
                  <a:cubicBezTo>
                    <a:pt x="2051" y="9432"/>
                    <a:pt x="1647" y="9667"/>
                    <a:pt x="1244" y="9902"/>
                  </a:cubicBezTo>
                  <a:cubicBezTo>
                    <a:pt x="975" y="10070"/>
                    <a:pt x="706" y="10272"/>
                    <a:pt x="538" y="10541"/>
                  </a:cubicBezTo>
                  <a:cubicBezTo>
                    <a:pt x="337" y="10776"/>
                    <a:pt x="202" y="11078"/>
                    <a:pt x="135" y="11381"/>
                  </a:cubicBezTo>
                  <a:cubicBezTo>
                    <a:pt x="34" y="11717"/>
                    <a:pt x="1" y="12086"/>
                    <a:pt x="34" y="12422"/>
                  </a:cubicBezTo>
                  <a:cubicBezTo>
                    <a:pt x="34" y="12691"/>
                    <a:pt x="135" y="12893"/>
                    <a:pt x="236" y="13061"/>
                  </a:cubicBezTo>
                  <a:cubicBezTo>
                    <a:pt x="303" y="13128"/>
                    <a:pt x="337" y="13195"/>
                    <a:pt x="404" y="13263"/>
                  </a:cubicBezTo>
                  <a:lnTo>
                    <a:pt x="8301" y="13263"/>
                  </a:lnTo>
                  <a:cubicBezTo>
                    <a:pt x="12939" y="13229"/>
                    <a:pt x="17543" y="13229"/>
                    <a:pt x="22214" y="13229"/>
                  </a:cubicBezTo>
                  <a:lnTo>
                    <a:pt x="25575" y="13229"/>
                  </a:lnTo>
                  <a:cubicBezTo>
                    <a:pt x="25776" y="13061"/>
                    <a:pt x="26012" y="12859"/>
                    <a:pt x="26180" y="12624"/>
                  </a:cubicBezTo>
                  <a:cubicBezTo>
                    <a:pt x="26415" y="12288"/>
                    <a:pt x="26616" y="11885"/>
                    <a:pt x="26751" y="11515"/>
                  </a:cubicBezTo>
                  <a:cubicBezTo>
                    <a:pt x="26784" y="11280"/>
                    <a:pt x="26852" y="11078"/>
                    <a:pt x="26885" y="10843"/>
                  </a:cubicBezTo>
                  <a:cubicBezTo>
                    <a:pt x="26919" y="10608"/>
                    <a:pt x="26919" y="10406"/>
                    <a:pt x="26919" y="10205"/>
                  </a:cubicBezTo>
                  <a:cubicBezTo>
                    <a:pt x="26919" y="9835"/>
                    <a:pt x="26784" y="9432"/>
                    <a:pt x="26616" y="9096"/>
                  </a:cubicBezTo>
                  <a:cubicBezTo>
                    <a:pt x="26448" y="8759"/>
                    <a:pt x="26247" y="8423"/>
                    <a:pt x="25944" y="8188"/>
                  </a:cubicBezTo>
                  <a:cubicBezTo>
                    <a:pt x="25407" y="7650"/>
                    <a:pt x="24667" y="7247"/>
                    <a:pt x="23894" y="7180"/>
                  </a:cubicBezTo>
                  <a:cubicBezTo>
                    <a:pt x="23726" y="7146"/>
                    <a:pt x="23558" y="7146"/>
                    <a:pt x="23424" y="7146"/>
                  </a:cubicBezTo>
                  <a:cubicBezTo>
                    <a:pt x="23222" y="7146"/>
                    <a:pt x="22987" y="7180"/>
                    <a:pt x="22752" y="7214"/>
                  </a:cubicBezTo>
                  <a:cubicBezTo>
                    <a:pt x="22584" y="7247"/>
                    <a:pt x="22517" y="7314"/>
                    <a:pt x="22416" y="7348"/>
                  </a:cubicBezTo>
                  <a:cubicBezTo>
                    <a:pt x="22517" y="7214"/>
                    <a:pt x="22584" y="7079"/>
                    <a:pt x="22651" y="6978"/>
                  </a:cubicBezTo>
                  <a:cubicBezTo>
                    <a:pt x="22853" y="6541"/>
                    <a:pt x="22987" y="6138"/>
                    <a:pt x="23021" y="5701"/>
                  </a:cubicBezTo>
                  <a:cubicBezTo>
                    <a:pt x="23054" y="5231"/>
                    <a:pt x="23021" y="4828"/>
                    <a:pt x="22920" y="4391"/>
                  </a:cubicBezTo>
                  <a:cubicBezTo>
                    <a:pt x="22718" y="3551"/>
                    <a:pt x="22248" y="2710"/>
                    <a:pt x="21576" y="2005"/>
                  </a:cubicBezTo>
                  <a:cubicBezTo>
                    <a:pt x="21239" y="1669"/>
                    <a:pt x="20903" y="1366"/>
                    <a:pt x="20567" y="1131"/>
                  </a:cubicBezTo>
                  <a:cubicBezTo>
                    <a:pt x="20198" y="862"/>
                    <a:pt x="19828" y="660"/>
                    <a:pt x="19458" y="492"/>
                  </a:cubicBezTo>
                  <a:cubicBezTo>
                    <a:pt x="19022" y="324"/>
                    <a:pt x="18618" y="156"/>
                    <a:pt x="18181" y="89"/>
                  </a:cubicBezTo>
                  <a:cubicBezTo>
                    <a:pt x="18002" y="35"/>
                    <a:pt x="17831" y="1"/>
                    <a:pt x="1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7243250" y="3509425"/>
              <a:ext cx="143675" cy="109250"/>
            </a:xfrm>
            <a:custGeom>
              <a:avLst/>
              <a:gdLst/>
              <a:ahLst/>
              <a:cxnLst/>
              <a:rect l="l" t="t" r="r" b="b"/>
              <a:pathLst>
                <a:path w="5747" h="4370" extrusionOk="0">
                  <a:moveTo>
                    <a:pt x="4470" y="1"/>
                  </a:moveTo>
                  <a:cubicBezTo>
                    <a:pt x="4234" y="1"/>
                    <a:pt x="3966" y="34"/>
                    <a:pt x="3730" y="101"/>
                  </a:cubicBezTo>
                  <a:cubicBezTo>
                    <a:pt x="3092" y="202"/>
                    <a:pt x="2520" y="505"/>
                    <a:pt x="1949" y="841"/>
                  </a:cubicBezTo>
                  <a:cubicBezTo>
                    <a:pt x="1680" y="1042"/>
                    <a:pt x="1412" y="1278"/>
                    <a:pt x="1176" y="1513"/>
                  </a:cubicBezTo>
                  <a:cubicBezTo>
                    <a:pt x="907" y="1782"/>
                    <a:pt x="706" y="2017"/>
                    <a:pt x="538" y="2319"/>
                  </a:cubicBezTo>
                  <a:cubicBezTo>
                    <a:pt x="370" y="2622"/>
                    <a:pt x="235" y="2891"/>
                    <a:pt x="101" y="3193"/>
                  </a:cubicBezTo>
                  <a:cubicBezTo>
                    <a:pt x="34" y="3496"/>
                    <a:pt x="0" y="3798"/>
                    <a:pt x="0" y="4033"/>
                  </a:cubicBezTo>
                  <a:cubicBezTo>
                    <a:pt x="0" y="4235"/>
                    <a:pt x="168" y="4369"/>
                    <a:pt x="336" y="4369"/>
                  </a:cubicBezTo>
                  <a:cubicBezTo>
                    <a:pt x="437" y="4369"/>
                    <a:pt x="605" y="4235"/>
                    <a:pt x="672" y="4134"/>
                  </a:cubicBezTo>
                  <a:cubicBezTo>
                    <a:pt x="706" y="3899"/>
                    <a:pt x="773" y="3697"/>
                    <a:pt x="874" y="3496"/>
                  </a:cubicBezTo>
                  <a:cubicBezTo>
                    <a:pt x="1075" y="2991"/>
                    <a:pt x="1378" y="2521"/>
                    <a:pt x="1714" y="2118"/>
                  </a:cubicBezTo>
                  <a:cubicBezTo>
                    <a:pt x="1949" y="1782"/>
                    <a:pt x="2252" y="1479"/>
                    <a:pt x="2588" y="1177"/>
                  </a:cubicBezTo>
                  <a:cubicBezTo>
                    <a:pt x="2890" y="975"/>
                    <a:pt x="3193" y="807"/>
                    <a:pt x="3529" y="639"/>
                  </a:cubicBezTo>
                  <a:cubicBezTo>
                    <a:pt x="3764" y="538"/>
                    <a:pt x="3966" y="471"/>
                    <a:pt x="4234" y="437"/>
                  </a:cubicBezTo>
                  <a:cubicBezTo>
                    <a:pt x="4335" y="404"/>
                    <a:pt x="4436" y="387"/>
                    <a:pt x="4541" y="387"/>
                  </a:cubicBezTo>
                  <a:cubicBezTo>
                    <a:pt x="4646" y="387"/>
                    <a:pt x="4755" y="404"/>
                    <a:pt x="4873" y="437"/>
                  </a:cubicBezTo>
                  <a:lnTo>
                    <a:pt x="5377" y="538"/>
                  </a:lnTo>
                  <a:cubicBezTo>
                    <a:pt x="5399" y="553"/>
                    <a:pt x="5423" y="560"/>
                    <a:pt x="5446" y="560"/>
                  </a:cubicBezTo>
                  <a:cubicBezTo>
                    <a:pt x="5530" y="560"/>
                    <a:pt x="5612" y="475"/>
                    <a:pt x="5612" y="370"/>
                  </a:cubicBezTo>
                  <a:cubicBezTo>
                    <a:pt x="5747" y="303"/>
                    <a:pt x="5646" y="202"/>
                    <a:pt x="5545" y="169"/>
                  </a:cubicBezTo>
                  <a:cubicBezTo>
                    <a:pt x="5209" y="34"/>
                    <a:pt x="4806" y="1"/>
                    <a:pt x="4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7080250" y="3634600"/>
              <a:ext cx="68075" cy="76475"/>
            </a:xfrm>
            <a:custGeom>
              <a:avLst/>
              <a:gdLst/>
              <a:ahLst/>
              <a:cxnLst/>
              <a:rect l="l" t="t" r="r" b="b"/>
              <a:pathLst>
                <a:path w="2723" h="3059" extrusionOk="0">
                  <a:moveTo>
                    <a:pt x="2353" y="1"/>
                  </a:moveTo>
                  <a:cubicBezTo>
                    <a:pt x="1009" y="1"/>
                    <a:pt x="1" y="1513"/>
                    <a:pt x="169" y="2756"/>
                  </a:cubicBezTo>
                  <a:cubicBezTo>
                    <a:pt x="169" y="2857"/>
                    <a:pt x="202" y="2924"/>
                    <a:pt x="236" y="2992"/>
                  </a:cubicBezTo>
                  <a:cubicBezTo>
                    <a:pt x="303" y="3025"/>
                    <a:pt x="370" y="3059"/>
                    <a:pt x="471" y="3059"/>
                  </a:cubicBezTo>
                  <a:cubicBezTo>
                    <a:pt x="538" y="3059"/>
                    <a:pt x="639" y="3025"/>
                    <a:pt x="673" y="2992"/>
                  </a:cubicBezTo>
                  <a:cubicBezTo>
                    <a:pt x="706" y="2924"/>
                    <a:pt x="740" y="2857"/>
                    <a:pt x="740" y="2756"/>
                  </a:cubicBezTo>
                  <a:lnTo>
                    <a:pt x="740" y="2185"/>
                  </a:lnTo>
                  <a:cubicBezTo>
                    <a:pt x="807" y="1916"/>
                    <a:pt x="841" y="1681"/>
                    <a:pt x="975" y="1412"/>
                  </a:cubicBezTo>
                  <a:cubicBezTo>
                    <a:pt x="1042" y="1244"/>
                    <a:pt x="1143" y="1076"/>
                    <a:pt x="1244" y="908"/>
                  </a:cubicBezTo>
                  <a:cubicBezTo>
                    <a:pt x="1345" y="807"/>
                    <a:pt x="1479" y="706"/>
                    <a:pt x="1580" y="572"/>
                  </a:cubicBezTo>
                  <a:cubicBezTo>
                    <a:pt x="1681" y="505"/>
                    <a:pt x="1748" y="471"/>
                    <a:pt x="1882" y="404"/>
                  </a:cubicBezTo>
                  <a:cubicBezTo>
                    <a:pt x="2017" y="370"/>
                    <a:pt x="2151" y="337"/>
                    <a:pt x="2219" y="337"/>
                  </a:cubicBezTo>
                  <a:lnTo>
                    <a:pt x="2555" y="337"/>
                  </a:lnTo>
                  <a:cubicBezTo>
                    <a:pt x="2655" y="337"/>
                    <a:pt x="2723" y="236"/>
                    <a:pt x="2723" y="169"/>
                  </a:cubicBezTo>
                  <a:cubicBezTo>
                    <a:pt x="2723" y="135"/>
                    <a:pt x="2723" y="68"/>
                    <a:pt x="2689" y="34"/>
                  </a:cubicBezTo>
                  <a:cubicBezTo>
                    <a:pt x="2655" y="34"/>
                    <a:pt x="2588" y="34"/>
                    <a:pt x="2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14"/>
          <p:cNvSpPr/>
          <p:nvPr/>
        </p:nvSpPr>
        <p:spPr>
          <a:xfrm rot="10800000">
            <a:off x="-44" y="-51"/>
            <a:ext cx="2003979" cy="1886919"/>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11584896" y="5182356"/>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408899" y="1948996"/>
            <a:ext cx="230463" cy="20320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11381699" y="4895396"/>
            <a:ext cx="230463" cy="20320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29444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stretch>
            <a:fillRect/>
          </a:stretch>
        </a:blipFill>
        <a:effectLst/>
      </p:bgPr>
    </p:bg>
    <p:spTree>
      <p:nvGrpSpPr>
        <p:cNvPr id="1" name="Shape 308"/>
        <p:cNvGrpSpPr/>
        <p:nvPr/>
      </p:nvGrpSpPr>
      <p:grpSpPr>
        <a:xfrm>
          <a:off x="0" y="0"/>
          <a:ext cx="0" cy="0"/>
          <a:chOff x="0" y="0"/>
          <a:chExt cx="0" cy="0"/>
        </a:xfrm>
      </p:grpSpPr>
      <p:sp>
        <p:nvSpPr>
          <p:cNvPr id="309" name="Google Shape;309;p15"/>
          <p:cNvSpPr txBox="1">
            <a:spLocks noGrp="1"/>
          </p:cNvSpPr>
          <p:nvPr>
            <p:ph type="ctrTitle"/>
          </p:nvPr>
        </p:nvSpPr>
        <p:spPr>
          <a:xfrm flipH="1">
            <a:off x="1578784" y="4166676"/>
            <a:ext cx="29272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933"/>
            </a:lvl1pPr>
            <a:lvl2pPr lvl="1"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9pPr>
          </a:lstStyle>
          <a:p>
            <a:endParaRPr/>
          </a:p>
        </p:txBody>
      </p:sp>
      <p:sp>
        <p:nvSpPr>
          <p:cNvPr id="310" name="Google Shape;310;p15"/>
          <p:cNvSpPr txBox="1">
            <a:spLocks noGrp="1"/>
          </p:cNvSpPr>
          <p:nvPr>
            <p:ph type="subTitle" idx="1"/>
          </p:nvPr>
        </p:nvSpPr>
        <p:spPr>
          <a:xfrm flipH="1">
            <a:off x="1755184" y="4820033"/>
            <a:ext cx="2574400" cy="129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311" name="Google Shape;311;p15"/>
          <p:cNvSpPr txBox="1">
            <a:spLocks noGrp="1"/>
          </p:cNvSpPr>
          <p:nvPr>
            <p:ph type="ctrTitle" idx="2"/>
          </p:nvPr>
        </p:nvSpPr>
        <p:spPr>
          <a:xfrm flipH="1">
            <a:off x="4567984" y="4166676"/>
            <a:ext cx="29272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933"/>
            </a:lvl1pPr>
            <a:lvl2pPr lvl="1"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9pPr>
          </a:lstStyle>
          <a:p>
            <a:endParaRPr/>
          </a:p>
        </p:txBody>
      </p:sp>
      <p:sp>
        <p:nvSpPr>
          <p:cNvPr id="312" name="Google Shape;312;p15"/>
          <p:cNvSpPr txBox="1">
            <a:spLocks noGrp="1"/>
          </p:cNvSpPr>
          <p:nvPr>
            <p:ph type="subTitle" idx="3"/>
          </p:nvPr>
        </p:nvSpPr>
        <p:spPr>
          <a:xfrm flipH="1">
            <a:off x="4752683" y="4820033"/>
            <a:ext cx="2574400" cy="129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313" name="Google Shape;313;p15"/>
          <p:cNvSpPr txBox="1">
            <a:spLocks noGrp="1"/>
          </p:cNvSpPr>
          <p:nvPr>
            <p:ph type="ctrTitle" idx="4"/>
          </p:nvPr>
        </p:nvSpPr>
        <p:spPr>
          <a:xfrm flipH="1">
            <a:off x="7557217" y="4166676"/>
            <a:ext cx="29272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933"/>
            </a:lvl1pPr>
            <a:lvl2pPr lvl="1"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9pPr>
          </a:lstStyle>
          <a:p>
            <a:endParaRPr/>
          </a:p>
        </p:txBody>
      </p:sp>
      <p:sp>
        <p:nvSpPr>
          <p:cNvPr id="314" name="Google Shape;314;p15"/>
          <p:cNvSpPr txBox="1">
            <a:spLocks noGrp="1"/>
          </p:cNvSpPr>
          <p:nvPr>
            <p:ph type="subTitle" idx="5"/>
          </p:nvPr>
        </p:nvSpPr>
        <p:spPr>
          <a:xfrm flipH="1">
            <a:off x="7733617" y="4820033"/>
            <a:ext cx="2574400" cy="129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315" name="Google Shape;315;p15"/>
          <p:cNvSpPr txBox="1">
            <a:spLocks noGrp="1"/>
          </p:cNvSpPr>
          <p:nvPr>
            <p:ph type="title" idx="6"/>
          </p:nvPr>
        </p:nvSpPr>
        <p:spPr>
          <a:xfrm>
            <a:off x="831200" y="593367"/>
            <a:ext cx="1040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6" name="Google Shape;316;p15"/>
          <p:cNvSpPr/>
          <p:nvPr/>
        </p:nvSpPr>
        <p:spPr>
          <a:xfrm rot="5400000">
            <a:off x="8616707" y="3935999"/>
            <a:ext cx="869860" cy="5357461"/>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15"/>
          <p:cNvSpPr/>
          <p:nvPr/>
        </p:nvSpPr>
        <p:spPr>
          <a:xfrm rot="-5400000">
            <a:off x="-670173" y="1443905"/>
            <a:ext cx="1947305" cy="829088"/>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15"/>
          <p:cNvSpPr/>
          <p:nvPr/>
        </p:nvSpPr>
        <p:spPr>
          <a:xfrm>
            <a:off x="11002296" y="6179789"/>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15"/>
          <p:cNvSpPr/>
          <p:nvPr/>
        </p:nvSpPr>
        <p:spPr>
          <a:xfrm>
            <a:off x="11333599" y="6016393"/>
            <a:ext cx="185317" cy="16340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15"/>
          <p:cNvSpPr/>
          <p:nvPr/>
        </p:nvSpPr>
        <p:spPr>
          <a:xfrm>
            <a:off x="131096" y="2528089"/>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69365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blipFill>
          <a:blip r:embed="rId2"/>
          <a:stretch>
            <a:fillRect/>
          </a:stretch>
        </a:blipFill>
        <a:effectLst/>
      </p:bgPr>
    </p:bg>
    <p:spTree>
      <p:nvGrpSpPr>
        <p:cNvPr id="1" name="Shape 321"/>
        <p:cNvGrpSpPr/>
        <p:nvPr/>
      </p:nvGrpSpPr>
      <p:grpSpPr>
        <a:xfrm>
          <a:off x="0" y="0"/>
          <a:ext cx="0" cy="0"/>
          <a:chOff x="0" y="0"/>
          <a:chExt cx="0" cy="0"/>
        </a:xfrm>
      </p:grpSpPr>
      <p:sp>
        <p:nvSpPr>
          <p:cNvPr id="322" name="Google Shape;322;p16"/>
          <p:cNvSpPr/>
          <p:nvPr/>
        </p:nvSpPr>
        <p:spPr>
          <a:xfrm>
            <a:off x="-470194" y="-107584"/>
            <a:ext cx="2183233" cy="92955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6"/>
          <p:cNvSpPr txBox="1">
            <a:spLocks noGrp="1"/>
          </p:cNvSpPr>
          <p:nvPr>
            <p:ph type="subTitle" idx="1"/>
          </p:nvPr>
        </p:nvSpPr>
        <p:spPr>
          <a:xfrm>
            <a:off x="2416005" y="1675567"/>
            <a:ext cx="4170400" cy="894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324" name="Google Shape;324;p16"/>
          <p:cNvSpPr txBox="1">
            <a:spLocks noGrp="1"/>
          </p:cNvSpPr>
          <p:nvPr>
            <p:ph type="title" hasCustomPrompt="1"/>
          </p:nvPr>
        </p:nvSpPr>
        <p:spPr>
          <a:xfrm>
            <a:off x="2415999" y="975500"/>
            <a:ext cx="4170400" cy="7704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4800"/>
            </a:lvl1pPr>
            <a:lvl2pPr lvl="1"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25" name="Google Shape;325;p16"/>
          <p:cNvSpPr txBox="1">
            <a:spLocks noGrp="1"/>
          </p:cNvSpPr>
          <p:nvPr>
            <p:ph type="subTitle" idx="2"/>
          </p:nvPr>
        </p:nvSpPr>
        <p:spPr>
          <a:xfrm>
            <a:off x="2416005" y="3371233"/>
            <a:ext cx="4170400" cy="894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326" name="Google Shape;326;p16"/>
          <p:cNvSpPr txBox="1">
            <a:spLocks noGrp="1"/>
          </p:cNvSpPr>
          <p:nvPr>
            <p:ph type="title" idx="3" hasCustomPrompt="1"/>
          </p:nvPr>
        </p:nvSpPr>
        <p:spPr>
          <a:xfrm>
            <a:off x="2415999" y="2671167"/>
            <a:ext cx="4170400" cy="7704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4800"/>
            </a:lvl1pPr>
            <a:lvl2pPr lvl="1"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27" name="Google Shape;327;p16"/>
          <p:cNvSpPr txBox="1">
            <a:spLocks noGrp="1"/>
          </p:cNvSpPr>
          <p:nvPr>
            <p:ph type="subTitle" idx="4"/>
          </p:nvPr>
        </p:nvSpPr>
        <p:spPr>
          <a:xfrm>
            <a:off x="2416005" y="5066900"/>
            <a:ext cx="4170400" cy="894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328" name="Google Shape;328;p16"/>
          <p:cNvSpPr txBox="1">
            <a:spLocks noGrp="1"/>
          </p:cNvSpPr>
          <p:nvPr>
            <p:ph type="title" idx="5" hasCustomPrompt="1"/>
          </p:nvPr>
        </p:nvSpPr>
        <p:spPr>
          <a:xfrm>
            <a:off x="2415999" y="4366833"/>
            <a:ext cx="4170400" cy="7704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3600"/>
              <a:buNone/>
              <a:defRPr sz="4800"/>
            </a:lvl1pPr>
            <a:lvl2pPr lvl="1"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329" name="Google Shape;329;p16"/>
          <p:cNvGrpSpPr/>
          <p:nvPr/>
        </p:nvGrpSpPr>
        <p:grpSpPr>
          <a:xfrm rot="10800000">
            <a:off x="2510603" y="713666"/>
            <a:ext cx="2963933" cy="1673367"/>
            <a:chOff x="2256903" y="816487"/>
            <a:chExt cx="4630180" cy="3653639"/>
          </a:xfrm>
        </p:grpSpPr>
        <p:sp>
          <p:nvSpPr>
            <p:cNvPr id="330" name="Google Shape;330;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2" name="Google Shape;332;p16"/>
          <p:cNvGrpSpPr/>
          <p:nvPr/>
        </p:nvGrpSpPr>
        <p:grpSpPr>
          <a:xfrm flipH="1">
            <a:off x="2581903" y="2591050"/>
            <a:ext cx="2963933" cy="1673367"/>
            <a:chOff x="2256903" y="816487"/>
            <a:chExt cx="4630180" cy="3653639"/>
          </a:xfrm>
        </p:grpSpPr>
        <p:sp>
          <p:nvSpPr>
            <p:cNvPr id="333" name="Google Shape;333;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5" name="Google Shape;335;p16"/>
          <p:cNvGrpSpPr/>
          <p:nvPr/>
        </p:nvGrpSpPr>
        <p:grpSpPr>
          <a:xfrm>
            <a:off x="2582036" y="4378717"/>
            <a:ext cx="2963933" cy="1673367"/>
            <a:chOff x="2256903" y="816487"/>
            <a:chExt cx="4630180" cy="3653639"/>
          </a:xfrm>
        </p:grpSpPr>
        <p:sp>
          <p:nvSpPr>
            <p:cNvPr id="336" name="Google Shape;336;p16"/>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6"/>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8" name="Google Shape;338;p16"/>
          <p:cNvSpPr/>
          <p:nvPr/>
        </p:nvSpPr>
        <p:spPr>
          <a:xfrm>
            <a:off x="1407132" y="245997"/>
            <a:ext cx="252187" cy="22236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80734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blipFill>
          <a:blip r:embed="rId2"/>
          <a:stretch>
            <a:fillRect/>
          </a:stretch>
        </a:blipFill>
        <a:effectLst/>
      </p:bgPr>
    </p:bg>
    <p:spTree>
      <p:nvGrpSpPr>
        <p:cNvPr id="1" name="Shape 339"/>
        <p:cNvGrpSpPr/>
        <p:nvPr/>
      </p:nvGrpSpPr>
      <p:grpSpPr>
        <a:xfrm>
          <a:off x="0" y="0"/>
          <a:ext cx="0" cy="0"/>
          <a:chOff x="0" y="0"/>
          <a:chExt cx="0" cy="0"/>
        </a:xfrm>
      </p:grpSpPr>
      <p:sp>
        <p:nvSpPr>
          <p:cNvPr id="340" name="Google Shape;340;p17"/>
          <p:cNvSpPr txBox="1">
            <a:spLocks noGrp="1"/>
          </p:cNvSpPr>
          <p:nvPr>
            <p:ph type="body" idx="1"/>
          </p:nvPr>
        </p:nvSpPr>
        <p:spPr>
          <a:xfrm>
            <a:off x="5892400" y="2247833"/>
            <a:ext cx="5232800" cy="3941200"/>
          </a:xfrm>
          <a:prstGeom prst="rect">
            <a:avLst/>
          </a:prstGeom>
        </p:spPr>
        <p:txBody>
          <a:bodyPr spcFirstLastPara="1" wrap="square" lIns="91425" tIns="91425" rIns="91425" bIns="91425" anchor="t" anchorCtr="0">
            <a:normAutofit/>
          </a:bodyPr>
          <a:lstStyle>
            <a:lvl1pPr marL="609585" lvl="0" indent="-423323" rtl="0">
              <a:lnSpc>
                <a:spcPct val="100000"/>
              </a:lnSpc>
              <a:spcBef>
                <a:spcPts val="0"/>
              </a:spcBef>
              <a:spcAft>
                <a:spcPts val="0"/>
              </a:spcAft>
              <a:buSzPts val="1400"/>
              <a:buChar char="●"/>
              <a:defRPr sz="1867" b="0"/>
            </a:lvl1pPr>
            <a:lvl2pPr marL="1219170" lvl="1" indent="-440256" rtl="0">
              <a:lnSpc>
                <a:spcPct val="115000"/>
              </a:lnSpc>
              <a:spcBef>
                <a:spcPts val="0"/>
              </a:spcBef>
              <a:spcAft>
                <a:spcPts val="0"/>
              </a:spcAft>
              <a:buSzPts val="1600"/>
              <a:buChar char="○"/>
              <a:defRPr/>
            </a:lvl2pPr>
            <a:lvl3pPr marL="1828754" lvl="2" indent="-440256" rtl="0">
              <a:lnSpc>
                <a:spcPct val="115000"/>
              </a:lnSpc>
              <a:spcBef>
                <a:spcPts val="2133"/>
              </a:spcBef>
              <a:spcAft>
                <a:spcPts val="0"/>
              </a:spcAft>
              <a:buSzPts val="1600"/>
              <a:buChar char="■"/>
              <a:defRPr/>
            </a:lvl3pPr>
            <a:lvl4pPr marL="2438339" lvl="3" indent="-440256" rtl="0">
              <a:lnSpc>
                <a:spcPct val="115000"/>
              </a:lnSpc>
              <a:spcBef>
                <a:spcPts val="2133"/>
              </a:spcBef>
              <a:spcAft>
                <a:spcPts val="0"/>
              </a:spcAft>
              <a:buSzPts val="1600"/>
              <a:buChar char="●"/>
              <a:defRPr/>
            </a:lvl4pPr>
            <a:lvl5pPr marL="3047924" lvl="4" indent="-440256" rtl="0">
              <a:lnSpc>
                <a:spcPct val="115000"/>
              </a:lnSpc>
              <a:spcBef>
                <a:spcPts val="2133"/>
              </a:spcBef>
              <a:spcAft>
                <a:spcPts val="0"/>
              </a:spcAft>
              <a:buSzPts val="1600"/>
              <a:buChar char="○"/>
              <a:defRPr/>
            </a:lvl5pPr>
            <a:lvl6pPr marL="3657509" lvl="5" indent="-440256" rtl="0">
              <a:lnSpc>
                <a:spcPct val="115000"/>
              </a:lnSpc>
              <a:spcBef>
                <a:spcPts val="2133"/>
              </a:spcBef>
              <a:spcAft>
                <a:spcPts val="0"/>
              </a:spcAft>
              <a:buSzPts val="1600"/>
              <a:buChar char="■"/>
              <a:defRPr/>
            </a:lvl6pPr>
            <a:lvl7pPr marL="4267093" lvl="6" indent="-440256" rtl="0">
              <a:lnSpc>
                <a:spcPct val="115000"/>
              </a:lnSpc>
              <a:spcBef>
                <a:spcPts val="2133"/>
              </a:spcBef>
              <a:spcAft>
                <a:spcPts val="0"/>
              </a:spcAft>
              <a:buSzPts val="1600"/>
              <a:buChar char="●"/>
              <a:defRPr/>
            </a:lvl7pPr>
            <a:lvl8pPr marL="4876678" lvl="7" indent="-440256" rtl="0">
              <a:lnSpc>
                <a:spcPct val="115000"/>
              </a:lnSpc>
              <a:spcBef>
                <a:spcPts val="2133"/>
              </a:spcBef>
              <a:spcAft>
                <a:spcPts val="0"/>
              </a:spcAft>
              <a:buSzPts val="1600"/>
              <a:buChar char="○"/>
              <a:defRPr/>
            </a:lvl8pPr>
            <a:lvl9pPr marL="5486263" lvl="8" indent="-440256" rtl="0">
              <a:lnSpc>
                <a:spcPct val="115000"/>
              </a:lnSpc>
              <a:spcBef>
                <a:spcPts val="2133"/>
              </a:spcBef>
              <a:spcAft>
                <a:spcPts val="2133"/>
              </a:spcAft>
              <a:buSzPts val="1600"/>
              <a:buChar char="■"/>
              <a:defRPr/>
            </a:lvl9pPr>
          </a:lstStyle>
          <a:p>
            <a:endParaRPr/>
          </a:p>
        </p:txBody>
      </p:sp>
      <p:sp>
        <p:nvSpPr>
          <p:cNvPr id="341" name="Google Shape;341;p17"/>
          <p:cNvSpPr txBox="1">
            <a:spLocks noGrp="1"/>
          </p:cNvSpPr>
          <p:nvPr>
            <p:ph type="title"/>
          </p:nvPr>
        </p:nvSpPr>
        <p:spPr>
          <a:xfrm>
            <a:off x="880300" y="510233"/>
            <a:ext cx="10351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 name="Google Shape;342;p17"/>
          <p:cNvSpPr/>
          <p:nvPr/>
        </p:nvSpPr>
        <p:spPr>
          <a:xfrm rot="10800000">
            <a:off x="-7" y="3604513"/>
            <a:ext cx="714675" cy="4401420"/>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7"/>
          <p:cNvSpPr/>
          <p:nvPr/>
        </p:nvSpPr>
        <p:spPr>
          <a:xfrm rot="10800000">
            <a:off x="10827047" y="3128233"/>
            <a:ext cx="1685787" cy="4699368"/>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7"/>
          <p:cNvSpPr/>
          <p:nvPr/>
        </p:nvSpPr>
        <p:spPr>
          <a:xfrm>
            <a:off x="11347899" y="5629994"/>
            <a:ext cx="458336" cy="40406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5" name="Google Shape;345;p17"/>
          <p:cNvGrpSpPr/>
          <p:nvPr/>
        </p:nvGrpSpPr>
        <p:grpSpPr>
          <a:xfrm>
            <a:off x="10856051" y="842067"/>
            <a:ext cx="558367" cy="467069"/>
            <a:chOff x="4259550" y="352000"/>
            <a:chExt cx="418775" cy="350302"/>
          </a:xfrm>
        </p:grpSpPr>
        <p:sp>
          <p:nvSpPr>
            <p:cNvPr id="346" name="Google Shape;346;p17"/>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7"/>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7"/>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95564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blipFill>
          <a:blip r:embed="rId2"/>
          <a:stretch>
            <a:fillRect/>
          </a:stretch>
        </a:blipFill>
        <a:effectLst/>
      </p:bgPr>
    </p:bg>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831200" y="593367"/>
            <a:ext cx="1040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18"/>
          <p:cNvSpPr txBox="1">
            <a:spLocks noGrp="1"/>
          </p:cNvSpPr>
          <p:nvPr>
            <p:ph type="ctrTitle" idx="2"/>
          </p:nvPr>
        </p:nvSpPr>
        <p:spPr>
          <a:xfrm flipH="1">
            <a:off x="1411433" y="4166667"/>
            <a:ext cx="25744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933">
                <a:solidFill>
                  <a:schemeClr val="accent4"/>
                </a:solidFill>
              </a:defRPr>
            </a:lvl1pPr>
            <a:lvl2pPr lvl="1"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9pPr>
          </a:lstStyle>
          <a:p>
            <a:endParaRPr/>
          </a:p>
        </p:txBody>
      </p:sp>
      <p:sp>
        <p:nvSpPr>
          <p:cNvPr id="352" name="Google Shape;352;p18"/>
          <p:cNvSpPr txBox="1">
            <a:spLocks noGrp="1"/>
          </p:cNvSpPr>
          <p:nvPr>
            <p:ph type="subTitle" idx="1"/>
          </p:nvPr>
        </p:nvSpPr>
        <p:spPr>
          <a:xfrm flipH="1">
            <a:off x="1411417" y="4820033"/>
            <a:ext cx="2574400" cy="129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353" name="Google Shape;353;p18"/>
          <p:cNvSpPr txBox="1">
            <a:spLocks noGrp="1"/>
          </p:cNvSpPr>
          <p:nvPr>
            <p:ph type="ctrTitle" idx="3"/>
          </p:nvPr>
        </p:nvSpPr>
        <p:spPr>
          <a:xfrm flipH="1">
            <a:off x="4752667" y="4166667"/>
            <a:ext cx="25744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933">
                <a:solidFill>
                  <a:schemeClr val="accent1"/>
                </a:solidFill>
              </a:defRPr>
            </a:lvl1pPr>
            <a:lvl2pPr lvl="1"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9pPr>
          </a:lstStyle>
          <a:p>
            <a:endParaRPr/>
          </a:p>
        </p:txBody>
      </p:sp>
      <p:sp>
        <p:nvSpPr>
          <p:cNvPr id="354" name="Google Shape;354;p18"/>
          <p:cNvSpPr txBox="1">
            <a:spLocks noGrp="1"/>
          </p:cNvSpPr>
          <p:nvPr>
            <p:ph type="subTitle" idx="4"/>
          </p:nvPr>
        </p:nvSpPr>
        <p:spPr>
          <a:xfrm flipH="1">
            <a:off x="4752683" y="4820033"/>
            <a:ext cx="2574400" cy="129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355" name="Google Shape;355;p18"/>
          <p:cNvSpPr txBox="1">
            <a:spLocks noGrp="1"/>
          </p:cNvSpPr>
          <p:nvPr>
            <p:ph type="ctrTitle" idx="5"/>
          </p:nvPr>
        </p:nvSpPr>
        <p:spPr>
          <a:xfrm flipH="1">
            <a:off x="8083367" y="4166667"/>
            <a:ext cx="25684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933">
                <a:solidFill>
                  <a:schemeClr val="accent3"/>
                </a:solidFill>
              </a:defRPr>
            </a:lvl1pPr>
            <a:lvl2pPr lvl="1"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9pPr>
          </a:lstStyle>
          <a:p>
            <a:endParaRPr/>
          </a:p>
        </p:txBody>
      </p:sp>
      <p:sp>
        <p:nvSpPr>
          <p:cNvPr id="356" name="Google Shape;356;p18"/>
          <p:cNvSpPr txBox="1">
            <a:spLocks noGrp="1"/>
          </p:cNvSpPr>
          <p:nvPr>
            <p:ph type="subTitle" idx="6"/>
          </p:nvPr>
        </p:nvSpPr>
        <p:spPr>
          <a:xfrm flipH="1">
            <a:off x="8077351" y="4820033"/>
            <a:ext cx="2574400" cy="129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357" name="Google Shape;357;p18"/>
          <p:cNvSpPr/>
          <p:nvPr/>
        </p:nvSpPr>
        <p:spPr>
          <a:xfrm rot="10800000" flipH="1">
            <a:off x="11457343" y="2083731"/>
            <a:ext cx="869860" cy="5357461"/>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8"/>
          <p:cNvSpPr/>
          <p:nvPr/>
        </p:nvSpPr>
        <p:spPr>
          <a:xfrm rot="-5400000">
            <a:off x="11331837" y="3013345"/>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8"/>
          <p:cNvSpPr/>
          <p:nvPr/>
        </p:nvSpPr>
        <p:spPr>
          <a:xfrm rot="-5400000">
            <a:off x="11051645" y="3324096"/>
            <a:ext cx="230463" cy="20320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8"/>
          <p:cNvSpPr/>
          <p:nvPr/>
        </p:nvSpPr>
        <p:spPr>
          <a:xfrm rot="-5400000">
            <a:off x="-903988" y="268931"/>
            <a:ext cx="2244243" cy="955533"/>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1" name="Google Shape;361;p18"/>
          <p:cNvGrpSpPr/>
          <p:nvPr/>
        </p:nvGrpSpPr>
        <p:grpSpPr>
          <a:xfrm rot="10172325" flipH="1">
            <a:off x="216334" y="1432200"/>
            <a:ext cx="409023" cy="635113"/>
            <a:chOff x="4452729" y="352000"/>
            <a:chExt cx="225596" cy="350302"/>
          </a:xfrm>
        </p:grpSpPr>
        <p:sp>
          <p:nvSpPr>
            <p:cNvPr id="362" name="Google Shape;362;p1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5" name="Google Shape;365;p18"/>
          <p:cNvSpPr txBox="1">
            <a:spLocks noGrp="1"/>
          </p:cNvSpPr>
          <p:nvPr>
            <p:ph type="title" idx="7" hasCustomPrompt="1"/>
          </p:nvPr>
        </p:nvSpPr>
        <p:spPr>
          <a:xfrm>
            <a:off x="2000633" y="2884833"/>
            <a:ext cx="1396000" cy="7704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4800">
                <a:solidFill>
                  <a:schemeClr val="accent4"/>
                </a:solidFill>
              </a:defRPr>
            </a:lvl1pPr>
            <a:lvl2pPr lvl="1"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6" name="Google Shape;366;p18"/>
          <p:cNvSpPr txBox="1">
            <a:spLocks noGrp="1"/>
          </p:cNvSpPr>
          <p:nvPr>
            <p:ph type="title" idx="8" hasCustomPrompt="1"/>
          </p:nvPr>
        </p:nvSpPr>
        <p:spPr>
          <a:xfrm>
            <a:off x="5388900" y="2884833"/>
            <a:ext cx="1396000" cy="7704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4800">
                <a:solidFill>
                  <a:schemeClr val="accent1"/>
                </a:solidFill>
              </a:defRPr>
            </a:lvl1pPr>
            <a:lvl2pPr lvl="1"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7" name="Google Shape;367;p18"/>
          <p:cNvSpPr txBox="1">
            <a:spLocks noGrp="1"/>
          </p:cNvSpPr>
          <p:nvPr>
            <p:ph type="title" idx="9" hasCustomPrompt="1"/>
          </p:nvPr>
        </p:nvSpPr>
        <p:spPr>
          <a:xfrm>
            <a:off x="8666583" y="2884833"/>
            <a:ext cx="1396000" cy="7704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4800">
                <a:solidFill>
                  <a:schemeClr val="accent3"/>
                </a:solidFill>
              </a:defRPr>
            </a:lvl1pPr>
            <a:lvl2pPr lvl="1"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803448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bg>
      <p:bgPr>
        <a:blipFill>
          <a:blip r:embed="rId2"/>
          <a:stretch>
            <a:fillRect/>
          </a:stretch>
        </a:blipFill>
        <a:effectLst/>
      </p:bgPr>
    </p:bg>
    <p:spTree>
      <p:nvGrpSpPr>
        <p:cNvPr id="1" name="Shape 368"/>
        <p:cNvGrpSpPr/>
        <p:nvPr/>
      </p:nvGrpSpPr>
      <p:grpSpPr>
        <a:xfrm>
          <a:off x="0" y="0"/>
          <a:ext cx="0" cy="0"/>
          <a:chOff x="0" y="0"/>
          <a:chExt cx="0" cy="0"/>
        </a:xfrm>
      </p:grpSpPr>
      <p:grpSp>
        <p:nvGrpSpPr>
          <p:cNvPr id="369" name="Google Shape;369;p19"/>
          <p:cNvGrpSpPr/>
          <p:nvPr/>
        </p:nvGrpSpPr>
        <p:grpSpPr>
          <a:xfrm>
            <a:off x="3474671" y="726670"/>
            <a:ext cx="5183652" cy="3797481"/>
            <a:chOff x="2862041" y="521294"/>
            <a:chExt cx="3419897" cy="2848111"/>
          </a:xfrm>
        </p:grpSpPr>
        <p:grpSp>
          <p:nvGrpSpPr>
            <p:cNvPr id="370" name="Google Shape;370;p19"/>
            <p:cNvGrpSpPr/>
            <p:nvPr/>
          </p:nvGrpSpPr>
          <p:grpSpPr>
            <a:xfrm>
              <a:off x="2862041" y="799915"/>
              <a:ext cx="3419897" cy="2569490"/>
              <a:chOff x="4696250" y="3980150"/>
              <a:chExt cx="1525650" cy="1146275"/>
            </a:xfrm>
          </p:grpSpPr>
          <p:sp>
            <p:nvSpPr>
              <p:cNvPr id="371" name="Google Shape;371;p19"/>
              <p:cNvSpPr/>
              <p:nvPr/>
            </p:nvSpPr>
            <p:spPr>
              <a:xfrm>
                <a:off x="4709325" y="3987125"/>
                <a:ext cx="1503850" cy="1131650"/>
              </a:xfrm>
              <a:custGeom>
                <a:avLst/>
                <a:gdLst/>
                <a:ahLst/>
                <a:cxnLst/>
                <a:rect l="l" t="t" r="r" b="b"/>
                <a:pathLst>
                  <a:path w="60154" h="45266" extrusionOk="0">
                    <a:moveTo>
                      <a:pt x="35770" y="0"/>
                    </a:moveTo>
                    <a:cubicBezTo>
                      <a:pt x="33608" y="0"/>
                      <a:pt x="21525" y="487"/>
                      <a:pt x="18796" y="880"/>
                    </a:cubicBezTo>
                    <a:cubicBezTo>
                      <a:pt x="15979" y="1285"/>
                      <a:pt x="1040" y="1285"/>
                      <a:pt x="663" y="1313"/>
                    </a:cubicBezTo>
                    <a:cubicBezTo>
                      <a:pt x="663" y="1313"/>
                      <a:pt x="21" y="39657"/>
                      <a:pt x="7" y="41861"/>
                    </a:cubicBezTo>
                    <a:cubicBezTo>
                      <a:pt x="1" y="42895"/>
                      <a:pt x="464" y="43171"/>
                      <a:pt x="961" y="43171"/>
                    </a:cubicBezTo>
                    <a:cubicBezTo>
                      <a:pt x="1530" y="43171"/>
                      <a:pt x="2141" y="42810"/>
                      <a:pt x="2142" y="42810"/>
                    </a:cubicBezTo>
                    <a:lnTo>
                      <a:pt x="2142" y="42810"/>
                    </a:lnTo>
                    <a:lnTo>
                      <a:pt x="1374" y="45251"/>
                    </a:lnTo>
                    <a:cubicBezTo>
                      <a:pt x="1374" y="45251"/>
                      <a:pt x="2679" y="45265"/>
                      <a:pt x="4452" y="45265"/>
                    </a:cubicBezTo>
                    <a:cubicBezTo>
                      <a:pt x="7898" y="45265"/>
                      <a:pt x="13113" y="45211"/>
                      <a:pt x="13942" y="44888"/>
                    </a:cubicBezTo>
                    <a:cubicBezTo>
                      <a:pt x="15197" y="44386"/>
                      <a:pt x="31936" y="44763"/>
                      <a:pt x="35046" y="44344"/>
                    </a:cubicBezTo>
                    <a:cubicBezTo>
                      <a:pt x="38129" y="43926"/>
                      <a:pt x="60154" y="43926"/>
                      <a:pt x="60154" y="43926"/>
                    </a:cubicBezTo>
                    <a:lnTo>
                      <a:pt x="59917" y="41624"/>
                    </a:lnTo>
                    <a:cubicBezTo>
                      <a:pt x="59917" y="41624"/>
                      <a:pt x="59735" y="32962"/>
                      <a:pt x="59666" y="30535"/>
                    </a:cubicBezTo>
                    <a:cubicBezTo>
                      <a:pt x="59596" y="28108"/>
                      <a:pt x="58801" y="2136"/>
                      <a:pt x="58801" y="2136"/>
                    </a:cubicBezTo>
                    <a:lnTo>
                      <a:pt x="56820" y="1647"/>
                    </a:lnTo>
                    <a:lnTo>
                      <a:pt x="56499" y="755"/>
                    </a:lnTo>
                    <a:cubicBezTo>
                      <a:pt x="56499" y="755"/>
                      <a:pt x="50543" y="308"/>
                      <a:pt x="49525" y="239"/>
                    </a:cubicBezTo>
                    <a:cubicBezTo>
                      <a:pt x="48521" y="169"/>
                      <a:pt x="37571" y="43"/>
                      <a:pt x="35925" y="2"/>
                    </a:cubicBezTo>
                    <a:cubicBezTo>
                      <a:pt x="35881" y="1"/>
                      <a:pt x="35829" y="0"/>
                      <a:pt x="35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9"/>
              <p:cNvSpPr/>
              <p:nvPr/>
            </p:nvSpPr>
            <p:spPr>
              <a:xfrm>
                <a:off x="4696250" y="3980150"/>
                <a:ext cx="1459750" cy="1096075"/>
              </a:xfrm>
              <a:custGeom>
                <a:avLst/>
                <a:gdLst/>
                <a:ahLst/>
                <a:cxnLst/>
                <a:rect l="l" t="t" r="r" b="b"/>
                <a:pathLst>
                  <a:path w="58390" h="43843" extrusionOk="0">
                    <a:moveTo>
                      <a:pt x="35122" y="602"/>
                    </a:moveTo>
                    <a:cubicBezTo>
                      <a:pt x="36655" y="602"/>
                      <a:pt x="38189" y="627"/>
                      <a:pt x="39726" y="685"/>
                    </a:cubicBezTo>
                    <a:cubicBezTo>
                      <a:pt x="41880" y="774"/>
                      <a:pt x="44007" y="801"/>
                      <a:pt x="46142" y="801"/>
                    </a:cubicBezTo>
                    <a:cubicBezTo>
                      <a:pt x="46676" y="801"/>
                      <a:pt x="47211" y="799"/>
                      <a:pt x="47747" y="797"/>
                    </a:cubicBezTo>
                    <a:cubicBezTo>
                      <a:pt x="47948" y="792"/>
                      <a:pt x="48149" y="790"/>
                      <a:pt x="48350" y="790"/>
                    </a:cubicBezTo>
                    <a:cubicBezTo>
                      <a:pt x="49492" y="790"/>
                      <a:pt x="50613" y="855"/>
                      <a:pt x="51764" y="950"/>
                    </a:cubicBezTo>
                    <a:cubicBezTo>
                      <a:pt x="52503" y="1006"/>
                      <a:pt x="53256" y="1076"/>
                      <a:pt x="54009" y="1145"/>
                    </a:cubicBezTo>
                    <a:cubicBezTo>
                      <a:pt x="54372" y="1173"/>
                      <a:pt x="54763" y="1215"/>
                      <a:pt x="55125" y="1229"/>
                    </a:cubicBezTo>
                    <a:cubicBezTo>
                      <a:pt x="55160" y="1230"/>
                      <a:pt x="55199" y="1231"/>
                      <a:pt x="55242" y="1231"/>
                    </a:cubicBezTo>
                    <a:cubicBezTo>
                      <a:pt x="55383" y="1231"/>
                      <a:pt x="55565" y="1225"/>
                      <a:pt x="55751" y="1225"/>
                    </a:cubicBezTo>
                    <a:cubicBezTo>
                      <a:pt x="56056" y="1225"/>
                      <a:pt x="56371" y="1241"/>
                      <a:pt x="56534" y="1327"/>
                    </a:cubicBezTo>
                    <a:cubicBezTo>
                      <a:pt x="57064" y="1606"/>
                      <a:pt x="56980" y="2847"/>
                      <a:pt x="56994" y="3279"/>
                    </a:cubicBezTo>
                    <a:cubicBezTo>
                      <a:pt x="56994" y="4116"/>
                      <a:pt x="57008" y="4939"/>
                      <a:pt x="57022" y="5776"/>
                    </a:cubicBezTo>
                    <a:cubicBezTo>
                      <a:pt x="57036" y="7366"/>
                      <a:pt x="57078" y="8957"/>
                      <a:pt x="57120" y="10533"/>
                    </a:cubicBezTo>
                    <a:cubicBezTo>
                      <a:pt x="57190" y="13783"/>
                      <a:pt x="57246" y="17019"/>
                      <a:pt x="57343" y="20269"/>
                    </a:cubicBezTo>
                    <a:cubicBezTo>
                      <a:pt x="57522" y="27439"/>
                      <a:pt x="57728" y="34608"/>
                      <a:pt x="57787" y="41792"/>
                    </a:cubicBezTo>
                    <a:lnTo>
                      <a:pt x="57787" y="41792"/>
                    </a:lnTo>
                    <a:cubicBezTo>
                      <a:pt x="42918" y="42486"/>
                      <a:pt x="28022" y="42296"/>
                      <a:pt x="13140" y="42698"/>
                    </a:cubicBezTo>
                    <a:cubicBezTo>
                      <a:pt x="8992" y="42823"/>
                      <a:pt x="4857" y="43002"/>
                      <a:pt x="709" y="43236"/>
                    </a:cubicBezTo>
                    <a:lnTo>
                      <a:pt x="709" y="43236"/>
                    </a:lnTo>
                    <a:cubicBezTo>
                      <a:pt x="534" y="29454"/>
                      <a:pt x="726" y="15671"/>
                      <a:pt x="1272" y="1903"/>
                    </a:cubicBezTo>
                    <a:lnTo>
                      <a:pt x="1272" y="1903"/>
                    </a:lnTo>
                    <a:cubicBezTo>
                      <a:pt x="7832" y="1671"/>
                      <a:pt x="14405" y="1516"/>
                      <a:pt x="20951" y="1117"/>
                    </a:cubicBezTo>
                    <a:cubicBezTo>
                      <a:pt x="25681" y="844"/>
                      <a:pt x="30394" y="602"/>
                      <a:pt x="35122" y="602"/>
                    </a:cubicBezTo>
                    <a:close/>
                    <a:moveTo>
                      <a:pt x="34303" y="1"/>
                    </a:moveTo>
                    <a:cubicBezTo>
                      <a:pt x="34214" y="1"/>
                      <a:pt x="34124" y="1"/>
                      <a:pt x="34035" y="2"/>
                    </a:cubicBezTo>
                    <a:cubicBezTo>
                      <a:pt x="30855" y="2"/>
                      <a:pt x="27661" y="141"/>
                      <a:pt x="24494" y="336"/>
                    </a:cubicBezTo>
                    <a:cubicBezTo>
                      <a:pt x="16683" y="783"/>
                      <a:pt x="8858" y="1062"/>
                      <a:pt x="1047" y="1327"/>
                    </a:cubicBezTo>
                    <a:cubicBezTo>
                      <a:pt x="879" y="1327"/>
                      <a:pt x="740" y="1466"/>
                      <a:pt x="740" y="1620"/>
                    </a:cubicBezTo>
                    <a:cubicBezTo>
                      <a:pt x="182" y="15554"/>
                      <a:pt x="0" y="29517"/>
                      <a:pt x="168" y="43451"/>
                    </a:cubicBezTo>
                    <a:cubicBezTo>
                      <a:pt x="144" y="43599"/>
                      <a:pt x="238" y="43684"/>
                      <a:pt x="354" y="43706"/>
                    </a:cubicBezTo>
                    <a:lnTo>
                      <a:pt x="354" y="43706"/>
                    </a:lnTo>
                    <a:cubicBezTo>
                      <a:pt x="396" y="43785"/>
                      <a:pt x="474" y="43842"/>
                      <a:pt x="587" y="43842"/>
                    </a:cubicBezTo>
                    <a:cubicBezTo>
                      <a:pt x="592" y="43842"/>
                      <a:pt x="596" y="43842"/>
                      <a:pt x="600" y="43842"/>
                    </a:cubicBezTo>
                    <a:cubicBezTo>
                      <a:pt x="15567" y="42935"/>
                      <a:pt x="30576" y="43103"/>
                      <a:pt x="45557" y="42796"/>
                    </a:cubicBezTo>
                    <a:cubicBezTo>
                      <a:pt x="49741" y="42698"/>
                      <a:pt x="53926" y="42559"/>
                      <a:pt x="58096" y="42377"/>
                    </a:cubicBezTo>
                    <a:cubicBezTo>
                      <a:pt x="58250" y="42377"/>
                      <a:pt x="58389" y="42252"/>
                      <a:pt x="58389" y="42071"/>
                    </a:cubicBezTo>
                    <a:cubicBezTo>
                      <a:pt x="58334" y="35347"/>
                      <a:pt x="58166" y="28610"/>
                      <a:pt x="57985" y="21901"/>
                    </a:cubicBezTo>
                    <a:cubicBezTo>
                      <a:pt x="57901" y="18539"/>
                      <a:pt x="57817" y="15192"/>
                      <a:pt x="57748" y="11830"/>
                    </a:cubicBezTo>
                    <a:cubicBezTo>
                      <a:pt x="57678" y="8622"/>
                      <a:pt x="57720" y="5386"/>
                      <a:pt x="57552" y="2205"/>
                    </a:cubicBezTo>
                    <a:cubicBezTo>
                      <a:pt x="57497" y="1229"/>
                      <a:pt x="57497" y="825"/>
                      <a:pt x="56423" y="755"/>
                    </a:cubicBezTo>
                    <a:cubicBezTo>
                      <a:pt x="54763" y="643"/>
                      <a:pt x="53117" y="490"/>
                      <a:pt x="51471" y="350"/>
                    </a:cubicBezTo>
                    <a:cubicBezTo>
                      <a:pt x="50291" y="259"/>
                      <a:pt x="49116" y="234"/>
                      <a:pt x="47942" y="234"/>
                    </a:cubicBezTo>
                    <a:cubicBezTo>
                      <a:pt x="46570" y="234"/>
                      <a:pt x="45199" y="268"/>
                      <a:pt x="43822" y="268"/>
                    </a:cubicBezTo>
                    <a:cubicBezTo>
                      <a:pt x="43689" y="268"/>
                      <a:pt x="43556" y="267"/>
                      <a:pt x="43422" y="267"/>
                    </a:cubicBezTo>
                    <a:cubicBezTo>
                      <a:pt x="40373" y="226"/>
                      <a:pt x="37351" y="1"/>
                      <a:pt x="34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9"/>
              <p:cNvSpPr/>
              <p:nvPr/>
            </p:nvSpPr>
            <p:spPr>
              <a:xfrm>
                <a:off x="4736350" y="4027550"/>
                <a:ext cx="1485550" cy="1098875"/>
              </a:xfrm>
              <a:custGeom>
                <a:avLst/>
                <a:gdLst/>
                <a:ahLst/>
                <a:cxnLst/>
                <a:rect l="l" t="t" r="r" b="b"/>
                <a:pathLst>
                  <a:path w="59422" h="43955" extrusionOk="0">
                    <a:moveTo>
                      <a:pt x="56133" y="0"/>
                    </a:moveTo>
                    <a:cubicBezTo>
                      <a:pt x="55797" y="0"/>
                      <a:pt x="55642" y="521"/>
                      <a:pt x="56018" y="588"/>
                    </a:cubicBezTo>
                    <a:cubicBezTo>
                      <a:pt x="56509" y="662"/>
                      <a:pt x="56988" y="736"/>
                      <a:pt x="57476" y="809"/>
                    </a:cubicBezTo>
                    <a:lnTo>
                      <a:pt x="57476" y="809"/>
                    </a:lnTo>
                    <a:cubicBezTo>
                      <a:pt x="57824" y="12401"/>
                      <a:pt x="58252" y="23965"/>
                      <a:pt x="58487" y="35544"/>
                    </a:cubicBezTo>
                    <a:cubicBezTo>
                      <a:pt x="58541" y="37756"/>
                      <a:pt x="58530" y="39943"/>
                      <a:pt x="58781" y="42153"/>
                    </a:cubicBezTo>
                    <a:lnTo>
                      <a:pt x="58781" y="42153"/>
                    </a:lnTo>
                    <a:cubicBezTo>
                      <a:pt x="58710" y="42162"/>
                      <a:pt x="58637" y="42166"/>
                      <a:pt x="58562" y="42166"/>
                    </a:cubicBezTo>
                    <a:cubicBezTo>
                      <a:pt x="58218" y="42166"/>
                      <a:pt x="57847" y="42086"/>
                      <a:pt x="57552" y="42058"/>
                    </a:cubicBezTo>
                    <a:cubicBezTo>
                      <a:pt x="56716" y="41988"/>
                      <a:pt x="55865" y="42016"/>
                      <a:pt x="55000" y="41988"/>
                    </a:cubicBezTo>
                    <a:cubicBezTo>
                      <a:pt x="53856" y="41972"/>
                      <a:pt x="52712" y="41965"/>
                      <a:pt x="51568" y="41965"/>
                    </a:cubicBezTo>
                    <a:cubicBezTo>
                      <a:pt x="50759" y="41965"/>
                      <a:pt x="49950" y="41968"/>
                      <a:pt x="49141" y="41974"/>
                    </a:cubicBezTo>
                    <a:cubicBezTo>
                      <a:pt x="45166" y="42030"/>
                      <a:pt x="41233" y="42295"/>
                      <a:pt x="37257" y="42462"/>
                    </a:cubicBezTo>
                    <a:cubicBezTo>
                      <a:pt x="35961" y="42522"/>
                      <a:pt x="34664" y="42539"/>
                      <a:pt x="33367" y="42539"/>
                    </a:cubicBezTo>
                    <a:cubicBezTo>
                      <a:pt x="31538" y="42539"/>
                      <a:pt x="29709" y="42505"/>
                      <a:pt x="27877" y="42505"/>
                    </a:cubicBezTo>
                    <a:cubicBezTo>
                      <a:pt x="27052" y="42505"/>
                      <a:pt x="26227" y="42512"/>
                      <a:pt x="25401" y="42532"/>
                    </a:cubicBezTo>
                    <a:cubicBezTo>
                      <a:pt x="21481" y="42616"/>
                      <a:pt x="17548" y="42825"/>
                      <a:pt x="13614" y="43020"/>
                    </a:cubicBezTo>
                    <a:cubicBezTo>
                      <a:pt x="9278" y="43224"/>
                      <a:pt x="4941" y="43415"/>
                      <a:pt x="617" y="43424"/>
                    </a:cubicBezTo>
                    <a:lnTo>
                      <a:pt x="617" y="43424"/>
                    </a:lnTo>
                    <a:cubicBezTo>
                      <a:pt x="703" y="42914"/>
                      <a:pt x="800" y="42397"/>
                      <a:pt x="879" y="41890"/>
                    </a:cubicBezTo>
                    <a:cubicBezTo>
                      <a:pt x="947" y="41627"/>
                      <a:pt x="762" y="41467"/>
                      <a:pt x="594" y="41467"/>
                    </a:cubicBezTo>
                    <a:cubicBezTo>
                      <a:pt x="486" y="41467"/>
                      <a:pt x="385" y="41534"/>
                      <a:pt x="363" y="41681"/>
                    </a:cubicBezTo>
                    <a:cubicBezTo>
                      <a:pt x="252" y="42309"/>
                      <a:pt x="140" y="42950"/>
                      <a:pt x="28" y="43578"/>
                    </a:cubicBezTo>
                    <a:cubicBezTo>
                      <a:pt x="0" y="43773"/>
                      <a:pt x="112" y="43955"/>
                      <a:pt x="307" y="43955"/>
                    </a:cubicBezTo>
                    <a:cubicBezTo>
                      <a:pt x="8300" y="43927"/>
                      <a:pt x="16251" y="43327"/>
                      <a:pt x="24229" y="43090"/>
                    </a:cubicBezTo>
                    <a:cubicBezTo>
                      <a:pt x="25440" y="43056"/>
                      <a:pt x="26649" y="43047"/>
                      <a:pt x="27857" y="43047"/>
                    </a:cubicBezTo>
                    <a:cubicBezTo>
                      <a:pt x="29450" y="43047"/>
                      <a:pt x="31040" y="43063"/>
                      <a:pt x="32629" y="43063"/>
                    </a:cubicBezTo>
                    <a:cubicBezTo>
                      <a:pt x="33834" y="43063"/>
                      <a:pt x="35037" y="43054"/>
                      <a:pt x="36239" y="43020"/>
                    </a:cubicBezTo>
                    <a:cubicBezTo>
                      <a:pt x="40200" y="42936"/>
                      <a:pt x="44162" y="42588"/>
                      <a:pt x="48137" y="42518"/>
                    </a:cubicBezTo>
                    <a:cubicBezTo>
                      <a:pt x="49253" y="42497"/>
                      <a:pt x="50372" y="42487"/>
                      <a:pt x="51492" y="42487"/>
                    </a:cubicBezTo>
                    <a:cubicBezTo>
                      <a:pt x="52611" y="42487"/>
                      <a:pt x="53731" y="42497"/>
                      <a:pt x="54846" y="42518"/>
                    </a:cubicBezTo>
                    <a:cubicBezTo>
                      <a:pt x="55767" y="42532"/>
                      <a:pt x="56716" y="42518"/>
                      <a:pt x="57636" y="42602"/>
                    </a:cubicBezTo>
                    <a:cubicBezTo>
                      <a:pt x="57950" y="42629"/>
                      <a:pt x="58311" y="42696"/>
                      <a:pt x="58650" y="42696"/>
                    </a:cubicBezTo>
                    <a:cubicBezTo>
                      <a:pt x="58839" y="42696"/>
                      <a:pt x="59020" y="42675"/>
                      <a:pt x="59184" y="42616"/>
                    </a:cubicBezTo>
                    <a:cubicBezTo>
                      <a:pt x="59296" y="42588"/>
                      <a:pt x="59422" y="42462"/>
                      <a:pt x="59394" y="42337"/>
                    </a:cubicBezTo>
                    <a:cubicBezTo>
                      <a:pt x="59171" y="40481"/>
                      <a:pt x="59143" y="38612"/>
                      <a:pt x="59101" y="36729"/>
                    </a:cubicBezTo>
                    <a:cubicBezTo>
                      <a:pt x="59045" y="33828"/>
                      <a:pt x="58975" y="30955"/>
                      <a:pt x="58892" y="28067"/>
                    </a:cubicBezTo>
                    <a:cubicBezTo>
                      <a:pt x="58738" y="22237"/>
                      <a:pt x="58543" y="16434"/>
                      <a:pt x="58348" y="10604"/>
                    </a:cubicBezTo>
                    <a:cubicBezTo>
                      <a:pt x="58250" y="7256"/>
                      <a:pt x="58138" y="3894"/>
                      <a:pt x="58041" y="547"/>
                    </a:cubicBezTo>
                    <a:cubicBezTo>
                      <a:pt x="58041" y="421"/>
                      <a:pt x="57957" y="282"/>
                      <a:pt x="57831" y="268"/>
                    </a:cubicBezTo>
                    <a:cubicBezTo>
                      <a:pt x="57273" y="184"/>
                      <a:pt x="56730" y="100"/>
                      <a:pt x="56172" y="3"/>
                    </a:cubicBezTo>
                    <a:cubicBezTo>
                      <a:pt x="56158" y="1"/>
                      <a:pt x="56146" y="0"/>
                      <a:pt x="56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4" name="Google Shape;374;p19"/>
            <p:cNvGrpSpPr/>
            <p:nvPr/>
          </p:nvGrpSpPr>
          <p:grpSpPr>
            <a:xfrm>
              <a:off x="3034125" y="521294"/>
              <a:ext cx="2955000" cy="853713"/>
              <a:chOff x="3034125" y="521294"/>
              <a:chExt cx="2955000" cy="853713"/>
            </a:xfrm>
          </p:grpSpPr>
          <p:grpSp>
            <p:nvGrpSpPr>
              <p:cNvPr id="375" name="Google Shape;375;p19"/>
              <p:cNvGrpSpPr/>
              <p:nvPr/>
            </p:nvGrpSpPr>
            <p:grpSpPr>
              <a:xfrm>
                <a:off x="3034125" y="970175"/>
                <a:ext cx="854375" cy="100200"/>
                <a:chOff x="4983250" y="2368850"/>
                <a:chExt cx="854375" cy="100200"/>
              </a:xfrm>
            </p:grpSpPr>
            <p:sp>
              <p:nvSpPr>
                <p:cNvPr id="376" name="Google Shape;37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19"/>
              <p:cNvGrpSpPr/>
              <p:nvPr/>
            </p:nvGrpSpPr>
            <p:grpSpPr>
              <a:xfrm>
                <a:off x="3938100" y="988225"/>
                <a:ext cx="854375" cy="100200"/>
                <a:chOff x="4983250" y="2368850"/>
                <a:chExt cx="854375" cy="100200"/>
              </a:xfrm>
            </p:grpSpPr>
            <p:sp>
              <p:nvSpPr>
                <p:cNvPr id="383" name="Google Shape;383;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9"/>
              <p:cNvGrpSpPr/>
              <p:nvPr/>
            </p:nvGrpSpPr>
            <p:grpSpPr>
              <a:xfrm>
                <a:off x="4842075" y="988225"/>
                <a:ext cx="696400" cy="98000"/>
                <a:chOff x="4983250" y="2368850"/>
                <a:chExt cx="696400" cy="98000"/>
              </a:xfrm>
            </p:grpSpPr>
            <p:sp>
              <p:nvSpPr>
                <p:cNvPr id="390" name="Google Shape;390;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5" name="Google Shape;395;p19"/>
              <p:cNvGrpSpPr/>
              <p:nvPr/>
            </p:nvGrpSpPr>
            <p:grpSpPr>
              <a:xfrm>
                <a:off x="5588075" y="989325"/>
                <a:ext cx="401050" cy="92325"/>
                <a:chOff x="4983250" y="2368850"/>
                <a:chExt cx="401050" cy="92325"/>
              </a:xfrm>
            </p:grpSpPr>
            <p:sp>
              <p:nvSpPr>
                <p:cNvPr id="396" name="Google Shape;39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9" name="Google Shape;399;p19"/>
              <p:cNvSpPr/>
              <p:nvPr/>
            </p:nvSpPr>
            <p:spPr>
              <a:xfrm>
                <a:off x="5385931" y="521294"/>
                <a:ext cx="589429" cy="853713"/>
              </a:xfrm>
              <a:custGeom>
                <a:avLst/>
                <a:gdLst/>
                <a:ahLst/>
                <a:cxnLst/>
                <a:rect l="l" t="t" r="r" b="b"/>
                <a:pathLst>
                  <a:path w="10518" h="15234" extrusionOk="0">
                    <a:moveTo>
                      <a:pt x="7210" y="394"/>
                    </a:moveTo>
                    <a:cubicBezTo>
                      <a:pt x="7924" y="394"/>
                      <a:pt x="8677" y="836"/>
                      <a:pt x="9109" y="1201"/>
                    </a:cubicBezTo>
                    <a:cubicBezTo>
                      <a:pt x="9611" y="1620"/>
                      <a:pt x="9736" y="2066"/>
                      <a:pt x="9625" y="2624"/>
                    </a:cubicBezTo>
                    <a:cubicBezTo>
                      <a:pt x="9736" y="1829"/>
                      <a:pt x="9346" y="1480"/>
                      <a:pt x="8844" y="1131"/>
                    </a:cubicBezTo>
                    <a:cubicBezTo>
                      <a:pt x="8286" y="741"/>
                      <a:pt x="7742" y="532"/>
                      <a:pt x="7239" y="532"/>
                    </a:cubicBezTo>
                    <a:cubicBezTo>
                      <a:pt x="6947" y="532"/>
                      <a:pt x="6668" y="601"/>
                      <a:pt x="6403" y="741"/>
                    </a:cubicBezTo>
                    <a:cubicBezTo>
                      <a:pt x="6040" y="950"/>
                      <a:pt x="5691" y="1355"/>
                      <a:pt x="5370" y="1815"/>
                    </a:cubicBezTo>
                    <a:cubicBezTo>
                      <a:pt x="5635" y="1410"/>
                      <a:pt x="5928" y="1048"/>
                      <a:pt x="6235" y="769"/>
                    </a:cubicBezTo>
                    <a:cubicBezTo>
                      <a:pt x="6523" y="499"/>
                      <a:pt x="6862" y="394"/>
                      <a:pt x="7210" y="394"/>
                    </a:cubicBezTo>
                    <a:close/>
                    <a:moveTo>
                      <a:pt x="4115" y="7199"/>
                    </a:moveTo>
                    <a:lnTo>
                      <a:pt x="4115" y="7199"/>
                    </a:lnTo>
                    <a:cubicBezTo>
                      <a:pt x="3724" y="7897"/>
                      <a:pt x="3404" y="8580"/>
                      <a:pt x="3139" y="9277"/>
                    </a:cubicBezTo>
                    <a:lnTo>
                      <a:pt x="3125" y="9319"/>
                    </a:lnTo>
                    <a:cubicBezTo>
                      <a:pt x="2832" y="10114"/>
                      <a:pt x="2525" y="10882"/>
                      <a:pt x="3153" y="11621"/>
                    </a:cubicBezTo>
                    <a:cubicBezTo>
                      <a:pt x="3369" y="11862"/>
                      <a:pt x="3909" y="12176"/>
                      <a:pt x="4322" y="12176"/>
                    </a:cubicBezTo>
                    <a:cubicBezTo>
                      <a:pt x="4387" y="12176"/>
                      <a:pt x="4449" y="12168"/>
                      <a:pt x="4506" y="12151"/>
                    </a:cubicBezTo>
                    <a:cubicBezTo>
                      <a:pt x="4924" y="12025"/>
                      <a:pt x="5273" y="11732"/>
                      <a:pt x="5552" y="11370"/>
                    </a:cubicBezTo>
                    <a:lnTo>
                      <a:pt x="5552" y="11370"/>
                    </a:lnTo>
                    <a:cubicBezTo>
                      <a:pt x="5259" y="11872"/>
                      <a:pt x="5008" y="12207"/>
                      <a:pt x="4575" y="12249"/>
                    </a:cubicBezTo>
                    <a:cubicBezTo>
                      <a:pt x="4534" y="12254"/>
                      <a:pt x="4491" y="12256"/>
                      <a:pt x="4447" y="12256"/>
                    </a:cubicBezTo>
                    <a:cubicBezTo>
                      <a:pt x="3900" y="12256"/>
                      <a:pt x="3185" y="11872"/>
                      <a:pt x="2901" y="11523"/>
                    </a:cubicBezTo>
                    <a:cubicBezTo>
                      <a:pt x="2232" y="10686"/>
                      <a:pt x="3334" y="8552"/>
                      <a:pt x="4115" y="7199"/>
                    </a:cubicBezTo>
                    <a:close/>
                    <a:moveTo>
                      <a:pt x="2343" y="7157"/>
                    </a:moveTo>
                    <a:lnTo>
                      <a:pt x="2343" y="7157"/>
                    </a:lnTo>
                    <a:cubicBezTo>
                      <a:pt x="2148" y="7562"/>
                      <a:pt x="1953" y="7966"/>
                      <a:pt x="1800" y="8371"/>
                    </a:cubicBezTo>
                    <a:lnTo>
                      <a:pt x="1674" y="8650"/>
                    </a:lnTo>
                    <a:cubicBezTo>
                      <a:pt x="977" y="10198"/>
                      <a:pt x="112" y="12109"/>
                      <a:pt x="1018" y="13350"/>
                    </a:cubicBezTo>
                    <a:cubicBezTo>
                      <a:pt x="1437" y="13922"/>
                      <a:pt x="2120" y="14257"/>
                      <a:pt x="2650" y="14480"/>
                    </a:cubicBezTo>
                    <a:cubicBezTo>
                      <a:pt x="2991" y="14622"/>
                      <a:pt x="3358" y="14734"/>
                      <a:pt x="3740" y="14734"/>
                    </a:cubicBezTo>
                    <a:cubicBezTo>
                      <a:pt x="4372" y="14734"/>
                      <a:pt x="5044" y="14426"/>
                      <a:pt x="5705" y="13434"/>
                    </a:cubicBezTo>
                    <a:cubicBezTo>
                      <a:pt x="6416" y="12374"/>
                      <a:pt x="7058" y="11202"/>
                      <a:pt x="7644" y="9933"/>
                    </a:cubicBezTo>
                    <a:lnTo>
                      <a:pt x="7644" y="9933"/>
                    </a:lnTo>
                    <a:cubicBezTo>
                      <a:pt x="6891" y="11621"/>
                      <a:pt x="6110" y="12988"/>
                      <a:pt x="5273" y="14048"/>
                    </a:cubicBezTo>
                    <a:cubicBezTo>
                      <a:pt x="4798" y="14659"/>
                      <a:pt x="4290" y="14866"/>
                      <a:pt x="3784" y="14866"/>
                    </a:cubicBezTo>
                    <a:cubicBezTo>
                      <a:pt x="3307" y="14866"/>
                      <a:pt x="2831" y="14683"/>
                      <a:pt x="2385" y="14480"/>
                    </a:cubicBezTo>
                    <a:cubicBezTo>
                      <a:pt x="1451" y="14062"/>
                      <a:pt x="419" y="13392"/>
                      <a:pt x="600" y="11816"/>
                    </a:cubicBezTo>
                    <a:cubicBezTo>
                      <a:pt x="767" y="10338"/>
                      <a:pt x="1576" y="8678"/>
                      <a:pt x="2343" y="7157"/>
                    </a:cubicBezTo>
                    <a:close/>
                    <a:moveTo>
                      <a:pt x="7221" y="0"/>
                    </a:moveTo>
                    <a:cubicBezTo>
                      <a:pt x="6794" y="0"/>
                      <a:pt x="6369" y="129"/>
                      <a:pt x="5998" y="462"/>
                    </a:cubicBezTo>
                    <a:cubicBezTo>
                      <a:pt x="5426" y="1006"/>
                      <a:pt x="4924" y="1843"/>
                      <a:pt x="4464" y="2596"/>
                    </a:cubicBezTo>
                    <a:cubicBezTo>
                      <a:pt x="4366" y="2763"/>
                      <a:pt x="4254" y="2945"/>
                      <a:pt x="4157" y="3098"/>
                    </a:cubicBezTo>
                    <a:cubicBezTo>
                      <a:pt x="3557" y="4061"/>
                      <a:pt x="2985" y="5079"/>
                      <a:pt x="2441" y="6125"/>
                    </a:cubicBezTo>
                    <a:lnTo>
                      <a:pt x="2204" y="6599"/>
                    </a:lnTo>
                    <a:cubicBezTo>
                      <a:pt x="1367" y="8245"/>
                      <a:pt x="405" y="10086"/>
                      <a:pt x="209" y="11760"/>
                    </a:cubicBezTo>
                    <a:cubicBezTo>
                      <a:pt x="0" y="13602"/>
                      <a:pt x="1256" y="14383"/>
                      <a:pt x="2218" y="14815"/>
                    </a:cubicBezTo>
                    <a:cubicBezTo>
                      <a:pt x="2581" y="14969"/>
                      <a:pt x="3139" y="15234"/>
                      <a:pt x="3752" y="15234"/>
                    </a:cubicBezTo>
                    <a:cubicBezTo>
                      <a:pt x="4352" y="15234"/>
                      <a:pt x="4980" y="15010"/>
                      <a:pt x="5552" y="14257"/>
                    </a:cubicBezTo>
                    <a:cubicBezTo>
                      <a:pt x="6682" y="12820"/>
                      <a:pt x="7686" y="10896"/>
                      <a:pt x="8662" y="8357"/>
                    </a:cubicBezTo>
                    <a:cubicBezTo>
                      <a:pt x="8718" y="8217"/>
                      <a:pt x="8718" y="8078"/>
                      <a:pt x="8634" y="7980"/>
                    </a:cubicBezTo>
                    <a:cubicBezTo>
                      <a:pt x="8575" y="7886"/>
                      <a:pt x="8477" y="7851"/>
                      <a:pt x="8372" y="7851"/>
                    </a:cubicBezTo>
                    <a:cubicBezTo>
                      <a:pt x="8352" y="7851"/>
                      <a:pt x="8333" y="7853"/>
                      <a:pt x="8314" y="7855"/>
                    </a:cubicBezTo>
                    <a:cubicBezTo>
                      <a:pt x="8160" y="7869"/>
                      <a:pt x="8035" y="7994"/>
                      <a:pt x="7965" y="8148"/>
                    </a:cubicBezTo>
                    <a:cubicBezTo>
                      <a:pt x="7239" y="10031"/>
                      <a:pt x="6361" y="11746"/>
                      <a:pt x="5384" y="13211"/>
                    </a:cubicBezTo>
                    <a:cubicBezTo>
                      <a:pt x="4823" y="14044"/>
                      <a:pt x="4302" y="14348"/>
                      <a:pt x="3739" y="14348"/>
                    </a:cubicBezTo>
                    <a:cubicBezTo>
                      <a:pt x="3435" y="14348"/>
                      <a:pt x="3118" y="14260"/>
                      <a:pt x="2776" y="14118"/>
                    </a:cubicBezTo>
                    <a:cubicBezTo>
                      <a:pt x="2288" y="13908"/>
                      <a:pt x="1660" y="13615"/>
                      <a:pt x="1297" y="13099"/>
                    </a:cubicBezTo>
                    <a:cubicBezTo>
                      <a:pt x="502" y="12039"/>
                      <a:pt x="1325" y="10226"/>
                      <a:pt x="1995" y="8761"/>
                    </a:cubicBezTo>
                    <a:lnTo>
                      <a:pt x="2106" y="8482"/>
                    </a:lnTo>
                    <a:cubicBezTo>
                      <a:pt x="2901" y="6711"/>
                      <a:pt x="3780" y="5009"/>
                      <a:pt x="4757" y="3461"/>
                    </a:cubicBezTo>
                    <a:cubicBezTo>
                      <a:pt x="4854" y="3335"/>
                      <a:pt x="4938" y="3196"/>
                      <a:pt x="5022" y="3042"/>
                    </a:cubicBezTo>
                    <a:cubicBezTo>
                      <a:pt x="5440" y="2331"/>
                      <a:pt x="6040" y="1355"/>
                      <a:pt x="6598" y="1034"/>
                    </a:cubicBezTo>
                    <a:cubicBezTo>
                      <a:pt x="6806" y="917"/>
                      <a:pt x="7022" y="869"/>
                      <a:pt x="7239" y="869"/>
                    </a:cubicBezTo>
                    <a:cubicBezTo>
                      <a:pt x="7747" y="869"/>
                      <a:pt x="8253" y="1136"/>
                      <a:pt x="8634" y="1410"/>
                    </a:cubicBezTo>
                    <a:cubicBezTo>
                      <a:pt x="9150" y="1773"/>
                      <a:pt x="9457" y="2038"/>
                      <a:pt x="9178" y="3015"/>
                    </a:cubicBezTo>
                    <a:cubicBezTo>
                      <a:pt x="9109" y="3252"/>
                      <a:pt x="8969" y="3531"/>
                      <a:pt x="8844" y="3810"/>
                    </a:cubicBezTo>
                    <a:cubicBezTo>
                      <a:pt x="8774" y="3949"/>
                      <a:pt x="8718" y="4061"/>
                      <a:pt x="8662" y="4172"/>
                    </a:cubicBezTo>
                    <a:cubicBezTo>
                      <a:pt x="8341" y="4967"/>
                      <a:pt x="7937" y="5874"/>
                      <a:pt x="7518" y="6753"/>
                    </a:cubicBezTo>
                    <a:cubicBezTo>
                      <a:pt x="7044" y="7771"/>
                      <a:pt x="6612" y="8636"/>
                      <a:pt x="6193" y="9445"/>
                    </a:cubicBezTo>
                    <a:cubicBezTo>
                      <a:pt x="6124" y="9570"/>
                      <a:pt x="6054" y="9682"/>
                      <a:pt x="5984" y="9821"/>
                    </a:cubicBezTo>
                    <a:cubicBezTo>
                      <a:pt x="5580" y="10630"/>
                      <a:pt x="5133" y="11537"/>
                      <a:pt x="4394" y="11746"/>
                    </a:cubicBezTo>
                    <a:cubicBezTo>
                      <a:pt x="4368" y="11754"/>
                      <a:pt x="4337" y="11758"/>
                      <a:pt x="4304" y="11758"/>
                    </a:cubicBezTo>
                    <a:cubicBezTo>
                      <a:pt x="4040" y="11758"/>
                      <a:pt x="3593" y="11528"/>
                      <a:pt x="3431" y="11342"/>
                    </a:cubicBezTo>
                    <a:cubicBezTo>
                      <a:pt x="2957" y="10756"/>
                      <a:pt x="3180" y="10198"/>
                      <a:pt x="3473" y="9403"/>
                    </a:cubicBezTo>
                    <a:lnTo>
                      <a:pt x="3487" y="9361"/>
                    </a:lnTo>
                    <a:cubicBezTo>
                      <a:pt x="3836" y="8455"/>
                      <a:pt x="4296" y="7548"/>
                      <a:pt x="4882" y="6571"/>
                    </a:cubicBezTo>
                    <a:cubicBezTo>
                      <a:pt x="5022" y="6334"/>
                      <a:pt x="4952" y="6111"/>
                      <a:pt x="4798" y="6027"/>
                    </a:cubicBezTo>
                    <a:cubicBezTo>
                      <a:pt x="4752" y="6000"/>
                      <a:pt x="4693" y="5984"/>
                      <a:pt x="4630" y="5984"/>
                    </a:cubicBezTo>
                    <a:cubicBezTo>
                      <a:pt x="4504" y="5984"/>
                      <a:pt x="4361" y="6046"/>
                      <a:pt x="4268" y="6195"/>
                    </a:cubicBezTo>
                    <a:lnTo>
                      <a:pt x="4254" y="6223"/>
                    </a:lnTo>
                    <a:cubicBezTo>
                      <a:pt x="3418" y="7618"/>
                      <a:pt x="1646" y="10533"/>
                      <a:pt x="2609" y="11732"/>
                    </a:cubicBezTo>
                    <a:cubicBezTo>
                      <a:pt x="2940" y="12165"/>
                      <a:pt x="3735" y="12610"/>
                      <a:pt x="4413" y="12610"/>
                    </a:cubicBezTo>
                    <a:cubicBezTo>
                      <a:pt x="4477" y="12610"/>
                      <a:pt x="4541" y="12606"/>
                      <a:pt x="4603" y="12597"/>
                    </a:cubicBezTo>
                    <a:cubicBezTo>
                      <a:pt x="5273" y="12528"/>
                      <a:pt x="5607" y="11956"/>
                      <a:pt x="5900" y="11467"/>
                    </a:cubicBezTo>
                    <a:cubicBezTo>
                      <a:pt x="7170" y="9361"/>
                      <a:pt x="8188" y="7129"/>
                      <a:pt x="9192" y="4828"/>
                    </a:cubicBezTo>
                    <a:lnTo>
                      <a:pt x="9346" y="4451"/>
                    </a:lnTo>
                    <a:cubicBezTo>
                      <a:pt x="9973" y="3056"/>
                      <a:pt x="10517" y="1857"/>
                      <a:pt x="9374" y="894"/>
                    </a:cubicBezTo>
                    <a:cubicBezTo>
                      <a:pt x="8886" y="481"/>
                      <a:pt x="8048" y="0"/>
                      <a:pt x="72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00" name="Google Shape;400;p19"/>
          <p:cNvSpPr txBox="1">
            <a:spLocks noGrp="1"/>
          </p:cNvSpPr>
          <p:nvPr>
            <p:ph type="title"/>
          </p:nvPr>
        </p:nvSpPr>
        <p:spPr>
          <a:xfrm>
            <a:off x="3874000" y="2716433"/>
            <a:ext cx="4271200" cy="1195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6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01" name="Google Shape;401;p19"/>
          <p:cNvSpPr txBox="1">
            <a:spLocks noGrp="1"/>
          </p:cNvSpPr>
          <p:nvPr>
            <p:ph type="subTitle" idx="1"/>
          </p:nvPr>
        </p:nvSpPr>
        <p:spPr>
          <a:xfrm>
            <a:off x="4233000" y="4651833"/>
            <a:ext cx="37260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02" name="Google Shape;402;p19"/>
          <p:cNvSpPr txBox="1">
            <a:spLocks noGrp="1"/>
          </p:cNvSpPr>
          <p:nvPr>
            <p:ph type="title" idx="2" hasCustomPrompt="1"/>
          </p:nvPr>
        </p:nvSpPr>
        <p:spPr>
          <a:xfrm>
            <a:off x="3874000" y="2240200"/>
            <a:ext cx="4271200" cy="7704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6400"/>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03" name="Google Shape;403;p19"/>
          <p:cNvSpPr/>
          <p:nvPr/>
        </p:nvSpPr>
        <p:spPr>
          <a:xfrm>
            <a:off x="-151522" y="-48136"/>
            <a:ext cx="2244243" cy="955533"/>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19"/>
          <p:cNvSpPr/>
          <p:nvPr/>
        </p:nvSpPr>
        <p:spPr>
          <a:xfrm rot="-5400000" flipH="1">
            <a:off x="9346907" y="3879166"/>
            <a:ext cx="869860" cy="5357461"/>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19"/>
          <p:cNvSpPr/>
          <p:nvPr/>
        </p:nvSpPr>
        <p:spPr>
          <a:xfrm>
            <a:off x="11206563" y="6017856"/>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19"/>
          <p:cNvSpPr/>
          <p:nvPr/>
        </p:nvSpPr>
        <p:spPr>
          <a:xfrm>
            <a:off x="11003366" y="5730896"/>
            <a:ext cx="230463" cy="20320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19"/>
          <p:cNvSpPr/>
          <p:nvPr/>
        </p:nvSpPr>
        <p:spPr>
          <a:xfrm>
            <a:off x="3053900" y="4557995"/>
            <a:ext cx="165455" cy="14586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19"/>
          <p:cNvSpPr/>
          <p:nvPr/>
        </p:nvSpPr>
        <p:spPr>
          <a:xfrm>
            <a:off x="3162767" y="4245445"/>
            <a:ext cx="109184" cy="9625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9" name="Google Shape;409;p19"/>
          <p:cNvGrpSpPr/>
          <p:nvPr/>
        </p:nvGrpSpPr>
        <p:grpSpPr>
          <a:xfrm rot="5770333" flipH="1">
            <a:off x="1478320" y="567880"/>
            <a:ext cx="409016" cy="635117"/>
            <a:chOff x="4452729" y="352000"/>
            <a:chExt cx="225596" cy="350302"/>
          </a:xfrm>
        </p:grpSpPr>
        <p:sp>
          <p:nvSpPr>
            <p:cNvPr id="410" name="Google Shape;410;p1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3" name="Google Shape;413;p19"/>
          <p:cNvSpPr/>
          <p:nvPr/>
        </p:nvSpPr>
        <p:spPr>
          <a:xfrm>
            <a:off x="3402067" y="4582783"/>
            <a:ext cx="109184" cy="9629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75112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2">
  <p:cSld name="Section title and description 2">
    <p:bg>
      <p:bgPr>
        <a:blipFill>
          <a:blip r:embed="rId2"/>
          <a:stretch>
            <a:fillRect/>
          </a:stretch>
        </a:blipFill>
        <a:effectLst/>
      </p:bgPr>
    </p:bg>
    <p:spTree>
      <p:nvGrpSpPr>
        <p:cNvPr id="1" name="Shape 414"/>
        <p:cNvGrpSpPr/>
        <p:nvPr/>
      </p:nvGrpSpPr>
      <p:grpSpPr>
        <a:xfrm>
          <a:off x="0" y="0"/>
          <a:ext cx="0" cy="0"/>
          <a:chOff x="0" y="0"/>
          <a:chExt cx="0" cy="0"/>
        </a:xfrm>
      </p:grpSpPr>
      <p:grpSp>
        <p:nvGrpSpPr>
          <p:cNvPr id="415" name="Google Shape;415;p20"/>
          <p:cNvGrpSpPr/>
          <p:nvPr/>
        </p:nvGrpSpPr>
        <p:grpSpPr>
          <a:xfrm>
            <a:off x="3284634" y="486351"/>
            <a:ext cx="5679085" cy="5885285"/>
            <a:chOff x="3190142" y="3858843"/>
            <a:chExt cx="1210411" cy="1266306"/>
          </a:xfrm>
        </p:grpSpPr>
        <p:sp>
          <p:nvSpPr>
            <p:cNvPr id="416" name="Google Shape;416;p20"/>
            <p:cNvSpPr/>
            <p:nvPr/>
          </p:nvSpPr>
          <p:spPr>
            <a:xfrm>
              <a:off x="3196894" y="3870999"/>
              <a:ext cx="1197621" cy="1251167"/>
            </a:xfrm>
            <a:custGeom>
              <a:avLst/>
              <a:gdLst/>
              <a:ahLst/>
              <a:cxnLst/>
              <a:rect l="l" t="t" r="r" b="b"/>
              <a:pathLst>
                <a:path w="47007" h="45287" extrusionOk="0">
                  <a:moveTo>
                    <a:pt x="31033" y="1"/>
                  </a:moveTo>
                  <a:cubicBezTo>
                    <a:pt x="20925" y="1"/>
                    <a:pt x="10833" y="666"/>
                    <a:pt x="795" y="1987"/>
                  </a:cubicBezTo>
                  <a:cubicBezTo>
                    <a:pt x="1060" y="16215"/>
                    <a:pt x="781" y="30442"/>
                    <a:pt x="0" y="44628"/>
                  </a:cubicBezTo>
                  <a:cubicBezTo>
                    <a:pt x="446" y="44768"/>
                    <a:pt x="1088" y="44740"/>
                    <a:pt x="1465" y="44782"/>
                  </a:cubicBezTo>
                  <a:cubicBezTo>
                    <a:pt x="1953" y="44837"/>
                    <a:pt x="2413" y="44893"/>
                    <a:pt x="2901" y="44949"/>
                  </a:cubicBezTo>
                  <a:cubicBezTo>
                    <a:pt x="3808" y="45033"/>
                    <a:pt x="4701" y="45102"/>
                    <a:pt x="5607" y="45158"/>
                  </a:cubicBezTo>
                  <a:cubicBezTo>
                    <a:pt x="7316" y="45244"/>
                    <a:pt x="9014" y="45286"/>
                    <a:pt x="10720" y="45286"/>
                  </a:cubicBezTo>
                  <a:cubicBezTo>
                    <a:pt x="10964" y="45286"/>
                    <a:pt x="11208" y="45285"/>
                    <a:pt x="11452" y="45284"/>
                  </a:cubicBezTo>
                  <a:cubicBezTo>
                    <a:pt x="15357" y="45242"/>
                    <a:pt x="19277" y="45047"/>
                    <a:pt x="23183" y="44879"/>
                  </a:cubicBezTo>
                  <a:cubicBezTo>
                    <a:pt x="30980" y="44544"/>
                    <a:pt x="38749" y="44210"/>
                    <a:pt x="46547" y="43889"/>
                  </a:cubicBezTo>
                  <a:cubicBezTo>
                    <a:pt x="46407" y="37556"/>
                    <a:pt x="46686" y="31223"/>
                    <a:pt x="46839" y="24891"/>
                  </a:cubicBezTo>
                  <a:cubicBezTo>
                    <a:pt x="46979" y="19242"/>
                    <a:pt x="47007" y="13578"/>
                    <a:pt x="46477" y="7985"/>
                  </a:cubicBezTo>
                  <a:cubicBezTo>
                    <a:pt x="46323" y="6423"/>
                    <a:pt x="46142" y="4888"/>
                    <a:pt x="45905" y="3354"/>
                  </a:cubicBezTo>
                  <a:cubicBezTo>
                    <a:pt x="45793" y="2699"/>
                    <a:pt x="45751" y="1959"/>
                    <a:pt x="45556" y="1318"/>
                  </a:cubicBezTo>
                  <a:cubicBezTo>
                    <a:pt x="45221" y="271"/>
                    <a:pt x="44468" y="397"/>
                    <a:pt x="43562" y="341"/>
                  </a:cubicBezTo>
                  <a:cubicBezTo>
                    <a:pt x="40702" y="188"/>
                    <a:pt x="37829" y="76"/>
                    <a:pt x="34969" y="34"/>
                  </a:cubicBezTo>
                  <a:cubicBezTo>
                    <a:pt x="33657" y="12"/>
                    <a:pt x="32345" y="1"/>
                    <a:pt x="3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0"/>
            <p:cNvSpPr/>
            <p:nvPr/>
          </p:nvSpPr>
          <p:spPr>
            <a:xfrm>
              <a:off x="3190142" y="3858843"/>
              <a:ext cx="1210411" cy="1266306"/>
            </a:xfrm>
            <a:custGeom>
              <a:avLst/>
              <a:gdLst/>
              <a:ahLst/>
              <a:cxnLst/>
              <a:rect l="l" t="t" r="r" b="b"/>
              <a:pathLst>
                <a:path w="47509" h="45835" extrusionOk="0">
                  <a:moveTo>
                    <a:pt x="31268" y="532"/>
                  </a:moveTo>
                  <a:cubicBezTo>
                    <a:pt x="34605" y="532"/>
                    <a:pt x="37934" y="607"/>
                    <a:pt x="41246" y="753"/>
                  </a:cubicBezTo>
                  <a:cubicBezTo>
                    <a:pt x="42264" y="781"/>
                    <a:pt x="43255" y="837"/>
                    <a:pt x="44273" y="893"/>
                  </a:cubicBezTo>
                  <a:cubicBezTo>
                    <a:pt x="44873" y="921"/>
                    <a:pt x="45291" y="990"/>
                    <a:pt x="45556" y="1632"/>
                  </a:cubicBezTo>
                  <a:cubicBezTo>
                    <a:pt x="45765" y="2162"/>
                    <a:pt x="45779" y="2776"/>
                    <a:pt x="45849" y="3306"/>
                  </a:cubicBezTo>
                  <a:cubicBezTo>
                    <a:pt x="46156" y="5524"/>
                    <a:pt x="46449" y="7728"/>
                    <a:pt x="46602" y="9932"/>
                  </a:cubicBezTo>
                  <a:cubicBezTo>
                    <a:pt x="46993" y="14990"/>
                    <a:pt x="46965" y="20062"/>
                    <a:pt x="46854" y="25135"/>
                  </a:cubicBezTo>
                  <a:lnTo>
                    <a:pt x="46854" y="25135"/>
                  </a:lnTo>
                  <a:cubicBezTo>
                    <a:pt x="46854" y="25139"/>
                    <a:pt x="46853" y="25144"/>
                    <a:pt x="46853" y="25149"/>
                  </a:cubicBezTo>
                  <a:cubicBezTo>
                    <a:pt x="46688" y="31384"/>
                    <a:pt x="46414" y="37632"/>
                    <a:pt x="46541" y="43880"/>
                  </a:cubicBezTo>
                  <a:lnTo>
                    <a:pt x="46541" y="43880"/>
                  </a:lnTo>
                  <a:cubicBezTo>
                    <a:pt x="40507" y="44141"/>
                    <a:pt x="34461" y="44402"/>
                    <a:pt x="28441" y="44650"/>
                  </a:cubicBezTo>
                  <a:cubicBezTo>
                    <a:pt x="22553" y="44906"/>
                    <a:pt x="16679" y="45279"/>
                    <a:pt x="10804" y="45279"/>
                  </a:cubicBezTo>
                  <a:cubicBezTo>
                    <a:pt x="10597" y="45279"/>
                    <a:pt x="10390" y="45278"/>
                    <a:pt x="10182" y="45277"/>
                  </a:cubicBezTo>
                  <a:cubicBezTo>
                    <a:pt x="8467" y="45277"/>
                    <a:pt x="6751" y="45222"/>
                    <a:pt x="5035" y="45110"/>
                  </a:cubicBezTo>
                  <a:cubicBezTo>
                    <a:pt x="4212" y="45054"/>
                    <a:pt x="3417" y="44984"/>
                    <a:pt x="2594" y="44901"/>
                  </a:cubicBezTo>
                  <a:cubicBezTo>
                    <a:pt x="1912" y="44812"/>
                    <a:pt x="1196" y="44827"/>
                    <a:pt x="528" y="44685"/>
                  </a:cubicBezTo>
                  <a:lnTo>
                    <a:pt x="528" y="44685"/>
                  </a:lnTo>
                  <a:cubicBezTo>
                    <a:pt x="1310" y="30634"/>
                    <a:pt x="1586" y="16555"/>
                    <a:pt x="1329" y="2476"/>
                  </a:cubicBezTo>
                  <a:lnTo>
                    <a:pt x="1329" y="2476"/>
                  </a:lnTo>
                  <a:cubicBezTo>
                    <a:pt x="10140" y="1340"/>
                    <a:pt x="18991" y="682"/>
                    <a:pt x="27869" y="558"/>
                  </a:cubicBezTo>
                  <a:cubicBezTo>
                    <a:pt x="29003" y="540"/>
                    <a:pt x="30136" y="532"/>
                    <a:pt x="31268" y="532"/>
                  </a:cubicBezTo>
                  <a:close/>
                  <a:moveTo>
                    <a:pt x="31119" y="0"/>
                  </a:moveTo>
                  <a:cubicBezTo>
                    <a:pt x="26433" y="0"/>
                    <a:pt x="21760" y="154"/>
                    <a:pt x="17087" y="433"/>
                  </a:cubicBezTo>
                  <a:cubicBezTo>
                    <a:pt x="11731" y="767"/>
                    <a:pt x="6375" y="1283"/>
                    <a:pt x="1060" y="1981"/>
                  </a:cubicBezTo>
                  <a:cubicBezTo>
                    <a:pt x="921" y="2009"/>
                    <a:pt x="795" y="2092"/>
                    <a:pt x="795" y="2246"/>
                  </a:cubicBezTo>
                  <a:cubicBezTo>
                    <a:pt x="1060" y="16459"/>
                    <a:pt x="781" y="30687"/>
                    <a:pt x="0" y="44901"/>
                  </a:cubicBezTo>
                  <a:cubicBezTo>
                    <a:pt x="0" y="45012"/>
                    <a:pt x="84" y="45124"/>
                    <a:pt x="195" y="45152"/>
                  </a:cubicBezTo>
                  <a:cubicBezTo>
                    <a:pt x="1283" y="45431"/>
                    <a:pt x="2539" y="45431"/>
                    <a:pt x="3682" y="45542"/>
                  </a:cubicBezTo>
                  <a:cubicBezTo>
                    <a:pt x="5217" y="45682"/>
                    <a:pt x="6751" y="45752"/>
                    <a:pt x="8285" y="45807"/>
                  </a:cubicBezTo>
                  <a:cubicBezTo>
                    <a:pt x="9128" y="45826"/>
                    <a:pt x="9973" y="45835"/>
                    <a:pt x="10817" y="45835"/>
                  </a:cubicBezTo>
                  <a:cubicBezTo>
                    <a:pt x="13075" y="45835"/>
                    <a:pt x="15336" y="45773"/>
                    <a:pt x="17589" y="45682"/>
                  </a:cubicBezTo>
                  <a:cubicBezTo>
                    <a:pt x="23782" y="45431"/>
                    <a:pt x="29976" y="45138"/>
                    <a:pt x="36155" y="44873"/>
                  </a:cubicBezTo>
                  <a:cubicBezTo>
                    <a:pt x="39712" y="44719"/>
                    <a:pt x="43255" y="44580"/>
                    <a:pt x="46812" y="44426"/>
                  </a:cubicBezTo>
                  <a:cubicBezTo>
                    <a:pt x="46951" y="44426"/>
                    <a:pt x="47077" y="44301"/>
                    <a:pt x="47077" y="44161"/>
                  </a:cubicBezTo>
                  <a:cubicBezTo>
                    <a:pt x="46951" y="37843"/>
                    <a:pt x="47216" y="31510"/>
                    <a:pt x="47369" y="25177"/>
                  </a:cubicBezTo>
                  <a:cubicBezTo>
                    <a:pt x="47370" y="25168"/>
                    <a:pt x="47370" y="25158"/>
                    <a:pt x="47370" y="25149"/>
                  </a:cubicBezTo>
                  <a:lnTo>
                    <a:pt x="47370" y="25149"/>
                  </a:lnTo>
                  <a:cubicBezTo>
                    <a:pt x="47481" y="20309"/>
                    <a:pt x="47509" y="15469"/>
                    <a:pt x="47174" y="10643"/>
                  </a:cubicBezTo>
                  <a:cubicBezTo>
                    <a:pt x="47021" y="8425"/>
                    <a:pt x="46798" y="6221"/>
                    <a:pt x="46477" y="4031"/>
                  </a:cubicBezTo>
                  <a:cubicBezTo>
                    <a:pt x="46295" y="2734"/>
                    <a:pt x="46407" y="628"/>
                    <a:pt x="44733" y="391"/>
                  </a:cubicBezTo>
                  <a:cubicBezTo>
                    <a:pt x="42641" y="84"/>
                    <a:pt x="40437" y="154"/>
                    <a:pt x="38317" y="112"/>
                  </a:cubicBezTo>
                  <a:cubicBezTo>
                    <a:pt x="35918" y="42"/>
                    <a:pt x="33532" y="0"/>
                    <a:pt x="31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8" name="Google Shape;418;p20"/>
          <p:cNvSpPr txBox="1">
            <a:spLocks noGrp="1"/>
          </p:cNvSpPr>
          <p:nvPr>
            <p:ph type="title"/>
          </p:nvPr>
        </p:nvSpPr>
        <p:spPr>
          <a:xfrm>
            <a:off x="3383867" y="4253833"/>
            <a:ext cx="5474400" cy="1195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6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9" name="Google Shape;419;p20"/>
          <p:cNvSpPr txBox="1">
            <a:spLocks noGrp="1"/>
          </p:cNvSpPr>
          <p:nvPr>
            <p:ph type="subTitle" idx="1"/>
          </p:nvPr>
        </p:nvSpPr>
        <p:spPr>
          <a:xfrm>
            <a:off x="4233000" y="5363033"/>
            <a:ext cx="37260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20" name="Google Shape;420;p20"/>
          <p:cNvSpPr txBox="1">
            <a:spLocks noGrp="1"/>
          </p:cNvSpPr>
          <p:nvPr>
            <p:ph type="title" idx="2" hasCustomPrompt="1"/>
          </p:nvPr>
        </p:nvSpPr>
        <p:spPr>
          <a:xfrm>
            <a:off x="3383800" y="3865800"/>
            <a:ext cx="5474400" cy="7704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6400"/>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21" name="Google Shape;421;p20"/>
          <p:cNvSpPr/>
          <p:nvPr/>
        </p:nvSpPr>
        <p:spPr>
          <a:xfrm rot="4636559" flipH="1">
            <a:off x="10184361" y="965077"/>
            <a:ext cx="1963460" cy="1091059"/>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20"/>
          <p:cNvSpPr/>
          <p:nvPr/>
        </p:nvSpPr>
        <p:spPr>
          <a:xfrm rot="-5400000">
            <a:off x="-697988" y="5575998"/>
            <a:ext cx="2244243" cy="955533"/>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3" name="Google Shape;423;p20"/>
          <p:cNvGrpSpPr/>
          <p:nvPr/>
        </p:nvGrpSpPr>
        <p:grpSpPr>
          <a:xfrm rot="5770333" flipH="1">
            <a:off x="677553" y="4978114"/>
            <a:ext cx="409016" cy="635117"/>
            <a:chOff x="4452729" y="352000"/>
            <a:chExt cx="225596" cy="350302"/>
          </a:xfrm>
        </p:grpSpPr>
        <p:sp>
          <p:nvSpPr>
            <p:cNvPr id="424" name="Google Shape;424;p20"/>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0"/>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0"/>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20"/>
          <p:cNvSpPr/>
          <p:nvPr/>
        </p:nvSpPr>
        <p:spPr>
          <a:xfrm rot="5770296" flipH="1">
            <a:off x="9126183" y="6068416"/>
            <a:ext cx="235967" cy="23605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20"/>
          <p:cNvSpPr/>
          <p:nvPr/>
        </p:nvSpPr>
        <p:spPr>
          <a:xfrm rot="5770313" flipH="1">
            <a:off x="9326480" y="5817373"/>
            <a:ext cx="178973" cy="179065"/>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1144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stretch>
            <a:fillRect/>
          </a:stretch>
        </a:blip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6256300" y="3349767"/>
            <a:ext cx="4868800" cy="7704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sz="7066"/>
            </a:lvl1pPr>
            <a:lvl2pPr lvl="1" algn="ctr" rtl="0">
              <a:spcBef>
                <a:spcPts val="0"/>
              </a:spcBef>
              <a:spcAft>
                <a:spcPts val="0"/>
              </a:spcAft>
              <a:buClr>
                <a:srgbClr val="233C4F"/>
              </a:buClr>
              <a:buSzPts val="1800"/>
              <a:buNone/>
              <a:defRPr sz="2400">
                <a:solidFill>
                  <a:srgbClr val="233C4F"/>
                </a:solidFill>
              </a:defRPr>
            </a:lvl2pPr>
            <a:lvl3pPr lvl="2" algn="ctr" rtl="0">
              <a:spcBef>
                <a:spcPts val="0"/>
              </a:spcBef>
              <a:spcAft>
                <a:spcPts val="0"/>
              </a:spcAft>
              <a:buClr>
                <a:srgbClr val="233C4F"/>
              </a:buClr>
              <a:buSzPts val="1800"/>
              <a:buNone/>
              <a:defRPr sz="2400">
                <a:solidFill>
                  <a:srgbClr val="233C4F"/>
                </a:solidFill>
              </a:defRPr>
            </a:lvl3pPr>
            <a:lvl4pPr lvl="3" algn="ctr" rtl="0">
              <a:spcBef>
                <a:spcPts val="0"/>
              </a:spcBef>
              <a:spcAft>
                <a:spcPts val="0"/>
              </a:spcAft>
              <a:buClr>
                <a:srgbClr val="233C4F"/>
              </a:buClr>
              <a:buSzPts val="1800"/>
              <a:buNone/>
              <a:defRPr sz="2400">
                <a:solidFill>
                  <a:srgbClr val="233C4F"/>
                </a:solidFill>
              </a:defRPr>
            </a:lvl4pPr>
            <a:lvl5pPr lvl="4" algn="ctr" rtl="0">
              <a:spcBef>
                <a:spcPts val="0"/>
              </a:spcBef>
              <a:spcAft>
                <a:spcPts val="0"/>
              </a:spcAft>
              <a:buClr>
                <a:srgbClr val="233C4F"/>
              </a:buClr>
              <a:buSzPts val="1800"/>
              <a:buNone/>
              <a:defRPr sz="2400">
                <a:solidFill>
                  <a:srgbClr val="233C4F"/>
                </a:solidFill>
              </a:defRPr>
            </a:lvl5pPr>
            <a:lvl6pPr lvl="5" algn="ctr" rtl="0">
              <a:spcBef>
                <a:spcPts val="0"/>
              </a:spcBef>
              <a:spcAft>
                <a:spcPts val="0"/>
              </a:spcAft>
              <a:buClr>
                <a:srgbClr val="233C4F"/>
              </a:buClr>
              <a:buSzPts val="1800"/>
              <a:buNone/>
              <a:defRPr sz="2400">
                <a:solidFill>
                  <a:srgbClr val="233C4F"/>
                </a:solidFill>
              </a:defRPr>
            </a:lvl6pPr>
            <a:lvl7pPr lvl="6" algn="ctr" rtl="0">
              <a:spcBef>
                <a:spcPts val="0"/>
              </a:spcBef>
              <a:spcAft>
                <a:spcPts val="0"/>
              </a:spcAft>
              <a:buClr>
                <a:srgbClr val="233C4F"/>
              </a:buClr>
              <a:buSzPts val="1800"/>
              <a:buNone/>
              <a:defRPr sz="2400">
                <a:solidFill>
                  <a:srgbClr val="233C4F"/>
                </a:solidFill>
              </a:defRPr>
            </a:lvl7pPr>
            <a:lvl8pPr lvl="7" algn="ctr" rtl="0">
              <a:spcBef>
                <a:spcPts val="0"/>
              </a:spcBef>
              <a:spcAft>
                <a:spcPts val="0"/>
              </a:spcAft>
              <a:buClr>
                <a:srgbClr val="233C4F"/>
              </a:buClr>
              <a:buSzPts val="1800"/>
              <a:buNone/>
              <a:defRPr sz="2400">
                <a:solidFill>
                  <a:srgbClr val="233C4F"/>
                </a:solidFill>
              </a:defRPr>
            </a:lvl8pPr>
            <a:lvl9pPr lvl="8" algn="ctr" rtl="0">
              <a:spcBef>
                <a:spcPts val="0"/>
              </a:spcBef>
              <a:spcAft>
                <a:spcPts val="0"/>
              </a:spcAft>
              <a:buClr>
                <a:srgbClr val="233C4F"/>
              </a:buClr>
              <a:buSzPts val="1800"/>
              <a:buNone/>
              <a:defRPr sz="2400">
                <a:solidFill>
                  <a:srgbClr val="233C4F"/>
                </a:solidFill>
              </a:defRPr>
            </a:lvl9pPr>
          </a:lstStyle>
          <a:p>
            <a:endParaRPr/>
          </a:p>
        </p:txBody>
      </p:sp>
      <p:sp>
        <p:nvSpPr>
          <p:cNvPr id="53" name="Google Shape;53;p3"/>
          <p:cNvSpPr txBox="1">
            <a:spLocks noGrp="1"/>
          </p:cNvSpPr>
          <p:nvPr>
            <p:ph type="subTitle" idx="1"/>
          </p:nvPr>
        </p:nvSpPr>
        <p:spPr>
          <a:xfrm>
            <a:off x="6256433" y="4075900"/>
            <a:ext cx="3510800" cy="770400"/>
          </a:xfrm>
          <a:prstGeom prst="rect">
            <a:avLst/>
          </a:prstGeom>
        </p:spPr>
        <p:txBody>
          <a:bodyPr spcFirstLastPara="1" wrap="square" lIns="91425" tIns="91425" rIns="91425" bIns="91425" anchor="t" anchorCtr="0">
            <a:normAutofit/>
          </a:bodyPr>
          <a:lstStyle>
            <a:lvl1pPr lvl="0" rtl="0">
              <a:lnSpc>
                <a:spcPct val="80000"/>
              </a:lnSpc>
              <a:spcBef>
                <a:spcPts val="0"/>
              </a:spcBef>
              <a:spcAft>
                <a:spcPts val="0"/>
              </a:spcAft>
              <a:buSzPts val="1300"/>
              <a:buNone/>
              <a:defRPr b="0"/>
            </a:lvl1pPr>
            <a:lvl2pPr lvl="1" algn="ctr" rtl="0">
              <a:lnSpc>
                <a:spcPct val="100000"/>
              </a:lnSpc>
              <a:spcBef>
                <a:spcPts val="0"/>
              </a:spcBef>
              <a:spcAft>
                <a:spcPts val="0"/>
              </a:spcAft>
              <a:buClr>
                <a:srgbClr val="541C1D"/>
              </a:buClr>
              <a:buSzPts val="1600"/>
              <a:buNone/>
              <a:defRPr>
                <a:solidFill>
                  <a:srgbClr val="541C1D"/>
                </a:solidFill>
              </a:defRPr>
            </a:lvl2pPr>
            <a:lvl3pPr lvl="2" algn="ctr" rtl="0">
              <a:lnSpc>
                <a:spcPct val="100000"/>
              </a:lnSpc>
              <a:spcBef>
                <a:spcPts val="0"/>
              </a:spcBef>
              <a:spcAft>
                <a:spcPts val="0"/>
              </a:spcAft>
              <a:buClr>
                <a:srgbClr val="541C1D"/>
              </a:buClr>
              <a:buSzPts val="1600"/>
              <a:buNone/>
              <a:defRPr>
                <a:solidFill>
                  <a:srgbClr val="541C1D"/>
                </a:solidFill>
              </a:defRPr>
            </a:lvl3pPr>
            <a:lvl4pPr lvl="3" algn="ctr" rtl="0">
              <a:lnSpc>
                <a:spcPct val="100000"/>
              </a:lnSpc>
              <a:spcBef>
                <a:spcPts val="0"/>
              </a:spcBef>
              <a:spcAft>
                <a:spcPts val="0"/>
              </a:spcAft>
              <a:buClr>
                <a:srgbClr val="541C1D"/>
              </a:buClr>
              <a:buSzPts val="1600"/>
              <a:buNone/>
              <a:defRPr>
                <a:solidFill>
                  <a:srgbClr val="541C1D"/>
                </a:solidFill>
              </a:defRPr>
            </a:lvl4pPr>
            <a:lvl5pPr lvl="4" algn="ctr" rtl="0">
              <a:lnSpc>
                <a:spcPct val="100000"/>
              </a:lnSpc>
              <a:spcBef>
                <a:spcPts val="0"/>
              </a:spcBef>
              <a:spcAft>
                <a:spcPts val="0"/>
              </a:spcAft>
              <a:buClr>
                <a:srgbClr val="541C1D"/>
              </a:buClr>
              <a:buSzPts val="1600"/>
              <a:buNone/>
              <a:defRPr>
                <a:solidFill>
                  <a:srgbClr val="541C1D"/>
                </a:solidFill>
              </a:defRPr>
            </a:lvl5pPr>
            <a:lvl6pPr lvl="5" algn="ctr" rtl="0">
              <a:lnSpc>
                <a:spcPct val="100000"/>
              </a:lnSpc>
              <a:spcBef>
                <a:spcPts val="0"/>
              </a:spcBef>
              <a:spcAft>
                <a:spcPts val="0"/>
              </a:spcAft>
              <a:buClr>
                <a:srgbClr val="541C1D"/>
              </a:buClr>
              <a:buSzPts val="1600"/>
              <a:buNone/>
              <a:defRPr>
                <a:solidFill>
                  <a:srgbClr val="541C1D"/>
                </a:solidFill>
              </a:defRPr>
            </a:lvl6pPr>
            <a:lvl7pPr lvl="6" algn="ctr" rtl="0">
              <a:lnSpc>
                <a:spcPct val="100000"/>
              </a:lnSpc>
              <a:spcBef>
                <a:spcPts val="0"/>
              </a:spcBef>
              <a:spcAft>
                <a:spcPts val="0"/>
              </a:spcAft>
              <a:buClr>
                <a:srgbClr val="541C1D"/>
              </a:buClr>
              <a:buSzPts val="1600"/>
              <a:buNone/>
              <a:defRPr>
                <a:solidFill>
                  <a:srgbClr val="541C1D"/>
                </a:solidFill>
              </a:defRPr>
            </a:lvl7pPr>
            <a:lvl8pPr lvl="7" algn="ctr" rtl="0">
              <a:lnSpc>
                <a:spcPct val="100000"/>
              </a:lnSpc>
              <a:spcBef>
                <a:spcPts val="0"/>
              </a:spcBef>
              <a:spcAft>
                <a:spcPts val="0"/>
              </a:spcAft>
              <a:buClr>
                <a:srgbClr val="541C1D"/>
              </a:buClr>
              <a:buSzPts val="1600"/>
              <a:buNone/>
              <a:defRPr>
                <a:solidFill>
                  <a:srgbClr val="541C1D"/>
                </a:solidFill>
              </a:defRPr>
            </a:lvl8pPr>
            <a:lvl9pPr lvl="8" algn="ctr" rtl="0">
              <a:lnSpc>
                <a:spcPct val="100000"/>
              </a:lnSpc>
              <a:spcBef>
                <a:spcPts val="0"/>
              </a:spcBef>
              <a:spcAft>
                <a:spcPts val="0"/>
              </a:spcAft>
              <a:buClr>
                <a:srgbClr val="541C1D"/>
              </a:buClr>
              <a:buSzPts val="1600"/>
              <a:buNone/>
              <a:defRPr>
                <a:solidFill>
                  <a:srgbClr val="541C1D"/>
                </a:solidFill>
              </a:defRPr>
            </a:lvl9pPr>
          </a:lstStyle>
          <a:p>
            <a:endParaRPr/>
          </a:p>
        </p:txBody>
      </p:sp>
      <p:sp>
        <p:nvSpPr>
          <p:cNvPr id="54" name="Google Shape;54;p3"/>
          <p:cNvSpPr txBox="1">
            <a:spLocks noGrp="1"/>
          </p:cNvSpPr>
          <p:nvPr>
            <p:ph type="title" idx="2" hasCustomPrompt="1"/>
          </p:nvPr>
        </p:nvSpPr>
        <p:spPr>
          <a:xfrm>
            <a:off x="6256200" y="2470133"/>
            <a:ext cx="4868800" cy="770400"/>
          </a:xfrm>
          <a:prstGeom prst="rect">
            <a:avLst/>
          </a:prstGeom>
          <a:noFill/>
        </p:spPr>
        <p:txBody>
          <a:bodyPr spcFirstLastPara="1" wrap="square" lIns="91425" tIns="91425" rIns="91425" bIns="91425" anchor="ctr" anchorCtr="0">
            <a:normAutofit/>
          </a:bodyPr>
          <a:lstStyle>
            <a:lvl1pPr lvl="0" rtl="0">
              <a:spcBef>
                <a:spcPts val="0"/>
              </a:spcBef>
              <a:spcAft>
                <a:spcPts val="0"/>
              </a:spcAft>
              <a:buSzPts val="5500"/>
              <a:buNone/>
              <a:defRPr sz="6400"/>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3"/>
          <p:cNvSpPr/>
          <p:nvPr/>
        </p:nvSpPr>
        <p:spPr>
          <a:xfrm rot="344346">
            <a:off x="640603" y="873998"/>
            <a:ext cx="13558403" cy="2844469"/>
          </a:xfrm>
          <a:custGeom>
            <a:avLst/>
            <a:gdLst/>
            <a:ahLst/>
            <a:cxnLst/>
            <a:rect l="l" t="t" r="r" b="b"/>
            <a:pathLst>
              <a:path w="406747" h="85333" extrusionOk="0">
                <a:moveTo>
                  <a:pt x="26611" y="43450"/>
                </a:moveTo>
                <a:cubicBezTo>
                  <a:pt x="22593" y="44990"/>
                  <a:pt x="-8550" y="50482"/>
                  <a:pt x="2500" y="52692"/>
                </a:cubicBezTo>
                <a:cubicBezTo>
                  <a:pt x="13551" y="54902"/>
                  <a:pt x="40073" y="63542"/>
                  <a:pt x="92914" y="56711"/>
                </a:cubicBezTo>
                <a:cubicBezTo>
                  <a:pt x="145756" y="49880"/>
                  <a:pt x="284857" y="6950"/>
                  <a:pt x="319549" y="11705"/>
                </a:cubicBezTo>
                <a:cubicBezTo>
                  <a:pt x="354241" y="16460"/>
                  <a:pt x="308432" y="86714"/>
                  <a:pt x="301065" y="85241"/>
                </a:cubicBezTo>
                <a:cubicBezTo>
                  <a:pt x="293698" y="83768"/>
                  <a:pt x="257733" y="13916"/>
                  <a:pt x="275347" y="2865"/>
                </a:cubicBezTo>
                <a:cubicBezTo>
                  <a:pt x="292961" y="-8185"/>
                  <a:pt x="384847" y="16259"/>
                  <a:pt x="406747" y="18938"/>
                </a:cubicBezTo>
              </a:path>
            </a:pathLst>
          </a:custGeom>
          <a:noFill/>
          <a:ln w="19050" cap="flat" cmpd="sng">
            <a:solidFill>
              <a:schemeClr val="dk2"/>
            </a:solidFill>
            <a:prstDash val="dash"/>
            <a:round/>
            <a:headEnd type="none" w="med" len="med"/>
            <a:tailEnd type="none" w="med" len="med"/>
          </a:ln>
        </p:spPr>
      </p:sp>
      <p:sp>
        <p:nvSpPr>
          <p:cNvPr id="56" name="Google Shape;56;p3"/>
          <p:cNvSpPr/>
          <p:nvPr/>
        </p:nvSpPr>
        <p:spPr>
          <a:xfrm>
            <a:off x="10157385" y="5647695"/>
            <a:ext cx="132647" cy="11694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10157396" y="5140489"/>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8" name="Google Shape;58;p3"/>
          <p:cNvGrpSpPr/>
          <p:nvPr/>
        </p:nvGrpSpPr>
        <p:grpSpPr>
          <a:xfrm rot="1056892">
            <a:off x="7463891" y="734917"/>
            <a:ext cx="2012171" cy="1280992"/>
            <a:chOff x="3908800" y="4074100"/>
            <a:chExt cx="1374325" cy="874925"/>
          </a:xfrm>
        </p:grpSpPr>
        <p:sp>
          <p:nvSpPr>
            <p:cNvPr id="59" name="Google Shape;59;p3"/>
            <p:cNvSpPr/>
            <p:nvPr/>
          </p:nvSpPr>
          <p:spPr>
            <a:xfrm>
              <a:off x="3908800" y="4074100"/>
              <a:ext cx="1374325" cy="874925"/>
            </a:xfrm>
            <a:custGeom>
              <a:avLst/>
              <a:gdLst/>
              <a:ahLst/>
              <a:cxnLst/>
              <a:rect l="l" t="t" r="r" b="b"/>
              <a:pathLst>
                <a:path w="54973" h="34997" extrusionOk="0">
                  <a:moveTo>
                    <a:pt x="48538" y="1"/>
                  </a:moveTo>
                  <a:cubicBezTo>
                    <a:pt x="46825" y="1"/>
                    <a:pt x="34" y="22856"/>
                    <a:pt x="34" y="23187"/>
                  </a:cubicBezTo>
                  <a:cubicBezTo>
                    <a:pt x="0" y="23855"/>
                    <a:pt x="4637" y="34896"/>
                    <a:pt x="5538" y="34996"/>
                  </a:cubicBezTo>
                  <a:cubicBezTo>
                    <a:pt x="5544" y="34997"/>
                    <a:pt x="5551" y="34997"/>
                    <a:pt x="5559" y="34997"/>
                  </a:cubicBezTo>
                  <a:cubicBezTo>
                    <a:pt x="7676" y="34997"/>
                    <a:pt x="53208" y="12608"/>
                    <a:pt x="54072" y="11212"/>
                  </a:cubicBezTo>
                  <a:cubicBezTo>
                    <a:pt x="54973" y="9845"/>
                    <a:pt x="49636" y="338"/>
                    <a:pt x="48568" y="4"/>
                  </a:cubicBezTo>
                  <a:cubicBezTo>
                    <a:pt x="48561" y="2"/>
                    <a:pt x="48551" y="1"/>
                    <a:pt x="48538"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3980525" y="4608950"/>
              <a:ext cx="56725" cy="119900"/>
            </a:xfrm>
            <a:custGeom>
              <a:avLst/>
              <a:gdLst/>
              <a:ahLst/>
              <a:cxnLst/>
              <a:rect l="l" t="t" r="r" b="b"/>
              <a:pathLst>
                <a:path w="2269" h="4796" extrusionOk="0">
                  <a:moveTo>
                    <a:pt x="259" y="1"/>
                  </a:moveTo>
                  <a:cubicBezTo>
                    <a:pt x="225" y="1"/>
                    <a:pt x="193" y="19"/>
                    <a:pt x="167" y="59"/>
                  </a:cubicBezTo>
                  <a:cubicBezTo>
                    <a:pt x="67" y="126"/>
                    <a:pt x="0" y="192"/>
                    <a:pt x="67" y="326"/>
                  </a:cubicBezTo>
                  <a:cubicBezTo>
                    <a:pt x="367" y="1093"/>
                    <a:pt x="701" y="1793"/>
                    <a:pt x="1067" y="2561"/>
                  </a:cubicBezTo>
                  <a:cubicBezTo>
                    <a:pt x="1401" y="3295"/>
                    <a:pt x="1735" y="4062"/>
                    <a:pt x="2102" y="4762"/>
                  </a:cubicBezTo>
                  <a:cubicBezTo>
                    <a:pt x="2135" y="4796"/>
                    <a:pt x="2168" y="4796"/>
                    <a:pt x="2235" y="4796"/>
                  </a:cubicBezTo>
                  <a:cubicBezTo>
                    <a:pt x="2268" y="4762"/>
                    <a:pt x="2268" y="4729"/>
                    <a:pt x="2268" y="4662"/>
                  </a:cubicBezTo>
                  <a:cubicBezTo>
                    <a:pt x="2001" y="3895"/>
                    <a:pt x="1735" y="3128"/>
                    <a:pt x="1401" y="2394"/>
                  </a:cubicBezTo>
                  <a:cubicBezTo>
                    <a:pt x="1067" y="1627"/>
                    <a:pt x="767" y="893"/>
                    <a:pt x="434" y="126"/>
                  </a:cubicBezTo>
                  <a:cubicBezTo>
                    <a:pt x="373" y="45"/>
                    <a:pt x="312" y="1"/>
                    <a:pt x="2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4022200" y="4590925"/>
              <a:ext cx="37550" cy="78725"/>
            </a:xfrm>
            <a:custGeom>
              <a:avLst/>
              <a:gdLst/>
              <a:ahLst/>
              <a:cxnLst/>
              <a:rect l="l" t="t" r="r" b="b"/>
              <a:pathLst>
                <a:path w="1502" h="3149" extrusionOk="0">
                  <a:moveTo>
                    <a:pt x="242" y="1"/>
                  </a:moveTo>
                  <a:cubicBezTo>
                    <a:pt x="217" y="1"/>
                    <a:pt x="191" y="5"/>
                    <a:pt x="168" y="13"/>
                  </a:cubicBezTo>
                  <a:cubicBezTo>
                    <a:pt x="34" y="79"/>
                    <a:pt x="1" y="179"/>
                    <a:pt x="34" y="313"/>
                  </a:cubicBezTo>
                  <a:cubicBezTo>
                    <a:pt x="268" y="813"/>
                    <a:pt x="468" y="1247"/>
                    <a:pt x="668" y="1714"/>
                  </a:cubicBezTo>
                  <a:cubicBezTo>
                    <a:pt x="868" y="2181"/>
                    <a:pt x="1102" y="2648"/>
                    <a:pt x="1335" y="3082"/>
                  </a:cubicBezTo>
                  <a:cubicBezTo>
                    <a:pt x="1369" y="3148"/>
                    <a:pt x="1435" y="3148"/>
                    <a:pt x="1469" y="3148"/>
                  </a:cubicBezTo>
                  <a:cubicBezTo>
                    <a:pt x="1502" y="3082"/>
                    <a:pt x="1502" y="3048"/>
                    <a:pt x="1502" y="3015"/>
                  </a:cubicBezTo>
                  <a:cubicBezTo>
                    <a:pt x="1369" y="2514"/>
                    <a:pt x="1202" y="2014"/>
                    <a:pt x="1002" y="1547"/>
                  </a:cubicBezTo>
                  <a:cubicBezTo>
                    <a:pt x="801" y="1113"/>
                    <a:pt x="635" y="613"/>
                    <a:pt x="435"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4068075" y="4567050"/>
              <a:ext cx="37550" cy="78400"/>
            </a:xfrm>
            <a:custGeom>
              <a:avLst/>
              <a:gdLst/>
              <a:ahLst/>
              <a:cxnLst/>
              <a:rect l="l" t="t" r="r" b="b"/>
              <a:pathLst>
                <a:path w="1502" h="3136" extrusionOk="0">
                  <a:moveTo>
                    <a:pt x="167" y="0"/>
                  </a:moveTo>
                  <a:cubicBezTo>
                    <a:pt x="34" y="100"/>
                    <a:pt x="1" y="167"/>
                    <a:pt x="34" y="301"/>
                  </a:cubicBezTo>
                  <a:cubicBezTo>
                    <a:pt x="267" y="801"/>
                    <a:pt x="468" y="1268"/>
                    <a:pt x="668" y="1735"/>
                  </a:cubicBezTo>
                  <a:cubicBezTo>
                    <a:pt x="868" y="2169"/>
                    <a:pt x="1101" y="2636"/>
                    <a:pt x="1335" y="3103"/>
                  </a:cubicBezTo>
                  <a:cubicBezTo>
                    <a:pt x="1368" y="3136"/>
                    <a:pt x="1435" y="3136"/>
                    <a:pt x="1468" y="3136"/>
                  </a:cubicBezTo>
                  <a:cubicBezTo>
                    <a:pt x="1502" y="3103"/>
                    <a:pt x="1502" y="3069"/>
                    <a:pt x="1502" y="3002"/>
                  </a:cubicBezTo>
                  <a:cubicBezTo>
                    <a:pt x="1368" y="2502"/>
                    <a:pt x="1235" y="2002"/>
                    <a:pt x="1001" y="1568"/>
                  </a:cubicBezTo>
                  <a:cubicBezTo>
                    <a:pt x="801" y="1101"/>
                    <a:pt x="634" y="601"/>
                    <a:pt x="434" y="134"/>
                  </a:cubicBezTo>
                  <a:cubicBezTo>
                    <a:pt x="401" y="67"/>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4114775" y="4543025"/>
              <a:ext cx="38375" cy="78250"/>
            </a:xfrm>
            <a:custGeom>
              <a:avLst/>
              <a:gdLst/>
              <a:ahLst/>
              <a:cxnLst/>
              <a:rect l="l" t="t" r="r" b="b"/>
              <a:pathLst>
                <a:path w="1535" h="3130" extrusionOk="0">
                  <a:moveTo>
                    <a:pt x="256" y="0"/>
                  </a:moveTo>
                  <a:cubicBezTo>
                    <a:pt x="226" y="0"/>
                    <a:pt x="195" y="9"/>
                    <a:pt x="167" y="27"/>
                  </a:cubicBezTo>
                  <a:cubicBezTo>
                    <a:pt x="67" y="94"/>
                    <a:pt x="1" y="194"/>
                    <a:pt x="67" y="294"/>
                  </a:cubicBezTo>
                  <a:cubicBezTo>
                    <a:pt x="267" y="795"/>
                    <a:pt x="468" y="1262"/>
                    <a:pt x="668" y="1729"/>
                  </a:cubicBezTo>
                  <a:cubicBezTo>
                    <a:pt x="901" y="2196"/>
                    <a:pt x="1101" y="2629"/>
                    <a:pt x="1335" y="3096"/>
                  </a:cubicBezTo>
                  <a:cubicBezTo>
                    <a:pt x="1402" y="3130"/>
                    <a:pt x="1435" y="3130"/>
                    <a:pt x="1468" y="3130"/>
                  </a:cubicBezTo>
                  <a:cubicBezTo>
                    <a:pt x="1535" y="3096"/>
                    <a:pt x="1535" y="3063"/>
                    <a:pt x="1535" y="3029"/>
                  </a:cubicBezTo>
                  <a:cubicBezTo>
                    <a:pt x="1402" y="2529"/>
                    <a:pt x="1235" y="2029"/>
                    <a:pt x="1035" y="1562"/>
                  </a:cubicBezTo>
                  <a:cubicBezTo>
                    <a:pt x="801" y="1095"/>
                    <a:pt x="634" y="594"/>
                    <a:pt x="434" y="127"/>
                  </a:cubicBezTo>
                  <a:cubicBezTo>
                    <a:pt x="410" y="55"/>
                    <a:pt x="334" y="0"/>
                    <a:pt x="25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4158150" y="4524525"/>
              <a:ext cx="37550" cy="78400"/>
            </a:xfrm>
            <a:custGeom>
              <a:avLst/>
              <a:gdLst/>
              <a:ahLst/>
              <a:cxnLst/>
              <a:rect l="l" t="t" r="r" b="b"/>
              <a:pathLst>
                <a:path w="1502" h="3136" extrusionOk="0">
                  <a:moveTo>
                    <a:pt x="167" y="0"/>
                  </a:moveTo>
                  <a:cubicBezTo>
                    <a:pt x="33" y="100"/>
                    <a:pt x="0" y="167"/>
                    <a:pt x="33" y="300"/>
                  </a:cubicBezTo>
                  <a:cubicBezTo>
                    <a:pt x="234" y="801"/>
                    <a:pt x="434" y="1234"/>
                    <a:pt x="667" y="1701"/>
                  </a:cubicBezTo>
                  <a:cubicBezTo>
                    <a:pt x="867" y="2168"/>
                    <a:pt x="1068" y="2635"/>
                    <a:pt x="1334" y="3102"/>
                  </a:cubicBezTo>
                  <a:cubicBezTo>
                    <a:pt x="1368" y="3136"/>
                    <a:pt x="1401" y="3136"/>
                    <a:pt x="1434" y="3136"/>
                  </a:cubicBezTo>
                  <a:cubicBezTo>
                    <a:pt x="1501" y="3102"/>
                    <a:pt x="1501" y="3036"/>
                    <a:pt x="1501" y="3002"/>
                  </a:cubicBezTo>
                  <a:cubicBezTo>
                    <a:pt x="1368" y="2502"/>
                    <a:pt x="1201" y="2002"/>
                    <a:pt x="1001" y="1535"/>
                  </a:cubicBezTo>
                  <a:cubicBezTo>
                    <a:pt x="767" y="1101"/>
                    <a:pt x="634" y="601"/>
                    <a:pt x="400" y="134"/>
                  </a:cubicBezTo>
                  <a:cubicBezTo>
                    <a:pt x="367" y="33"/>
                    <a:pt x="234"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4195675" y="4503675"/>
              <a:ext cx="55900" cy="120100"/>
            </a:xfrm>
            <a:custGeom>
              <a:avLst/>
              <a:gdLst/>
              <a:ahLst/>
              <a:cxnLst/>
              <a:rect l="l" t="t" r="r" b="b"/>
              <a:pathLst>
                <a:path w="2236" h="4804" extrusionOk="0">
                  <a:moveTo>
                    <a:pt x="250" y="0"/>
                  </a:moveTo>
                  <a:cubicBezTo>
                    <a:pt x="219" y="0"/>
                    <a:pt x="189" y="11"/>
                    <a:pt x="167" y="33"/>
                  </a:cubicBezTo>
                  <a:cubicBezTo>
                    <a:pt x="34" y="134"/>
                    <a:pt x="0" y="200"/>
                    <a:pt x="34" y="334"/>
                  </a:cubicBezTo>
                  <a:cubicBezTo>
                    <a:pt x="367" y="1068"/>
                    <a:pt x="701" y="1801"/>
                    <a:pt x="1034" y="2535"/>
                  </a:cubicBezTo>
                  <a:cubicBezTo>
                    <a:pt x="1368" y="3303"/>
                    <a:pt x="1701" y="4036"/>
                    <a:pt x="2068" y="4770"/>
                  </a:cubicBezTo>
                  <a:cubicBezTo>
                    <a:pt x="2135" y="4804"/>
                    <a:pt x="2168" y="4804"/>
                    <a:pt x="2202" y="4804"/>
                  </a:cubicBezTo>
                  <a:cubicBezTo>
                    <a:pt x="2235" y="4770"/>
                    <a:pt x="2235" y="4704"/>
                    <a:pt x="2235" y="4670"/>
                  </a:cubicBezTo>
                  <a:cubicBezTo>
                    <a:pt x="2002" y="3870"/>
                    <a:pt x="1701" y="3136"/>
                    <a:pt x="1368" y="2369"/>
                  </a:cubicBezTo>
                  <a:cubicBezTo>
                    <a:pt x="1034" y="1635"/>
                    <a:pt x="734" y="867"/>
                    <a:pt x="400" y="134"/>
                  </a:cubicBezTo>
                  <a:cubicBezTo>
                    <a:pt x="378" y="45"/>
                    <a:pt x="312" y="0"/>
                    <a:pt x="25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4237375" y="4485925"/>
              <a:ext cx="37550" cy="78650"/>
            </a:xfrm>
            <a:custGeom>
              <a:avLst/>
              <a:gdLst/>
              <a:ahLst/>
              <a:cxnLst/>
              <a:rect l="l" t="t" r="r" b="b"/>
              <a:pathLst>
                <a:path w="1502" h="3146" extrusionOk="0">
                  <a:moveTo>
                    <a:pt x="208" y="1"/>
                  </a:moveTo>
                  <a:cubicBezTo>
                    <a:pt x="193" y="1"/>
                    <a:pt x="179" y="4"/>
                    <a:pt x="167" y="10"/>
                  </a:cubicBezTo>
                  <a:cubicBezTo>
                    <a:pt x="33" y="76"/>
                    <a:pt x="0" y="176"/>
                    <a:pt x="33" y="310"/>
                  </a:cubicBezTo>
                  <a:cubicBezTo>
                    <a:pt x="234" y="810"/>
                    <a:pt x="434" y="1244"/>
                    <a:pt x="667" y="1711"/>
                  </a:cubicBezTo>
                  <a:cubicBezTo>
                    <a:pt x="867" y="2178"/>
                    <a:pt x="1067" y="2612"/>
                    <a:pt x="1334" y="3079"/>
                  </a:cubicBezTo>
                  <a:cubicBezTo>
                    <a:pt x="1368" y="3145"/>
                    <a:pt x="1401" y="3145"/>
                    <a:pt x="1434" y="3145"/>
                  </a:cubicBezTo>
                  <a:cubicBezTo>
                    <a:pt x="1501" y="3079"/>
                    <a:pt x="1501" y="3045"/>
                    <a:pt x="1501" y="3012"/>
                  </a:cubicBezTo>
                  <a:cubicBezTo>
                    <a:pt x="1368" y="2511"/>
                    <a:pt x="1201" y="2011"/>
                    <a:pt x="1001" y="1544"/>
                  </a:cubicBezTo>
                  <a:cubicBezTo>
                    <a:pt x="801" y="1077"/>
                    <a:pt x="634" y="577"/>
                    <a:pt x="400" y="143"/>
                  </a:cubicBezTo>
                  <a:cubicBezTo>
                    <a:pt x="373" y="61"/>
                    <a:pt x="278" y="1"/>
                    <a:pt x="20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4284075" y="4462500"/>
              <a:ext cx="37550" cy="78725"/>
            </a:xfrm>
            <a:custGeom>
              <a:avLst/>
              <a:gdLst/>
              <a:ahLst/>
              <a:cxnLst/>
              <a:rect l="l" t="t" r="r" b="b"/>
              <a:pathLst>
                <a:path w="1502" h="3149" extrusionOk="0">
                  <a:moveTo>
                    <a:pt x="219" y="1"/>
                  </a:moveTo>
                  <a:cubicBezTo>
                    <a:pt x="200" y="1"/>
                    <a:pt x="183" y="5"/>
                    <a:pt x="167" y="13"/>
                  </a:cubicBezTo>
                  <a:cubicBezTo>
                    <a:pt x="33" y="113"/>
                    <a:pt x="0" y="179"/>
                    <a:pt x="33" y="313"/>
                  </a:cubicBezTo>
                  <a:cubicBezTo>
                    <a:pt x="234" y="813"/>
                    <a:pt x="467" y="1280"/>
                    <a:pt x="667" y="1747"/>
                  </a:cubicBezTo>
                  <a:cubicBezTo>
                    <a:pt x="867" y="2181"/>
                    <a:pt x="1067" y="2648"/>
                    <a:pt x="1334" y="3115"/>
                  </a:cubicBezTo>
                  <a:cubicBezTo>
                    <a:pt x="1368" y="3148"/>
                    <a:pt x="1401" y="3148"/>
                    <a:pt x="1468" y="3148"/>
                  </a:cubicBezTo>
                  <a:cubicBezTo>
                    <a:pt x="1501" y="3115"/>
                    <a:pt x="1501" y="3082"/>
                    <a:pt x="1501" y="3015"/>
                  </a:cubicBezTo>
                  <a:cubicBezTo>
                    <a:pt x="1368" y="2514"/>
                    <a:pt x="1201" y="2014"/>
                    <a:pt x="1001" y="1580"/>
                  </a:cubicBezTo>
                  <a:cubicBezTo>
                    <a:pt x="801" y="1113"/>
                    <a:pt x="634" y="613"/>
                    <a:pt x="434" y="146"/>
                  </a:cubicBezTo>
                  <a:cubicBezTo>
                    <a:pt x="357" y="44"/>
                    <a:pt x="281" y="1"/>
                    <a:pt x="2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a:off x="4329925" y="4437625"/>
              <a:ext cx="37550" cy="78575"/>
            </a:xfrm>
            <a:custGeom>
              <a:avLst/>
              <a:gdLst/>
              <a:ahLst/>
              <a:cxnLst/>
              <a:rect l="l" t="t" r="r" b="b"/>
              <a:pathLst>
                <a:path w="1502" h="3143" extrusionOk="0">
                  <a:moveTo>
                    <a:pt x="208" y="0"/>
                  </a:moveTo>
                  <a:cubicBezTo>
                    <a:pt x="195" y="0"/>
                    <a:pt x="181" y="2"/>
                    <a:pt x="167" y="7"/>
                  </a:cubicBezTo>
                  <a:cubicBezTo>
                    <a:pt x="34" y="107"/>
                    <a:pt x="1" y="174"/>
                    <a:pt x="34" y="307"/>
                  </a:cubicBezTo>
                  <a:cubicBezTo>
                    <a:pt x="234" y="807"/>
                    <a:pt x="468" y="1274"/>
                    <a:pt x="668" y="1708"/>
                  </a:cubicBezTo>
                  <a:cubicBezTo>
                    <a:pt x="868" y="2175"/>
                    <a:pt x="1068" y="2642"/>
                    <a:pt x="1335" y="3109"/>
                  </a:cubicBezTo>
                  <a:cubicBezTo>
                    <a:pt x="1368" y="3143"/>
                    <a:pt x="1402" y="3143"/>
                    <a:pt x="1468" y="3143"/>
                  </a:cubicBezTo>
                  <a:cubicBezTo>
                    <a:pt x="1502" y="3109"/>
                    <a:pt x="1502" y="3076"/>
                    <a:pt x="1502" y="3009"/>
                  </a:cubicBezTo>
                  <a:cubicBezTo>
                    <a:pt x="1368" y="2509"/>
                    <a:pt x="1202" y="2008"/>
                    <a:pt x="1001" y="1575"/>
                  </a:cubicBezTo>
                  <a:cubicBezTo>
                    <a:pt x="801" y="1108"/>
                    <a:pt x="634" y="607"/>
                    <a:pt x="434" y="140"/>
                  </a:cubicBezTo>
                  <a:cubicBezTo>
                    <a:pt x="377" y="83"/>
                    <a:pt x="294" y="0"/>
                    <a:pt x="20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4372450" y="4419975"/>
              <a:ext cx="37550" cy="78700"/>
            </a:xfrm>
            <a:custGeom>
              <a:avLst/>
              <a:gdLst/>
              <a:ahLst/>
              <a:cxnLst/>
              <a:rect l="l" t="t" r="r" b="b"/>
              <a:pathLst>
                <a:path w="1502" h="3148" extrusionOk="0">
                  <a:moveTo>
                    <a:pt x="242" y="0"/>
                  </a:moveTo>
                  <a:cubicBezTo>
                    <a:pt x="217" y="0"/>
                    <a:pt x="191" y="5"/>
                    <a:pt x="168" y="12"/>
                  </a:cubicBezTo>
                  <a:cubicBezTo>
                    <a:pt x="34" y="112"/>
                    <a:pt x="1" y="179"/>
                    <a:pt x="34" y="313"/>
                  </a:cubicBezTo>
                  <a:cubicBezTo>
                    <a:pt x="268" y="813"/>
                    <a:pt x="468" y="1247"/>
                    <a:pt x="668" y="1714"/>
                  </a:cubicBezTo>
                  <a:cubicBezTo>
                    <a:pt x="868" y="2181"/>
                    <a:pt x="1102" y="2648"/>
                    <a:pt x="1335" y="3115"/>
                  </a:cubicBezTo>
                  <a:cubicBezTo>
                    <a:pt x="1369" y="3148"/>
                    <a:pt x="1435" y="3148"/>
                    <a:pt x="1469" y="3148"/>
                  </a:cubicBezTo>
                  <a:cubicBezTo>
                    <a:pt x="1502" y="3115"/>
                    <a:pt x="1502" y="3048"/>
                    <a:pt x="1502" y="3015"/>
                  </a:cubicBezTo>
                  <a:cubicBezTo>
                    <a:pt x="1369" y="2514"/>
                    <a:pt x="1235" y="2014"/>
                    <a:pt x="1002" y="1547"/>
                  </a:cubicBezTo>
                  <a:cubicBezTo>
                    <a:pt x="801" y="1113"/>
                    <a:pt x="635" y="613"/>
                    <a:pt x="435" y="146"/>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4421650" y="4394425"/>
              <a:ext cx="56750" cy="120100"/>
            </a:xfrm>
            <a:custGeom>
              <a:avLst/>
              <a:gdLst/>
              <a:ahLst/>
              <a:cxnLst/>
              <a:rect l="l" t="t" r="r" b="b"/>
              <a:pathLst>
                <a:path w="2270" h="4804" extrusionOk="0">
                  <a:moveTo>
                    <a:pt x="267" y="0"/>
                  </a:moveTo>
                  <a:cubicBezTo>
                    <a:pt x="234" y="0"/>
                    <a:pt x="201" y="11"/>
                    <a:pt x="168" y="34"/>
                  </a:cubicBezTo>
                  <a:cubicBezTo>
                    <a:pt x="34" y="100"/>
                    <a:pt x="1" y="200"/>
                    <a:pt x="34" y="334"/>
                  </a:cubicBezTo>
                  <a:cubicBezTo>
                    <a:pt x="368" y="1068"/>
                    <a:pt x="701" y="1768"/>
                    <a:pt x="1035" y="2535"/>
                  </a:cubicBezTo>
                  <a:cubicBezTo>
                    <a:pt x="1369" y="3303"/>
                    <a:pt x="1702" y="4037"/>
                    <a:pt x="2102" y="4737"/>
                  </a:cubicBezTo>
                  <a:cubicBezTo>
                    <a:pt x="2136" y="4804"/>
                    <a:pt x="2169" y="4804"/>
                    <a:pt x="2203" y="4804"/>
                  </a:cubicBezTo>
                  <a:cubicBezTo>
                    <a:pt x="2269" y="4737"/>
                    <a:pt x="2269" y="4704"/>
                    <a:pt x="2269" y="4670"/>
                  </a:cubicBezTo>
                  <a:cubicBezTo>
                    <a:pt x="2002" y="3870"/>
                    <a:pt x="1702" y="3136"/>
                    <a:pt x="1369" y="2369"/>
                  </a:cubicBezTo>
                  <a:cubicBezTo>
                    <a:pt x="1035" y="1635"/>
                    <a:pt x="768" y="868"/>
                    <a:pt x="435" y="134"/>
                  </a:cubicBezTo>
                  <a:cubicBezTo>
                    <a:pt x="390" y="45"/>
                    <a:pt x="331" y="0"/>
                    <a:pt x="2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4464200" y="4376225"/>
              <a:ext cx="37550" cy="78275"/>
            </a:xfrm>
            <a:custGeom>
              <a:avLst/>
              <a:gdLst/>
              <a:ahLst/>
              <a:cxnLst/>
              <a:rect l="l" t="t" r="r" b="b"/>
              <a:pathLst>
                <a:path w="1502" h="3131" extrusionOk="0">
                  <a:moveTo>
                    <a:pt x="244" y="1"/>
                  </a:moveTo>
                  <a:cubicBezTo>
                    <a:pt x="220" y="1"/>
                    <a:pt x="195" y="9"/>
                    <a:pt x="167" y="28"/>
                  </a:cubicBezTo>
                  <a:cubicBezTo>
                    <a:pt x="34" y="95"/>
                    <a:pt x="0" y="195"/>
                    <a:pt x="34" y="295"/>
                  </a:cubicBezTo>
                  <a:cubicBezTo>
                    <a:pt x="267" y="795"/>
                    <a:pt x="467" y="1262"/>
                    <a:pt x="667" y="1729"/>
                  </a:cubicBezTo>
                  <a:cubicBezTo>
                    <a:pt x="867" y="2196"/>
                    <a:pt x="1101" y="2630"/>
                    <a:pt x="1334" y="3097"/>
                  </a:cubicBezTo>
                  <a:cubicBezTo>
                    <a:pt x="1368" y="3130"/>
                    <a:pt x="1435" y="3130"/>
                    <a:pt x="1468" y="3130"/>
                  </a:cubicBezTo>
                  <a:cubicBezTo>
                    <a:pt x="1501" y="3097"/>
                    <a:pt x="1501" y="3063"/>
                    <a:pt x="1501" y="3030"/>
                  </a:cubicBezTo>
                  <a:cubicBezTo>
                    <a:pt x="1368" y="2530"/>
                    <a:pt x="1234" y="2029"/>
                    <a:pt x="1001" y="1562"/>
                  </a:cubicBezTo>
                  <a:cubicBezTo>
                    <a:pt x="801" y="1095"/>
                    <a:pt x="634" y="595"/>
                    <a:pt x="434" y="128"/>
                  </a:cubicBezTo>
                  <a:cubicBezTo>
                    <a:pt x="362" y="56"/>
                    <a:pt x="307" y="1"/>
                    <a:pt x="24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4510050" y="4353250"/>
              <a:ext cx="37550" cy="78725"/>
            </a:xfrm>
            <a:custGeom>
              <a:avLst/>
              <a:gdLst/>
              <a:ahLst/>
              <a:cxnLst/>
              <a:rect l="l" t="t" r="r" b="b"/>
              <a:pathLst>
                <a:path w="1502" h="3149" extrusionOk="0">
                  <a:moveTo>
                    <a:pt x="238" y="1"/>
                  </a:moveTo>
                  <a:cubicBezTo>
                    <a:pt x="215" y="1"/>
                    <a:pt x="191" y="5"/>
                    <a:pt x="168" y="13"/>
                  </a:cubicBezTo>
                  <a:cubicBezTo>
                    <a:pt x="34" y="113"/>
                    <a:pt x="1" y="180"/>
                    <a:pt x="34" y="313"/>
                  </a:cubicBezTo>
                  <a:cubicBezTo>
                    <a:pt x="268" y="813"/>
                    <a:pt x="468" y="1247"/>
                    <a:pt x="668" y="1714"/>
                  </a:cubicBezTo>
                  <a:cubicBezTo>
                    <a:pt x="868" y="2181"/>
                    <a:pt x="1102" y="2648"/>
                    <a:pt x="1335" y="3115"/>
                  </a:cubicBezTo>
                  <a:cubicBezTo>
                    <a:pt x="1368" y="3148"/>
                    <a:pt x="1435" y="3148"/>
                    <a:pt x="1469" y="3148"/>
                  </a:cubicBezTo>
                  <a:cubicBezTo>
                    <a:pt x="1502" y="3115"/>
                    <a:pt x="1502" y="3048"/>
                    <a:pt x="1502" y="3015"/>
                  </a:cubicBezTo>
                  <a:cubicBezTo>
                    <a:pt x="1368" y="2515"/>
                    <a:pt x="1202" y="2014"/>
                    <a:pt x="1002" y="1547"/>
                  </a:cubicBezTo>
                  <a:cubicBezTo>
                    <a:pt x="801" y="1114"/>
                    <a:pt x="635" y="613"/>
                    <a:pt x="434" y="146"/>
                  </a:cubicBezTo>
                  <a:cubicBezTo>
                    <a:pt x="384" y="44"/>
                    <a:pt x="313" y="1"/>
                    <a:pt x="23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a:off x="4556750" y="4328325"/>
              <a:ext cx="37550" cy="78625"/>
            </a:xfrm>
            <a:custGeom>
              <a:avLst/>
              <a:gdLst/>
              <a:ahLst/>
              <a:cxnLst/>
              <a:rect l="l" t="t" r="r" b="b"/>
              <a:pathLst>
                <a:path w="1502" h="3145" extrusionOk="0">
                  <a:moveTo>
                    <a:pt x="221" y="0"/>
                  </a:moveTo>
                  <a:cubicBezTo>
                    <a:pt x="203" y="0"/>
                    <a:pt x="185" y="3"/>
                    <a:pt x="168" y="9"/>
                  </a:cubicBezTo>
                  <a:cubicBezTo>
                    <a:pt x="68" y="109"/>
                    <a:pt x="1" y="176"/>
                    <a:pt x="68" y="309"/>
                  </a:cubicBezTo>
                  <a:cubicBezTo>
                    <a:pt x="268" y="810"/>
                    <a:pt x="468" y="1243"/>
                    <a:pt x="668" y="1710"/>
                  </a:cubicBezTo>
                  <a:cubicBezTo>
                    <a:pt x="901" y="2177"/>
                    <a:pt x="1102" y="2644"/>
                    <a:pt x="1335" y="3078"/>
                  </a:cubicBezTo>
                  <a:cubicBezTo>
                    <a:pt x="1402" y="3145"/>
                    <a:pt x="1435" y="3145"/>
                    <a:pt x="1469" y="3145"/>
                  </a:cubicBezTo>
                  <a:cubicBezTo>
                    <a:pt x="1502" y="3078"/>
                    <a:pt x="1502" y="3045"/>
                    <a:pt x="1502" y="3011"/>
                  </a:cubicBezTo>
                  <a:cubicBezTo>
                    <a:pt x="1402" y="2511"/>
                    <a:pt x="1235" y="2011"/>
                    <a:pt x="1002" y="1544"/>
                  </a:cubicBezTo>
                  <a:cubicBezTo>
                    <a:pt x="801" y="1110"/>
                    <a:pt x="635" y="610"/>
                    <a:pt x="434" y="143"/>
                  </a:cubicBezTo>
                  <a:cubicBezTo>
                    <a:pt x="380" y="60"/>
                    <a:pt x="302" y="0"/>
                    <a:pt x="2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a:off x="4598450" y="4310725"/>
              <a:ext cx="38400" cy="78725"/>
            </a:xfrm>
            <a:custGeom>
              <a:avLst/>
              <a:gdLst/>
              <a:ahLst/>
              <a:cxnLst/>
              <a:rect l="l" t="t" r="r" b="b"/>
              <a:pathLst>
                <a:path w="1536" h="3149" extrusionOk="0">
                  <a:moveTo>
                    <a:pt x="242" y="1"/>
                  </a:moveTo>
                  <a:cubicBezTo>
                    <a:pt x="217" y="1"/>
                    <a:pt x="191" y="5"/>
                    <a:pt x="167" y="13"/>
                  </a:cubicBezTo>
                  <a:cubicBezTo>
                    <a:pt x="67" y="79"/>
                    <a:pt x="1" y="179"/>
                    <a:pt x="67" y="313"/>
                  </a:cubicBezTo>
                  <a:cubicBezTo>
                    <a:pt x="268" y="813"/>
                    <a:pt x="468" y="1247"/>
                    <a:pt x="668" y="1714"/>
                  </a:cubicBezTo>
                  <a:cubicBezTo>
                    <a:pt x="901" y="2181"/>
                    <a:pt x="1101" y="2614"/>
                    <a:pt x="1335" y="3081"/>
                  </a:cubicBezTo>
                  <a:cubicBezTo>
                    <a:pt x="1402" y="3148"/>
                    <a:pt x="1435" y="3148"/>
                    <a:pt x="1468" y="3148"/>
                  </a:cubicBezTo>
                  <a:cubicBezTo>
                    <a:pt x="1535" y="3081"/>
                    <a:pt x="1535" y="3048"/>
                    <a:pt x="1535" y="3015"/>
                  </a:cubicBezTo>
                  <a:cubicBezTo>
                    <a:pt x="1402" y="2514"/>
                    <a:pt x="1235" y="2014"/>
                    <a:pt x="1035" y="1547"/>
                  </a:cubicBezTo>
                  <a:cubicBezTo>
                    <a:pt x="801" y="1080"/>
                    <a:pt x="634" y="580"/>
                    <a:pt x="434" y="146"/>
                  </a:cubicBezTo>
                  <a:cubicBezTo>
                    <a:pt x="409" y="44"/>
                    <a:pt x="325" y="1"/>
                    <a:pt x="24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3"/>
            <p:cNvSpPr/>
            <p:nvPr/>
          </p:nvSpPr>
          <p:spPr>
            <a:xfrm>
              <a:off x="4651825" y="4284775"/>
              <a:ext cx="56725" cy="119675"/>
            </a:xfrm>
            <a:custGeom>
              <a:avLst/>
              <a:gdLst/>
              <a:ahLst/>
              <a:cxnLst/>
              <a:rect l="l" t="t" r="r" b="b"/>
              <a:pathLst>
                <a:path w="2269" h="4787" extrusionOk="0">
                  <a:moveTo>
                    <a:pt x="279" y="0"/>
                  </a:moveTo>
                  <a:cubicBezTo>
                    <a:pt x="241" y="0"/>
                    <a:pt x="202" y="15"/>
                    <a:pt x="167" y="50"/>
                  </a:cubicBezTo>
                  <a:cubicBezTo>
                    <a:pt x="67" y="117"/>
                    <a:pt x="1" y="217"/>
                    <a:pt x="67" y="317"/>
                  </a:cubicBezTo>
                  <a:cubicBezTo>
                    <a:pt x="401" y="1084"/>
                    <a:pt x="734" y="1784"/>
                    <a:pt x="1068" y="2552"/>
                  </a:cubicBezTo>
                  <a:cubicBezTo>
                    <a:pt x="1402" y="3286"/>
                    <a:pt x="1735" y="4053"/>
                    <a:pt x="2102" y="4753"/>
                  </a:cubicBezTo>
                  <a:cubicBezTo>
                    <a:pt x="2135" y="4787"/>
                    <a:pt x="2169" y="4787"/>
                    <a:pt x="2235" y="4787"/>
                  </a:cubicBezTo>
                  <a:cubicBezTo>
                    <a:pt x="2269" y="4753"/>
                    <a:pt x="2269" y="4720"/>
                    <a:pt x="2269" y="4687"/>
                  </a:cubicBezTo>
                  <a:cubicBezTo>
                    <a:pt x="2002" y="3886"/>
                    <a:pt x="1735" y="3119"/>
                    <a:pt x="1402" y="2385"/>
                  </a:cubicBezTo>
                  <a:cubicBezTo>
                    <a:pt x="1068" y="1618"/>
                    <a:pt x="768" y="884"/>
                    <a:pt x="434" y="117"/>
                  </a:cubicBezTo>
                  <a:cubicBezTo>
                    <a:pt x="412" y="51"/>
                    <a:pt x="348" y="0"/>
                    <a:pt x="27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4693525" y="4266675"/>
              <a:ext cx="37550" cy="78575"/>
            </a:xfrm>
            <a:custGeom>
              <a:avLst/>
              <a:gdLst/>
              <a:ahLst/>
              <a:cxnLst/>
              <a:rect l="l" t="t" r="r" b="b"/>
              <a:pathLst>
                <a:path w="1502" h="3143" extrusionOk="0">
                  <a:moveTo>
                    <a:pt x="210" y="0"/>
                  </a:moveTo>
                  <a:cubicBezTo>
                    <a:pt x="195" y="0"/>
                    <a:pt x="181" y="2"/>
                    <a:pt x="167" y="7"/>
                  </a:cubicBezTo>
                  <a:cubicBezTo>
                    <a:pt x="34" y="107"/>
                    <a:pt x="0" y="173"/>
                    <a:pt x="34" y="307"/>
                  </a:cubicBezTo>
                  <a:cubicBezTo>
                    <a:pt x="267" y="807"/>
                    <a:pt x="467" y="1274"/>
                    <a:pt x="668" y="1741"/>
                  </a:cubicBezTo>
                  <a:cubicBezTo>
                    <a:pt x="868" y="2175"/>
                    <a:pt x="1101" y="2642"/>
                    <a:pt x="1335" y="3109"/>
                  </a:cubicBezTo>
                  <a:cubicBezTo>
                    <a:pt x="1401" y="3142"/>
                    <a:pt x="1435" y="3142"/>
                    <a:pt x="1468" y="3142"/>
                  </a:cubicBezTo>
                  <a:cubicBezTo>
                    <a:pt x="1501" y="3109"/>
                    <a:pt x="1501" y="3076"/>
                    <a:pt x="1501" y="3009"/>
                  </a:cubicBezTo>
                  <a:cubicBezTo>
                    <a:pt x="1401" y="2508"/>
                    <a:pt x="1235" y="2008"/>
                    <a:pt x="1001" y="1574"/>
                  </a:cubicBezTo>
                  <a:cubicBezTo>
                    <a:pt x="801" y="1107"/>
                    <a:pt x="634" y="607"/>
                    <a:pt x="434" y="140"/>
                  </a:cubicBezTo>
                  <a:cubicBezTo>
                    <a:pt x="405" y="83"/>
                    <a:pt x="302" y="0"/>
                    <a:pt x="21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4740225" y="4244025"/>
              <a:ext cx="38375" cy="78700"/>
            </a:xfrm>
            <a:custGeom>
              <a:avLst/>
              <a:gdLst/>
              <a:ahLst/>
              <a:cxnLst/>
              <a:rect l="l" t="t" r="r" b="b"/>
              <a:pathLst>
                <a:path w="1535" h="3148" extrusionOk="0">
                  <a:moveTo>
                    <a:pt x="242" y="0"/>
                  </a:moveTo>
                  <a:cubicBezTo>
                    <a:pt x="216" y="0"/>
                    <a:pt x="191" y="4"/>
                    <a:pt x="167" y="12"/>
                  </a:cubicBezTo>
                  <a:cubicBezTo>
                    <a:pt x="67" y="79"/>
                    <a:pt x="0" y="179"/>
                    <a:pt x="67" y="312"/>
                  </a:cubicBezTo>
                  <a:cubicBezTo>
                    <a:pt x="267" y="813"/>
                    <a:pt x="467" y="1246"/>
                    <a:pt x="668" y="1713"/>
                  </a:cubicBezTo>
                  <a:cubicBezTo>
                    <a:pt x="901" y="2180"/>
                    <a:pt x="1101" y="2647"/>
                    <a:pt x="1335" y="3081"/>
                  </a:cubicBezTo>
                  <a:cubicBezTo>
                    <a:pt x="1401" y="3148"/>
                    <a:pt x="1435" y="3148"/>
                    <a:pt x="1468" y="3148"/>
                  </a:cubicBezTo>
                  <a:cubicBezTo>
                    <a:pt x="1535" y="3081"/>
                    <a:pt x="1535" y="3048"/>
                    <a:pt x="1535" y="3014"/>
                  </a:cubicBezTo>
                  <a:cubicBezTo>
                    <a:pt x="1401" y="2514"/>
                    <a:pt x="1235" y="2013"/>
                    <a:pt x="1034" y="1546"/>
                  </a:cubicBezTo>
                  <a:cubicBezTo>
                    <a:pt x="801" y="1079"/>
                    <a:pt x="634" y="579"/>
                    <a:pt x="434" y="145"/>
                  </a:cubicBezTo>
                  <a:cubicBezTo>
                    <a:pt x="409" y="44"/>
                    <a:pt x="32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4786100" y="4219300"/>
              <a:ext cx="38375" cy="78400"/>
            </a:xfrm>
            <a:custGeom>
              <a:avLst/>
              <a:gdLst/>
              <a:ahLst/>
              <a:cxnLst/>
              <a:rect l="l" t="t" r="r" b="b"/>
              <a:pathLst>
                <a:path w="1535" h="3136" extrusionOk="0">
                  <a:moveTo>
                    <a:pt x="167" y="0"/>
                  </a:moveTo>
                  <a:cubicBezTo>
                    <a:pt x="67" y="67"/>
                    <a:pt x="0" y="167"/>
                    <a:pt x="67" y="301"/>
                  </a:cubicBezTo>
                  <a:cubicBezTo>
                    <a:pt x="267" y="768"/>
                    <a:pt x="467" y="1235"/>
                    <a:pt x="667" y="1702"/>
                  </a:cubicBezTo>
                  <a:cubicBezTo>
                    <a:pt x="901" y="2169"/>
                    <a:pt x="1101" y="2602"/>
                    <a:pt x="1334" y="3069"/>
                  </a:cubicBezTo>
                  <a:cubicBezTo>
                    <a:pt x="1401" y="3136"/>
                    <a:pt x="1434" y="3136"/>
                    <a:pt x="1468" y="3136"/>
                  </a:cubicBezTo>
                  <a:cubicBezTo>
                    <a:pt x="1534" y="3069"/>
                    <a:pt x="1534" y="3036"/>
                    <a:pt x="1534" y="3002"/>
                  </a:cubicBezTo>
                  <a:cubicBezTo>
                    <a:pt x="1401" y="2502"/>
                    <a:pt x="1234" y="2002"/>
                    <a:pt x="1034" y="1535"/>
                  </a:cubicBezTo>
                  <a:cubicBezTo>
                    <a:pt x="801" y="1068"/>
                    <a:pt x="634" y="567"/>
                    <a:pt x="434" y="134"/>
                  </a:cubicBezTo>
                  <a:cubicBezTo>
                    <a:pt x="400" y="34"/>
                    <a:pt x="267"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4829450" y="4201100"/>
              <a:ext cx="37550" cy="78275"/>
            </a:xfrm>
            <a:custGeom>
              <a:avLst/>
              <a:gdLst/>
              <a:ahLst/>
              <a:cxnLst/>
              <a:rect l="l" t="t" r="r" b="b"/>
              <a:pathLst>
                <a:path w="1502" h="3131" extrusionOk="0">
                  <a:moveTo>
                    <a:pt x="235" y="1"/>
                  </a:moveTo>
                  <a:cubicBezTo>
                    <a:pt x="210" y="1"/>
                    <a:pt x="186" y="9"/>
                    <a:pt x="167" y="28"/>
                  </a:cubicBezTo>
                  <a:cubicBezTo>
                    <a:pt x="34" y="95"/>
                    <a:pt x="1" y="195"/>
                    <a:pt x="34" y="295"/>
                  </a:cubicBezTo>
                  <a:cubicBezTo>
                    <a:pt x="234" y="795"/>
                    <a:pt x="434" y="1262"/>
                    <a:pt x="668" y="1729"/>
                  </a:cubicBezTo>
                  <a:cubicBezTo>
                    <a:pt x="868" y="2196"/>
                    <a:pt x="1068" y="2630"/>
                    <a:pt x="1335" y="3097"/>
                  </a:cubicBezTo>
                  <a:cubicBezTo>
                    <a:pt x="1368" y="3130"/>
                    <a:pt x="1402" y="3130"/>
                    <a:pt x="1468" y="3130"/>
                  </a:cubicBezTo>
                  <a:cubicBezTo>
                    <a:pt x="1502" y="3097"/>
                    <a:pt x="1502" y="3063"/>
                    <a:pt x="1502" y="3030"/>
                  </a:cubicBezTo>
                  <a:cubicBezTo>
                    <a:pt x="1368" y="2530"/>
                    <a:pt x="1201" y="2029"/>
                    <a:pt x="1001" y="1562"/>
                  </a:cubicBezTo>
                  <a:cubicBezTo>
                    <a:pt x="801" y="1095"/>
                    <a:pt x="634" y="595"/>
                    <a:pt x="401" y="128"/>
                  </a:cubicBezTo>
                  <a:cubicBezTo>
                    <a:pt x="377" y="56"/>
                    <a:pt x="301" y="1"/>
                    <a:pt x="2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4876150" y="4182300"/>
              <a:ext cx="56725" cy="119575"/>
            </a:xfrm>
            <a:custGeom>
              <a:avLst/>
              <a:gdLst/>
              <a:ahLst/>
              <a:cxnLst/>
              <a:rect l="l" t="t" r="r" b="b"/>
              <a:pathLst>
                <a:path w="2269" h="4783" extrusionOk="0">
                  <a:moveTo>
                    <a:pt x="242" y="0"/>
                  </a:moveTo>
                  <a:cubicBezTo>
                    <a:pt x="217" y="0"/>
                    <a:pt x="192" y="4"/>
                    <a:pt x="167" y="13"/>
                  </a:cubicBezTo>
                  <a:cubicBezTo>
                    <a:pt x="34" y="113"/>
                    <a:pt x="1" y="179"/>
                    <a:pt x="34" y="313"/>
                  </a:cubicBezTo>
                  <a:cubicBezTo>
                    <a:pt x="368" y="1047"/>
                    <a:pt x="701" y="1781"/>
                    <a:pt x="1035" y="2514"/>
                  </a:cubicBezTo>
                  <a:cubicBezTo>
                    <a:pt x="1368" y="3282"/>
                    <a:pt x="1702" y="4015"/>
                    <a:pt x="2102" y="4716"/>
                  </a:cubicBezTo>
                  <a:cubicBezTo>
                    <a:pt x="2135" y="4783"/>
                    <a:pt x="2169" y="4783"/>
                    <a:pt x="2202" y="4783"/>
                  </a:cubicBezTo>
                  <a:cubicBezTo>
                    <a:pt x="2269" y="4716"/>
                    <a:pt x="2269" y="4683"/>
                    <a:pt x="2269" y="4649"/>
                  </a:cubicBezTo>
                  <a:cubicBezTo>
                    <a:pt x="2002" y="3849"/>
                    <a:pt x="1702" y="3115"/>
                    <a:pt x="1368" y="2348"/>
                  </a:cubicBezTo>
                  <a:cubicBezTo>
                    <a:pt x="1035" y="1614"/>
                    <a:pt x="768" y="847"/>
                    <a:pt x="434" y="113"/>
                  </a:cubicBezTo>
                  <a:cubicBezTo>
                    <a:pt x="384" y="38"/>
                    <a:pt x="315"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4917850" y="4164800"/>
              <a:ext cx="37550" cy="78700"/>
            </a:xfrm>
            <a:custGeom>
              <a:avLst/>
              <a:gdLst/>
              <a:ahLst/>
              <a:cxnLst/>
              <a:rect l="l" t="t" r="r" b="b"/>
              <a:pathLst>
                <a:path w="1502" h="3148" extrusionOk="0">
                  <a:moveTo>
                    <a:pt x="238" y="0"/>
                  </a:moveTo>
                  <a:cubicBezTo>
                    <a:pt x="215" y="0"/>
                    <a:pt x="191" y="4"/>
                    <a:pt x="167" y="12"/>
                  </a:cubicBezTo>
                  <a:cubicBezTo>
                    <a:pt x="34" y="79"/>
                    <a:pt x="0" y="179"/>
                    <a:pt x="34" y="312"/>
                  </a:cubicBezTo>
                  <a:cubicBezTo>
                    <a:pt x="234" y="813"/>
                    <a:pt x="467" y="1246"/>
                    <a:pt x="668" y="1713"/>
                  </a:cubicBezTo>
                  <a:cubicBezTo>
                    <a:pt x="868" y="2180"/>
                    <a:pt x="1068" y="2614"/>
                    <a:pt x="1335" y="3081"/>
                  </a:cubicBezTo>
                  <a:cubicBezTo>
                    <a:pt x="1368" y="3148"/>
                    <a:pt x="1401" y="3148"/>
                    <a:pt x="1468" y="3148"/>
                  </a:cubicBezTo>
                  <a:cubicBezTo>
                    <a:pt x="1502" y="3081"/>
                    <a:pt x="1502" y="3048"/>
                    <a:pt x="1502" y="3014"/>
                  </a:cubicBezTo>
                  <a:cubicBezTo>
                    <a:pt x="1368" y="2514"/>
                    <a:pt x="1201" y="2014"/>
                    <a:pt x="1001" y="1547"/>
                  </a:cubicBezTo>
                  <a:cubicBezTo>
                    <a:pt x="801" y="1080"/>
                    <a:pt x="634" y="579"/>
                    <a:pt x="434" y="146"/>
                  </a:cubicBezTo>
                  <a:cubicBezTo>
                    <a:pt x="383" y="44"/>
                    <a:pt x="313" y="0"/>
                    <a:pt x="23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4963725" y="4140900"/>
              <a:ext cx="37550" cy="78425"/>
            </a:xfrm>
            <a:custGeom>
              <a:avLst/>
              <a:gdLst/>
              <a:ahLst/>
              <a:cxnLst/>
              <a:rect l="l" t="t" r="r" b="b"/>
              <a:pathLst>
                <a:path w="1502" h="3137" extrusionOk="0">
                  <a:moveTo>
                    <a:pt x="167" y="1"/>
                  </a:moveTo>
                  <a:cubicBezTo>
                    <a:pt x="33" y="101"/>
                    <a:pt x="0" y="168"/>
                    <a:pt x="33" y="301"/>
                  </a:cubicBezTo>
                  <a:cubicBezTo>
                    <a:pt x="234" y="801"/>
                    <a:pt x="467" y="1235"/>
                    <a:pt x="667" y="1702"/>
                  </a:cubicBezTo>
                  <a:cubicBezTo>
                    <a:pt x="867" y="2169"/>
                    <a:pt x="1068" y="2636"/>
                    <a:pt x="1334" y="3070"/>
                  </a:cubicBezTo>
                  <a:cubicBezTo>
                    <a:pt x="1368" y="3136"/>
                    <a:pt x="1401" y="3136"/>
                    <a:pt x="1468" y="3136"/>
                  </a:cubicBezTo>
                  <a:cubicBezTo>
                    <a:pt x="1501" y="3070"/>
                    <a:pt x="1501" y="3036"/>
                    <a:pt x="1501" y="3003"/>
                  </a:cubicBezTo>
                  <a:cubicBezTo>
                    <a:pt x="1368" y="2503"/>
                    <a:pt x="1201" y="2002"/>
                    <a:pt x="1001" y="1535"/>
                  </a:cubicBezTo>
                  <a:cubicBezTo>
                    <a:pt x="801" y="1102"/>
                    <a:pt x="634" y="601"/>
                    <a:pt x="434" y="134"/>
                  </a:cubicBezTo>
                  <a:cubicBezTo>
                    <a:pt x="367"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5010425" y="4116425"/>
              <a:ext cx="37550" cy="78700"/>
            </a:xfrm>
            <a:custGeom>
              <a:avLst/>
              <a:gdLst/>
              <a:ahLst/>
              <a:cxnLst/>
              <a:rect l="l" t="t" r="r" b="b"/>
              <a:pathLst>
                <a:path w="1502" h="3148" extrusionOk="0">
                  <a:moveTo>
                    <a:pt x="242" y="0"/>
                  </a:moveTo>
                  <a:cubicBezTo>
                    <a:pt x="216" y="0"/>
                    <a:pt x="191" y="5"/>
                    <a:pt x="167" y="12"/>
                  </a:cubicBezTo>
                  <a:cubicBezTo>
                    <a:pt x="33" y="112"/>
                    <a:pt x="0" y="179"/>
                    <a:pt x="33" y="313"/>
                  </a:cubicBezTo>
                  <a:cubicBezTo>
                    <a:pt x="267" y="813"/>
                    <a:pt x="467" y="1280"/>
                    <a:pt x="667" y="1714"/>
                  </a:cubicBezTo>
                  <a:cubicBezTo>
                    <a:pt x="867" y="2181"/>
                    <a:pt x="1101" y="2648"/>
                    <a:pt x="1334" y="3115"/>
                  </a:cubicBezTo>
                  <a:cubicBezTo>
                    <a:pt x="1368" y="3148"/>
                    <a:pt x="1434" y="3148"/>
                    <a:pt x="1468" y="3148"/>
                  </a:cubicBezTo>
                  <a:cubicBezTo>
                    <a:pt x="1501" y="3115"/>
                    <a:pt x="1501" y="3081"/>
                    <a:pt x="1501" y="3015"/>
                  </a:cubicBezTo>
                  <a:cubicBezTo>
                    <a:pt x="1368" y="2514"/>
                    <a:pt x="1234" y="2014"/>
                    <a:pt x="1001" y="1547"/>
                  </a:cubicBezTo>
                  <a:cubicBezTo>
                    <a:pt x="801" y="1113"/>
                    <a:pt x="634" y="613"/>
                    <a:pt x="434" y="146"/>
                  </a:cubicBezTo>
                  <a:cubicBezTo>
                    <a:pt x="408" y="44"/>
                    <a:pt x="324" y="0"/>
                    <a:pt x="2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5052950" y="4098375"/>
              <a:ext cx="38375" cy="78425"/>
            </a:xfrm>
            <a:custGeom>
              <a:avLst/>
              <a:gdLst/>
              <a:ahLst/>
              <a:cxnLst/>
              <a:rect l="l" t="t" r="r" b="b"/>
              <a:pathLst>
                <a:path w="1535" h="3137" extrusionOk="0">
                  <a:moveTo>
                    <a:pt x="167" y="1"/>
                  </a:moveTo>
                  <a:cubicBezTo>
                    <a:pt x="67" y="67"/>
                    <a:pt x="0" y="167"/>
                    <a:pt x="67" y="301"/>
                  </a:cubicBezTo>
                  <a:cubicBezTo>
                    <a:pt x="267" y="801"/>
                    <a:pt x="467" y="1235"/>
                    <a:pt x="667" y="1702"/>
                  </a:cubicBezTo>
                  <a:cubicBezTo>
                    <a:pt x="901" y="2169"/>
                    <a:pt x="1101" y="2636"/>
                    <a:pt x="1335" y="3069"/>
                  </a:cubicBezTo>
                  <a:cubicBezTo>
                    <a:pt x="1401" y="3136"/>
                    <a:pt x="1435" y="3136"/>
                    <a:pt x="1468" y="3136"/>
                  </a:cubicBezTo>
                  <a:cubicBezTo>
                    <a:pt x="1535" y="3069"/>
                    <a:pt x="1535" y="3036"/>
                    <a:pt x="1535" y="3003"/>
                  </a:cubicBezTo>
                  <a:cubicBezTo>
                    <a:pt x="1401" y="2502"/>
                    <a:pt x="1235" y="2002"/>
                    <a:pt x="1034" y="1535"/>
                  </a:cubicBezTo>
                  <a:cubicBezTo>
                    <a:pt x="801" y="1068"/>
                    <a:pt x="634" y="568"/>
                    <a:pt x="434" y="134"/>
                  </a:cubicBezTo>
                  <a:cubicBezTo>
                    <a:pt x="401" y="34"/>
                    <a:pt x="267" y="1"/>
                    <a:pt x="16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4496725" y="4540775"/>
              <a:ext cx="45050" cy="42750"/>
            </a:xfrm>
            <a:custGeom>
              <a:avLst/>
              <a:gdLst/>
              <a:ahLst/>
              <a:cxnLst/>
              <a:rect l="l" t="t" r="r" b="b"/>
              <a:pathLst>
                <a:path w="1802" h="1710" extrusionOk="0">
                  <a:moveTo>
                    <a:pt x="805" y="0"/>
                  </a:moveTo>
                  <a:cubicBezTo>
                    <a:pt x="715" y="0"/>
                    <a:pt x="624" y="16"/>
                    <a:pt x="534" y="51"/>
                  </a:cubicBezTo>
                  <a:cubicBezTo>
                    <a:pt x="167" y="217"/>
                    <a:pt x="0" y="718"/>
                    <a:pt x="200" y="1151"/>
                  </a:cubicBezTo>
                  <a:cubicBezTo>
                    <a:pt x="379" y="1509"/>
                    <a:pt x="675" y="1710"/>
                    <a:pt x="983" y="1710"/>
                  </a:cubicBezTo>
                  <a:cubicBezTo>
                    <a:pt x="1078" y="1710"/>
                    <a:pt x="1174" y="1691"/>
                    <a:pt x="1268" y="1652"/>
                  </a:cubicBezTo>
                  <a:cubicBezTo>
                    <a:pt x="1635" y="1485"/>
                    <a:pt x="1801" y="985"/>
                    <a:pt x="1601" y="551"/>
                  </a:cubicBezTo>
                  <a:cubicBezTo>
                    <a:pt x="1469" y="234"/>
                    <a:pt x="1148" y="0"/>
                    <a:pt x="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687675" y="4457375"/>
              <a:ext cx="45075" cy="42775"/>
            </a:xfrm>
            <a:custGeom>
              <a:avLst/>
              <a:gdLst/>
              <a:ahLst/>
              <a:cxnLst/>
              <a:rect l="l" t="t" r="r" b="b"/>
              <a:pathLst>
                <a:path w="1803" h="1711" extrusionOk="0">
                  <a:moveTo>
                    <a:pt x="772" y="0"/>
                  </a:moveTo>
                  <a:cubicBezTo>
                    <a:pt x="691" y="0"/>
                    <a:pt x="611" y="16"/>
                    <a:pt x="535" y="51"/>
                  </a:cubicBezTo>
                  <a:cubicBezTo>
                    <a:pt x="168" y="218"/>
                    <a:pt x="1" y="718"/>
                    <a:pt x="201" y="1152"/>
                  </a:cubicBezTo>
                  <a:cubicBezTo>
                    <a:pt x="354" y="1509"/>
                    <a:pt x="664" y="1710"/>
                    <a:pt x="965" y="1710"/>
                  </a:cubicBezTo>
                  <a:cubicBezTo>
                    <a:pt x="1057" y="1710"/>
                    <a:pt x="1149" y="1691"/>
                    <a:pt x="1235" y="1652"/>
                  </a:cubicBezTo>
                  <a:cubicBezTo>
                    <a:pt x="1635" y="1485"/>
                    <a:pt x="1802" y="985"/>
                    <a:pt x="1569" y="551"/>
                  </a:cubicBezTo>
                  <a:cubicBezTo>
                    <a:pt x="1410" y="234"/>
                    <a:pt x="1084" y="0"/>
                    <a:pt x="7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4562600" y="4496150"/>
              <a:ext cx="110100" cy="76800"/>
            </a:xfrm>
            <a:custGeom>
              <a:avLst/>
              <a:gdLst/>
              <a:ahLst/>
              <a:cxnLst/>
              <a:rect l="l" t="t" r="r" b="b"/>
              <a:pathLst>
                <a:path w="4404" h="3072" extrusionOk="0">
                  <a:moveTo>
                    <a:pt x="4170" y="1"/>
                  </a:moveTo>
                  <a:cubicBezTo>
                    <a:pt x="4070" y="1"/>
                    <a:pt x="4003" y="101"/>
                    <a:pt x="4003" y="168"/>
                  </a:cubicBezTo>
                  <a:cubicBezTo>
                    <a:pt x="4003" y="635"/>
                    <a:pt x="3870" y="1102"/>
                    <a:pt x="3670" y="1469"/>
                  </a:cubicBezTo>
                  <a:cubicBezTo>
                    <a:pt x="3469" y="1836"/>
                    <a:pt x="3136" y="2136"/>
                    <a:pt x="2702" y="2336"/>
                  </a:cubicBezTo>
                  <a:cubicBezTo>
                    <a:pt x="2462" y="2489"/>
                    <a:pt x="2179" y="2556"/>
                    <a:pt x="1900" y="2556"/>
                  </a:cubicBezTo>
                  <a:cubicBezTo>
                    <a:pt x="1752" y="2556"/>
                    <a:pt x="1606" y="2537"/>
                    <a:pt x="1468" y="2503"/>
                  </a:cubicBezTo>
                  <a:cubicBezTo>
                    <a:pt x="1034" y="2436"/>
                    <a:pt x="567" y="2236"/>
                    <a:pt x="234" y="1936"/>
                  </a:cubicBezTo>
                  <a:cubicBezTo>
                    <a:pt x="167" y="1902"/>
                    <a:pt x="134" y="1902"/>
                    <a:pt x="67" y="1902"/>
                  </a:cubicBezTo>
                  <a:cubicBezTo>
                    <a:pt x="0" y="1936"/>
                    <a:pt x="0" y="2002"/>
                    <a:pt x="34" y="2102"/>
                  </a:cubicBezTo>
                  <a:cubicBezTo>
                    <a:pt x="367" y="2503"/>
                    <a:pt x="801" y="2803"/>
                    <a:pt x="1335" y="2970"/>
                  </a:cubicBezTo>
                  <a:cubicBezTo>
                    <a:pt x="1550" y="3037"/>
                    <a:pt x="1776" y="3072"/>
                    <a:pt x="2002" y="3072"/>
                  </a:cubicBezTo>
                  <a:cubicBezTo>
                    <a:pt x="2336" y="3072"/>
                    <a:pt x="2670" y="2996"/>
                    <a:pt x="2969" y="2836"/>
                  </a:cubicBezTo>
                  <a:cubicBezTo>
                    <a:pt x="3469" y="2636"/>
                    <a:pt x="3870" y="2236"/>
                    <a:pt x="4137" y="1736"/>
                  </a:cubicBezTo>
                  <a:cubicBezTo>
                    <a:pt x="4370" y="1235"/>
                    <a:pt x="4403" y="668"/>
                    <a:pt x="4303" y="134"/>
                  </a:cubicBezTo>
                  <a:cubicBezTo>
                    <a:pt x="4303" y="68"/>
                    <a:pt x="4237" y="1"/>
                    <a:pt x="4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4711025" y="4492800"/>
              <a:ext cx="103450" cy="78425"/>
            </a:xfrm>
            <a:custGeom>
              <a:avLst/>
              <a:gdLst/>
              <a:ahLst/>
              <a:cxnLst/>
              <a:rect l="l" t="t" r="r" b="b"/>
              <a:pathLst>
                <a:path w="4138" h="3137" extrusionOk="0">
                  <a:moveTo>
                    <a:pt x="2381" y="1"/>
                  </a:moveTo>
                  <a:cubicBezTo>
                    <a:pt x="2086" y="1"/>
                    <a:pt x="1774" y="65"/>
                    <a:pt x="1469" y="202"/>
                  </a:cubicBezTo>
                  <a:cubicBezTo>
                    <a:pt x="501" y="602"/>
                    <a:pt x="1" y="1569"/>
                    <a:pt x="368" y="2303"/>
                  </a:cubicBezTo>
                  <a:cubicBezTo>
                    <a:pt x="597" y="2830"/>
                    <a:pt x="1156" y="3137"/>
                    <a:pt x="1798" y="3137"/>
                  </a:cubicBezTo>
                  <a:cubicBezTo>
                    <a:pt x="2090" y="3137"/>
                    <a:pt x="2400" y="3073"/>
                    <a:pt x="2703" y="2937"/>
                  </a:cubicBezTo>
                  <a:cubicBezTo>
                    <a:pt x="3637" y="2537"/>
                    <a:pt x="4137" y="1569"/>
                    <a:pt x="3804" y="802"/>
                  </a:cubicBezTo>
                  <a:cubicBezTo>
                    <a:pt x="3575" y="300"/>
                    <a:pt x="3019"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4475875" y="4605400"/>
              <a:ext cx="103425" cy="78400"/>
            </a:xfrm>
            <a:custGeom>
              <a:avLst/>
              <a:gdLst/>
              <a:ahLst/>
              <a:cxnLst/>
              <a:rect l="l" t="t" r="r" b="b"/>
              <a:pathLst>
                <a:path w="4137" h="3136" extrusionOk="0">
                  <a:moveTo>
                    <a:pt x="2380" y="0"/>
                  </a:moveTo>
                  <a:cubicBezTo>
                    <a:pt x="2086" y="0"/>
                    <a:pt x="1773" y="64"/>
                    <a:pt x="1468" y="201"/>
                  </a:cubicBezTo>
                  <a:cubicBezTo>
                    <a:pt x="501" y="601"/>
                    <a:pt x="0" y="1569"/>
                    <a:pt x="334" y="2302"/>
                  </a:cubicBezTo>
                  <a:cubicBezTo>
                    <a:pt x="563" y="2829"/>
                    <a:pt x="1122" y="3136"/>
                    <a:pt x="1763" y="3136"/>
                  </a:cubicBezTo>
                  <a:cubicBezTo>
                    <a:pt x="2056" y="3136"/>
                    <a:pt x="2366" y="3072"/>
                    <a:pt x="2669" y="2936"/>
                  </a:cubicBezTo>
                  <a:cubicBezTo>
                    <a:pt x="3636" y="2536"/>
                    <a:pt x="4136" y="1569"/>
                    <a:pt x="3803" y="801"/>
                  </a:cubicBezTo>
                  <a:cubicBezTo>
                    <a:pt x="3575" y="299"/>
                    <a:pt x="3019"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 name="Google Shape;90;p3"/>
          <p:cNvSpPr/>
          <p:nvPr/>
        </p:nvSpPr>
        <p:spPr>
          <a:xfrm>
            <a:off x="1149729" y="876223"/>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1459985" y="630529"/>
            <a:ext cx="132647" cy="11694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rot="-5400000">
            <a:off x="9477607" y="4222305"/>
            <a:ext cx="1492199" cy="39366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85590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blipFill>
          <a:blip r:embed="rId2"/>
          <a:stretch>
            <a:fillRect/>
          </a:stretch>
        </a:blipFill>
        <a:effectLst/>
      </p:bgPr>
    </p:bg>
    <p:spTree>
      <p:nvGrpSpPr>
        <p:cNvPr id="1" name="Shape 429"/>
        <p:cNvGrpSpPr/>
        <p:nvPr/>
      </p:nvGrpSpPr>
      <p:grpSpPr>
        <a:xfrm>
          <a:off x="0" y="0"/>
          <a:ext cx="0" cy="0"/>
          <a:chOff x="0" y="0"/>
          <a:chExt cx="0" cy="0"/>
        </a:xfrm>
      </p:grpSpPr>
      <p:sp>
        <p:nvSpPr>
          <p:cNvPr id="430" name="Google Shape;430;p21"/>
          <p:cNvSpPr txBox="1">
            <a:spLocks noGrp="1"/>
          </p:cNvSpPr>
          <p:nvPr>
            <p:ph type="ctrTitle"/>
          </p:nvPr>
        </p:nvSpPr>
        <p:spPr>
          <a:xfrm flipH="1">
            <a:off x="1545333" y="2255833"/>
            <a:ext cx="2914000" cy="770400"/>
          </a:xfrm>
          <a:prstGeom prst="rect">
            <a:avLst/>
          </a:prstGeom>
        </p:spPr>
        <p:txBody>
          <a:bodyPr spcFirstLastPara="1" wrap="square" lIns="91425" tIns="91425" rIns="91425" bIns="91425" anchor="b" anchorCtr="0">
            <a:normAutofit/>
          </a:bodyPr>
          <a:lstStyle>
            <a:lvl1pPr lvl="0" rtl="0">
              <a:lnSpc>
                <a:spcPct val="70000"/>
              </a:lnSpc>
              <a:spcBef>
                <a:spcPts val="0"/>
              </a:spcBef>
              <a:spcAft>
                <a:spcPts val="0"/>
              </a:spcAft>
              <a:buSzPts val="2400"/>
              <a:buNone/>
              <a:defRPr sz="2933"/>
            </a:lvl1pPr>
            <a:lvl2pPr lvl="1" rtl="0">
              <a:spcBef>
                <a:spcPts val="0"/>
              </a:spcBef>
              <a:spcAft>
                <a:spcPts val="0"/>
              </a:spcAft>
              <a:buClr>
                <a:schemeClr val="dk2"/>
              </a:buClr>
              <a:buSzPts val="1800"/>
              <a:buNone/>
              <a:defRPr sz="2400">
                <a:solidFill>
                  <a:schemeClr val="dk2"/>
                </a:solidFill>
              </a:defRPr>
            </a:lvl2pPr>
            <a:lvl3pPr lvl="2" rtl="0">
              <a:spcBef>
                <a:spcPts val="0"/>
              </a:spcBef>
              <a:spcAft>
                <a:spcPts val="0"/>
              </a:spcAft>
              <a:buClr>
                <a:schemeClr val="dk2"/>
              </a:buClr>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431" name="Google Shape;431;p21"/>
          <p:cNvSpPr txBox="1">
            <a:spLocks noGrp="1"/>
          </p:cNvSpPr>
          <p:nvPr>
            <p:ph type="subTitle" idx="1"/>
          </p:nvPr>
        </p:nvSpPr>
        <p:spPr>
          <a:xfrm flipH="1">
            <a:off x="1545267" y="2862500"/>
            <a:ext cx="2914000" cy="770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000"/>
              <a:buNone/>
              <a:defRPr sz="1867" b="0"/>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sp>
        <p:nvSpPr>
          <p:cNvPr id="432" name="Google Shape;432;p21"/>
          <p:cNvSpPr/>
          <p:nvPr/>
        </p:nvSpPr>
        <p:spPr>
          <a:xfrm rot="-5586105" flipH="1">
            <a:off x="877762" y="4157474"/>
            <a:ext cx="1908007" cy="3797453"/>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21"/>
          <p:cNvSpPr/>
          <p:nvPr/>
        </p:nvSpPr>
        <p:spPr>
          <a:xfrm>
            <a:off x="10299773" y="-84517"/>
            <a:ext cx="2183233" cy="92955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4" name="Google Shape;434;p21"/>
          <p:cNvGrpSpPr/>
          <p:nvPr/>
        </p:nvGrpSpPr>
        <p:grpSpPr>
          <a:xfrm>
            <a:off x="1462512" y="5619531"/>
            <a:ext cx="895699" cy="631032"/>
            <a:chOff x="4259550" y="437326"/>
            <a:chExt cx="376112" cy="264976"/>
          </a:xfrm>
        </p:grpSpPr>
        <p:sp>
          <p:nvSpPr>
            <p:cNvPr id="435" name="Google Shape;435;p21"/>
            <p:cNvSpPr/>
            <p:nvPr/>
          </p:nvSpPr>
          <p:spPr>
            <a:xfrm>
              <a:off x="4581912" y="43732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1"/>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1"/>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8" name="Google Shape;438;p21"/>
          <p:cNvGrpSpPr/>
          <p:nvPr/>
        </p:nvGrpSpPr>
        <p:grpSpPr>
          <a:xfrm>
            <a:off x="615667" y="3937700"/>
            <a:ext cx="795033" cy="1109200"/>
            <a:chOff x="1656350" y="2894175"/>
            <a:chExt cx="596275" cy="831900"/>
          </a:xfrm>
        </p:grpSpPr>
        <p:sp>
          <p:nvSpPr>
            <p:cNvPr id="439" name="Google Shape;439;p21"/>
            <p:cNvSpPr/>
            <p:nvPr/>
          </p:nvSpPr>
          <p:spPr>
            <a:xfrm>
              <a:off x="1656350" y="2894175"/>
              <a:ext cx="596275" cy="831900"/>
            </a:xfrm>
            <a:custGeom>
              <a:avLst/>
              <a:gdLst/>
              <a:ahLst/>
              <a:cxnLst/>
              <a:rect l="l" t="t" r="r" b="b"/>
              <a:pathLst>
                <a:path w="23851" h="33276" extrusionOk="0">
                  <a:moveTo>
                    <a:pt x="15172" y="15177"/>
                  </a:moveTo>
                  <a:cubicBezTo>
                    <a:pt x="15174" y="15177"/>
                    <a:pt x="15176" y="15177"/>
                    <a:pt x="15178" y="15178"/>
                  </a:cubicBezTo>
                  <a:cubicBezTo>
                    <a:pt x="15512" y="15378"/>
                    <a:pt x="16979" y="25152"/>
                    <a:pt x="16646" y="25719"/>
                  </a:cubicBezTo>
                  <a:cubicBezTo>
                    <a:pt x="16549" y="25885"/>
                    <a:pt x="15935" y="25948"/>
                    <a:pt x="15103" y="25948"/>
                  </a:cubicBezTo>
                  <a:cubicBezTo>
                    <a:pt x="13082" y="25948"/>
                    <a:pt x="9772" y="25575"/>
                    <a:pt x="9441" y="25386"/>
                  </a:cubicBezTo>
                  <a:cubicBezTo>
                    <a:pt x="9209" y="25220"/>
                    <a:pt x="14837" y="15177"/>
                    <a:pt x="15172" y="15177"/>
                  </a:cubicBezTo>
                  <a:close/>
                  <a:moveTo>
                    <a:pt x="18382" y="1"/>
                  </a:moveTo>
                  <a:cubicBezTo>
                    <a:pt x="18382" y="1"/>
                    <a:pt x="18381" y="1"/>
                    <a:pt x="18380" y="1"/>
                  </a:cubicBezTo>
                  <a:cubicBezTo>
                    <a:pt x="17013" y="34"/>
                    <a:pt x="1" y="29722"/>
                    <a:pt x="501" y="30222"/>
                  </a:cubicBezTo>
                  <a:cubicBezTo>
                    <a:pt x="1669" y="31390"/>
                    <a:pt x="14511" y="33275"/>
                    <a:pt x="20352" y="33275"/>
                  </a:cubicBezTo>
                  <a:cubicBezTo>
                    <a:pt x="21853" y="33275"/>
                    <a:pt x="22891" y="33151"/>
                    <a:pt x="23151" y="32858"/>
                  </a:cubicBezTo>
                  <a:cubicBezTo>
                    <a:pt x="23851" y="32024"/>
                    <a:pt x="19519" y="1"/>
                    <a:pt x="183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1"/>
            <p:cNvSpPr/>
            <p:nvPr/>
          </p:nvSpPr>
          <p:spPr>
            <a:xfrm>
              <a:off x="2074150" y="3041775"/>
              <a:ext cx="85925" cy="20050"/>
            </a:xfrm>
            <a:custGeom>
              <a:avLst/>
              <a:gdLst/>
              <a:ahLst/>
              <a:cxnLst/>
              <a:rect l="l" t="t" r="r" b="b"/>
              <a:pathLst>
                <a:path w="3437" h="802" extrusionOk="0">
                  <a:moveTo>
                    <a:pt x="3170" y="1"/>
                  </a:moveTo>
                  <a:cubicBezTo>
                    <a:pt x="2669" y="68"/>
                    <a:pt x="2135" y="168"/>
                    <a:pt x="1635" y="268"/>
                  </a:cubicBezTo>
                  <a:cubicBezTo>
                    <a:pt x="1101" y="335"/>
                    <a:pt x="601" y="468"/>
                    <a:pt x="101" y="601"/>
                  </a:cubicBezTo>
                  <a:cubicBezTo>
                    <a:pt x="34" y="601"/>
                    <a:pt x="1" y="635"/>
                    <a:pt x="67" y="735"/>
                  </a:cubicBezTo>
                  <a:cubicBezTo>
                    <a:pt x="67" y="768"/>
                    <a:pt x="134" y="802"/>
                    <a:pt x="167" y="802"/>
                  </a:cubicBezTo>
                  <a:cubicBezTo>
                    <a:pt x="668" y="768"/>
                    <a:pt x="1201" y="735"/>
                    <a:pt x="1702" y="635"/>
                  </a:cubicBezTo>
                  <a:cubicBezTo>
                    <a:pt x="2202" y="568"/>
                    <a:pt x="2769" y="501"/>
                    <a:pt x="3270" y="435"/>
                  </a:cubicBezTo>
                  <a:cubicBezTo>
                    <a:pt x="3370" y="401"/>
                    <a:pt x="3436" y="301"/>
                    <a:pt x="3436" y="168"/>
                  </a:cubicBezTo>
                  <a:cubicBezTo>
                    <a:pt x="3370"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1"/>
            <p:cNvSpPr/>
            <p:nvPr/>
          </p:nvSpPr>
          <p:spPr>
            <a:xfrm>
              <a:off x="2106675" y="3254450"/>
              <a:ext cx="85075" cy="20050"/>
            </a:xfrm>
            <a:custGeom>
              <a:avLst/>
              <a:gdLst/>
              <a:ahLst/>
              <a:cxnLst/>
              <a:rect l="l" t="t" r="r" b="b"/>
              <a:pathLst>
                <a:path w="3403" h="802" extrusionOk="0">
                  <a:moveTo>
                    <a:pt x="3169" y="0"/>
                  </a:moveTo>
                  <a:cubicBezTo>
                    <a:pt x="2669" y="67"/>
                    <a:pt x="2135" y="167"/>
                    <a:pt x="1635" y="267"/>
                  </a:cubicBezTo>
                  <a:cubicBezTo>
                    <a:pt x="1068" y="334"/>
                    <a:pt x="568" y="467"/>
                    <a:pt x="67" y="601"/>
                  </a:cubicBezTo>
                  <a:cubicBezTo>
                    <a:pt x="34" y="601"/>
                    <a:pt x="1" y="634"/>
                    <a:pt x="67" y="701"/>
                  </a:cubicBezTo>
                  <a:cubicBezTo>
                    <a:pt x="67" y="768"/>
                    <a:pt x="101" y="801"/>
                    <a:pt x="167" y="801"/>
                  </a:cubicBezTo>
                  <a:cubicBezTo>
                    <a:pt x="668" y="768"/>
                    <a:pt x="1201" y="701"/>
                    <a:pt x="1702" y="634"/>
                  </a:cubicBezTo>
                  <a:cubicBezTo>
                    <a:pt x="2202" y="568"/>
                    <a:pt x="2736" y="501"/>
                    <a:pt x="3236" y="434"/>
                  </a:cubicBezTo>
                  <a:cubicBezTo>
                    <a:pt x="3370" y="367"/>
                    <a:pt x="3403" y="301"/>
                    <a:pt x="3403" y="167"/>
                  </a:cubicBezTo>
                  <a:cubicBezTo>
                    <a:pt x="3370" y="101"/>
                    <a:pt x="3303" y="0"/>
                    <a:pt x="3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1"/>
            <p:cNvSpPr/>
            <p:nvPr/>
          </p:nvSpPr>
          <p:spPr>
            <a:xfrm>
              <a:off x="2102500" y="3097650"/>
              <a:ext cx="66750" cy="17550"/>
            </a:xfrm>
            <a:custGeom>
              <a:avLst/>
              <a:gdLst/>
              <a:ahLst/>
              <a:cxnLst/>
              <a:rect l="l" t="t" r="r" b="b"/>
              <a:pathLst>
                <a:path w="2670" h="702" extrusionOk="0">
                  <a:moveTo>
                    <a:pt x="2402" y="1"/>
                  </a:moveTo>
                  <a:cubicBezTo>
                    <a:pt x="2036" y="34"/>
                    <a:pt x="1635" y="134"/>
                    <a:pt x="1235" y="201"/>
                  </a:cubicBezTo>
                  <a:cubicBezTo>
                    <a:pt x="835" y="301"/>
                    <a:pt x="468" y="368"/>
                    <a:pt x="67" y="501"/>
                  </a:cubicBezTo>
                  <a:cubicBezTo>
                    <a:pt x="34" y="501"/>
                    <a:pt x="1" y="535"/>
                    <a:pt x="67" y="635"/>
                  </a:cubicBezTo>
                  <a:cubicBezTo>
                    <a:pt x="67" y="668"/>
                    <a:pt x="134" y="701"/>
                    <a:pt x="168" y="701"/>
                  </a:cubicBezTo>
                  <a:cubicBezTo>
                    <a:pt x="534" y="668"/>
                    <a:pt x="935" y="635"/>
                    <a:pt x="1335" y="568"/>
                  </a:cubicBezTo>
                  <a:cubicBezTo>
                    <a:pt x="1702" y="535"/>
                    <a:pt x="2102" y="501"/>
                    <a:pt x="2503" y="401"/>
                  </a:cubicBezTo>
                  <a:cubicBezTo>
                    <a:pt x="2636" y="368"/>
                    <a:pt x="2669" y="301"/>
                    <a:pt x="2669" y="168"/>
                  </a:cubicBezTo>
                  <a:cubicBezTo>
                    <a:pt x="2636" y="34"/>
                    <a:pt x="2536" y="1"/>
                    <a:pt x="2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1"/>
            <p:cNvSpPr/>
            <p:nvPr/>
          </p:nvSpPr>
          <p:spPr>
            <a:xfrm>
              <a:off x="2110850" y="3147700"/>
              <a:ext cx="66725" cy="17525"/>
            </a:xfrm>
            <a:custGeom>
              <a:avLst/>
              <a:gdLst/>
              <a:ahLst/>
              <a:cxnLst/>
              <a:rect l="l" t="t" r="r" b="b"/>
              <a:pathLst>
                <a:path w="2669" h="701" extrusionOk="0">
                  <a:moveTo>
                    <a:pt x="2402" y="0"/>
                  </a:moveTo>
                  <a:cubicBezTo>
                    <a:pt x="2035" y="34"/>
                    <a:pt x="1635" y="134"/>
                    <a:pt x="1235" y="200"/>
                  </a:cubicBezTo>
                  <a:cubicBezTo>
                    <a:pt x="834" y="301"/>
                    <a:pt x="467" y="367"/>
                    <a:pt x="67" y="501"/>
                  </a:cubicBezTo>
                  <a:cubicBezTo>
                    <a:pt x="34" y="501"/>
                    <a:pt x="0" y="534"/>
                    <a:pt x="67" y="634"/>
                  </a:cubicBezTo>
                  <a:cubicBezTo>
                    <a:pt x="67" y="667"/>
                    <a:pt x="134" y="701"/>
                    <a:pt x="167" y="701"/>
                  </a:cubicBezTo>
                  <a:cubicBezTo>
                    <a:pt x="534" y="667"/>
                    <a:pt x="934" y="634"/>
                    <a:pt x="1335" y="567"/>
                  </a:cubicBezTo>
                  <a:cubicBezTo>
                    <a:pt x="1702" y="534"/>
                    <a:pt x="2102" y="501"/>
                    <a:pt x="2502" y="401"/>
                  </a:cubicBezTo>
                  <a:cubicBezTo>
                    <a:pt x="2636" y="367"/>
                    <a:pt x="2669" y="301"/>
                    <a:pt x="2669" y="167"/>
                  </a:cubicBezTo>
                  <a:cubicBezTo>
                    <a:pt x="2636" y="34"/>
                    <a:pt x="2535"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21"/>
            <p:cNvSpPr/>
            <p:nvPr/>
          </p:nvSpPr>
          <p:spPr>
            <a:xfrm>
              <a:off x="2115850" y="3201075"/>
              <a:ext cx="65900" cy="17525"/>
            </a:xfrm>
            <a:custGeom>
              <a:avLst/>
              <a:gdLst/>
              <a:ahLst/>
              <a:cxnLst/>
              <a:rect l="l" t="t" r="r" b="b"/>
              <a:pathLst>
                <a:path w="2636" h="701" extrusionOk="0">
                  <a:moveTo>
                    <a:pt x="2369" y="0"/>
                  </a:moveTo>
                  <a:cubicBezTo>
                    <a:pt x="2002" y="34"/>
                    <a:pt x="1602" y="100"/>
                    <a:pt x="1201" y="200"/>
                  </a:cubicBezTo>
                  <a:cubicBezTo>
                    <a:pt x="801" y="267"/>
                    <a:pt x="434" y="367"/>
                    <a:pt x="34" y="467"/>
                  </a:cubicBezTo>
                  <a:cubicBezTo>
                    <a:pt x="0" y="534"/>
                    <a:pt x="0" y="567"/>
                    <a:pt x="34" y="601"/>
                  </a:cubicBezTo>
                  <a:cubicBezTo>
                    <a:pt x="34" y="634"/>
                    <a:pt x="101" y="701"/>
                    <a:pt x="134" y="701"/>
                  </a:cubicBezTo>
                  <a:cubicBezTo>
                    <a:pt x="501" y="634"/>
                    <a:pt x="901" y="601"/>
                    <a:pt x="1301" y="567"/>
                  </a:cubicBezTo>
                  <a:cubicBezTo>
                    <a:pt x="1668" y="534"/>
                    <a:pt x="2069" y="467"/>
                    <a:pt x="2469" y="400"/>
                  </a:cubicBezTo>
                  <a:cubicBezTo>
                    <a:pt x="2602" y="367"/>
                    <a:pt x="2636" y="267"/>
                    <a:pt x="2636" y="134"/>
                  </a:cubicBezTo>
                  <a:cubicBezTo>
                    <a:pt x="2602"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1"/>
            <p:cNvSpPr/>
            <p:nvPr/>
          </p:nvSpPr>
          <p:spPr>
            <a:xfrm>
              <a:off x="2129200" y="3302825"/>
              <a:ext cx="66725" cy="17525"/>
            </a:xfrm>
            <a:custGeom>
              <a:avLst/>
              <a:gdLst/>
              <a:ahLst/>
              <a:cxnLst/>
              <a:rect l="l" t="t" r="r" b="b"/>
              <a:pathLst>
                <a:path w="2669" h="701" extrusionOk="0">
                  <a:moveTo>
                    <a:pt x="2435" y="0"/>
                  </a:moveTo>
                  <a:cubicBezTo>
                    <a:pt x="2068" y="34"/>
                    <a:pt x="1635" y="134"/>
                    <a:pt x="1268" y="200"/>
                  </a:cubicBezTo>
                  <a:cubicBezTo>
                    <a:pt x="834" y="300"/>
                    <a:pt x="467" y="367"/>
                    <a:pt x="100" y="501"/>
                  </a:cubicBezTo>
                  <a:cubicBezTo>
                    <a:pt x="67" y="501"/>
                    <a:pt x="0" y="534"/>
                    <a:pt x="100" y="634"/>
                  </a:cubicBezTo>
                  <a:cubicBezTo>
                    <a:pt x="100" y="667"/>
                    <a:pt x="134" y="701"/>
                    <a:pt x="167" y="701"/>
                  </a:cubicBezTo>
                  <a:cubicBezTo>
                    <a:pt x="534" y="667"/>
                    <a:pt x="968" y="634"/>
                    <a:pt x="1334" y="567"/>
                  </a:cubicBezTo>
                  <a:cubicBezTo>
                    <a:pt x="1701" y="534"/>
                    <a:pt x="2135" y="501"/>
                    <a:pt x="2502" y="400"/>
                  </a:cubicBezTo>
                  <a:cubicBezTo>
                    <a:pt x="2635" y="367"/>
                    <a:pt x="2669" y="300"/>
                    <a:pt x="2669" y="167"/>
                  </a:cubicBezTo>
                  <a:cubicBezTo>
                    <a:pt x="2635" y="34"/>
                    <a:pt x="2535" y="0"/>
                    <a:pt x="2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1"/>
            <p:cNvSpPr/>
            <p:nvPr/>
          </p:nvSpPr>
          <p:spPr>
            <a:xfrm>
              <a:off x="2137525" y="3352850"/>
              <a:ext cx="66750" cy="17550"/>
            </a:xfrm>
            <a:custGeom>
              <a:avLst/>
              <a:gdLst/>
              <a:ahLst/>
              <a:cxnLst/>
              <a:rect l="l" t="t" r="r" b="b"/>
              <a:pathLst>
                <a:path w="2670" h="702" extrusionOk="0">
                  <a:moveTo>
                    <a:pt x="2436" y="1"/>
                  </a:moveTo>
                  <a:cubicBezTo>
                    <a:pt x="2069" y="34"/>
                    <a:pt x="1635" y="134"/>
                    <a:pt x="1268" y="201"/>
                  </a:cubicBezTo>
                  <a:cubicBezTo>
                    <a:pt x="835" y="301"/>
                    <a:pt x="468" y="368"/>
                    <a:pt x="101" y="501"/>
                  </a:cubicBezTo>
                  <a:cubicBezTo>
                    <a:pt x="67" y="501"/>
                    <a:pt x="1" y="534"/>
                    <a:pt x="101" y="634"/>
                  </a:cubicBezTo>
                  <a:cubicBezTo>
                    <a:pt x="101" y="668"/>
                    <a:pt x="134" y="701"/>
                    <a:pt x="168" y="701"/>
                  </a:cubicBezTo>
                  <a:cubicBezTo>
                    <a:pt x="534" y="668"/>
                    <a:pt x="968" y="634"/>
                    <a:pt x="1335" y="568"/>
                  </a:cubicBezTo>
                  <a:cubicBezTo>
                    <a:pt x="1702" y="534"/>
                    <a:pt x="2136" y="501"/>
                    <a:pt x="2503" y="401"/>
                  </a:cubicBezTo>
                  <a:cubicBezTo>
                    <a:pt x="2636" y="368"/>
                    <a:pt x="2669" y="301"/>
                    <a:pt x="2669" y="167"/>
                  </a:cubicBezTo>
                  <a:cubicBezTo>
                    <a:pt x="2636" y="34"/>
                    <a:pt x="2536" y="1"/>
                    <a:pt x="24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1"/>
            <p:cNvSpPr/>
            <p:nvPr/>
          </p:nvSpPr>
          <p:spPr>
            <a:xfrm>
              <a:off x="2143375" y="3406225"/>
              <a:ext cx="65075" cy="17525"/>
            </a:xfrm>
            <a:custGeom>
              <a:avLst/>
              <a:gdLst/>
              <a:ahLst/>
              <a:cxnLst/>
              <a:rect l="l" t="t" r="r" b="b"/>
              <a:pathLst>
                <a:path w="2603" h="701" extrusionOk="0">
                  <a:moveTo>
                    <a:pt x="2369" y="0"/>
                  </a:moveTo>
                  <a:cubicBezTo>
                    <a:pt x="2002" y="34"/>
                    <a:pt x="1568" y="101"/>
                    <a:pt x="1201" y="201"/>
                  </a:cubicBezTo>
                  <a:cubicBezTo>
                    <a:pt x="767" y="267"/>
                    <a:pt x="401" y="367"/>
                    <a:pt x="34" y="467"/>
                  </a:cubicBezTo>
                  <a:cubicBezTo>
                    <a:pt x="34" y="534"/>
                    <a:pt x="0" y="568"/>
                    <a:pt x="34" y="601"/>
                  </a:cubicBezTo>
                  <a:cubicBezTo>
                    <a:pt x="34" y="634"/>
                    <a:pt x="67" y="701"/>
                    <a:pt x="100" y="701"/>
                  </a:cubicBezTo>
                  <a:cubicBezTo>
                    <a:pt x="467" y="634"/>
                    <a:pt x="901" y="601"/>
                    <a:pt x="1268" y="568"/>
                  </a:cubicBezTo>
                  <a:cubicBezTo>
                    <a:pt x="1635" y="534"/>
                    <a:pt x="2068" y="467"/>
                    <a:pt x="2435" y="401"/>
                  </a:cubicBezTo>
                  <a:cubicBezTo>
                    <a:pt x="2569" y="367"/>
                    <a:pt x="2602" y="267"/>
                    <a:pt x="2602" y="134"/>
                  </a:cubicBezTo>
                  <a:cubicBezTo>
                    <a:pt x="2569"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1"/>
            <p:cNvSpPr/>
            <p:nvPr/>
          </p:nvSpPr>
          <p:spPr>
            <a:xfrm>
              <a:off x="2133350" y="3462925"/>
              <a:ext cx="85925" cy="20050"/>
            </a:xfrm>
            <a:custGeom>
              <a:avLst/>
              <a:gdLst/>
              <a:ahLst/>
              <a:cxnLst/>
              <a:rect l="l" t="t" r="r" b="b"/>
              <a:pathLst>
                <a:path w="3437" h="802" extrusionOk="0">
                  <a:moveTo>
                    <a:pt x="3170" y="1"/>
                  </a:moveTo>
                  <a:cubicBezTo>
                    <a:pt x="2670" y="67"/>
                    <a:pt x="2136" y="168"/>
                    <a:pt x="1635" y="268"/>
                  </a:cubicBezTo>
                  <a:cubicBezTo>
                    <a:pt x="1102" y="334"/>
                    <a:pt x="601" y="468"/>
                    <a:pt x="101" y="601"/>
                  </a:cubicBezTo>
                  <a:cubicBezTo>
                    <a:pt x="68" y="601"/>
                    <a:pt x="1" y="635"/>
                    <a:pt x="101" y="701"/>
                  </a:cubicBezTo>
                  <a:cubicBezTo>
                    <a:pt x="101" y="768"/>
                    <a:pt x="134" y="801"/>
                    <a:pt x="168" y="801"/>
                  </a:cubicBezTo>
                  <a:cubicBezTo>
                    <a:pt x="668" y="768"/>
                    <a:pt x="1235" y="701"/>
                    <a:pt x="1736" y="635"/>
                  </a:cubicBezTo>
                  <a:cubicBezTo>
                    <a:pt x="2236" y="568"/>
                    <a:pt x="2770" y="501"/>
                    <a:pt x="3270" y="434"/>
                  </a:cubicBezTo>
                  <a:cubicBezTo>
                    <a:pt x="3403" y="368"/>
                    <a:pt x="3437" y="301"/>
                    <a:pt x="3437" y="168"/>
                  </a:cubicBezTo>
                  <a:cubicBezTo>
                    <a:pt x="3403"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21"/>
            <p:cNvSpPr/>
            <p:nvPr/>
          </p:nvSpPr>
          <p:spPr>
            <a:xfrm>
              <a:off x="2156700" y="3511300"/>
              <a:ext cx="66750" cy="17525"/>
            </a:xfrm>
            <a:custGeom>
              <a:avLst/>
              <a:gdLst/>
              <a:ahLst/>
              <a:cxnLst/>
              <a:rect l="l" t="t" r="r" b="b"/>
              <a:pathLst>
                <a:path w="2670" h="701" extrusionOk="0">
                  <a:moveTo>
                    <a:pt x="2403" y="0"/>
                  </a:moveTo>
                  <a:cubicBezTo>
                    <a:pt x="2036" y="34"/>
                    <a:pt x="1635" y="134"/>
                    <a:pt x="1235" y="201"/>
                  </a:cubicBezTo>
                  <a:cubicBezTo>
                    <a:pt x="835" y="301"/>
                    <a:pt x="468" y="367"/>
                    <a:pt x="68" y="501"/>
                  </a:cubicBezTo>
                  <a:cubicBezTo>
                    <a:pt x="34" y="534"/>
                    <a:pt x="1" y="534"/>
                    <a:pt x="68" y="634"/>
                  </a:cubicBezTo>
                  <a:cubicBezTo>
                    <a:pt x="68" y="668"/>
                    <a:pt x="134" y="701"/>
                    <a:pt x="168" y="701"/>
                  </a:cubicBezTo>
                  <a:cubicBezTo>
                    <a:pt x="535" y="668"/>
                    <a:pt x="935" y="634"/>
                    <a:pt x="1335" y="568"/>
                  </a:cubicBezTo>
                  <a:cubicBezTo>
                    <a:pt x="1702" y="534"/>
                    <a:pt x="2102" y="501"/>
                    <a:pt x="2503" y="401"/>
                  </a:cubicBezTo>
                  <a:cubicBezTo>
                    <a:pt x="2636" y="367"/>
                    <a:pt x="2670" y="301"/>
                    <a:pt x="2670" y="167"/>
                  </a:cubicBezTo>
                  <a:cubicBezTo>
                    <a:pt x="2636" y="34"/>
                    <a:pt x="2536" y="0"/>
                    <a:pt x="24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1"/>
            <p:cNvSpPr/>
            <p:nvPr/>
          </p:nvSpPr>
          <p:spPr>
            <a:xfrm>
              <a:off x="2165875" y="3561325"/>
              <a:ext cx="65925" cy="17550"/>
            </a:xfrm>
            <a:custGeom>
              <a:avLst/>
              <a:gdLst/>
              <a:ahLst/>
              <a:cxnLst/>
              <a:rect l="l" t="t" r="r" b="b"/>
              <a:pathLst>
                <a:path w="2637" h="702" extrusionOk="0">
                  <a:moveTo>
                    <a:pt x="2369" y="1"/>
                  </a:moveTo>
                  <a:cubicBezTo>
                    <a:pt x="2002" y="34"/>
                    <a:pt x="1602" y="134"/>
                    <a:pt x="1202" y="201"/>
                  </a:cubicBezTo>
                  <a:cubicBezTo>
                    <a:pt x="801" y="301"/>
                    <a:pt x="435" y="368"/>
                    <a:pt x="34" y="501"/>
                  </a:cubicBezTo>
                  <a:cubicBezTo>
                    <a:pt x="1" y="501"/>
                    <a:pt x="1" y="535"/>
                    <a:pt x="34" y="635"/>
                  </a:cubicBezTo>
                  <a:cubicBezTo>
                    <a:pt x="34" y="668"/>
                    <a:pt x="101" y="701"/>
                    <a:pt x="134" y="701"/>
                  </a:cubicBezTo>
                  <a:cubicBezTo>
                    <a:pt x="501" y="668"/>
                    <a:pt x="902" y="635"/>
                    <a:pt x="1302" y="568"/>
                  </a:cubicBezTo>
                  <a:cubicBezTo>
                    <a:pt x="1669" y="535"/>
                    <a:pt x="2069" y="501"/>
                    <a:pt x="2469" y="401"/>
                  </a:cubicBezTo>
                  <a:cubicBezTo>
                    <a:pt x="2603" y="368"/>
                    <a:pt x="2636" y="301"/>
                    <a:pt x="2636" y="168"/>
                  </a:cubicBezTo>
                  <a:cubicBezTo>
                    <a:pt x="2603" y="34"/>
                    <a:pt x="2503" y="1"/>
                    <a:pt x="2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1"/>
            <p:cNvSpPr/>
            <p:nvPr/>
          </p:nvSpPr>
          <p:spPr>
            <a:xfrm>
              <a:off x="2170050" y="3615550"/>
              <a:ext cx="66750" cy="17525"/>
            </a:xfrm>
            <a:custGeom>
              <a:avLst/>
              <a:gdLst/>
              <a:ahLst/>
              <a:cxnLst/>
              <a:rect l="l" t="t" r="r" b="b"/>
              <a:pathLst>
                <a:path w="2670" h="701" extrusionOk="0">
                  <a:moveTo>
                    <a:pt x="2436" y="0"/>
                  </a:moveTo>
                  <a:cubicBezTo>
                    <a:pt x="2035" y="33"/>
                    <a:pt x="1635" y="134"/>
                    <a:pt x="1268" y="200"/>
                  </a:cubicBezTo>
                  <a:cubicBezTo>
                    <a:pt x="835" y="300"/>
                    <a:pt x="468" y="367"/>
                    <a:pt x="101" y="500"/>
                  </a:cubicBezTo>
                  <a:cubicBezTo>
                    <a:pt x="34" y="500"/>
                    <a:pt x="1" y="534"/>
                    <a:pt x="67" y="634"/>
                  </a:cubicBezTo>
                  <a:cubicBezTo>
                    <a:pt x="67" y="667"/>
                    <a:pt x="134" y="701"/>
                    <a:pt x="167" y="701"/>
                  </a:cubicBezTo>
                  <a:cubicBezTo>
                    <a:pt x="534" y="667"/>
                    <a:pt x="968" y="634"/>
                    <a:pt x="1335" y="567"/>
                  </a:cubicBezTo>
                  <a:cubicBezTo>
                    <a:pt x="1702" y="534"/>
                    <a:pt x="2136" y="500"/>
                    <a:pt x="2502" y="400"/>
                  </a:cubicBezTo>
                  <a:cubicBezTo>
                    <a:pt x="2636" y="367"/>
                    <a:pt x="2669" y="300"/>
                    <a:pt x="2669" y="167"/>
                  </a:cubicBezTo>
                  <a:cubicBezTo>
                    <a:pt x="2636" y="33"/>
                    <a:pt x="2536" y="0"/>
                    <a:pt x="24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1"/>
            <p:cNvSpPr/>
            <p:nvPr/>
          </p:nvSpPr>
          <p:spPr>
            <a:xfrm>
              <a:off x="1883175" y="3549650"/>
              <a:ext cx="33400" cy="45125"/>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1"/>
            <p:cNvSpPr/>
            <p:nvPr/>
          </p:nvSpPr>
          <p:spPr>
            <a:xfrm>
              <a:off x="2015775" y="3566325"/>
              <a:ext cx="33375" cy="45150"/>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1"/>
            <p:cNvSpPr/>
            <p:nvPr/>
          </p:nvSpPr>
          <p:spPr>
            <a:xfrm>
              <a:off x="2026625" y="3611950"/>
              <a:ext cx="98425" cy="93900"/>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1"/>
            <p:cNvSpPr/>
            <p:nvPr/>
          </p:nvSpPr>
          <p:spPr>
            <a:xfrm>
              <a:off x="1791450" y="3581775"/>
              <a:ext cx="99275" cy="93400"/>
            </a:xfrm>
            <a:custGeom>
              <a:avLst/>
              <a:gdLst/>
              <a:ahLst/>
              <a:cxnLst/>
              <a:rect l="l" t="t" r="r" b="b"/>
              <a:pathLst>
                <a:path w="3971" h="3736" extrusionOk="0">
                  <a:moveTo>
                    <a:pt x="1986" y="1"/>
                  </a:moveTo>
                  <a:cubicBezTo>
                    <a:pt x="1031" y="1"/>
                    <a:pt x="257" y="699"/>
                    <a:pt x="134" y="1651"/>
                  </a:cubicBezTo>
                  <a:cubicBezTo>
                    <a:pt x="1" y="2652"/>
                    <a:pt x="734" y="3552"/>
                    <a:pt x="1768" y="3719"/>
                  </a:cubicBezTo>
                  <a:cubicBezTo>
                    <a:pt x="1853" y="3730"/>
                    <a:pt x="1937" y="3735"/>
                    <a:pt x="2020" y="3735"/>
                  </a:cubicBezTo>
                  <a:cubicBezTo>
                    <a:pt x="2950" y="3735"/>
                    <a:pt x="3745" y="3067"/>
                    <a:pt x="3837" y="2118"/>
                  </a:cubicBezTo>
                  <a:cubicBezTo>
                    <a:pt x="3970" y="1050"/>
                    <a:pt x="3270" y="150"/>
                    <a:pt x="2235" y="16"/>
                  </a:cubicBezTo>
                  <a:cubicBezTo>
                    <a:pt x="2151" y="6"/>
                    <a:pt x="2068" y="1"/>
                    <a:pt x="1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1"/>
            <p:cNvSpPr/>
            <p:nvPr/>
          </p:nvSpPr>
          <p:spPr>
            <a:xfrm>
              <a:off x="1928225" y="3590175"/>
              <a:ext cx="74225" cy="38050"/>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7" name="Google Shape;457;p21"/>
          <p:cNvSpPr/>
          <p:nvPr/>
        </p:nvSpPr>
        <p:spPr>
          <a:xfrm>
            <a:off x="1112607" y="844332"/>
            <a:ext cx="128004" cy="126753"/>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21"/>
          <p:cNvSpPr/>
          <p:nvPr/>
        </p:nvSpPr>
        <p:spPr>
          <a:xfrm>
            <a:off x="1315807" y="1047532"/>
            <a:ext cx="128004" cy="126753"/>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21"/>
          <p:cNvSpPr/>
          <p:nvPr/>
        </p:nvSpPr>
        <p:spPr>
          <a:xfrm>
            <a:off x="10212932" y="245028"/>
            <a:ext cx="458336" cy="40406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67984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eet Our Professors by Slidesgo">
  <p:cSld name="Meet Our Professors by Slidesgo">
    <p:bg>
      <p:bgPr>
        <a:blipFill>
          <a:blip r:embed="rId2"/>
          <a:stretch>
            <a:fillRect/>
          </a:stretch>
        </a:blipFill>
        <a:effectLst/>
      </p:bgPr>
    </p:bg>
    <p:spTree>
      <p:nvGrpSpPr>
        <p:cNvPr id="1" name="Shape 460"/>
        <p:cNvGrpSpPr/>
        <p:nvPr/>
      </p:nvGrpSpPr>
      <p:grpSpPr>
        <a:xfrm>
          <a:off x="0" y="0"/>
          <a:ext cx="0" cy="0"/>
          <a:chOff x="0" y="0"/>
          <a:chExt cx="0" cy="0"/>
        </a:xfrm>
      </p:grpSpPr>
      <p:sp>
        <p:nvSpPr>
          <p:cNvPr id="461" name="Google Shape;461;p22"/>
          <p:cNvSpPr txBox="1">
            <a:spLocks noGrp="1"/>
          </p:cNvSpPr>
          <p:nvPr>
            <p:ph type="ctrTitle"/>
          </p:nvPr>
        </p:nvSpPr>
        <p:spPr>
          <a:xfrm>
            <a:off x="1912549" y="2233147"/>
            <a:ext cx="25420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933">
                <a:solidFill>
                  <a:schemeClr val="accent1"/>
                </a:solidFill>
              </a:defRPr>
            </a:lvl1pPr>
            <a:lvl2pPr lvl="1"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9pPr>
          </a:lstStyle>
          <a:p>
            <a:endParaRPr/>
          </a:p>
        </p:txBody>
      </p:sp>
      <p:sp>
        <p:nvSpPr>
          <p:cNvPr id="462" name="Google Shape;462;p22"/>
          <p:cNvSpPr txBox="1">
            <a:spLocks noGrp="1"/>
          </p:cNvSpPr>
          <p:nvPr>
            <p:ph type="subTitle" idx="1"/>
          </p:nvPr>
        </p:nvSpPr>
        <p:spPr>
          <a:xfrm>
            <a:off x="1896117" y="2828384"/>
            <a:ext cx="2574800" cy="49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463" name="Google Shape;463;p22"/>
          <p:cNvSpPr txBox="1">
            <a:spLocks noGrp="1"/>
          </p:cNvSpPr>
          <p:nvPr>
            <p:ph type="ctrTitle" idx="2"/>
          </p:nvPr>
        </p:nvSpPr>
        <p:spPr>
          <a:xfrm>
            <a:off x="4803133" y="2228613"/>
            <a:ext cx="25420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933">
                <a:solidFill>
                  <a:schemeClr val="accent4"/>
                </a:solidFill>
              </a:defRPr>
            </a:lvl1pPr>
            <a:lvl2pPr lvl="1"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9pPr>
          </a:lstStyle>
          <a:p>
            <a:endParaRPr/>
          </a:p>
        </p:txBody>
      </p:sp>
      <p:sp>
        <p:nvSpPr>
          <p:cNvPr id="464" name="Google Shape;464;p22"/>
          <p:cNvSpPr txBox="1">
            <a:spLocks noGrp="1"/>
          </p:cNvSpPr>
          <p:nvPr>
            <p:ph type="subTitle" idx="3"/>
          </p:nvPr>
        </p:nvSpPr>
        <p:spPr>
          <a:xfrm>
            <a:off x="4775532" y="2828400"/>
            <a:ext cx="2542000" cy="49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465" name="Google Shape;465;p22"/>
          <p:cNvSpPr txBox="1">
            <a:spLocks noGrp="1"/>
          </p:cNvSpPr>
          <p:nvPr>
            <p:ph type="ctrTitle" idx="4"/>
          </p:nvPr>
        </p:nvSpPr>
        <p:spPr>
          <a:xfrm>
            <a:off x="7693733" y="2228647"/>
            <a:ext cx="25420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933">
                <a:solidFill>
                  <a:schemeClr val="accent3"/>
                </a:solidFill>
              </a:defRPr>
            </a:lvl1pPr>
            <a:lvl2pPr lvl="1"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9pPr>
          </a:lstStyle>
          <a:p>
            <a:endParaRPr/>
          </a:p>
        </p:txBody>
      </p:sp>
      <p:sp>
        <p:nvSpPr>
          <p:cNvPr id="466" name="Google Shape;466;p22"/>
          <p:cNvSpPr txBox="1">
            <a:spLocks noGrp="1"/>
          </p:cNvSpPr>
          <p:nvPr>
            <p:ph type="subTitle" idx="5"/>
          </p:nvPr>
        </p:nvSpPr>
        <p:spPr>
          <a:xfrm>
            <a:off x="7693733" y="2828400"/>
            <a:ext cx="2652400" cy="49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467" name="Google Shape;467;p22"/>
          <p:cNvSpPr txBox="1">
            <a:spLocks noGrp="1"/>
          </p:cNvSpPr>
          <p:nvPr>
            <p:ph type="ctrTitle" idx="6"/>
          </p:nvPr>
        </p:nvSpPr>
        <p:spPr>
          <a:xfrm>
            <a:off x="1912549" y="4470647"/>
            <a:ext cx="25420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933">
                <a:solidFill>
                  <a:schemeClr val="accent6"/>
                </a:solidFill>
              </a:defRPr>
            </a:lvl1pPr>
            <a:lvl2pPr lvl="1"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9pPr>
          </a:lstStyle>
          <a:p>
            <a:endParaRPr/>
          </a:p>
        </p:txBody>
      </p:sp>
      <p:sp>
        <p:nvSpPr>
          <p:cNvPr id="468" name="Google Shape;468;p22"/>
          <p:cNvSpPr txBox="1">
            <a:spLocks noGrp="1"/>
          </p:cNvSpPr>
          <p:nvPr>
            <p:ph type="subTitle" idx="7"/>
          </p:nvPr>
        </p:nvSpPr>
        <p:spPr>
          <a:xfrm>
            <a:off x="1912500" y="5167500"/>
            <a:ext cx="2542000" cy="49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469" name="Google Shape;469;p22"/>
          <p:cNvSpPr txBox="1">
            <a:spLocks noGrp="1"/>
          </p:cNvSpPr>
          <p:nvPr>
            <p:ph type="ctrTitle" idx="8"/>
          </p:nvPr>
        </p:nvSpPr>
        <p:spPr>
          <a:xfrm>
            <a:off x="4803133" y="4466113"/>
            <a:ext cx="25420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933">
                <a:solidFill>
                  <a:schemeClr val="accent2"/>
                </a:solidFill>
              </a:defRPr>
            </a:lvl1pPr>
            <a:lvl2pPr lvl="1"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9pPr>
          </a:lstStyle>
          <a:p>
            <a:endParaRPr/>
          </a:p>
        </p:txBody>
      </p:sp>
      <p:sp>
        <p:nvSpPr>
          <p:cNvPr id="470" name="Google Shape;470;p22"/>
          <p:cNvSpPr txBox="1">
            <a:spLocks noGrp="1"/>
          </p:cNvSpPr>
          <p:nvPr>
            <p:ph type="subTitle" idx="9"/>
          </p:nvPr>
        </p:nvSpPr>
        <p:spPr>
          <a:xfrm>
            <a:off x="4720349" y="5167500"/>
            <a:ext cx="2652400" cy="49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471" name="Google Shape;471;p22"/>
          <p:cNvSpPr txBox="1">
            <a:spLocks noGrp="1"/>
          </p:cNvSpPr>
          <p:nvPr>
            <p:ph type="ctrTitle" idx="13"/>
          </p:nvPr>
        </p:nvSpPr>
        <p:spPr>
          <a:xfrm>
            <a:off x="7693733" y="4466147"/>
            <a:ext cx="2542000" cy="770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933">
                <a:solidFill>
                  <a:schemeClr val="accent5"/>
                </a:solidFill>
              </a:defRPr>
            </a:lvl1pPr>
            <a:lvl2pPr lvl="1"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933" b="1">
                <a:solidFill>
                  <a:schemeClr val="dk2"/>
                </a:solidFill>
                <a:latin typeface="Gaegu"/>
                <a:ea typeface="Gaegu"/>
                <a:cs typeface="Gaegu"/>
                <a:sym typeface="Gaegu"/>
              </a:defRPr>
            </a:lvl9pPr>
          </a:lstStyle>
          <a:p>
            <a:endParaRPr/>
          </a:p>
        </p:txBody>
      </p:sp>
      <p:sp>
        <p:nvSpPr>
          <p:cNvPr id="472" name="Google Shape;472;p22"/>
          <p:cNvSpPr txBox="1">
            <a:spLocks noGrp="1"/>
          </p:cNvSpPr>
          <p:nvPr>
            <p:ph type="subTitle" idx="14"/>
          </p:nvPr>
        </p:nvSpPr>
        <p:spPr>
          <a:xfrm>
            <a:off x="7638551" y="5167484"/>
            <a:ext cx="2652400" cy="490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473" name="Google Shape;473;p22"/>
          <p:cNvSpPr txBox="1">
            <a:spLocks noGrp="1"/>
          </p:cNvSpPr>
          <p:nvPr>
            <p:ph type="title" idx="15"/>
          </p:nvPr>
        </p:nvSpPr>
        <p:spPr>
          <a:xfrm>
            <a:off x="880300" y="510233"/>
            <a:ext cx="10351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4" name="Google Shape;474;p22"/>
          <p:cNvSpPr/>
          <p:nvPr/>
        </p:nvSpPr>
        <p:spPr>
          <a:xfrm>
            <a:off x="-464960" y="3650305"/>
            <a:ext cx="1492199" cy="39366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22"/>
          <p:cNvSpPr/>
          <p:nvPr/>
        </p:nvSpPr>
        <p:spPr>
          <a:xfrm>
            <a:off x="10761640" y="-69084"/>
            <a:ext cx="2183233" cy="92955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6" name="Google Shape;476;p22"/>
          <p:cNvGrpSpPr/>
          <p:nvPr/>
        </p:nvGrpSpPr>
        <p:grpSpPr>
          <a:xfrm rot="7196434">
            <a:off x="507104" y="4342298"/>
            <a:ext cx="521197" cy="605569"/>
            <a:chOff x="4376830" y="352000"/>
            <a:chExt cx="301495" cy="350302"/>
          </a:xfrm>
        </p:grpSpPr>
        <p:sp>
          <p:nvSpPr>
            <p:cNvPr id="477" name="Google Shape;477;p22"/>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2"/>
            <p:cNvSpPr/>
            <p:nvPr/>
          </p:nvSpPr>
          <p:spPr>
            <a:xfrm>
              <a:off x="4376830" y="52068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22"/>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22"/>
          <p:cNvGrpSpPr/>
          <p:nvPr/>
        </p:nvGrpSpPr>
        <p:grpSpPr>
          <a:xfrm rot="-10132663">
            <a:off x="11397313" y="721077"/>
            <a:ext cx="337943" cy="384824"/>
            <a:chOff x="4670703" y="657266"/>
            <a:chExt cx="253461" cy="288623"/>
          </a:xfrm>
        </p:grpSpPr>
        <p:sp>
          <p:nvSpPr>
            <p:cNvPr id="481" name="Google Shape;481;p22"/>
            <p:cNvSpPr/>
            <p:nvPr/>
          </p:nvSpPr>
          <p:spPr>
            <a:xfrm>
              <a:off x="4670703" y="65726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22"/>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36816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blipFill>
          <a:blip r:embed="rId2"/>
          <a:stretch>
            <a:fillRect/>
          </a:stretch>
        </a:blipFill>
        <a:effectLst/>
      </p:bgPr>
    </p:bg>
    <p:spTree>
      <p:nvGrpSpPr>
        <p:cNvPr id="1" name="Shape 483"/>
        <p:cNvGrpSpPr/>
        <p:nvPr/>
      </p:nvGrpSpPr>
      <p:grpSpPr>
        <a:xfrm>
          <a:off x="0" y="0"/>
          <a:ext cx="0" cy="0"/>
          <a:chOff x="0" y="0"/>
          <a:chExt cx="0" cy="0"/>
        </a:xfrm>
      </p:grpSpPr>
      <p:sp>
        <p:nvSpPr>
          <p:cNvPr id="484" name="Google Shape;484;p23"/>
          <p:cNvSpPr txBox="1">
            <a:spLocks noGrp="1"/>
          </p:cNvSpPr>
          <p:nvPr>
            <p:ph type="subTitle" idx="1"/>
          </p:nvPr>
        </p:nvSpPr>
        <p:spPr>
          <a:xfrm flipH="1">
            <a:off x="6502132" y="4253200"/>
            <a:ext cx="4182800" cy="8940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600"/>
              <a:buNone/>
              <a:defRPr sz="1867" b="0"/>
            </a:lvl1pPr>
            <a:lvl2pPr lvl="1" rtl="0">
              <a:lnSpc>
                <a:spcPct val="100000"/>
              </a:lnSpc>
              <a:spcBef>
                <a:spcPts val="0"/>
              </a:spcBef>
              <a:spcAft>
                <a:spcPts val="0"/>
              </a:spcAft>
              <a:buSzPts val="1400"/>
              <a:buNone/>
              <a:defRPr sz="1867"/>
            </a:lvl2pPr>
            <a:lvl3pPr lvl="2" rtl="0">
              <a:lnSpc>
                <a:spcPct val="100000"/>
              </a:lnSpc>
              <a:spcBef>
                <a:spcPts val="0"/>
              </a:spcBef>
              <a:spcAft>
                <a:spcPts val="0"/>
              </a:spcAft>
              <a:buSzPts val="1400"/>
              <a:buNone/>
              <a:defRPr sz="1867"/>
            </a:lvl3pPr>
            <a:lvl4pPr lvl="3" rtl="0">
              <a:lnSpc>
                <a:spcPct val="100000"/>
              </a:lnSpc>
              <a:spcBef>
                <a:spcPts val="0"/>
              </a:spcBef>
              <a:spcAft>
                <a:spcPts val="0"/>
              </a:spcAft>
              <a:buSzPts val="1400"/>
              <a:buNone/>
              <a:defRPr sz="1867"/>
            </a:lvl4pPr>
            <a:lvl5pPr lvl="4" rtl="0">
              <a:lnSpc>
                <a:spcPct val="100000"/>
              </a:lnSpc>
              <a:spcBef>
                <a:spcPts val="0"/>
              </a:spcBef>
              <a:spcAft>
                <a:spcPts val="0"/>
              </a:spcAft>
              <a:buSzPts val="1400"/>
              <a:buNone/>
              <a:defRPr sz="1867"/>
            </a:lvl5pPr>
            <a:lvl6pPr lvl="5" rtl="0">
              <a:lnSpc>
                <a:spcPct val="100000"/>
              </a:lnSpc>
              <a:spcBef>
                <a:spcPts val="0"/>
              </a:spcBef>
              <a:spcAft>
                <a:spcPts val="0"/>
              </a:spcAft>
              <a:buSzPts val="1400"/>
              <a:buNone/>
              <a:defRPr sz="1867"/>
            </a:lvl6pPr>
            <a:lvl7pPr lvl="6" rtl="0">
              <a:lnSpc>
                <a:spcPct val="100000"/>
              </a:lnSpc>
              <a:spcBef>
                <a:spcPts val="0"/>
              </a:spcBef>
              <a:spcAft>
                <a:spcPts val="0"/>
              </a:spcAft>
              <a:buSzPts val="1400"/>
              <a:buNone/>
              <a:defRPr sz="1867"/>
            </a:lvl7pPr>
            <a:lvl8pPr lvl="7" rtl="0">
              <a:lnSpc>
                <a:spcPct val="100000"/>
              </a:lnSpc>
              <a:spcBef>
                <a:spcPts val="0"/>
              </a:spcBef>
              <a:spcAft>
                <a:spcPts val="0"/>
              </a:spcAft>
              <a:buSzPts val="1400"/>
              <a:buNone/>
              <a:defRPr sz="1867"/>
            </a:lvl8pPr>
            <a:lvl9pPr lvl="8" rtl="0">
              <a:lnSpc>
                <a:spcPct val="100000"/>
              </a:lnSpc>
              <a:spcBef>
                <a:spcPts val="0"/>
              </a:spcBef>
              <a:spcAft>
                <a:spcPts val="0"/>
              </a:spcAft>
              <a:buSzPts val="1400"/>
              <a:buNone/>
              <a:defRPr sz="1867"/>
            </a:lvl9pPr>
          </a:lstStyle>
          <a:p>
            <a:endParaRPr/>
          </a:p>
        </p:txBody>
      </p:sp>
      <p:sp>
        <p:nvSpPr>
          <p:cNvPr id="485" name="Google Shape;485;p23"/>
          <p:cNvSpPr txBox="1">
            <a:spLocks noGrp="1"/>
          </p:cNvSpPr>
          <p:nvPr>
            <p:ph type="ctrTitle"/>
          </p:nvPr>
        </p:nvSpPr>
        <p:spPr>
          <a:xfrm flipH="1">
            <a:off x="6502400" y="1431200"/>
            <a:ext cx="4729600" cy="2517200"/>
          </a:xfrm>
          <a:prstGeom prst="rect">
            <a:avLst/>
          </a:prstGeom>
        </p:spPr>
        <p:txBody>
          <a:bodyPr spcFirstLastPara="1" wrap="square" lIns="91425" tIns="91425" rIns="91425" bIns="91425" anchor="b" anchorCtr="0">
            <a:normAutofit/>
          </a:bodyPr>
          <a:lstStyle>
            <a:lvl1pPr lvl="0" rtl="0">
              <a:spcBef>
                <a:spcPts val="0"/>
              </a:spcBef>
              <a:spcAft>
                <a:spcPts val="0"/>
              </a:spcAft>
              <a:buSzPts val="6000"/>
              <a:buNone/>
              <a:defRPr sz="8000"/>
            </a:lvl1pPr>
            <a:lvl2pPr lvl="1" rtl="0">
              <a:spcBef>
                <a:spcPts val="0"/>
              </a:spcBef>
              <a:spcAft>
                <a:spcPts val="0"/>
              </a:spcAft>
              <a:buClr>
                <a:schemeClr val="dk2"/>
              </a:buClr>
              <a:buSzPts val="12000"/>
              <a:buNone/>
              <a:defRPr sz="16000">
                <a:solidFill>
                  <a:schemeClr val="dk2"/>
                </a:solidFill>
              </a:defRPr>
            </a:lvl2pPr>
            <a:lvl3pPr lvl="2" rtl="0">
              <a:spcBef>
                <a:spcPts val="0"/>
              </a:spcBef>
              <a:spcAft>
                <a:spcPts val="0"/>
              </a:spcAft>
              <a:buClr>
                <a:schemeClr val="dk2"/>
              </a:buClr>
              <a:buSzPts val="12000"/>
              <a:buNone/>
              <a:defRPr sz="16000">
                <a:solidFill>
                  <a:schemeClr val="dk2"/>
                </a:solidFill>
              </a:defRPr>
            </a:lvl3pPr>
            <a:lvl4pPr lvl="3" rtl="0">
              <a:spcBef>
                <a:spcPts val="0"/>
              </a:spcBef>
              <a:spcAft>
                <a:spcPts val="0"/>
              </a:spcAft>
              <a:buClr>
                <a:schemeClr val="dk2"/>
              </a:buClr>
              <a:buSzPts val="12000"/>
              <a:buNone/>
              <a:defRPr sz="16000">
                <a:solidFill>
                  <a:schemeClr val="dk2"/>
                </a:solidFill>
              </a:defRPr>
            </a:lvl4pPr>
            <a:lvl5pPr lvl="4" rtl="0">
              <a:spcBef>
                <a:spcPts val="0"/>
              </a:spcBef>
              <a:spcAft>
                <a:spcPts val="0"/>
              </a:spcAft>
              <a:buClr>
                <a:schemeClr val="dk2"/>
              </a:buClr>
              <a:buSzPts val="12000"/>
              <a:buNone/>
              <a:defRPr sz="16000">
                <a:solidFill>
                  <a:schemeClr val="dk2"/>
                </a:solidFill>
              </a:defRPr>
            </a:lvl5pPr>
            <a:lvl6pPr lvl="5" rtl="0">
              <a:spcBef>
                <a:spcPts val="0"/>
              </a:spcBef>
              <a:spcAft>
                <a:spcPts val="0"/>
              </a:spcAft>
              <a:buClr>
                <a:schemeClr val="dk2"/>
              </a:buClr>
              <a:buSzPts val="12000"/>
              <a:buNone/>
              <a:defRPr sz="16000">
                <a:solidFill>
                  <a:schemeClr val="dk2"/>
                </a:solidFill>
              </a:defRPr>
            </a:lvl6pPr>
            <a:lvl7pPr lvl="6" rtl="0">
              <a:spcBef>
                <a:spcPts val="0"/>
              </a:spcBef>
              <a:spcAft>
                <a:spcPts val="0"/>
              </a:spcAft>
              <a:buClr>
                <a:schemeClr val="dk2"/>
              </a:buClr>
              <a:buSzPts val="12000"/>
              <a:buNone/>
              <a:defRPr sz="16000">
                <a:solidFill>
                  <a:schemeClr val="dk2"/>
                </a:solidFill>
              </a:defRPr>
            </a:lvl7pPr>
            <a:lvl8pPr lvl="7" rtl="0">
              <a:spcBef>
                <a:spcPts val="0"/>
              </a:spcBef>
              <a:spcAft>
                <a:spcPts val="0"/>
              </a:spcAft>
              <a:buClr>
                <a:schemeClr val="dk2"/>
              </a:buClr>
              <a:buSzPts val="12000"/>
              <a:buNone/>
              <a:defRPr sz="16000">
                <a:solidFill>
                  <a:schemeClr val="dk2"/>
                </a:solidFill>
              </a:defRPr>
            </a:lvl8pPr>
            <a:lvl9pPr lvl="8" rtl="0">
              <a:spcBef>
                <a:spcPts val="0"/>
              </a:spcBef>
              <a:spcAft>
                <a:spcPts val="0"/>
              </a:spcAft>
              <a:buClr>
                <a:schemeClr val="dk2"/>
              </a:buClr>
              <a:buSzPts val="12000"/>
              <a:buNone/>
              <a:defRPr sz="16000">
                <a:solidFill>
                  <a:schemeClr val="dk2"/>
                </a:solidFill>
              </a:defRPr>
            </a:lvl9pPr>
          </a:lstStyle>
          <a:p>
            <a:endParaRPr/>
          </a:p>
        </p:txBody>
      </p:sp>
      <p:sp>
        <p:nvSpPr>
          <p:cNvPr id="486" name="Google Shape;486;p23"/>
          <p:cNvSpPr/>
          <p:nvPr/>
        </p:nvSpPr>
        <p:spPr>
          <a:xfrm>
            <a:off x="10196301" y="5221669"/>
            <a:ext cx="2080279" cy="1702097"/>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7" name="Google Shape;487;p23"/>
          <p:cNvSpPr/>
          <p:nvPr/>
        </p:nvSpPr>
        <p:spPr>
          <a:xfrm rot="5400000">
            <a:off x="10720173" y="255234"/>
            <a:ext cx="2183233" cy="92955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8" name="Google Shape;488;p23"/>
          <p:cNvSpPr/>
          <p:nvPr/>
        </p:nvSpPr>
        <p:spPr>
          <a:xfrm>
            <a:off x="11231999" y="1027128"/>
            <a:ext cx="458336" cy="40406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9" name="Google Shape;489;p23"/>
          <p:cNvGrpSpPr/>
          <p:nvPr/>
        </p:nvGrpSpPr>
        <p:grpSpPr>
          <a:xfrm rot="1660629">
            <a:off x="10611414" y="5982676"/>
            <a:ext cx="558380" cy="467080"/>
            <a:chOff x="4259550" y="352000"/>
            <a:chExt cx="418775" cy="350302"/>
          </a:xfrm>
        </p:grpSpPr>
        <p:sp>
          <p:nvSpPr>
            <p:cNvPr id="490" name="Google Shape;490;p23"/>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3"/>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3" name="Google Shape;493;p23"/>
          <p:cNvGrpSpPr/>
          <p:nvPr/>
        </p:nvGrpSpPr>
        <p:grpSpPr>
          <a:xfrm rot="6058277">
            <a:off x="633441" y="994976"/>
            <a:ext cx="285451" cy="345891"/>
            <a:chOff x="4259550" y="381618"/>
            <a:chExt cx="137279" cy="166357"/>
          </a:xfrm>
        </p:grpSpPr>
        <p:sp>
          <p:nvSpPr>
            <p:cNvPr id="494" name="Google Shape;494;p23"/>
            <p:cNvSpPr/>
            <p:nvPr/>
          </p:nvSpPr>
          <p:spPr>
            <a:xfrm>
              <a:off x="4343079" y="381618"/>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6" name="Google Shape;496;p23"/>
          <p:cNvSpPr/>
          <p:nvPr/>
        </p:nvSpPr>
        <p:spPr>
          <a:xfrm rot="544908" flipH="1">
            <a:off x="6090383" y="2153609"/>
            <a:ext cx="3647607" cy="2026791"/>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10416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blipFill>
          <a:blip r:embed="rId2"/>
          <a:stretch>
            <a:fillRect/>
          </a:stretch>
        </a:blipFill>
        <a:effectLst/>
      </p:bgPr>
    </p:bg>
    <p:spTree>
      <p:nvGrpSpPr>
        <p:cNvPr id="1" name="Shape 497"/>
        <p:cNvGrpSpPr/>
        <p:nvPr/>
      </p:nvGrpSpPr>
      <p:grpSpPr>
        <a:xfrm>
          <a:off x="0" y="0"/>
          <a:ext cx="0" cy="0"/>
          <a:chOff x="0" y="0"/>
          <a:chExt cx="0" cy="0"/>
        </a:xfrm>
      </p:grpSpPr>
      <p:sp>
        <p:nvSpPr>
          <p:cNvPr id="498" name="Google Shape;498;p24"/>
          <p:cNvSpPr txBox="1">
            <a:spLocks noGrp="1"/>
          </p:cNvSpPr>
          <p:nvPr>
            <p:ph type="ctrTitle"/>
          </p:nvPr>
        </p:nvSpPr>
        <p:spPr>
          <a:xfrm flipH="1">
            <a:off x="7098567" y="3363433"/>
            <a:ext cx="3761200" cy="770400"/>
          </a:xfrm>
          <a:prstGeom prst="rect">
            <a:avLst/>
          </a:prstGeom>
        </p:spPr>
        <p:txBody>
          <a:bodyPr spcFirstLastPara="1" wrap="square" lIns="91425" tIns="91425" rIns="91425" bIns="91425" anchor="b" anchorCtr="0">
            <a:normAutofit/>
          </a:bodyPr>
          <a:lstStyle>
            <a:lvl1pPr lvl="0" rtl="0">
              <a:spcBef>
                <a:spcPts val="0"/>
              </a:spcBef>
              <a:spcAft>
                <a:spcPts val="0"/>
              </a:spcAft>
              <a:buSzPts val="3300"/>
              <a:buNone/>
              <a:defRPr sz="4400"/>
            </a:lvl1pPr>
            <a:lvl2pPr lvl="1" algn="r" rtl="0">
              <a:spcBef>
                <a:spcPts val="0"/>
              </a:spcBef>
              <a:spcAft>
                <a:spcPts val="0"/>
              </a:spcAft>
              <a:buClr>
                <a:schemeClr val="dk2"/>
              </a:buClr>
              <a:buSzPts val="1800"/>
              <a:buNone/>
              <a:defRPr sz="2400">
                <a:solidFill>
                  <a:schemeClr val="dk2"/>
                </a:solidFill>
              </a:defRPr>
            </a:lvl2pPr>
            <a:lvl3pPr lvl="2" algn="r" rtl="0">
              <a:spcBef>
                <a:spcPts val="0"/>
              </a:spcBef>
              <a:spcAft>
                <a:spcPts val="0"/>
              </a:spcAft>
              <a:buClr>
                <a:schemeClr val="dk2"/>
              </a:buClr>
              <a:buSzPts val="1800"/>
              <a:buNone/>
              <a:defRPr sz="2400">
                <a:solidFill>
                  <a:schemeClr val="dk2"/>
                </a:solidFill>
              </a:defRPr>
            </a:lvl3pPr>
            <a:lvl4pPr lvl="3" algn="r" rtl="0">
              <a:spcBef>
                <a:spcPts val="0"/>
              </a:spcBef>
              <a:spcAft>
                <a:spcPts val="0"/>
              </a:spcAft>
              <a:buClr>
                <a:schemeClr val="dk2"/>
              </a:buClr>
              <a:buSzPts val="1800"/>
              <a:buNone/>
              <a:defRPr sz="2400">
                <a:solidFill>
                  <a:schemeClr val="dk2"/>
                </a:solidFill>
              </a:defRPr>
            </a:lvl4pPr>
            <a:lvl5pPr lvl="4" algn="r" rtl="0">
              <a:spcBef>
                <a:spcPts val="0"/>
              </a:spcBef>
              <a:spcAft>
                <a:spcPts val="0"/>
              </a:spcAft>
              <a:buClr>
                <a:schemeClr val="dk2"/>
              </a:buClr>
              <a:buSzPts val="1800"/>
              <a:buNone/>
              <a:defRPr sz="2400">
                <a:solidFill>
                  <a:schemeClr val="dk2"/>
                </a:solidFill>
              </a:defRPr>
            </a:lvl5pPr>
            <a:lvl6pPr lvl="5" algn="r" rtl="0">
              <a:spcBef>
                <a:spcPts val="0"/>
              </a:spcBef>
              <a:spcAft>
                <a:spcPts val="0"/>
              </a:spcAft>
              <a:buClr>
                <a:schemeClr val="dk2"/>
              </a:buClr>
              <a:buSzPts val="1800"/>
              <a:buNone/>
              <a:defRPr sz="2400">
                <a:solidFill>
                  <a:schemeClr val="dk2"/>
                </a:solidFill>
              </a:defRPr>
            </a:lvl6pPr>
            <a:lvl7pPr lvl="6" algn="r" rtl="0">
              <a:spcBef>
                <a:spcPts val="0"/>
              </a:spcBef>
              <a:spcAft>
                <a:spcPts val="0"/>
              </a:spcAft>
              <a:buClr>
                <a:schemeClr val="dk2"/>
              </a:buClr>
              <a:buSzPts val="1800"/>
              <a:buNone/>
              <a:defRPr sz="2400">
                <a:solidFill>
                  <a:schemeClr val="dk2"/>
                </a:solidFill>
              </a:defRPr>
            </a:lvl7pPr>
            <a:lvl8pPr lvl="7" algn="r" rtl="0">
              <a:spcBef>
                <a:spcPts val="0"/>
              </a:spcBef>
              <a:spcAft>
                <a:spcPts val="0"/>
              </a:spcAft>
              <a:buClr>
                <a:schemeClr val="dk2"/>
              </a:buClr>
              <a:buSzPts val="1800"/>
              <a:buNone/>
              <a:defRPr sz="2400">
                <a:solidFill>
                  <a:schemeClr val="dk2"/>
                </a:solidFill>
              </a:defRPr>
            </a:lvl8pPr>
            <a:lvl9pPr lvl="8" algn="r" rtl="0">
              <a:spcBef>
                <a:spcPts val="0"/>
              </a:spcBef>
              <a:spcAft>
                <a:spcPts val="0"/>
              </a:spcAft>
              <a:buClr>
                <a:schemeClr val="dk2"/>
              </a:buClr>
              <a:buSzPts val="1800"/>
              <a:buNone/>
              <a:defRPr sz="2400">
                <a:solidFill>
                  <a:schemeClr val="dk2"/>
                </a:solidFill>
              </a:defRPr>
            </a:lvl9pPr>
          </a:lstStyle>
          <a:p>
            <a:endParaRPr/>
          </a:p>
        </p:txBody>
      </p:sp>
      <p:sp>
        <p:nvSpPr>
          <p:cNvPr id="499" name="Google Shape;499;p24"/>
          <p:cNvSpPr txBox="1">
            <a:spLocks noGrp="1"/>
          </p:cNvSpPr>
          <p:nvPr>
            <p:ph type="subTitle" idx="1"/>
          </p:nvPr>
        </p:nvSpPr>
        <p:spPr>
          <a:xfrm flipH="1">
            <a:off x="7098533" y="3978700"/>
            <a:ext cx="3761200" cy="1476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867"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grpSp>
        <p:nvGrpSpPr>
          <p:cNvPr id="500" name="Google Shape;500;p24"/>
          <p:cNvGrpSpPr/>
          <p:nvPr/>
        </p:nvGrpSpPr>
        <p:grpSpPr>
          <a:xfrm>
            <a:off x="9531374" y="386870"/>
            <a:ext cx="2151329" cy="1805065"/>
            <a:chOff x="7142430" y="539989"/>
            <a:chExt cx="1319942" cy="1107583"/>
          </a:xfrm>
        </p:grpSpPr>
        <p:grpSp>
          <p:nvGrpSpPr>
            <p:cNvPr id="501" name="Google Shape;501;p24"/>
            <p:cNvGrpSpPr/>
            <p:nvPr/>
          </p:nvGrpSpPr>
          <p:grpSpPr>
            <a:xfrm>
              <a:off x="7142430" y="539989"/>
              <a:ext cx="1319942" cy="1107583"/>
              <a:chOff x="3849575" y="3342525"/>
              <a:chExt cx="1118500" cy="938550"/>
            </a:xfrm>
          </p:grpSpPr>
          <p:sp>
            <p:nvSpPr>
              <p:cNvPr id="502" name="Google Shape;502;p24"/>
              <p:cNvSpPr/>
              <p:nvPr/>
            </p:nvSpPr>
            <p:spPr>
              <a:xfrm>
                <a:off x="4436675" y="3665425"/>
                <a:ext cx="531400" cy="346750"/>
              </a:xfrm>
              <a:custGeom>
                <a:avLst/>
                <a:gdLst/>
                <a:ahLst/>
                <a:cxnLst/>
                <a:rect l="l" t="t" r="r" b="b"/>
                <a:pathLst>
                  <a:path w="21256" h="13870" extrusionOk="0">
                    <a:moveTo>
                      <a:pt x="13611" y="3069"/>
                    </a:moveTo>
                    <a:cubicBezTo>
                      <a:pt x="14071" y="3069"/>
                      <a:pt x="14541" y="3134"/>
                      <a:pt x="15011" y="3275"/>
                    </a:cubicBezTo>
                    <a:cubicBezTo>
                      <a:pt x="16679" y="3776"/>
                      <a:pt x="18847" y="5944"/>
                      <a:pt x="17379" y="8546"/>
                    </a:cubicBezTo>
                    <a:cubicBezTo>
                      <a:pt x="16665" y="9829"/>
                      <a:pt x="15151" y="10440"/>
                      <a:pt x="13577" y="10440"/>
                    </a:cubicBezTo>
                    <a:cubicBezTo>
                      <a:pt x="11920" y="10440"/>
                      <a:pt x="10198" y="9762"/>
                      <a:pt x="9274" y="8479"/>
                    </a:cubicBezTo>
                    <a:cubicBezTo>
                      <a:pt x="7668" y="6260"/>
                      <a:pt x="10382" y="3069"/>
                      <a:pt x="13611" y="3069"/>
                    </a:cubicBezTo>
                    <a:close/>
                    <a:moveTo>
                      <a:pt x="14017" y="1"/>
                    </a:moveTo>
                    <a:cubicBezTo>
                      <a:pt x="13438" y="1"/>
                      <a:pt x="12853" y="68"/>
                      <a:pt x="12276" y="206"/>
                    </a:cubicBezTo>
                    <a:cubicBezTo>
                      <a:pt x="9907" y="807"/>
                      <a:pt x="8573" y="1974"/>
                      <a:pt x="7072" y="2608"/>
                    </a:cubicBezTo>
                    <a:cubicBezTo>
                      <a:pt x="3369" y="6544"/>
                      <a:pt x="1868" y="8946"/>
                      <a:pt x="1001" y="9780"/>
                    </a:cubicBezTo>
                    <a:cubicBezTo>
                      <a:pt x="789" y="9966"/>
                      <a:pt x="513" y="10067"/>
                      <a:pt x="224" y="10067"/>
                    </a:cubicBezTo>
                    <a:cubicBezTo>
                      <a:pt x="150" y="10067"/>
                      <a:pt x="75" y="10060"/>
                      <a:pt x="0" y="10047"/>
                    </a:cubicBezTo>
                    <a:lnTo>
                      <a:pt x="0" y="10047"/>
                    </a:lnTo>
                    <a:cubicBezTo>
                      <a:pt x="201" y="10547"/>
                      <a:pt x="401" y="10781"/>
                      <a:pt x="701" y="10814"/>
                    </a:cubicBezTo>
                    <a:cubicBezTo>
                      <a:pt x="761" y="10824"/>
                      <a:pt x="824" y="10828"/>
                      <a:pt x="889" y="10828"/>
                    </a:cubicBezTo>
                    <a:cubicBezTo>
                      <a:pt x="1528" y="10828"/>
                      <a:pt x="2399" y="10386"/>
                      <a:pt x="3610" y="10386"/>
                    </a:cubicBezTo>
                    <a:cubicBezTo>
                      <a:pt x="3909" y="10386"/>
                      <a:pt x="4228" y="10413"/>
                      <a:pt x="4570" y="10480"/>
                    </a:cubicBezTo>
                    <a:cubicBezTo>
                      <a:pt x="5671" y="10680"/>
                      <a:pt x="7506" y="13549"/>
                      <a:pt x="12076" y="13849"/>
                    </a:cubicBezTo>
                    <a:cubicBezTo>
                      <a:pt x="12306" y="13863"/>
                      <a:pt x="12536" y="13869"/>
                      <a:pt x="12764" y="13869"/>
                    </a:cubicBezTo>
                    <a:cubicBezTo>
                      <a:pt x="17090" y="13869"/>
                      <a:pt x="20892" y="11472"/>
                      <a:pt x="21082" y="6878"/>
                    </a:cubicBezTo>
                    <a:cubicBezTo>
                      <a:pt x="21255" y="2777"/>
                      <a:pt x="17753" y="1"/>
                      <a:pt x="14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24"/>
              <p:cNvSpPr/>
              <p:nvPr/>
            </p:nvSpPr>
            <p:spPr>
              <a:xfrm>
                <a:off x="4017200" y="3816500"/>
                <a:ext cx="415325" cy="464575"/>
              </a:xfrm>
              <a:custGeom>
                <a:avLst/>
                <a:gdLst/>
                <a:ahLst/>
                <a:cxnLst/>
                <a:rect l="l" t="t" r="r" b="b"/>
                <a:pathLst>
                  <a:path w="16613" h="18583" extrusionOk="0">
                    <a:moveTo>
                      <a:pt x="11509" y="1"/>
                    </a:moveTo>
                    <a:cubicBezTo>
                      <a:pt x="11509" y="1"/>
                      <a:pt x="11509" y="68"/>
                      <a:pt x="11476" y="101"/>
                    </a:cubicBezTo>
                    <a:cubicBezTo>
                      <a:pt x="11042" y="635"/>
                      <a:pt x="8373" y="4070"/>
                      <a:pt x="5872" y="7439"/>
                    </a:cubicBezTo>
                    <a:cubicBezTo>
                      <a:pt x="3803" y="10241"/>
                      <a:pt x="1802" y="13010"/>
                      <a:pt x="1268" y="14178"/>
                    </a:cubicBezTo>
                    <a:cubicBezTo>
                      <a:pt x="501" y="15779"/>
                      <a:pt x="1" y="18347"/>
                      <a:pt x="501" y="18581"/>
                    </a:cubicBezTo>
                    <a:cubicBezTo>
                      <a:pt x="505" y="18582"/>
                      <a:pt x="509" y="18583"/>
                      <a:pt x="514" y="18583"/>
                    </a:cubicBezTo>
                    <a:cubicBezTo>
                      <a:pt x="1110" y="18583"/>
                      <a:pt x="11374" y="8910"/>
                      <a:pt x="15178" y="5305"/>
                    </a:cubicBezTo>
                    <a:cubicBezTo>
                      <a:pt x="16046" y="4471"/>
                      <a:pt x="16613" y="3970"/>
                      <a:pt x="16546" y="3970"/>
                    </a:cubicBezTo>
                    <a:cubicBezTo>
                      <a:pt x="14811" y="3603"/>
                      <a:pt x="12209" y="1068"/>
                      <a:pt x="11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4"/>
              <p:cNvSpPr/>
              <p:nvPr/>
            </p:nvSpPr>
            <p:spPr>
              <a:xfrm>
                <a:off x="3849575" y="3816500"/>
                <a:ext cx="454525" cy="195425"/>
              </a:xfrm>
              <a:custGeom>
                <a:avLst/>
                <a:gdLst/>
                <a:ahLst/>
                <a:cxnLst/>
                <a:rect l="l" t="t" r="r" b="b"/>
                <a:pathLst>
                  <a:path w="18181" h="7817" extrusionOk="0">
                    <a:moveTo>
                      <a:pt x="18047" y="1"/>
                    </a:moveTo>
                    <a:cubicBezTo>
                      <a:pt x="12176" y="2503"/>
                      <a:pt x="1" y="6105"/>
                      <a:pt x="1" y="6439"/>
                    </a:cubicBezTo>
                    <a:cubicBezTo>
                      <a:pt x="34" y="6939"/>
                      <a:pt x="2903" y="7740"/>
                      <a:pt x="4871" y="7806"/>
                    </a:cubicBezTo>
                    <a:cubicBezTo>
                      <a:pt x="5079" y="7812"/>
                      <a:pt x="5371" y="7816"/>
                      <a:pt x="5728" y="7816"/>
                    </a:cubicBezTo>
                    <a:cubicBezTo>
                      <a:pt x="7323" y="7816"/>
                      <a:pt x="10206" y="7739"/>
                      <a:pt x="12577" y="7439"/>
                    </a:cubicBezTo>
                    <a:cubicBezTo>
                      <a:pt x="15078" y="4004"/>
                      <a:pt x="17747" y="635"/>
                      <a:pt x="18181" y="101"/>
                    </a:cubicBezTo>
                    <a:lnTo>
                      <a:pt x="180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4"/>
              <p:cNvSpPr/>
              <p:nvPr/>
            </p:nvSpPr>
            <p:spPr>
              <a:xfrm>
                <a:off x="4295750" y="3342525"/>
                <a:ext cx="492025" cy="574575"/>
              </a:xfrm>
              <a:custGeom>
                <a:avLst/>
                <a:gdLst/>
                <a:ahLst/>
                <a:cxnLst/>
                <a:rect l="l" t="t" r="r" b="b"/>
                <a:pathLst>
                  <a:path w="19681" h="22983" extrusionOk="0">
                    <a:moveTo>
                      <a:pt x="11201" y="3249"/>
                    </a:moveTo>
                    <a:cubicBezTo>
                      <a:pt x="14003" y="3249"/>
                      <a:pt x="15203" y="5822"/>
                      <a:pt x="15077" y="7452"/>
                    </a:cubicBezTo>
                    <a:cubicBezTo>
                      <a:pt x="14892" y="10194"/>
                      <a:pt x="12278" y="12078"/>
                      <a:pt x="10066" y="12078"/>
                    </a:cubicBezTo>
                    <a:cubicBezTo>
                      <a:pt x="9103" y="12078"/>
                      <a:pt x="8216" y="11720"/>
                      <a:pt x="7639" y="10921"/>
                    </a:cubicBezTo>
                    <a:cubicBezTo>
                      <a:pt x="5804" y="8285"/>
                      <a:pt x="7405" y="3649"/>
                      <a:pt x="10641" y="3282"/>
                    </a:cubicBezTo>
                    <a:cubicBezTo>
                      <a:pt x="10834" y="3260"/>
                      <a:pt x="11021" y="3249"/>
                      <a:pt x="11201" y="3249"/>
                    </a:cubicBezTo>
                    <a:close/>
                    <a:moveTo>
                      <a:pt x="11176" y="0"/>
                    </a:moveTo>
                    <a:cubicBezTo>
                      <a:pt x="7435" y="0"/>
                      <a:pt x="4494" y="2722"/>
                      <a:pt x="3236" y="6251"/>
                    </a:cubicBezTo>
                    <a:cubicBezTo>
                      <a:pt x="1768" y="10620"/>
                      <a:pt x="3736" y="13423"/>
                      <a:pt x="2935" y="14223"/>
                    </a:cubicBezTo>
                    <a:cubicBezTo>
                      <a:pt x="2168" y="15057"/>
                      <a:pt x="0" y="17859"/>
                      <a:pt x="167" y="18593"/>
                    </a:cubicBezTo>
                    <a:cubicBezTo>
                      <a:pt x="200" y="18693"/>
                      <a:pt x="234" y="18793"/>
                      <a:pt x="367" y="18960"/>
                    </a:cubicBezTo>
                    <a:cubicBezTo>
                      <a:pt x="1067" y="19994"/>
                      <a:pt x="3669" y="22562"/>
                      <a:pt x="5404" y="22929"/>
                    </a:cubicBezTo>
                    <a:cubicBezTo>
                      <a:pt x="5471" y="22963"/>
                      <a:pt x="5537" y="22963"/>
                      <a:pt x="5604" y="22963"/>
                    </a:cubicBezTo>
                    <a:cubicBezTo>
                      <a:pt x="5693" y="22976"/>
                      <a:pt x="5777" y="22983"/>
                      <a:pt x="5857" y="22983"/>
                    </a:cubicBezTo>
                    <a:cubicBezTo>
                      <a:pt x="6170" y="22983"/>
                      <a:pt x="6419" y="22882"/>
                      <a:pt x="6605" y="22696"/>
                    </a:cubicBezTo>
                    <a:cubicBezTo>
                      <a:pt x="7505" y="21862"/>
                      <a:pt x="9006" y="19527"/>
                      <a:pt x="12709" y="15524"/>
                    </a:cubicBezTo>
                    <a:cubicBezTo>
                      <a:pt x="13977" y="14190"/>
                      <a:pt x="15378" y="12722"/>
                      <a:pt x="17146" y="11054"/>
                    </a:cubicBezTo>
                    <a:cubicBezTo>
                      <a:pt x="19681" y="8619"/>
                      <a:pt x="18647" y="1948"/>
                      <a:pt x="13743" y="413"/>
                    </a:cubicBezTo>
                    <a:cubicBezTo>
                      <a:pt x="12855" y="131"/>
                      <a:pt x="11996" y="0"/>
                      <a:pt x="11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6" name="Google Shape;506;p24"/>
            <p:cNvGrpSpPr/>
            <p:nvPr/>
          </p:nvGrpSpPr>
          <p:grpSpPr>
            <a:xfrm rot="-3087821">
              <a:off x="7777062" y="948967"/>
              <a:ext cx="174274" cy="139950"/>
              <a:chOff x="2231838" y="3548381"/>
              <a:chExt cx="174277" cy="139952"/>
            </a:xfrm>
          </p:grpSpPr>
          <p:sp>
            <p:nvSpPr>
              <p:cNvPr id="507" name="Google Shape;507;p24"/>
              <p:cNvSpPr/>
              <p:nvPr/>
            </p:nvSpPr>
            <p:spPr>
              <a:xfrm rot="169907">
                <a:off x="2232935" y="3549178"/>
                <a:ext cx="33397" cy="45126"/>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4"/>
              <p:cNvSpPr/>
              <p:nvPr/>
            </p:nvSpPr>
            <p:spPr>
              <a:xfrm rot="636863">
                <a:off x="2320363" y="3551427"/>
                <a:ext cx="33375" cy="45151"/>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4"/>
              <p:cNvSpPr/>
              <p:nvPr/>
            </p:nvSpPr>
            <p:spPr>
              <a:xfrm rot="-2918318">
                <a:off x="2333968" y="3617992"/>
                <a:ext cx="61083" cy="57097"/>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4"/>
              <p:cNvSpPr/>
              <p:nvPr/>
            </p:nvSpPr>
            <p:spPr>
              <a:xfrm rot="-210849">
                <a:off x="2256538" y="3621618"/>
                <a:ext cx="74231" cy="38049"/>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1" name="Google Shape;511;p24"/>
            <p:cNvSpPr/>
            <p:nvPr/>
          </p:nvSpPr>
          <p:spPr>
            <a:xfrm rot="-6006351">
              <a:off x="7778412" y="1081027"/>
              <a:ext cx="61085" cy="57102"/>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2" name="Google Shape;512;p24"/>
          <p:cNvSpPr/>
          <p:nvPr/>
        </p:nvSpPr>
        <p:spPr>
          <a:xfrm>
            <a:off x="7414368" y="1149033"/>
            <a:ext cx="2515833" cy="846667"/>
          </a:xfrm>
          <a:custGeom>
            <a:avLst/>
            <a:gdLst/>
            <a:ahLst/>
            <a:cxnLst/>
            <a:rect l="l" t="t" r="r" b="b"/>
            <a:pathLst>
              <a:path w="75475" h="25400" extrusionOk="0">
                <a:moveTo>
                  <a:pt x="75475" y="18869"/>
                </a:moveTo>
                <a:cubicBezTo>
                  <a:pt x="72935" y="19958"/>
                  <a:pt x="66404" y="25400"/>
                  <a:pt x="60235" y="25400"/>
                </a:cubicBezTo>
                <a:cubicBezTo>
                  <a:pt x="54066" y="25400"/>
                  <a:pt x="42817" y="22498"/>
                  <a:pt x="38463" y="18869"/>
                </a:cubicBezTo>
                <a:cubicBezTo>
                  <a:pt x="34109" y="15241"/>
                  <a:pt x="33383" y="6774"/>
                  <a:pt x="34109" y="3629"/>
                </a:cubicBezTo>
                <a:cubicBezTo>
                  <a:pt x="34835" y="484"/>
                  <a:pt x="40278" y="0"/>
                  <a:pt x="42818" y="0"/>
                </a:cubicBezTo>
                <a:cubicBezTo>
                  <a:pt x="45358" y="0"/>
                  <a:pt x="48261" y="1391"/>
                  <a:pt x="49349" y="3629"/>
                </a:cubicBezTo>
                <a:cubicBezTo>
                  <a:pt x="50438" y="5867"/>
                  <a:pt x="52131" y="10826"/>
                  <a:pt x="49349" y="13426"/>
                </a:cubicBezTo>
                <a:cubicBezTo>
                  <a:pt x="46567" y="16027"/>
                  <a:pt x="37920" y="21228"/>
                  <a:pt x="32658" y="19232"/>
                </a:cubicBezTo>
                <a:cubicBezTo>
                  <a:pt x="27397" y="17236"/>
                  <a:pt x="23223" y="2359"/>
                  <a:pt x="17780" y="1452"/>
                </a:cubicBezTo>
                <a:cubicBezTo>
                  <a:pt x="12337" y="545"/>
                  <a:pt x="2963" y="11733"/>
                  <a:pt x="0" y="13789"/>
                </a:cubicBezTo>
              </a:path>
            </a:pathLst>
          </a:custGeom>
          <a:noFill/>
          <a:ln w="19050" cap="flat" cmpd="sng">
            <a:solidFill>
              <a:schemeClr val="dk2"/>
            </a:solidFill>
            <a:prstDash val="dash"/>
            <a:round/>
            <a:headEnd type="none" w="med" len="med"/>
            <a:tailEnd type="none" w="med" len="med"/>
          </a:ln>
        </p:spPr>
      </p:sp>
      <p:sp>
        <p:nvSpPr>
          <p:cNvPr id="513" name="Google Shape;513;p24"/>
          <p:cNvSpPr/>
          <p:nvPr/>
        </p:nvSpPr>
        <p:spPr>
          <a:xfrm rot="-5400000">
            <a:off x="1243047" y="4010316"/>
            <a:ext cx="1685787" cy="4699368"/>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4" name="Google Shape;514;p24"/>
          <p:cNvGrpSpPr/>
          <p:nvPr/>
        </p:nvGrpSpPr>
        <p:grpSpPr>
          <a:xfrm rot="-10132663">
            <a:off x="742630" y="5353577"/>
            <a:ext cx="337943" cy="384824"/>
            <a:chOff x="4670703" y="657266"/>
            <a:chExt cx="253461" cy="288623"/>
          </a:xfrm>
        </p:grpSpPr>
        <p:sp>
          <p:nvSpPr>
            <p:cNvPr id="515" name="Google Shape;515;p24"/>
            <p:cNvSpPr/>
            <p:nvPr/>
          </p:nvSpPr>
          <p:spPr>
            <a:xfrm>
              <a:off x="4670703" y="65726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4"/>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7" name="Google Shape;517;p24"/>
          <p:cNvGrpSpPr/>
          <p:nvPr/>
        </p:nvGrpSpPr>
        <p:grpSpPr>
          <a:xfrm rot="4582755">
            <a:off x="10928537" y="5920341"/>
            <a:ext cx="558380" cy="467080"/>
            <a:chOff x="4259550" y="352000"/>
            <a:chExt cx="418775" cy="350302"/>
          </a:xfrm>
        </p:grpSpPr>
        <p:sp>
          <p:nvSpPr>
            <p:cNvPr id="518" name="Google Shape;518;p24"/>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4"/>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4"/>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 name="Google Shape;521;p24"/>
          <p:cNvGrpSpPr/>
          <p:nvPr/>
        </p:nvGrpSpPr>
        <p:grpSpPr>
          <a:xfrm rot="9402217">
            <a:off x="10261614" y="1944554"/>
            <a:ext cx="327977" cy="296209"/>
            <a:chOff x="4947100" y="881950"/>
            <a:chExt cx="245975" cy="222150"/>
          </a:xfrm>
        </p:grpSpPr>
        <p:sp>
          <p:nvSpPr>
            <p:cNvPr id="522" name="Google Shape;522;p24"/>
            <p:cNvSpPr/>
            <p:nvPr/>
          </p:nvSpPr>
          <p:spPr>
            <a:xfrm>
              <a:off x="5166350" y="881950"/>
              <a:ext cx="26725" cy="152625"/>
            </a:xfrm>
            <a:custGeom>
              <a:avLst/>
              <a:gdLst/>
              <a:ahLst/>
              <a:cxnLst/>
              <a:rect l="l" t="t" r="r" b="b"/>
              <a:pathLst>
                <a:path w="1069" h="6105" extrusionOk="0">
                  <a:moveTo>
                    <a:pt x="461" y="1"/>
                  </a:moveTo>
                  <a:cubicBezTo>
                    <a:pt x="335" y="1"/>
                    <a:pt x="205" y="69"/>
                    <a:pt x="168" y="199"/>
                  </a:cubicBezTo>
                  <a:cubicBezTo>
                    <a:pt x="1" y="599"/>
                    <a:pt x="68" y="1133"/>
                    <a:pt x="101" y="1600"/>
                  </a:cubicBezTo>
                  <a:lnTo>
                    <a:pt x="234" y="3101"/>
                  </a:lnTo>
                  <a:cubicBezTo>
                    <a:pt x="334" y="4068"/>
                    <a:pt x="535" y="5036"/>
                    <a:pt x="735" y="5970"/>
                  </a:cubicBezTo>
                  <a:cubicBezTo>
                    <a:pt x="750" y="6061"/>
                    <a:pt x="822" y="6104"/>
                    <a:pt x="894" y="6104"/>
                  </a:cubicBezTo>
                  <a:cubicBezTo>
                    <a:pt x="980" y="6104"/>
                    <a:pt x="1068" y="6045"/>
                    <a:pt x="1068" y="5936"/>
                  </a:cubicBezTo>
                  <a:cubicBezTo>
                    <a:pt x="1035" y="4969"/>
                    <a:pt x="1035" y="4035"/>
                    <a:pt x="935" y="3034"/>
                  </a:cubicBezTo>
                  <a:cubicBezTo>
                    <a:pt x="902" y="2534"/>
                    <a:pt x="902" y="2067"/>
                    <a:pt x="868" y="1567"/>
                  </a:cubicBezTo>
                  <a:cubicBezTo>
                    <a:pt x="868" y="1100"/>
                    <a:pt x="902" y="566"/>
                    <a:pt x="701" y="132"/>
                  </a:cubicBezTo>
                  <a:cubicBezTo>
                    <a:pt x="657" y="44"/>
                    <a:pt x="561" y="1"/>
                    <a:pt x="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4"/>
            <p:cNvSpPr/>
            <p:nvPr/>
          </p:nvSpPr>
          <p:spPr>
            <a:xfrm>
              <a:off x="5046275" y="939575"/>
              <a:ext cx="78175" cy="118175"/>
            </a:xfrm>
            <a:custGeom>
              <a:avLst/>
              <a:gdLst/>
              <a:ahLst/>
              <a:cxnLst/>
              <a:rect l="l" t="t" r="r" b="b"/>
              <a:pathLst>
                <a:path w="3127" h="4727" extrusionOk="0">
                  <a:moveTo>
                    <a:pt x="163" y="1"/>
                  </a:moveTo>
                  <a:cubicBezTo>
                    <a:pt x="75" y="1"/>
                    <a:pt x="0" y="73"/>
                    <a:pt x="0" y="196"/>
                  </a:cubicBezTo>
                  <a:cubicBezTo>
                    <a:pt x="0" y="1029"/>
                    <a:pt x="501" y="1797"/>
                    <a:pt x="968" y="2464"/>
                  </a:cubicBezTo>
                  <a:cubicBezTo>
                    <a:pt x="1502" y="3198"/>
                    <a:pt x="2035" y="3965"/>
                    <a:pt x="2636" y="4665"/>
                  </a:cubicBezTo>
                  <a:cubicBezTo>
                    <a:pt x="2687" y="4708"/>
                    <a:pt x="2748" y="4727"/>
                    <a:pt x="2806" y="4727"/>
                  </a:cubicBezTo>
                  <a:cubicBezTo>
                    <a:pt x="2974" y="4727"/>
                    <a:pt x="3126" y="4572"/>
                    <a:pt x="3003" y="4399"/>
                  </a:cubicBezTo>
                  <a:cubicBezTo>
                    <a:pt x="2536" y="3598"/>
                    <a:pt x="2035" y="2831"/>
                    <a:pt x="1568" y="2097"/>
                  </a:cubicBezTo>
                  <a:lnTo>
                    <a:pt x="968" y="1096"/>
                  </a:lnTo>
                  <a:cubicBezTo>
                    <a:pt x="734" y="763"/>
                    <a:pt x="568" y="362"/>
                    <a:pt x="334" y="95"/>
                  </a:cubicBezTo>
                  <a:cubicBezTo>
                    <a:pt x="282" y="30"/>
                    <a:pt x="220"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4"/>
            <p:cNvSpPr/>
            <p:nvPr/>
          </p:nvSpPr>
          <p:spPr>
            <a:xfrm>
              <a:off x="4947100" y="1017725"/>
              <a:ext cx="137100" cy="86375"/>
            </a:xfrm>
            <a:custGeom>
              <a:avLst/>
              <a:gdLst/>
              <a:ahLst/>
              <a:cxnLst/>
              <a:rect l="l" t="t" r="r" b="b"/>
              <a:pathLst>
                <a:path w="5484" h="3455" extrusionOk="0">
                  <a:moveTo>
                    <a:pt x="223" y="1"/>
                  </a:moveTo>
                  <a:cubicBezTo>
                    <a:pt x="82" y="1"/>
                    <a:pt x="1" y="153"/>
                    <a:pt x="31" y="305"/>
                  </a:cubicBezTo>
                  <a:cubicBezTo>
                    <a:pt x="298" y="705"/>
                    <a:pt x="799" y="1006"/>
                    <a:pt x="1199" y="1273"/>
                  </a:cubicBezTo>
                  <a:cubicBezTo>
                    <a:pt x="1632" y="1539"/>
                    <a:pt x="2033" y="1806"/>
                    <a:pt x="2466" y="2040"/>
                  </a:cubicBezTo>
                  <a:cubicBezTo>
                    <a:pt x="3334" y="2607"/>
                    <a:pt x="4268" y="3107"/>
                    <a:pt x="5268" y="3441"/>
                  </a:cubicBezTo>
                  <a:cubicBezTo>
                    <a:pt x="5291" y="3450"/>
                    <a:pt x="5313" y="3454"/>
                    <a:pt x="5332" y="3454"/>
                  </a:cubicBezTo>
                  <a:cubicBezTo>
                    <a:pt x="5450" y="3454"/>
                    <a:pt x="5483" y="3294"/>
                    <a:pt x="5368" y="3207"/>
                  </a:cubicBezTo>
                  <a:cubicBezTo>
                    <a:pt x="4535" y="2640"/>
                    <a:pt x="3667" y="2140"/>
                    <a:pt x="2800" y="1573"/>
                  </a:cubicBezTo>
                  <a:cubicBezTo>
                    <a:pt x="2366" y="1339"/>
                    <a:pt x="1966" y="1039"/>
                    <a:pt x="1532" y="739"/>
                  </a:cubicBezTo>
                  <a:cubicBezTo>
                    <a:pt x="1165" y="505"/>
                    <a:pt x="698" y="138"/>
                    <a:pt x="265" y="5"/>
                  </a:cubicBezTo>
                  <a:cubicBezTo>
                    <a:pt x="250" y="2"/>
                    <a:pt x="236" y="1"/>
                    <a:pt x="2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31785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blipFill>
          <a:blip r:embed="rId2"/>
          <a:stretch>
            <a:fillRect/>
          </a:stretch>
        </a:blipFill>
        <a:effectLst/>
      </p:bgPr>
    </p:bg>
    <p:spTree>
      <p:nvGrpSpPr>
        <p:cNvPr id="1" name="Shape 525"/>
        <p:cNvGrpSpPr/>
        <p:nvPr/>
      </p:nvGrpSpPr>
      <p:grpSpPr>
        <a:xfrm>
          <a:off x="0" y="0"/>
          <a:ext cx="0" cy="0"/>
          <a:chOff x="0" y="0"/>
          <a:chExt cx="0" cy="0"/>
        </a:xfrm>
      </p:grpSpPr>
      <p:grpSp>
        <p:nvGrpSpPr>
          <p:cNvPr id="526" name="Google Shape;526;p25"/>
          <p:cNvGrpSpPr/>
          <p:nvPr/>
        </p:nvGrpSpPr>
        <p:grpSpPr>
          <a:xfrm rot="8100000">
            <a:off x="5588258" y="1291016"/>
            <a:ext cx="422356" cy="331744"/>
            <a:chOff x="4181197" y="354494"/>
            <a:chExt cx="316771" cy="248811"/>
          </a:xfrm>
        </p:grpSpPr>
        <p:sp>
          <p:nvSpPr>
            <p:cNvPr id="527" name="Google Shape;527;p25"/>
            <p:cNvSpPr/>
            <p:nvPr/>
          </p:nvSpPr>
          <p:spPr>
            <a:xfrm>
              <a:off x="4181197" y="55008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5"/>
            <p:cNvSpPr/>
            <p:nvPr/>
          </p:nvSpPr>
          <p:spPr>
            <a:xfrm>
              <a:off x="4257040" y="354494"/>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5"/>
            <p:cNvSpPr/>
            <p:nvPr/>
          </p:nvSpPr>
          <p:spPr>
            <a:xfrm>
              <a:off x="4367816" y="426006"/>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25"/>
          <p:cNvGrpSpPr/>
          <p:nvPr/>
        </p:nvGrpSpPr>
        <p:grpSpPr>
          <a:xfrm>
            <a:off x="791865" y="479152"/>
            <a:ext cx="2036568" cy="1441128"/>
            <a:chOff x="593898" y="359378"/>
            <a:chExt cx="1382912" cy="978584"/>
          </a:xfrm>
        </p:grpSpPr>
        <p:grpSp>
          <p:nvGrpSpPr>
            <p:cNvPr id="531" name="Google Shape;531;p25"/>
            <p:cNvGrpSpPr/>
            <p:nvPr/>
          </p:nvGrpSpPr>
          <p:grpSpPr>
            <a:xfrm flipH="1">
              <a:off x="593898" y="359378"/>
              <a:ext cx="1382912" cy="978584"/>
              <a:chOff x="3134075" y="691300"/>
              <a:chExt cx="1188375" cy="840925"/>
            </a:xfrm>
          </p:grpSpPr>
          <p:sp>
            <p:nvSpPr>
              <p:cNvPr id="532" name="Google Shape;532;p25"/>
              <p:cNvSpPr/>
              <p:nvPr/>
            </p:nvSpPr>
            <p:spPr>
              <a:xfrm>
                <a:off x="3671125" y="907750"/>
                <a:ext cx="146800" cy="508725"/>
              </a:xfrm>
              <a:custGeom>
                <a:avLst/>
                <a:gdLst/>
                <a:ahLst/>
                <a:cxnLst/>
                <a:rect l="l" t="t" r="r" b="b"/>
                <a:pathLst>
                  <a:path w="5872" h="20349" extrusionOk="0">
                    <a:moveTo>
                      <a:pt x="4837" y="1"/>
                    </a:moveTo>
                    <a:lnTo>
                      <a:pt x="1" y="20049"/>
                    </a:lnTo>
                    <a:cubicBezTo>
                      <a:pt x="1" y="20049"/>
                      <a:pt x="167" y="20215"/>
                      <a:pt x="1101" y="20349"/>
                    </a:cubicBezTo>
                    <a:cubicBezTo>
                      <a:pt x="1101" y="20349"/>
                      <a:pt x="5705" y="568"/>
                      <a:pt x="5871" y="368"/>
                    </a:cubicBezTo>
                    <a:cubicBezTo>
                      <a:pt x="5871" y="368"/>
                      <a:pt x="5438" y="234"/>
                      <a:pt x="48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5"/>
              <p:cNvSpPr/>
              <p:nvPr/>
            </p:nvSpPr>
            <p:spPr>
              <a:xfrm>
                <a:off x="3697800" y="824625"/>
                <a:ext cx="587125" cy="673650"/>
              </a:xfrm>
              <a:custGeom>
                <a:avLst/>
                <a:gdLst/>
                <a:ahLst/>
                <a:cxnLst/>
                <a:rect l="l" t="t" r="r" b="b"/>
                <a:pathLst>
                  <a:path w="23485" h="26946" extrusionOk="0">
                    <a:moveTo>
                      <a:pt x="14965" y="1"/>
                    </a:moveTo>
                    <a:cubicBezTo>
                      <a:pt x="11637" y="1"/>
                      <a:pt x="7885" y="860"/>
                      <a:pt x="4804" y="3726"/>
                    </a:cubicBezTo>
                    <a:cubicBezTo>
                      <a:pt x="4671" y="3926"/>
                      <a:pt x="1" y="23707"/>
                      <a:pt x="1" y="23707"/>
                    </a:cubicBezTo>
                    <a:cubicBezTo>
                      <a:pt x="1" y="23707"/>
                      <a:pt x="1115" y="23394"/>
                      <a:pt x="3248" y="23394"/>
                    </a:cubicBezTo>
                    <a:cubicBezTo>
                      <a:pt x="6230" y="23394"/>
                      <a:pt x="11204" y="24006"/>
                      <a:pt x="17914" y="26943"/>
                    </a:cubicBezTo>
                    <a:lnTo>
                      <a:pt x="17947" y="26943"/>
                    </a:lnTo>
                    <a:cubicBezTo>
                      <a:pt x="17951" y="26944"/>
                      <a:pt x="17954" y="26945"/>
                      <a:pt x="17958" y="26945"/>
                    </a:cubicBezTo>
                    <a:cubicBezTo>
                      <a:pt x="18533" y="26945"/>
                      <a:pt x="22423" y="9790"/>
                      <a:pt x="23284" y="3826"/>
                    </a:cubicBezTo>
                    <a:cubicBezTo>
                      <a:pt x="23451" y="2659"/>
                      <a:pt x="23484" y="1891"/>
                      <a:pt x="23418" y="1858"/>
                    </a:cubicBezTo>
                    <a:cubicBezTo>
                      <a:pt x="23056" y="1516"/>
                      <a:pt x="19384" y="1"/>
                      <a:pt x="149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5"/>
              <p:cNvSpPr/>
              <p:nvPr/>
            </p:nvSpPr>
            <p:spPr>
              <a:xfrm>
                <a:off x="3181600" y="691300"/>
                <a:ext cx="610475" cy="717675"/>
              </a:xfrm>
              <a:custGeom>
                <a:avLst/>
                <a:gdLst/>
                <a:ahLst/>
                <a:cxnLst/>
                <a:rect l="l" t="t" r="r" b="b"/>
                <a:pathLst>
                  <a:path w="24419" h="28707" extrusionOk="0">
                    <a:moveTo>
                      <a:pt x="9031" y="1"/>
                    </a:moveTo>
                    <a:cubicBezTo>
                      <a:pt x="8557" y="1"/>
                      <a:pt x="8071" y="17"/>
                      <a:pt x="7573" y="53"/>
                    </a:cubicBezTo>
                    <a:cubicBezTo>
                      <a:pt x="7440" y="53"/>
                      <a:pt x="7239" y="420"/>
                      <a:pt x="6939" y="1053"/>
                    </a:cubicBezTo>
                    <a:cubicBezTo>
                      <a:pt x="5004" y="5323"/>
                      <a:pt x="1" y="21535"/>
                      <a:pt x="501" y="22335"/>
                    </a:cubicBezTo>
                    <a:cubicBezTo>
                      <a:pt x="1035" y="23203"/>
                      <a:pt x="14378" y="24437"/>
                      <a:pt x="19548" y="28707"/>
                    </a:cubicBezTo>
                    <a:lnTo>
                      <a:pt x="24418" y="8659"/>
                    </a:lnTo>
                    <a:cubicBezTo>
                      <a:pt x="24418" y="8659"/>
                      <a:pt x="19768" y="1"/>
                      <a:pt x="9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5"/>
              <p:cNvSpPr/>
              <p:nvPr/>
            </p:nvSpPr>
            <p:spPr>
              <a:xfrm>
                <a:off x="3697800" y="1408625"/>
                <a:ext cx="447850" cy="113775"/>
              </a:xfrm>
              <a:custGeom>
                <a:avLst/>
                <a:gdLst/>
                <a:ahLst/>
                <a:cxnLst/>
                <a:rect l="l" t="t" r="r" b="b"/>
                <a:pathLst>
                  <a:path w="17914" h="4551" extrusionOk="0">
                    <a:moveTo>
                      <a:pt x="3248" y="1"/>
                    </a:moveTo>
                    <a:cubicBezTo>
                      <a:pt x="1115" y="1"/>
                      <a:pt x="1" y="314"/>
                      <a:pt x="1" y="314"/>
                    </a:cubicBezTo>
                    <a:lnTo>
                      <a:pt x="168" y="747"/>
                    </a:lnTo>
                    <a:cubicBezTo>
                      <a:pt x="168" y="747"/>
                      <a:pt x="5138" y="1515"/>
                      <a:pt x="9941" y="2482"/>
                    </a:cubicBezTo>
                    <a:cubicBezTo>
                      <a:pt x="13077" y="3082"/>
                      <a:pt x="15812" y="4016"/>
                      <a:pt x="17480" y="4550"/>
                    </a:cubicBezTo>
                    <a:lnTo>
                      <a:pt x="17914" y="3549"/>
                    </a:lnTo>
                    <a:cubicBezTo>
                      <a:pt x="11204" y="613"/>
                      <a:pt x="6230"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5"/>
              <p:cNvSpPr/>
              <p:nvPr/>
            </p:nvSpPr>
            <p:spPr>
              <a:xfrm>
                <a:off x="4133950" y="918600"/>
                <a:ext cx="188500" cy="613625"/>
              </a:xfrm>
              <a:custGeom>
                <a:avLst/>
                <a:gdLst/>
                <a:ahLst/>
                <a:cxnLst/>
                <a:rect l="l" t="t" r="r" b="b"/>
                <a:pathLst>
                  <a:path w="7540" h="24545" extrusionOk="0">
                    <a:moveTo>
                      <a:pt x="5838" y="0"/>
                    </a:moveTo>
                    <a:cubicBezTo>
                      <a:pt x="4978" y="5959"/>
                      <a:pt x="1094" y="23153"/>
                      <a:pt x="514" y="23153"/>
                    </a:cubicBezTo>
                    <a:cubicBezTo>
                      <a:pt x="509" y="23153"/>
                      <a:pt x="505" y="23152"/>
                      <a:pt x="501" y="23150"/>
                    </a:cubicBezTo>
                    <a:cubicBezTo>
                      <a:pt x="468" y="23150"/>
                      <a:pt x="468" y="23150"/>
                      <a:pt x="434" y="23117"/>
                    </a:cubicBezTo>
                    <a:lnTo>
                      <a:pt x="1" y="24118"/>
                    </a:lnTo>
                    <a:cubicBezTo>
                      <a:pt x="824" y="24365"/>
                      <a:pt x="1377" y="24544"/>
                      <a:pt x="1565" y="24544"/>
                    </a:cubicBezTo>
                    <a:cubicBezTo>
                      <a:pt x="1606" y="24544"/>
                      <a:pt x="1629" y="24536"/>
                      <a:pt x="1635" y="24518"/>
                    </a:cubicBezTo>
                    <a:cubicBezTo>
                      <a:pt x="1969" y="24151"/>
                      <a:pt x="7539" y="1001"/>
                      <a:pt x="7306" y="668"/>
                    </a:cubicBezTo>
                    <a:cubicBezTo>
                      <a:pt x="7106" y="334"/>
                      <a:pt x="5938" y="34"/>
                      <a:pt x="5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5"/>
              <p:cNvSpPr/>
              <p:nvPr/>
            </p:nvSpPr>
            <p:spPr>
              <a:xfrm>
                <a:off x="3134075" y="707575"/>
                <a:ext cx="567100" cy="725475"/>
              </a:xfrm>
              <a:custGeom>
                <a:avLst/>
                <a:gdLst/>
                <a:ahLst/>
                <a:cxnLst/>
                <a:rect l="l" t="t" r="r" b="b"/>
                <a:pathLst>
                  <a:path w="22684" h="29019" extrusionOk="0">
                    <a:moveTo>
                      <a:pt x="7087" y="0"/>
                    </a:moveTo>
                    <a:cubicBezTo>
                      <a:pt x="6960" y="0"/>
                      <a:pt x="6860" y="20"/>
                      <a:pt x="6805" y="69"/>
                    </a:cubicBezTo>
                    <a:cubicBezTo>
                      <a:pt x="6505" y="336"/>
                      <a:pt x="1" y="22051"/>
                      <a:pt x="734" y="22752"/>
                    </a:cubicBezTo>
                    <a:cubicBezTo>
                      <a:pt x="1101" y="23119"/>
                      <a:pt x="6172" y="24119"/>
                      <a:pt x="11175" y="25454"/>
                    </a:cubicBezTo>
                    <a:cubicBezTo>
                      <a:pt x="16145" y="26788"/>
                      <a:pt x="20982" y="28456"/>
                      <a:pt x="20982" y="28456"/>
                    </a:cubicBezTo>
                    <a:cubicBezTo>
                      <a:pt x="20982" y="28456"/>
                      <a:pt x="21339" y="29019"/>
                      <a:pt x="21967" y="29019"/>
                    </a:cubicBezTo>
                    <a:cubicBezTo>
                      <a:pt x="22177" y="29019"/>
                      <a:pt x="22417" y="28956"/>
                      <a:pt x="22683" y="28789"/>
                    </a:cubicBezTo>
                    <a:lnTo>
                      <a:pt x="22517" y="28356"/>
                    </a:lnTo>
                    <a:cubicBezTo>
                      <a:pt x="21616" y="28222"/>
                      <a:pt x="21449" y="28056"/>
                      <a:pt x="21449" y="28056"/>
                    </a:cubicBezTo>
                    <a:cubicBezTo>
                      <a:pt x="16279" y="23786"/>
                      <a:pt x="2936" y="22552"/>
                      <a:pt x="2302" y="21684"/>
                    </a:cubicBezTo>
                    <a:cubicBezTo>
                      <a:pt x="1835" y="20884"/>
                      <a:pt x="6805" y="4639"/>
                      <a:pt x="8773" y="402"/>
                    </a:cubicBezTo>
                    <a:cubicBezTo>
                      <a:pt x="8773" y="402"/>
                      <a:pt x="7657" y="0"/>
                      <a:pt x="70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5"/>
              <p:cNvSpPr/>
              <p:nvPr/>
            </p:nvSpPr>
            <p:spPr>
              <a:xfrm>
                <a:off x="3391750" y="745150"/>
                <a:ext cx="332775" cy="215400"/>
              </a:xfrm>
              <a:custGeom>
                <a:avLst/>
                <a:gdLst/>
                <a:ahLst/>
                <a:cxnLst/>
                <a:rect l="l" t="t" r="r" b="b"/>
                <a:pathLst>
                  <a:path w="13311" h="8616" extrusionOk="0">
                    <a:moveTo>
                      <a:pt x="4312" y="1150"/>
                    </a:moveTo>
                    <a:cubicBezTo>
                      <a:pt x="4384" y="1150"/>
                      <a:pt x="4443" y="1164"/>
                      <a:pt x="4471" y="1201"/>
                    </a:cubicBezTo>
                    <a:cubicBezTo>
                      <a:pt x="4537" y="1268"/>
                      <a:pt x="3870" y="1935"/>
                      <a:pt x="3837" y="2002"/>
                    </a:cubicBezTo>
                    <a:cubicBezTo>
                      <a:pt x="3670" y="2168"/>
                      <a:pt x="3303" y="2369"/>
                      <a:pt x="2870" y="2535"/>
                    </a:cubicBezTo>
                    <a:lnTo>
                      <a:pt x="2870" y="2435"/>
                    </a:lnTo>
                    <a:cubicBezTo>
                      <a:pt x="2936" y="1935"/>
                      <a:pt x="3303" y="1501"/>
                      <a:pt x="3770" y="1268"/>
                    </a:cubicBezTo>
                    <a:cubicBezTo>
                      <a:pt x="3842" y="1244"/>
                      <a:pt x="4123" y="1150"/>
                      <a:pt x="4312" y="1150"/>
                    </a:cubicBezTo>
                    <a:close/>
                    <a:moveTo>
                      <a:pt x="6968" y="2310"/>
                    </a:moveTo>
                    <a:cubicBezTo>
                      <a:pt x="7064" y="2310"/>
                      <a:pt x="7123" y="2385"/>
                      <a:pt x="7039" y="2669"/>
                    </a:cubicBezTo>
                    <a:cubicBezTo>
                      <a:pt x="7006" y="2735"/>
                      <a:pt x="6839" y="2869"/>
                      <a:pt x="6772" y="2902"/>
                    </a:cubicBezTo>
                    <a:cubicBezTo>
                      <a:pt x="6439" y="3169"/>
                      <a:pt x="6039" y="3436"/>
                      <a:pt x="5672" y="3669"/>
                    </a:cubicBezTo>
                    <a:cubicBezTo>
                      <a:pt x="5672" y="3369"/>
                      <a:pt x="5838" y="3069"/>
                      <a:pt x="6039" y="2869"/>
                    </a:cubicBezTo>
                    <a:cubicBezTo>
                      <a:pt x="6205" y="2702"/>
                      <a:pt x="6472" y="2502"/>
                      <a:pt x="6672" y="2402"/>
                    </a:cubicBezTo>
                    <a:cubicBezTo>
                      <a:pt x="6739" y="2385"/>
                      <a:pt x="6872" y="2310"/>
                      <a:pt x="6968" y="2310"/>
                    </a:cubicBezTo>
                    <a:close/>
                    <a:moveTo>
                      <a:pt x="9163" y="3584"/>
                    </a:moveTo>
                    <a:cubicBezTo>
                      <a:pt x="9183" y="3584"/>
                      <a:pt x="9199" y="3590"/>
                      <a:pt x="9207" y="3603"/>
                    </a:cubicBezTo>
                    <a:cubicBezTo>
                      <a:pt x="9274" y="3703"/>
                      <a:pt x="8707" y="4203"/>
                      <a:pt x="8674" y="4203"/>
                    </a:cubicBezTo>
                    <a:cubicBezTo>
                      <a:pt x="8507" y="4303"/>
                      <a:pt x="8307" y="4437"/>
                      <a:pt x="8140" y="4570"/>
                    </a:cubicBezTo>
                    <a:cubicBezTo>
                      <a:pt x="8207" y="4337"/>
                      <a:pt x="8340" y="4070"/>
                      <a:pt x="8607" y="3870"/>
                    </a:cubicBezTo>
                    <a:cubicBezTo>
                      <a:pt x="8665" y="3841"/>
                      <a:pt x="9026" y="3584"/>
                      <a:pt x="9163" y="3584"/>
                    </a:cubicBezTo>
                    <a:close/>
                    <a:moveTo>
                      <a:pt x="11030" y="4725"/>
                    </a:moveTo>
                    <a:cubicBezTo>
                      <a:pt x="11054" y="4725"/>
                      <a:pt x="11081" y="4729"/>
                      <a:pt x="11109" y="4737"/>
                    </a:cubicBezTo>
                    <a:cubicBezTo>
                      <a:pt x="11109" y="4770"/>
                      <a:pt x="11142" y="4870"/>
                      <a:pt x="11142" y="4904"/>
                    </a:cubicBezTo>
                    <a:cubicBezTo>
                      <a:pt x="11209" y="5037"/>
                      <a:pt x="11209" y="5104"/>
                      <a:pt x="11109" y="5204"/>
                    </a:cubicBezTo>
                    <a:cubicBezTo>
                      <a:pt x="10975" y="5404"/>
                      <a:pt x="10642" y="5604"/>
                      <a:pt x="10442" y="5771"/>
                    </a:cubicBezTo>
                    <a:cubicBezTo>
                      <a:pt x="10342" y="5838"/>
                      <a:pt x="10275" y="5904"/>
                      <a:pt x="10175" y="5938"/>
                    </a:cubicBezTo>
                    <a:cubicBezTo>
                      <a:pt x="10208" y="5604"/>
                      <a:pt x="10375" y="5237"/>
                      <a:pt x="10642" y="5037"/>
                    </a:cubicBezTo>
                    <a:cubicBezTo>
                      <a:pt x="10759" y="4920"/>
                      <a:pt x="10851" y="4725"/>
                      <a:pt x="11030" y="4725"/>
                    </a:cubicBezTo>
                    <a:close/>
                    <a:moveTo>
                      <a:pt x="2836" y="0"/>
                    </a:moveTo>
                    <a:cubicBezTo>
                      <a:pt x="1969" y="0"/>
                      <a:pt x="1002" y="234"/>
                      <a:pt x="468" y="1001"/>
                    </a:cubicBezTo>
                    <a:cubicBezTo>
                      <a:pt x="101" y="1535"/>
                      <a:pt x="1" y="2369"/>
                      <a:pt x="468" y="2902"/>
                    </a:cubicBezTo>
                    <a:cubicBezTo>
                      <a:pt x="754" y="3207"/>
                      <a:pt x="1138" y="3316"/>
                      <a:pt x="1539" y="3316"/>
                    </a:cubicBezTo>
                    <a:cubicBezTo>
                      <a:pt x="1840" y="3316"/>
                      <a:pt x="2150" y="3255"/>
                      <a:pt x="2436" y="3169"/>
                    </a:cubicBezTo>
                    <a:cubicBezTo>
                      <a:pt x="2636" y="3770"/>
                      <a:pt x="3170" y="4203"/>
                      <a:pt x="3837" y="4337"/>
                    </a:cubicBezTo>
                    <a:cubicBezTo>
                      <a:pt x="3953" y="4354"/>
                      <a:pt x="4065" y="4363"/>
                      <a:pt x="4172" y="4363"/>
                    </a:cubicBezTo>
                    <a:cubicBezTo>
                      <a:pt x="4467" y="4363"/>
                      <a:pt x="4736" y="4301"/>
                      <a:pt x="5004" y="4203"/>
                    </a:cubicBezTo>
                    <a:cubicBezTo>
                      <a:pt x="5038" y="4437"/>
                      <a:pt x="5171" y="4704"/>
                      <a:pt x="5371" y="4904"/>
                    </a:cubicBezTo>
                    <a:cubicBezTo>
                      <a:pt x="5781" y="5337"/>
                      <a:pt x="6329" y="5510"/>
                      <a:pt x="6865" y="5510"/>
                    </a:cubicBezTo>
                    <a:cubicBezTo>
                      <a:pt x="7072" y="5510"/>
                      <a:pt x="7278" y="5484"/>
                      <a:pt x="7473" y="5437"/>
                    </a:cubicBezTo>
                    <a:cubicBezTo>
                      <a:pt x="7473" y="5504"/>
                      <a:pt x="7473" y="5537"/>
                      <a:pt x="7506" y="5571"/>
                    </a:cubicBezTo>
                    <a:cubicBezTo>
                      <a:pt x="7776" y="6218"/>
                      <a:pt x="8350" y="6647"/>
                      <a:pt x="9001" y="6647"/>
                    </a:cubicBezTo>
                    <a:cubicBezTo>
                      <a:pt x="9156" y="6647"/>
                      <a:pt x="9314" y="6623"/>
                      <a:pt x="9474" y="6572"/>
                    </a:cubicBezTo>
                    <a:cubicBezTo>
                      <a:pt x="9508" y="6572"/>
                      <a:pt x="9608" y="6538"/>
                      <a:pt x="9641" y="6505"/>
                    </a:cubicBezTo>
                    <a:cubicBezTo>
                      <a:pt x="9708" y="6872"/>
                      <a:pt x="10008" y="7205"/>
                      <a:pt x="10475" y="7372"/>
                    </a:cubicBezTo>
                    <a:cubicBezTo>
                      <a:pt x="10629" y="7418"/>
                      <a:pt x="10776" y="7438"/>
                      <a:pt x="10918" y="7438"/>
                    </a:cubicBezTo>
                    <a:cubicBezTo>
                      <a:pt x="11296" y="7438"/>
                      <a:pt x="11636" y="7290"/>
                      <a:pt x="11976" y="7072"/>
                    </a:cubicBezTo>
                    <a:cubicBezTo>
                      <a:pt x="12009" y="7572"/>
                      <a:pt x="12276" y="8073"/>
                      <a:pt x="12510" y="8506"/>
                    </a:cubicBezTo>
                    <a:cubicBezTo>
                      <a:pt x="12567" y="8583"/>
                      <a:pt x="12654" y="8615"/>
                      <a:pt x="12746" y="8615"/>
                    </a:cubicBezTo>
                    <a:cubicBezTo>
                      <a:pt x="12974" y="8615"/>
                      <a:pt x="13229" y="8411"/>
                      <a:pt x="13110" y="8173"/>
                    </a:cubicBezTo>
                    <a:cubicBezTo>
                      <a:pt x="12843" y="7706"/>
                      <a:pt x="12510" y="6938"/>
                      <a:pt x="12710" y="6438"/>
                    </a:cubicBezTo>
                    <a:lnTo>
                      <a:pt x="13210" y="5938"/>
                    </a:lnTo>
                    <a:cubicBezTo>
                      <a:pt x="13310" y="5871"/>
                      <a:pt x="13310" y="5704"/>
                      <a:pt x="13177" y="5704"/>
                    </a:cubicBezTo>
                    <a:cubicBezTo>
                      <a:pt x="13154" y="5703"/>
                      <a:pt x="13132" y="5702"/>
                      <a:pt x="13110" y="5702"/>
                    </a:cubicBezTo>
                    <a:cubicBezTo>
                      <a:pt x="12613" y="5702"/>
                      <a:pt x="12269" y="6059"/>
                      <a:pt x="12110" y="6538"/>
                    </a:cubicBezTo>
                    <a:cubicBezTo>
                      <a:pt x="12110" y="6572"/>
                      <a:pt x="12110" y="6605"/>
                      <a:pt x="12043" y="6672"/>
                    </a:cubicBezTo>
                    <a:cubicBezTo>
                      <a:pt x="11722" y="6825"/>
                      <a:pt x="11365" y="6920"/>
                      <a:pt x="11050" y="6920"/>
                    </a:cubicBezTo>
                    <a:cubicBezTo>
                      <a:pt x="10612" y="6920"/>
                      <a:pt x="10252" y="6737"/>
                      <a:pt x="10175" y="6271"/>
                    </a:cubicBezTo>
                    <a:cubicBezTo>
                      <a:pt x="10442" y="6105"/>
                      <a:pt x="10675" y="5938"/>
                      <a:pt x="10875" y="5738"/>
                    </a:cubicBezTo>
                    <a:cubicBezTo>
                      <a:pt x="11142" y="5504"/>
                      <a:pt x="11576" y="5104"/>
                      <a:pt x="11542" y="4737"/>
                    </a:cubicBezTo>
                    <a:cubicBezTo>
                      <a:pt x="11509" y="4437"/>
                      <a:pt x="11209" y="4237"/>
                      <a:pt x="10909" y="4237"/>
                    </a:cubicBezTo>
                    <a:cubicBezTo>
                      <a:pt x="10508" y="4270"/>
                      <a:pt x="10141" y="4704"/>
                      <a:pt x="9908" y="5037"/>
                    </a:cubicBezTo>
                    <a:cubicBezTo>
                      <a:pt x="9708" y="5337"/>
                      <a:pt x="9641" y="5738"/>
                      <a:pt x="9641" y="6105"/>
                    </a:cubicBezTo>
                    <a:cubicBezTo>
                      <a:pt x="9541" y="6105"/>
                      <a:pt x="9474" y="6171"/>
                      <a:pt x="9374" y="6171"/>
                    </a:cubicBezTo>
                    <a:cubicBezTo>
                      <a:pt x="9352" y="6172"/>
                      <a:pt x="9329" y="6173"/>
                      <a:pt x="9307" y="6173"/>
                    </a:cubicBezTo>
                    <a:cubicBezTo>
                      <a:pt x="8678" y="6173"/>
                      <a:pt x="8269" y="5721"/>
                      <a:pt x="8140" y="5237"/>
                    </a:cubicBezTo>
                    <a:cubicBezTo>
                      <a:pt x="8474" y="5070"/>
                      <a:pt x="8807" y="4870"/>
                      <a:pt x="9041" y="4603"/>
                    </a:cubicBezTo>
                    <a:cubicBezTo>
                      <a:pt x="9308" y="4370"/>
                      <a:pt x="9708" y="4003"/>
                      <a:pt x="9708" y="3603"/>
                    </a:cubicBezTo>
                    <a:cubicBezTo>
                      <a:pt x="9724" y="3187"/>
                      <a:pt x="9472" y="3047"/>
                      <a:pt x="9161" y="3047"/>
                    </a:cubicBezTo>
                    <a:cubicBezTo>
                      <a:pt x="8823" y="3047"/>
                      <a:pt x="8415" y="3213"/>
                      <a:pt x="8207" y="3369"/>
                    </a:cubicBezTo>
                    <a:cubicBezTo>
                      <a:pt x="7773" y="3703"/>
                      <a:pt x="7406" y="4237"/>
                      <a:pt x="7373" y="4837"/>
                    </a:cubicBezTo>
                    <a:cubicBezTo>
                      <a:pt x="7306" y="4837"/>
                      <a:pt x="7239" y="4870"/>
                      <a:pt x="7173" y="4870"/>
                    </a:cubicBezTo>
                    <a:cubicBezTo>
                      <a:pt x="7076" y="4882"/>
                      <a:pt x="6978" y="4889"/>
                      <a:pt x="6879" y="4889"/>
                    </a:cubicBezTo>
                    <a:cubicBezTo>
                      <a:pt x="6431" y="4889"/>
                      <a:pt x="5978" y="4753"/>
                      <a:pt x="5705" y="4370"/>
                    </a:cubicBezTo>
                    <a:cubicBezTo>
                      <a:pt x="5638" y="4237"/>
                      <a:pt x="5572" y="4070"/>
                      <a:pt x="5538" y="3936"/>
                    </a:cubicBezTo>
                    <a:cubicBezTo>
                      <a:pt x="5805" y="3836"/>
                      <a:pt x="6039" y="3603"/>
                      <a:pt x="6305" y="3436"/>
                    </a:cubicBezTo>
                    <a:cubicBezTo>
                      <a:pt x="6572" y="3202"/>
                      <a:pt x="7673" y="2535"/>
                      <a:pt x="7273" y="2002"/>
                    </a:cubicBezTo>
                    <a:cubicBezTo>
                      <a:pt x="7156" y="1862"/>
                      <a:pt x="7006" y="1805"/>
                      <a:pt x="6839" y="1805"/>
                    </a:cubicBezTo>
                    <a:cubicBezTo>
                      <a:pt x="6290" y="1805"/>
                      <a:pt x="5568" y="2421"/>
                      <a:pt x="5338" y="2702"/>
                    </a:cubicBezTo>
                    <a:cubicBezTo>
                      <a:pt x="5038" y="3069"/>
                      <a:pt x="4938" y="3436"/>
                      <a:pt x="4938" y="3870"/>
                    </a:cubicBezTo>
                    <a:cubicBezTo>
                      <a:pt x="4802" y="3891"/>
                      <a:pt x="4664" y="3902"/>
                      <a:pt x="4527" y="3902"/>
                    </a:cubicBezTo>
                    <a:cubicBezTo>
                      <a:pt x="3819" y="3902"/>
                      <a:pt x="3132" y="3606"/>
                      <a:pt x="2936" y="2936"/>
                    </a:cubicBezTo>
                    <a:cubicBezTo>
                      <a:pt x="3637" y="2669"/>
                      <a:pt x="4638" y="2068"/>
                      <a:pt x="4804" y="1268"/>
                    </a:cubicBezTo>
                    <a:cubicBezTo>
                      <a:pt x="4880" y="929"/>
                      <a:pt x="4551" y="834"/>
                      <a:pt x="4191" y="834"/>
                    </a:cubicBezTo>
                    <a:cubicBezTo>
                      <a:pt x="3912" y="834"/>
                      <a:pt x="3615" y="891"/>
                      <a:pt x="3470" y="934"/>
                    </a:cubicBezTo>
                    <a:cubicBezTo>
                      <a:pt x="2703" y="1234"/>
                      <a:pt x="2269" y="1935"/>
                      <a:pt x="2336" y="2735"/>
                    </a:cubicBezTo>
                    <a:cubicBezTo>
                      <a:pt x="2084" y="2804"/>
                      <a:pt x="1832" y="2849"/>
                      <a:pt x="1606" y="2849"/>
                    </a:cubicBezTo>
                    <a:cubicBezTo>
                      <a:pt x="1173" y="2849"/>
                      <a:pt x="834" y="2684"/>
                      <a:pt x="768" y="2202"/>
                    </a:cubicBezTo>
                    <a:cubicBezTo>
                      <a:pt x="601" y="1001"/>
                      <a:pt x="2036" y="667"/>
                      <a:pt x="2936" y="334"/>
                    </a:cubicBezTo>
                    <a:cubicBezTo>
                      <a:pt x="3136" y="234"/>
                      <a:pt x="3036" y="0"/>
                      <a:pt x="2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5"/>
              <p:cNvSpPr/>
              <p:nvPr/>
            </p:nvSpPr>
            <p:spPr>
              <a:xfrm>
                <a:off x="3363400" y="879850"/>
                <a:ext cx="316625" cy="129125"/>
              </a:xfrm>
              <a:custGeom>
                <a:avLst/>
                <a:gdLst/>
                <a:ahLst/>
                <a:cxnLst/>
                <a:rect l="l" t="t" r="r" b="b"/>
                <a:pathLst>
                  <a:path w="12665" h="5165" extrusionOk="0">
                    <a:moveTo>
                      <a:pt x="589" y="1"/>
                    </a:moveTo>
                    <a:cubicBezTo>
                      <a:pt x="494" y="1"/>
                      <a:pt x="398" y="5"/>
                      <a:pt x="301" y="16"/>
                    </a:cubicBezTo>
                    <a:cubicBezTo>
                      <a:pt x="101" y="49"/>
                      <a:pt x="1" y="350"/>
                      <a:pt x="234" y="450"/>
                    </a:cubicBezTo>
                    <a:cubicBezTo>
                      <a:pt x="668" y="616"/>
                      <a:pt x="1235" y="650"/>
                      <a:pt x="1669" y="783"/>
                    </a:cubicBezTo>
                    <a:cubicBezTo>
                      <a:pt x="2236" y="850"/>
                      <a:pt x="2769" y="983"/>
                      <a:pt x="3270" y="1117"/>
                    </a:cubicBezTo>
                    <a:cubicBezTo>
                      <a:pt x="4337" y="1384"/>
                      <a:pt x="5438" y="1717"/>
                      <a:pt x="6472" y="2151"/>
                    </a:cubicBezTo>
                    <a:cubicBezTo>
                      <a:pt x="8507" y="2951"/>
                      <a:pt x="10341" y="4119"/>
                      <a:pt x="12276" y="5153"/>
                    </a:cubicBezTo>
                    <a:cubicBezTo>
                      <a:pt x="12304" y="5161"/>
                      <a:pt x="12332" y="5165"/>
                      <a:pt x="12358" y="5165"/>
                    </a:cubicBezTo>
                    <a:cubicBezTo>
                      <a:pt x="12546" y="5165"/>
                      <a:pt x="12664" y="4970"/>
                      <a:pt x="12576" y="4853"/>
                    </a:cubicBezTo>
                    <a:cubicBezTo>
                      <a:pt x="10909" y="3352"/>
                      <a:pt x="8807" y="2318"/>
                      <a:pt x="6739" y="1517"/>
                    </a:cubicBezTo>
                    <a:cubicBezTo>
                      <a:pt x="5738" y="1150"/>
                      <a:pt x="4671" y="817"/>
                      <a:pt x="3603" y="516"/>
                    </a:cubicBezTo>
                    <a:cubicBezTo>
                      <a:pt x="3070" y="383"/>
                      <a:pt x="2503" y="283"/>
                      <a:pt x="2002" y="183"/>
                    </a:cubicBezTo>
                    <a:cubicBezTo>
                      <a:pt x="1555" y="127"/>
                      <a:pt x="1084" y="1"/>
                      <a:pt x="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5"/>
              <p:cNvSpPr/>
              <p:nvPr/>
            </p:nvSpPr>
            <p:spPr>
              <a:xfrm>
                <a:off x="3357575" y="972800"/>
                <a:ext cx="341100" cy="145125"/>
              </a:xfrm>
              <a:custGeom>
                <a:avLst/>
                <a:gdLst/>
                <a:ahLst/>
                <a:cxnLst/>
                <a:rect l="l" t="t" r="r" b="b"/>
                <a:pathLst>
                  <a:path w="13644" h="5805" extrusionOk="0">
                    <a:moveTo>
                      <a:pt x="167" y="1"/>
                    </a:moveTo>
                    <a:cubicBezTo>
                      <a:pt x="34" y="1"/>
                      <a:pt x="0" y="167"/>
                      <a:pt x="134" y="234"/>
                    </a:cubicBezTo>
                    <a:cubicBezTo>
                      <a:pt x="2502" y="801"/>
                      <a:pt x="4837" y="1468"/>
                      <a:pt x="7072" y="2436"/>
                    </a:cubicBezTo>
                    <a:cubicBezTo>
                      <a:pt x="8173" y="2869"/>
                      <a:pt x="9240" y="3370"/>
                      <a:pt x="10308" y="3970"/>
                    </a:cubicBezTo>
                    <a:cubicBezTo>
                      <a:pt x="10808" y="4270"/>
                      <a:pt x="11342" y="4571"/>
                      <a:pt x="11842" y="4838"/>
                    </a:cubicBezTo>
                    <a:cubicBezTo>
                      <a:pt x="12376" y="5171"/>
                      <a:pt x="12876" y="5571"/>
                      <a:pt x="13410" y="5805"/>
                    </a:cubicBezTo>
                    <a:cubicBezTo>
                      <a:pt x="13577" y="5805"/>
                      <a:pt x="13643" y="5671"/>
                      <a:pt x="13543" y="5605"/>
                    </a:cubicBezTo>
                    <a:cubicBezTo>
                      <a:pt x="12743" y="4771"/>
                      <a:pt x="11542" y="4170"/>
                      <a:pt x="10541" y="3603"/>
                    </a:cubicBezTo>
                    <a:cubicBezTo>
                      <a:pt x="9474" y="2969"/>
                      <a:pt x="8340" y="2436"/>
                      <a:pt x="7205" y="1969"/>
                    </a:cubicBezTo>
                    <a:cubicBezTo>
                      <a:pt x="4970" y="1068"/>
                      <a:pt x="2569" y="30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5"/>
              <p:cNvSpPr/>
              <p:nvPr/>
            </p:nvSpPr>
            <p:spPr>
              <a:xfrm>
                <a:off x="3315875" y="1085925"/>
                <a:ext cx="354450" cy="137200"/>
              </a:xfrm>
              <a:custGeom>
                <a:avLst/>
                <a:gdLst/>
                <a:ahLst/>
                <a:cxnLst/>
                <a:rect l="l" t="t" r="r" b="b"/>
                <a:pathLst>
                  <a:path w="14178" h="5488" extrusionOk="0">
                    <a:moveTo>
                      <a:pt x="2095" y="1"/>
                    </a:moveTo>
                    <a:cubicBezTo>
                      <a:pt x="1447" y="1"/>
                      <a:pt x="802" y="47"/>
                      <a:pt x="167" y="146"/>
                    </a:cubicBezTo>
                    <a:cubicBezTo>
                      <a:pt x="0" y="212"/>
                      <a:pt x="0" y="446"/>
                      <a:pt x="201" y="446"/>
                    </a:cubicBezTo>
                    <a:cubicBezTo>
                      <a:pt x="2802" y="446"/>
                      <a:pt x="5371" y="746"/>
                      <a:pt x="7806" y="1714"/>
                    </a:cubicBezTo>
                    <a:cubicBezTo>
                      <a:pt x="8973" y="2147"/>
                      <a:pt x="10141" y="2748"/>
                      <a:pt x="11175" y="3448"/>
                    </a:cubicBezTo>
                    <a:cubicBezTo>
                      <a:pt x="11709" y="3815"/>
                      <a:pt x="12209" y="4215"/>
                      <a:pt x="12676" y="4616"/>
                    </a:cubicBezTo>
                    <a:cubicBezTo>
                      <a:pt x="13025" y="4901"/>
                      <a:pt x="13434" y="5488"/>
                      <a:pt x="13875" y="5488"/>
                    </a:cubicBezTo>
                    <a:cubicBezTo>
                      <a:pt x="13898" y="5488"/>
                      <a:pt x="13921" y="5486"/>
                      <a:pt x="13944" y="5483"/>
                    </a:cubicBezTo>
                    <a:cubicBezTo>
                      <a:pt x="14077" y="5450"/>
                      <a:pt x="14177" y="5283"/>
                      <a:pt x="14177" y="5149"/>
                    </a:cubicBezTo>
                    <a:cubicBezTo>
                      <a:pt x="14177" y="4616"/>
                      <a:pt x="13377" y="4149"/>
                      <a:pt x="13010" y="3882"/>
                    </a:cubicBezTo>
                    <a:cubicBezTo>
                      <a:pt x="12509" y="3481"/>
                      <a:pt x="12009" y="3148"/>
                      <a:pt x="11509" y="2814"/>
                    </a:cubicBezTo>
                    <a:cubicBezTo>
                      <a:pt x="10341" y="2114"/>
                      <a:pt x="9140" y="1480"/>
                      <a:pt x="7873" y="1080"/>
                    </a:cubicBezTo>
                    <a:cubicBezTo>
                      <a:pt x="6065" y="427"/>
                      <a:pt x="4068" y="1"/>
                      <a:pt x="20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5"/>
              <p:cNvSpPr/>
              <p:nvPr/>
            </p:nvSpPr>
            <p:spPr>
              <a:xfrm>
                <a:off x="3440125" y="1197125"/>
                <a:ext cx="150750" cy="50175"/>
              </a:xfrm>
              <a:custGeom>
                <a:avLst/>
                <a:gdLst/>
                <a:ahLst/>
                <a:cxnLst/>
                <a:rect l="l" t="t" r="r" b="b"/>
                <a:pathLst>
                  <a:path w="6030" h="2007" extrusionOk="0">
                    <a:moveTo>
                      <a:pt x="67" y="1"/>
                    </a:moveTo>
                    <a:cubicBezTo>
                      <a:pt x="1" y="1"/>
                      <a:pt x="1" y="168"/>
                      <a:pt x="67" y="168"/>
                    </a:cubicBezTo>
                    <a:cubicBezTo>
                      <a:pt x="2102" y="334"/>
                      <a:pt x="4037" y="1035"/>
                      <a:pt x="5838" y="2002"/>
                    </a:cubicBezTo>
                    <a:cubicBezTo>
                      <a:pt x="5847" y="2005"/>
                      <a:pt x="5856" y="2007"/>
                      <a:pt x="5865" y="2007"/>
                    </a:cubicBezTo>
                    <a:cubicBezTo>
                      <a:pt x="5955" y="2007"/>
                      <a:pt x="6029" y="1866"/>
                      <a:pt x="5938" y="1835"/>
                    </a:cubicBezTo>
                    <a:cubicBezTo>
                      <a:pt x="4270" y="535"/>
                      <a:pt x="2202" y="1"/>
                      <a:pt x="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3" name="Google Shape;543;p25"/>
            <p:cNvGrpSpPr/>
            <p:nvPr/>
          </p:nvGrpSpPr>
          <p:grpSpPr>
            <a:xfrm rot="-2700000">
              <a:off x="838948" y="840954"/>
              <a:ext cx="310902" cy="239933"/>
              <a:chOff x="4882422" y="4353914"/>
              <a:chExt cx="235250" cy="181550"/>
            </a:xfrm>
          </p:grpSpPr>
          <p:sp>
            <p:nvSpPr>
              <p:cNvPr id="544" name="Google Shape;544;p25"/>
              <p:cNvSpPr/>
              <p:nvPr/>
            </p:nvSpPr>
            <p:spPr>
              <a:xfrm>
                <a:off x="4990847" y="4415089"/>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25"/>
              <p:cNvSpPr/>
              <p:nvPr/>
            </p:nvSpPr>
            <p:spPr>
              <a:xfrm>
                <a:off x="4976422" y="4364364"/>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25"/>
              <p:cNvSpPr/>
              <p:nvPr/>
            </p:nvSpPr>
            <p:spPr>
              <a:xfrm>
                <a:off x="5050022" y="4414089"/>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5"/>
              <p:cNvSpPr/>
              <p:nvPr/>
            </p:nvSpPr>
            <p:spPr>
              <a:xfrm>
                <a:off x="5041572" y="4459339"/>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5"/>
              <p:cNvSpPr/>
              <p:nvPr/>
            </p:nvSpPr>
            <p:spPr>
              <a:xfrm>
                <a:off x="4882422" y="4353914"/>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9" name="Google Shape;549;p25"/>
          <p:cNvSpPr/>
          <p:nvPr/>
        </p:nvSpPr>
        <p:spPr>
          <a:xfrm rot="10800000">
            <a:off x="7" y="1920332"/>
            <a:ext cx="869860" cy="5357461"/>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25"/>
          <p:cNvSpPr/>
          <p:nvPr/>
        </p:nvSpPr>
        <p:spPr>
          <a:xfrm>
            <a:off x="501665" y="5855761"/>
            <a:ext cx="458336" cy="40406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1" name="Google Shape;551;p25"/>
          <p:cNvGrpSpPr/>
          <p:nvPr/>
        </p:nvGrpSpPr>
        <p:grpSpPr>
          <a:xfrm>
            <a:off x="2828434" y="1334086"/>
            <a:ext cx="341417" cy="425581"/>
            <a:chOff x="2121325" y="1000564"/>
            <a:chExt cx="256063" cy="319186"/>
          </a:xfrm>
        </p:grpSpPr>
        <p:sp>
          <p:nvSpPr>
            <p:cNvPr id="552" name="Google Shape;552;p25"/>
            <p:cNvSpPr/>
            <p:nvPr/>
          </p:nvSpPr>
          <p:spPr>
            <a:xfrm rot="-5400000">
              <a:off x="2283888" y="964664"/>
              <a:ext cx="57600" cy="129400"/>
            </a:xfrm>
            <a:custGeom>
              <a:avLst/>
              <a:gdLst/>
              <a:ahLst/>
              <a:cxnLst/>
              <a:rect l="l" t="t" r="r" b="b"/>
              <a:pathLst>
                <a:path w="2304" h="5176" extrusionOk="0">
                  <a:moveTo>
                    <a:pt x="1107" y="1"/>
                  </a:moveTo>
                  <a:cubicBezTo>
                    <a:pt x="725" y="1"/>
                    <a:pt x="361" y="211"/>
                    <a:pt x="254" y="700"/>
                  </a:cubicBezTo>
                  <a:cubicBezTo>
                    <a:pt x="0" y="1969"/>
                    <a:pt x="0" y="3209"/>
                    <a:pt x="224" y="4478"/>
                  </a:cubicBezTo>
                  <a:cubicBezTo>
                    <a:pt x="313" y="4965"/>
                    <a:pt x="663" y="5175"/>
                    <a:pt x="1039" y="5175"/>
                  </a:cubicBezTo>
                  <a:cubicBezTo>
                    <a:pt x="1610" y="5175"/>
                    <a:pt x="2241" y="4688"/>
                    <a:pt x="2106" y="3941"/>
                  </a:cubicBezTo>
                  <a:cubicBezTo>
                    <a:pt x="1942" y="3030"/>
                    <a:pt x="1957" y="2119"/>
                    <a:pt x="2151" y="1208"/>
                  </a:cubicBezTo>
                  <a:cubicBezTo>
                    <a:pt x="2304" y="480"/>
                    <a:pt x="1684" y="1"/>
                    <a:pt x="1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25"/>
            <p:cNvSpPr/>
            <p:nvPr/>
          </p:nvSpPr>
          <p:spPr>
            <a:xfrm rot="-3370778">
              <a:off x="2225550" y="1076627"/>
              <a:ext cx="63151" cy="149252"/>
            </a:xfrm>
            <a:custGeom>
              <a:avLst/>
              <a:gdLst/>
              <a:ahLst/>
              <a:cxnLst/>
              <a:rect l="l" t="t" r="r" b="b"/>
              <a:pathLst>
                <a:path w="2526" h="5970" extrusionOk="0">
                  <a:moveTo>
                    <a:pt x="1338" y="0"/>
                  </a:moveTo>
                  <a:cubicBezTo>
                    <a:pt x="954" y="0"/>
                    <a:pt x="583" y="214"/>
                    <a:pt x="464" y="709"/>
                  </a:cubicBezTo>
                  <a:cubicBezTo>
                    <a:pt x="106" y="2128"/>
                    <a:pt x="1" y="3576"/>
                    <a:pt x="150" y="5040"/>
                  </a:cubicBezTo>
                  <a:cubicBezTo>
                    <a:pt x="218" y="5656"/>
                    <a:pt x="747" y="5970"/>
                    <a:pt x="1238" y="5970"/>
                  </a:cubicBezTo>
                  <a:cubicBezTo>
                    <a:pt x="1724" y="5970"/>
                    <a:pt x="2174" y="5664"/>
                    <a:pt x="2107" y="5040"/>
                  </a:cubicBezTo>
                  <a:cubicBezTo>
                    <a:pt x="1972" y="3756"/>
                    <a:pt x="2047" y="2486"/>
                    <a:pt x="2346" y="1231"/>
                  </a:cubicBezTo>
                  <a:cubicBezTo>
                    <a:pt x="2525" y="486"/>
                    <a:pt x="1917" y="0"/>
                    <a:pt x="1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25"/>
            <p:cNvSpPr/>
            <p:nvPr/>
          </p:nvSpPr>
          <p:spPr>
            <a:xfrm>
              <a:off x="2121325" y="1162150"/>
              <a:ext cx="65825" cy="157600"/>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5" name="Google Shape;555;p25"/>
          <p:cNvGrpSpPr/>
          <p:nvPr/>
        </p:nvGrpSpPr>
        <p:grpSpPr>
          <a:xfrm rot="-3818857">
            <a:off x="11251233" y="5891928"/>
            <a:ext cx="422369" cy="331755"/>
            <a:chOff x="4181197" y="354494"/>
            <a:chExt cx="316771" cy="248811"/>
          </a:xfrm>
        </p:grpSpPr>
        <p:sp>
          <p:nvSpPr>
            <p:cNvPr id="556" name="Google Shape;556;p25"/>
            <p:cNvSpPr/>
            <p:nvPr/>
          </p:nvSpPr>
          <p:spPr>
            <a:xfrm>
              <a:off x="4181197" y="55008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5"/>
            <p:cNvSpPr/>
            <p:nvPr/>
          </p:nvSpPr>
          <p:spPr>
            <a:xfrm>
              <a:off x="4257040" y="354494"/>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5"/>
            <p:cNvSpPr/>
            <p:nvPr/>
          </p:nvSpPr>
          <p:spPr>
            <a:xfrm>
              <a:off x="4367816" y="426006"/>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25"/>
          <p:cNvSpPr/>
          <p:nvPr/>
        </p:nvSpPr>
        <p:spPr>
          <a:xfrm>
            <a:off x="10842088" y="-439633"/>
            <a:ext cx="1747749" cy="1629872"/>
          </a:xfrm>
          <a:custGeom>
            <a:avLst/>
            <a:gdLst/>
            <a:ahLst/>
            <a:cxnLst/>
            <a:rect l="l" t="t" r="r" b="b"/>
            <a:pathLst>
              <a:path w="44540" h="41536" extrusionOk="0">
                <a:moveTo>
                  <a:pt x="29810" y="1"/>
                </a:moveTo>
                <a:cubicBezTo>
                  <a:pt x="18468" y="1"/>
                  <a:pt x="0" y="28135"/>
                  <a:pt x="4917" y="37113"/>
                </a:cubicBezTo>
                <a:cubicBezTo>
                  <a:pt x="5593" y="38327"/>
                  <a:pt x="7065" y="39043"/>
                  <a:pt x="8378" y="39520"/>
                </a:cubicBezTo>
                <a:cubicBezTo>
                  <a:pt x="12278" y="40914"/>
                  <a:pt x="15789" y="41536"/>
                  <a:pt x="18924" y="41536"/>
                </a:cubicBezTo>
                <a:cubicBezTo>
                  <a:pt x="41297" y="41536"/>
                  <a:pt x="44539" y="9881"/>
                  <a:pt x="33443" y="1227"/>
                </a:cubicBezTo>
                <a:cubicBezTo>
                  <a:pt x="32361" y="384"/>
                  <a:pt x="31134" y="1"/>
                  <a:pt x="2981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25"/>
          <p:cNvSpPr txBox="1">
            <a:spLocks noGrp="1"/>
          </p:cNvSpPr>
          <p:nvPr>
            <p:ph type="ctrTitle"/>
          </p:nvPr>
        </p:nvSpPr>
        <p:spPr>
          <a:xfrm flipH="1">
            <a:off x="3342200" y="3363433"/>
            <a:ext cx="2135200" cy="770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300"/>
              <a:buNone/>
              <a:defRPr sz="4400"/>
            </a:lvl1pPr>
            <a:lvl2pPr lvl="1" algn="r" rtl="0">
              <a:spcBef>
                <a:spcPts val="0"/>
              </a:spcBef>
              <a:spcAft>
                <a:spcPts val="0"/>
              </a:spcAft>
              <a:buClr>
                <a:schemeClr val="dk2"/>
              </a:buClr>
              <a:buSzPts val="1800"/>
              <a:buNone/>
              <a:defRPr sz="2400">
                <a:solidFill>
                  <a:schemeClr val="dk2"/>
                </a:solidFill>
              </a:defRPr>
            </a:lvl2pPr>
            <a:lvl3pPr lvl="2" algn="r" rtl="0">
              <a:spcBef>
                <a:spcPts val="0"/>
              </a:spcBef>
              <a:spcAft>
                <a:spcPts val="0"/>
              </a:spcAft>
              <a:buClr>
                <a:schemeClr val="dk2"/>
              </a:buClr>
              <a:buSzPts val="1800"/>
              <a:buNone/>
              <a:defRPr sz="2400">
                <a:solidFill>
                  <a:schemeClr val="dk2"/>
                </a:solidFill>
              </a:defRPr>
            </a:lvl3pPr>
            <a:lvl4pPr lvl="3" algn="r" rtl="0">
              <a:spcBef>
                <a:spcPts val="0"/>
              </a:spcBef>
              <a:spcAft>
                <a:spcPts val="0"/>
              </a:spcAft>
              <a:buClr>
                <a:schemeClr val="dk2"/>
              </a:buClr>
              <a:buSzPts val="1800"/>
              <a:buNone/>
              <a:defRPr sz="2400">
                <a:solidFill>
                  <a:schemeClr val="dk2"/>
                </a:solidFill>
              </a:defRPr>
            </a:lvl4pPr>
            <a:lvl5pPr lvl="4" algn="r" rtl="0">
              <a:spcBef>
                <a:spcPts val="0"/>
              </a:spcBef>
              <a:spcAft>
                <a:spcPts val="0"/>
              </a:spcAft>
              <a:buClr>
                <a:schemeClr val="dk2"/>
              </a:buClr>
              <a:buSzPts val="1800"/>
              <a:buNone/>
              <a:defRPr sz="2400">
                <a:solidFill>
                  <a:schemeClr val="dk2"/>
                </a:solidFill>
              </a:defRPr>
            </a:lvl5pPr>
            <a:lvl6pPr lvl="5" algn="r" rtl="0">
              <a:spcBef>
                <a:spcPts val="0"/>
              </a:spcBef>
              <a:spcAft>
                <a:spcPts val="0"/>
              </a:spcAft>
              <a:buClr>
                <a:schemeClr val="dk2"/>
              </a:buClr>
              <a:buSzPts val="1800"/>
              <a:buNone/>
              <a:defRPr sz="2400">
                <a:solidFill>
                  <a:schemeClr val="dk2"/>
                </a:solidFill>
              </a:defRPr>
            </a:lvl6pPr>
            <a:lvl7pPr lvl="6" algn="r" rtl="0">
              <a:spcBef>
                <a:spcPts val="0"/>
              </a:spcBef>
              <a:spcAft>
                <a:spcPts val="0"/>
              </a:spcAft>
              <a:buClr>
                <a:schemeClr val="dk2"/>
              </a:buClr>
              <a:buSzPts val="1800"/>
              <a:buNone/>
              <a:defRPr sz="2400">
                <a:solidFill>
                  <a:schemeClr val="dk2"/>
                </a:solidFill>
              </a:defRPr>
            </a:lvl7pPr>
            <a:lvl8pPr lvl="7" algn="r" rtl="0">
              <a:spcBef>
                <a:spcPts val="0"/>
              </a:spcBef>
              <a:spcAft>
                <a:spcPts val="0"/>
              </a:spcAft>
              <a:buClr>
                <a:schemeClr val="dk2"/>
              </a:buClr>
              <a:buSzPts val="1800"/>
              <a:buNone/>
              <a:defRPr sz="2400">
                <a:solidFill>
                  <a:schemeClr val="dk2"/>
                </a:solidFill>
              </a:defRPr>
            </a:lvl8pPr>
            <a:lvl9pPr lvl="8" algn="r" rtl="0">
              <a:spcBef>
                <a:spcPts val="0"/>
              </a:spcBef>
              <a:spcAft>
                <a:spcPts val="0"/>
              </a:spcAft>
              <a:buClr>
                <a:schemeClr val="dk2"/>
              </a:buClr>
              <a:buSzPts val="1800"/>
              <a:buNone/>
              <a:defRPr sz="2400">
                <a:solidFill>
                  <a:schemeClr val="dk2"/>
                </a:solidFill>
              </a:defRPr>
            </a:lvl9pPr>
          </a:lstStyle>
          <a:p>
            <a:endParaRPr/>
          </a:p>
        </p:txBody>
      </p:sp>
      <p:sp>
        <p:nvSpPr>
          <p:cNvPr id="561" name="Google Shape;561;p25"/>
          <p:cNvSpPr txBox="1">
            <a:spLocks noGrp="1"/>
          </p:cNvSpPr>
          <p:nvPr>
            <p:ph type="subTitle" idx="1"/>
          </p:nvPr>
        </p:nvSpPr>
        <p:spPr>
          <a:xfrm flipH="1">
            <a:off x="1716167" y="3978700"/>
            <a:ext cx="3761200" cy="1476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867"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599824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blipFill>
          <a:blip r:embed="rId2"/>
          <a:stretch>
            <a:fillRect/>
          </a:stretch>
        </a:blipFill>
        <a:effectLst/>
      </p:bgPr>
    </p:bg>
    <p:spTree>
      <p:nvGrpSpPr>
        <p:cNvPr id="1" name="Shape 562"/>
        <p:cNvGrpSpPr/>
        <p:nvPr/>
      </p:nvGrpSpPr>
      <p:grpSpPr>
        <a:xfrm>
          <a:off x="0" y="0"/>
          <a:ext cx="0" cy="0"/>
          <a:chOff x="0" y="0"/>
          <a:chExt cx="0" cy="0"/>
        </a:xfrm>
      </p:grpSpPr>
      <p:sp>
        <p:nvSpPr>
          <p:cNvPr id="563" name="Google Shape;563;p26"/>
          <p:cNvSpPr/>
          <p:nvPr/>
        </p:nvSpPr>
        <p:spPr>
          <a:xfrm>
            <a:off x="1371112" y="-85086"/>
            <a:ext cx="1985464" cy="84535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4" name="Google Shape;564;p26"/>
          <p:cNvGrpSpPr/>
          <p:nvPr/>
        </p:nvGrpSpPr>
        <p:grpSpPr>
          <a:xfrm rot="2469396" flipH="1">
            <a:off x="6715669" y="5171261"/>
            <a:ext cx="409016" cy="635108"/>
            <a:chOff x="4452729" y="352000"/>
            <a:chExt cx="225596" cy="350302"/>
          </a:xfrm>
        </p:grpSpPr>
        <p:sp>
          <p:nvSpPr>
            <p:cNvPr id="565" name="Google Shape;565;p26"/>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6"/>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6"/>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8" name="Google Shape;568;p26"/>
          <p:cNvGrpSpPr/>
          <p:nvPr/>
        </p:nvGrpSpPr>
        <p:grpSpPr>
          <a:xfrm>
            <a:off x="960001" y="4415667"/>
            <a:ext cx="1628900" cy="1942611"/>
            <a:chOff x="2027450" y="3596675"/>
            <a:chExt cx="1221675" cy="1456958"/>
          </a:xfrm>
        </p:grpSpPr>
        <p:sp>
          <p:nvSpPr>
            <p:cNvPr id="569" name="Google Shape;569;p26"/>
            <p:cNvSpPr/>
            <p:nvPr/>
          </p:nvSpPr>
          <p:spPr>
            <a:xfrm>
              <a:off x="2283475" y="3989975"/>
              <a:ext cx="965650" cy="819875"/>
            </a:xfrm>
            <a:custGeom>
              <a:avLst/>
              <a:gdLst/>
              <a:ahLst/>
              <a:cxnLst/>
              <a:rect l="l" t="t" r="r" b="b"/>
              <a:pathLst>
                <a:path w="38626" h="32795" extrusionOk="0">
                  <a:moveTo>
                    <a:pt x="29355" y="0"/>
                  </a:moveTo>
                  <a:lnTo>
                    <a:pt x="29355" y="0"/>
                  </a:lnTo>
                  <a:cubicBezTo>
                    <a:pt x="29421" y="400"/>
                    <a:pt x="29455" y="834"/>
                    <a:pt x="29421" y="1168"/>
                  </a:cubicBezTo>
                  <a:cubicBezTo>
                    <a:pt x="28968" y="4957"/>
                    <a:pt x="16252" y="11827"/>
                    <a:pt x="12184" y="11827"/>
                  </a:cubicBezTo>
                  <a:cubicBezTo>
                    <a:pt x="12062" y="11827"/>
                    <a:pt x="11948" y="11821"/>
                    <a:pt x="11842" y="11809"/>
                  </a:cubicBezTo>
                  <a:cubicBezTo>
                    <a:pt x="8239" y="11342"/>
                    <a:pt x="6338" y="7372"/>
                    <a:pt x="4303" y="4970"/>
                  </a:cubicBezTo>
                  <a:cubicBezTo>
                    <a:pt x="3064" y="3483"/>
                    <a:pt x="1506" y="1791"/>
                    <a:pt x="531" y="1791"/>
                  </a:cubicBezTo>
                  <a:cubicBezTo>
                    <a:pt x="325" y="1791"/>
                    <a:pt x="146" y="1866"/>
                    <a:pt x="0" y="2035"/>
                  </a:cubicBezTo>
                  <a:cubicBezTo>
                    <a:pt x="0" y="2235"/>
                    <a:pt x="0" y="2402"/>
                    <a:pt x="67" y="2635"/>
                  </a:cubicBezTo>
                  <a:cubicBezTo>
                    <a:pt x="934" y="10708"/>
                    <a:pt x="3002" y="11508"/>
                    <a:pt x="3102" y="16178"/>
                  </a:cubicBezTo>
                  <a:cubicBezTo>
                    <a:pt x="3102" y="18480"/>
                    <a:pt x="3469" y="22049"/>
                    <a:pt x="4837" y="25318"/>
                  </a:cubicBezTo>
                  <a:cubicBezTo>
                    <a:pt x="5071" y="25819"/>
                    <a:pt x="5304" y="26352"/>
                    <a:pt x="5604" y="26853"/>
                  </a:cubicBezTo>
                  <a:cubicBezTo>
                    <a:pt x="7105" y="29588"/>
                    <a:pt x="9474" y="31890"/>
                    <a:pt x="13110" y="32523"/>
                  </a:cubicBezTo>
                  <a:cubicBezTo>
                    <a:pt x="14132" y="32702"/>
                    <a:pt x="15284" y="32794"/>
                    <a:pt x="16517" y="32794"/>
                  </a:cubicBezTo>
                  <a:cubicBezTo>
                    <a:pt x="25431" y="32794"/>
                    <a:pt x="38626" y="27959"/>
                    <a:pt x="38127" y="15711"/>
                  </a:cubicBezTo>
                  <a:cubicBezTo>
                    <a:pt x="37927" y="11008"/>
                    <a:pt x="29655" y="334"/>
                    <a:pt x="293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6"/>
            <p:cNvSpPr/>
            <p:nvPr/>
          </p:nvSpPr>
          <p:spPr>
            <a:xfrm>
              <a:off x="2285125" y="3636275"/>
              <a:ext cx="736400" cy="649400"/>
            </a:xfrm>
            <a:custGeom>
              <a:avLst/>
              <a:gdLst/>
              <a:ahLst/>
              <a:cxnLst/>
              <a:rect l="l" t="t" r="r" b="b"/>
              <a:pathLst>
                <a:path w="29456" h="25976" extrusionOk="0">
                  <a:moveTo>
                    <a:pt x="18748" y="1"/>
                  </a:moveTo>
                  <a:cubicBezTo>
                    <a:pt x="18082" y="1"/>
                    <a:pt x="16846" y="387"/>
                    <a:pt x="15345" y="1039"/>
                  </a:cubicBezTo>
                  <a:cubicBezTo>
                    <a:pt x="14345" y="1472"/>
                    <a:pt x="13210" y="2039"/>
                    <a:pt x="12043" y="2707"/>
                  </a:cubicBezTo>
                  <a:cubicBezTo>
                    <a:pt x="10442" y="3641"/>
                    <a:pt x="8741" y="4708"/>
                    <a:pt x="7173" y="5976"/>
                  </a:cubicBezTo>
                  <a:cubicBezTo>
                    <a:pt x="6339" y="6609"/>
                    <a:pt x="5572" y="7277"/>
                    <a:pt x="4838" y="7944"/>
                  </a:cubicBezTo>
                  <a:cubicBezTo>
                    <a:pt x="3570" y="9044"/>
                    <a:pt x="2503" y="10279"/>
                    <a:pt x="1669" y="11513"/>
                  </a:cubicBezTo>
                  <a:cubicBezTo>
                    <a:pt x="1369" y="11980"/>
                    <a:pt x="1068" y="12480"/>
                    <a:pt x="835" y="12981"/>
                  </a:cubicBezTo>
                  <a:cubicBezTo>
                    <a:pt x="268" y="14048"/>
                    <a:pt x="1" y="15149"/>
                    <a:pt x="1" y="16183"/>
                  </a:cubicBezTo>
                  <a:cubicBezTo>
                    <a:pt x="146" y="16014"/>
                    <a:pt x="325" y="15939"/>
                    <a:pt x="529" y="15939"/>
                  </a:cubicBezTo>
                  <a:cubicBezTo>
                    <a:pt x="1496" y="15939"/>
                    <a:pt x="3031" y="17631"/>
                    <a:pt x="4271" y="19118"/>
                  </a:cubicBezTo>
                  <a:cubicBezTo>
                    <a:pt x="6339" y="21520"/>
                    <a:pt x="8240" y="25490"/>
                    <a:pt x="11843" y="25957"/>
                  </a:cubicBezTo>
                  <a:cubicBezTo>
                    <a:pt x="11947" y="25969"/>
                    <a:pt x="12059" y="25975"/>
                    <a:pt x="12179" y="25975"/>
                  </a:cubicBezTo>
                  <a:cubicBezTo>
                    <a:pt x="16188" y="25975"/>
                    <a:pt x="28935" y="19105"/>
                    <a:pt x="29389" y="15316"/>
                  </a:cubicBezTo>
                  <a:cubicBezTo>
                    <a:pt x="29455" y="14982"/>
                    <a:pt x="29422" y="14548"/>
                    <a:pt x="29355" y="14148"/>
                  </a:cubicBezTo>
                  <a:cubicBezTo>
                    <a:pt x="28455" y="9645"/>
                    <a:pt x="21383" y="772"/>
                    <a:pt x="19048" y="38"/>
                  </a:cubicBezTo>
                  <a:cubicBezTo>
                    <a:pt x="18967" y="13"/>
                    <a:pt x="18867" y="1"/>
                    <a:pt x="18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6"/>
            <p:cNvSpPr/>
            <p:nvPr/>
          </p:nvSpPr>
          <p:spPr>
            <a:xfrm>
              <a:off x="2360200" y="3596675"/>
              <a:ext cx="308575" cy="238200"/>
            </a:xfrm>
            <a:custGeom>
              <a:avLst/>
              <a:gdLst/>
              <a:ahLst/>
              <a:cxnLst/>
              <a:rect l="l" t="t" r="r" b="b"/>
              <a:pathLst>
                <a:path w="12343" h="9528" extrusionOk="0">
                  <a:moveTo>
                    <a:pt x="7200" y="1"/>
                  </a:moveTo>
                  <a:cubicBezTo>
                    <a:pt x="6306" y="1"/>
                    <a:pt x="5339" y="238"/>
                    <a:pt x="4337" y="855"/>
                  </a:cubicBezTo>
                  <a:cubicBezTo>
                    <a:pt x="0" y="3523"/>
                    <a:pt x="1835" y="9528"/>
                    <a:pt x="1835" y="9528"/>
                  </a:cubicBezTo>
                  <a:cubicBezTo>
                    <a:pt x="2569" y="8794"/>
                    <a:pt x="3369" y="8193"/>
                    <a:pt x="4170" y="7560"/>
                  </a:cubicBezTo>
                  <a:cubicBezTo>
                    <a:pt x="4170" y="7560"/>
                    <a:pt x="3036" y="4691"/>
                    <a:pt x="5271" y="3290"/>
                  </a:cubicBezTo>
                  <a:cubicBezTo>
                    <a:pt x="5629" y="3080"/>
                    <a:pt x="5997" y="2997"/>
                    <a:pt x="6355" y="2997"/>
                  </a:cubicBezTo>
                  <a:cubicBezTo>
                    <a:pt x="7767" y="2997"/>
                    <a:pt x="9040" y="4291"/>
                    <a:pt x="9040" y="4291"/>
                  </a:cubicBezTo>
                  <a:cubicBezTo>
                    <a:pt x="10207" y="3623"/>
                    <a:pt x="11342" y="3090"/>
                    <a:pt x="12342" y="2623"/>
                  </a:cubicBezTo>
                  <a:cubicBezTo>
                    <a:pt x="12342" y="2623"/>
                    <a:pt x="10174" y="1"/>
                    <a:pt x="7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6"/>
            <p:cNvSpPr/>
            <p:nvPr/>
          </p:nvSpPr>
          <p:spPr>
            <a:xfrm>
              <a:off x="2027450" y="3887650"/>
              <a:ext cx="396975" cy="827775"/>
            </a:xfrm>
            <a:custGeom>
              <a:avLst/>
              <a:gdLst/>
              <a:ahLst/>
              <a:cxnLst/>
              <a:rect l="l" t="t" r="r" b="b"/>
              <a:pathLst>
                <a:path w="15879" h="33111" extrusionOk="0">
                  <a:moveTo>
                    <a:pt x="7779" y="1"/>
                  </a:moveTo>
                  <a:cubicBezTo>
                    <a:pt x="5553" y="1"/>
                    <a:pt x="3066" y="1061"/>
                    <a:pt x="2002" y="4794"/>
                  </a:cubicBezTo>
                  <a:cubicBezTo>
                    <a:pt x="1" y="11965"/>
                    <a:pt x="6272" y="14968"/>
                    <a:pt x="5605" y="20271"/>
                  </a:cubicBezTo>
                  <a:cubicBezTo>
                    <a:pt x="4709" y="27387"/>
                    <a:pt x="6077" y="33111"/>
                    <a:pt x="10401" y="33111"/>
                  </a:cubicBezTo>
                  <a:cubicBezTo>
                    <a:pt x="11875" y="33111"/>
                    <a:pt x="13691" y="32446"/>
                    <a:pt x="15879" y="30946"/>
                  </a:cubicBezTo>
                  <a:cubicBezTo>
                    <a:pt x="15578" y="30445"/>
                    <a:pt x="15345" y="29945"/>
                    <a:pt x="15145" y="29411"/>
                  </a:cubicBezTo>
                  <a:cubicBezTo>
                    <a:pt x="15145" y="29411"/>
                    <a:pt x="13607" y="30067"/>
                    <a:pt x="12099" y="30067"/>
                  </a:cubicBezTo>
                  <a:cubicBezTo>
                    <a:pt x="11085" y="30067"/>
                    <a:pt x="10084" y="29770"/>
                    <a:pt x="9574" y="28777"/>
                  </a:cubicBezTo>
                  <a:cubicBezTo>
                    <a:pt x="8173" y="25975"/>
                    <a:pt x="9874" y="22206"/>
                    <a:pt x="9374" y="18670"/>
                  </a:cubicBezTo>
                  <a:cubicBezTo>
                    <a:pt x="8907" y="15168"/>
                    <a:pt x="4170" y="9664"/>
                    <a:pt x="5338" y="5327"/>
                  </a:cubicBezTo>
                  <a:cubicBezTo>
                    <a:pt x="5965" y="2998"/>
                    <a:pt x="7584" y="2459"/>
                    <a:pt x="8947" y="2459"/>
                  </a:cubicBezTo>
                  <a:cubicBezTo>
                    <a:pt x="10123" y="2459"/>
                    <a:pt x="11109" y="2859"/>
                    <a:pt x="11109" y="2859"/>
                  </a:cubicBezTo>
                  <a:cubicBezTo>
                    <a:pt x="11342" y="2359"/>
                    <a:pt x="11609" y="1925"/>
                    <a:pt x="11942" y="1425"/>
                  </a:cubicBezTo>
                  <a:cubicBezTo>
                    <a:pt x="11624" y="883"/>
                    <a:pt x="9810" y="1"/>
                    <a:pt x="7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6"/>
            <p:cNvSpPr/>
            <p:nvPr/>
          </p:nvSpPr>
          <p:spPr>
            <a:xfrm>
              <a:off x="2279300" y="3631850"/>
              <a:ext cx="751400" cy="662025"/>
            </a:xfrm>
            <a:custGeom>
              <a:avLst/>
              <a:gdLst/>
              <a:ahLst/>
              <a:cxnLst/>
              <a:rect l="l" t="t" r="r" b="b"/>
              <a:pathLst>
                <a:path w="30056" h="26481" extrusionOk="0">
                  <a:moveTo>
                    <a:pt x="19267" y="0"/>
                  </a:moveTo>
                  <a:cubicBezTo>
                    <a:pt x="19210" y="0"/>
                    <a:pt x="19159" y="15"/>
                    <a:pt x="19181" y="15"/>
                  </a:cubicBezTo>
                  <a:cubicBezTo>
                    <a:pt x="19147" y="115"/>
                    <a:pt x="19214" y="215"/>
                    <a:pt x="19314" y="282"/>
                  </a:cubicBezTo>
                  <a:cubicBezTo>
                    <a:pt x="19815" y="482"/>
                    <a:pt x="20282" y="849"/>
                    <a:pt x="20682" y="1216"/>
                  </a:cubicBezTo>
                  <a:cubicBezTo>
                    <a:pt x="21149" y="1616"/>
                    <a:pt x="21516" y="2016"/>
                    <a:pt x="21949" y="2450"/>
                  </a:cubicBezTo>
                  <a:cubicBezTo>
                    <a:pt x="22717" y="3284"/>
                    <a:pt x="23484" y="4185"/>
                    <a:pt x="24184" y="5119"/>
                  </a:cubicBezTo>
                  <a:cubicBezTo>
                    <a:pt x="25619" y="6953"/>
                    <a:pt x="26886" y="8888"/>
                    <a:pt x="27987" y="10956"/>
                  </a:cubicBezTo>
                  <a:cubicBezTo>
                    <a:pt x="28521" y="11990"/>
                    <a:pt x="28988" y="13024"/>
                    <a:pt x="29221" y="14125"/>
                  </a:cubicBezTo>
                  <a:cubicBezTo>
                    <a:pt x="29321" y="14659"/>
                    <a:pt x="29388" y="15192"/>
                    <a:pt x="29221" y="15659"/>
                  </a:cubicBezTo>
                  <a:cubicBezTo>
                    <a:pt x="29055" y="16160"/>
                    <a:pt x="28788" y="16627"/>
                    <a:pt x="28387" y="17027"/>
                  </a:cubicBezTo>
                  <a:cubicBezTo>
                    <a:pt x="27687" y="17894"/>
                    <a:pt x="26820" y="18662"/>
                    <a:pt x="25886" y="19362"/>
                  </a:cubicBezTo>
                  <a:cubicBezTo>
                    <a:pt x="24985" y="20063"/>
                    <a:pt x="24018" y="20696"/>
                    <a:pt x="23017" y="21330"/>
                  </a:cubicBezTo>
                  <a:cubicBezTo>
                    <a:pt x="21015" y="22531"/>
                    <a:pt x="18947" y="23632"/>
                    <a:pt x="16812" y="24499"/>
                  </a:cubicBezTo>
                  <a:cubicBezTo>
                    <a:pt x="15712" y="24899"/>
                    <a:pt x="14644" y="25333"/>
                    <a:pt x="13510" y="25533"/>
                  </a:cubicBezTo>
                  <a:cubicBezTo>
                    <a:pt x="13132" y="25622"/>
                    <a:pt x="12754" y="25667"/>
                    <a:pt x="12396" y="25667"/>
                  </a:cubicBezTo>
                  <a:cubicBezTo>
                    <a:pt x="12217" y="25667"/>
                    <a:pt x="12042" y="25655"/>
                    <a:pt x="11876" y="25633"/>
                  </a:cubicBezTo>
                  <a:cubicBezTo>
                    <a:pt x="11342" y="25566"/>
                    <a:pt x="10842" y="25366"/>
                    <a:pt x="10341" y="25133"/>
                  </a:cubicBezTo>
                  <a:cubicBezTo>
                    <a:pt x="9374" y="24632"/>
                    <a:pt x="8540" y="23832"/>
                    <a:pt x="7806" y="22965"/>
                  </a:cubicBezTo>
                  <a:cubicBezTo>
                    <a:pt x="7039" y="22064"/>
                    <a:pt x="6372" y="21130"/>
                    <a:pt x="5671" y="20163"/>
                  </a:cubicBezTo>
                  <a:cubicBezTo>
                    <a:pt x="4971" y="19229"/>
                    <a:pt x="4170" y="18328"/>
                    <a:pt x="3336" y="17494"/>
                  </a:cubicBezTo>
                  <a:cubicBezTo>
                    <a:pt x="2936" y="17060"/>
                    <a:pt x="2469" y="16660"/>
                    <a:pt x="1969" y="16327"/>
                  </a:cubicBezTo>
                  <a:cubicBezTo>
                    <a:pt x="1668" y="16160"/>
                    <a:pt x="1435" y="15993"/>
                    <a:pt x="1101" y="15893"/>
                  </a:cubicBezTo>
                  <a:lnTo>
                    <a:pt x="834" y="15860"/>
                  </a:lnTo>
                  <a:cubicBezTo>
                    <a:pt x="790" y="15848"/>
                    <a:pt x="753" y="15845"/>
                    <a:pt x="719" y="15845"/>
                  </a:cubicBezTo>
                  <a:cubicBezTo>
                    <a:pt x="653" y="15845"/>
                    <a:pt x="601" y="15860"/>
                    <a:pt x="534" y="15860"/>
                  </a:cubicBezTo>
                  <a:lnTo>
                    <a:pt x="301" y="15993"/>
                  </a:lnTo>
                  <a:cubicBezTo>
                    <a:pt x="201" y="16026"/>
                    <a:pt x="167" y="16060"/>
                    <a:pt x="101" y="16160"/>
                  </a:cubicBezTo>
                  <a:cubicBezTo>
                    <a:pt x="0" y="16226"/>
                    <a:pt x="0" y="16360"/>
                    <a:pt x="101" y="16460"/>
                  </a:cubicBezTo>
                  <a:cubicBezTo>
                    <a:pt x="134" y="16493"/>
                    <a:pt x="184" y="16510"/>
                    <a:pt x="234" y="16510"/>
                  </a:cubicBezTo>
                  <a:cubicBezTo>
                    <a:pt x="284" y="16510"/>
                    <a:pt x="334" y="16493"/>
                    <a:pt x="367" y="16460"/>
                  </a:cubicBezTo>
                  <a:cubicBezTo>
                    <a:pt x="458" y="16347"/>
                    <a:pt x="579" y="16280"/>
                    <a:pt x="732" y="16280"/>
                  </a:cubicBezTo>
                  <a:cubicBezTo>
                    <a:pt x="804" y="16280"/>
                    <a:pt x="882" y="16294"/>
                    <a:pt x="968" y="16327"/>
                  </a:cubicBezTo>
                  <a:cubicBezTo>
                    <a:pt x="1235" y="16393"/>
                    <a:pt x="1468" y="16527"/>
                    <a:pt x="1668" y="16693"/>
                  </a:cubicBezTo>
                  <a:cubicBezTo>
                    <a:pt x="2135" y="17027"/>
                    <a:pt x="2502" y="17461"/>
                    <a:pt x="2936" y="17861"/>
                  </a:cubicBezTo>
                  <a:cubicBezTo>
                    <a:pt x="3703" y="18728"/>
                    <a:pt x="4470" y="19629"/>
                    <a:pt x="5137" y="20563"/>
                  </a:cubicBezTo>
                  <a:cubicBezTo>
                    <a:pt x="5805" y="21497"/>
                    <a:pt x="6472" y="22498"/>
                    <a:pt x="7206" y="23398"/>
                  </a:cubicBezTo>
                  <a:cubicBezTo>
                    <a:pt x="8006" y="24332"/>
                    <a:pt x="8873" y="25166"/>
                    <a:pt x="9974" y="25800"/>
                  </a:cubicBezTo>
                  <a:cubicBezTo>
                    <a:pt x="10508" y="26067"/>
                    <a:pt x="11108" y="26334"/>
                    <a:pt x="11709" y="26400"/>
                  </a:cubicBezTo>
                  <a:cubicBezTo>
                    <a:pt x="11929" y="26449"/>
                    <a:pt x="12184" y="26480"/>
                    <a:pt x="12423" y="26480"/>
                  </a:cubicBezTo>
                  <a:cubicBezTo>
                    <a:pt x="12510" y="26480"/>
                    <a:pt x="12596" y="26476"/>
                    <a:pt x="12676" y="26467"/>
                  </a:cubicBezTo>
                  <a:cubicBezTo>
                    <a:pt x="13010" y="26467"/>
                    <a:pt x="13310" y="26367"/>
                    <a:pt x="13610" y="26334"/>
                  </a:cubicBezTo>
                  <a:cubicBezTo>
                    <a:pt x="14811" y="26067"/>
                    <a:pt x="15878" y="25667"/>
                    <a:pt x="17013" y="25233"/>
                  </a:cubicBezTo>
                  <a:cubicBezTo>
                    <a:pt x="19214" y="24366"/>
                    <a:pt x="21316" y="23298"/>
                    <a:pt x="23350" y="22031"/>
                  </a:cubicBezTo>
                  <a:cubicBezTo>
                    <a:pt x="24351" y="21397"/>
                    <a:pt x="25319" y="20730"/>
                    <a:pt x="26286" y="20029"/>
                  </a:cubicBezTo>
                  <a:cubicBezTo>
                    <a:pt x="27187" y="19295"/>
                    <a:pt x="28121" y="18528"/>
                    <a:pt x="28888" y="17561"/>
                  </a:cubicBezTo>
                  <a:cubicBezTo>
                    <a:pt x="29288" y="17127"/>
                    <a:pt x="29655" y="16560"/>
                    <a:pt x="29855" y="15960"/>
                  </a:cubicBezTo>
                  <a:cubicBezTo>
                    <a:pt x="30055" y="15292"/>
                    <a:pt x="29989" y="14625"/>
                    <a:pt x="29855" y="14025"/>
                  </a:cubicBezTo>
                  <a:cubicBezTo>
                    <a:pt x="29622" y="12824"/>
                    <a:pt x="29088" y="11723"/>
                    <a:pt x="28521" y="10689"/>
                  </a:cubicBezTo>
                  <a:cubicBezTo>
                    <a:pt x="27420" y="8621"/>
                    <a:pt x="26019" y="6653"/>
                    <a:pt x="24551" y="4818"/>
                  </a:cubicBezTo>
                  <a:cubicBezTo>
                    <a:pt x="23817" y="3884"/>
                    <a:pt x="23017" y="3017"/>
                    <a:pt x="22183" y="2183"/>
                  </a:cubicBezTo>
                  <a:cubicBezTo>
                    <a:pt x="21783" y="1783"/>
                    <a:pt x="21349" y="1349"/>
                    <a:pt x="20915" y="982"/>
                  </a:cubicBezTo>
                  <a:cubicBezTo>
                    <a:pt x="20448" y="615"/>
                    <a:pt x="19981" y="215"/>
                    <a:pt x="19348" y="15"/>
                  </a:cubicBezTo>
                  <a:cubicBezTo>
                    <a:pt x="19325" y="4"/>
                    <a:pt x="19296" y="0"/>
                    <a:pt x="19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6"/>
            <p:cNvSpPr/>
            <p:nvPr/>
          </p:nvSpPr>
          <p:spPr>
            <a:xfrm rot="-2170665">
              <a:off x="2459901" y="4739872"/>
              <a:ext cx="198028" cy="282554"/>
            </a:xfrm>
            <a:custGeom>
              <a:avLst/>
              <a:gdLst/>
              <a:ahLst/>
              <a:cxnLst/>
              <a:rect l="l" t="t" r="r" b="b"/>
              <a:pathLst>
                <a:path w="7921" h="11302" extrusionOk="0">
                  <a:moveTo>
                    <a:pt x="66" y="1"/>
                  </a:moveTo>
                  <a:cubicBezTo>
                    <a:pt x="37" y="1"/>
                    <a:pt x="0" y="33"/>
                    <a:pt x="0" y="53"/>
                  </a:cubicBezTo>
                  <a:cubicBezTo>
                    <a:pt x="101" y="2722"/>
                    <a:pt x="534" y="5424"/>
                    <a:pt x="2002" y="7692"/>
                  </a:cubicBezTo>
                  <a:cubicBezTo>
                    <a:pt x="3149" y="9494"/>
                    <a:pt x="5197" y="11297"/>
                    <a:pt x="7450" y="11297"/>
                  </a:cubicBezTo>
                  <a:cubicBezTo>
                    <a:pt x="7491" y="11297"/>
                    <a:pt x="7532" y="11296"/>
                    <a:pt x="7573" y="11295"/>
                  </a:cubicBezTo>
                  <a:cubicBezTo>
                    <a:pt x="7594" y="11300"/>
                    <a:pt x="7614" y="11302"/>
                    <a:pt x="7633" y="11302"/>
                  </a:cubicBezTo>
                  <a:cubicBezTo>
                    <a:pt x="7881" y="11302"/>
                    <a:pt x="7920" y="10923"/>
                    <a:pt x="7673" y="10861"/>
                  </a:cubicBezTo>
                  <a:cubicBezTo>
                    <a:pt x="6605" y="10561"/>
                    <a:pt x="5604" y="10227"/>
                    <a:pt x="4704" y="9560"/>
                  </a:cubicBezTo>
                  <a:cubicBezTo>
                    <a:pt x="3770" y="8893"/>
                    <a:pt x="3036" y="8059"/>
                    <a:pt x="2436" y="7092"/>
                  </a:cubicBezTo>
                  <a:cubicBezTo>
                    <a:pt x="1101" y="5024"/>
                    <a:pt x="568" y="2455"/>
                    <a:pt x="101" y="53"/>
                  </a:cubicBezTo>
                  <a:cubicBezTo>
                    <a:pt x="101" y="14"/>
                    <a:pt x="85" y="1"/>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6"/>
            <p:cNvSpPr/>
            <p:nvPr/>
          </p:nvSpPr>
          <p:spPr>
            <a:xfrm rot="-2170665">
              <a:off x="2524580" y="4800767"/>
              <a:ext cx="130977" cy="147627"/>
            </a:xfrm>
            <a:custGeom>
              <a:avLst/>
              <a:gdLst/>
              <a:ahLst/>
              <a:cxnLst/>
              <a:rect l="l" t="t" r="r" b="b"/>
              <a:pathLst>
                <a:path w="5239" h="5905" extrusionOk="0">
                  <a:moveTo>
                    <a:pt x="94" y="0"/>
                  </a:moveTo>
                  <a:cubicBezTo>
                    <a:pt x="45" y="0"/>
                    <a:pt x="0" y="45"/>
                    <a:pt x="0" y="134"/>
                  </a:cubicBezTo>
                  <a:cubicBezTo>
                    <a:pt x="334" y="1368"/>
                    <a:pt x="934" y="2502"/>
                    <a:pt x="1768" y="3503"/>
                  </a:cubicBezTo>
                  <a:cubicBezTo>
                    <a:pt x="2569" y="4504"/>
                    <a:pt x="3603" y="5404"/>
                    <a:pt x="4837" y="5871"/>
                  </a:cubicBezTo>
                  <a:cubicBezTo>
                    <a:pt x="4874" y="5894"/>
                    <a:pt x="4909" y="5905"/>
                    <a:pt x="4942" y="5905"/>
                  </a:cubicBezTo>
                  <a:cubicBezTo>
                    <a:pt x="5143" y="5905"/>
                    <a:pt x="5238" y="5510"/>
                    <a:pt x="5037" y="5338"/>
                  </a:cubicBezTo>
                  <a:cubicBezTo>
                    <a:pt x="4537" y="5004"/>
                    <a:pt x="4003" y="4704"/>
                    <a:pt x="3503" y="4337"/>
                  </a:cubicBezTo>
                  <a:cubicBezTo>
                    <a:pt x="3002" y="3970"/>
                    <a:pt x="2535" y="3570"/>
                    <a:pt x="2168" y="3136"/>
                  </a:cubicBezTo>
                  <a:cubicBezTo>
                    <a:pt x="1335" y="2235"/>
                    <a:pt x="601" y="1168"/>
                    <a:pt x="167" y="34"/>
                  </a:cubicBezTo>
                  <a:cubicBezTo>
                    <a:pt x="145" y="11"/>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6"/>
            <p:cNvSpPr/>
            <p:nvPr/>
          </p:nvSpPr>
          <p:spPr>
            <a:xfrm>
              <a:off x="2752975" y="4231800"/>
              <a:ext cx="301900" cy="208850"/>
            </a:xfrm>
            <a:custGeom>
              <a:avLst/>
              <a:gdLst/>
              <a:ahLst/>
              <a:cxnLst/>
              <a:rect l="l" t="t" r="r" b="b"/>
              <a:pathLst>
                <a:path w="12076" h="8354" extrusionOk="0">
                  <a:moveTo>
                    <a:pt x="10875" y="1"/>
                  </a:moveTo>
                  <a:cubicBezTo>
                    <a:pt x="9507" y="1"/>
                    <a:pt x="501" y="5071"/>
                    <a:pt x="0" y="6405"/>
                  </a:cubicBezTo>
                  <a:cubicBezTo>
                    <a:pt x="0" y="6405"/>
                    <a:pt x="2770" y="8353"/>
                    <a:pt x="4152" y="8353"/>
                  </a:cubicBezTo>
                  <a:cubicBezTo>
                    <a:pt x="4217" y="8353"/>
                    <a:pt x="4278" y="8349"/>
                    <a:pt x="4337" y="8340"/>
                  </a:cubicBezTo>
                  <a:cubicBezTo>
                    <a:pt x="5738" y="8140"/>
                    <a:pt x="11408" y="5338"/>
                    <a:pt x="11875" y="4170"/>
                  </a:cubicBezTo>
                  <a:cubicBezTo>
                    <a:pt x="12076" y="3637"/>
                    <a:pt x="10875"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6"/>
            <p:cNvSpPr/>
            <p:nvPr/>
          </p:nvSpPr>
          <p:spPr>
            <a:xfrm>
              <a:off x="2740450" y="4232650"/>
              <a:ext cx="404425" cy="391250"/>
            </a:xfrm>
            <a:custGeom>
              <a:avLst/>
              <a:gdLst/>
              <a:ahLst/>
              <a:cxnLst/>
              <a:rect l="l" t="t" r="r" b="b"/>
              <a:pathLst>
                <a:path w="16177" h="15650" extrusionOk="0">
                  <a:moveTo>
                    <a:pt x="11376" y="0"/>
                  </a:moveTo>
                  <a:cubicBezTo>
                    <a:pt x="11376" y="0"/>
                    <a:pt x="12643" y="3603"/>
                    <a:pt x="12376" y="4170"/>
                  </a:cubicBezTo>
                  <a:cubicBezTo>
                    <a:pt x="11876" y="5337"/>
                    <a:pt x="6205" y="8139"/>
                    <a:pt x="4838" y="8339"/>
                  </a:cubicBezTo>
                  <a:cubicBezTo>
                    <a:pt x="4780" y="8348"/>
                    <a:pt x="4719" y="8353"/>
                    <a:pt x="4654" y="8353"/>
                  </a:cubicBezTo>
                  <a:cubicBezTo>
                    <a:pt x="3298" y="8353"/>
                    <a:pt x="501" y="6438"/>
                    <a:pt x="501" y="6438"/>
                  </a:cubicBezTo>
                  <a:lnTo>
                    <a:pt x="501" y="6438"/>
                  </a:lnTo>
                  <a:cubicBezTo>
                    <a:pt x="1" y="7772"/>
                    <a:pt x="3537" y="15478"/>
                    <a:pt x="5205" y="15645"/>
                  </a:cubicBezTo>
                  <a:cubicBezTo>
                    <a:pt x="5245" y="15648"/>
                    <a:pt x="5286" y="15650"/>
                    <a:pt x="5330" y="15650"/>
                  </a:cubicBezTo>
                  <a:cubicBezTo>
                    <a:pt x="7861" y="15650"/>
                    <a:pt x="16176" y="10003"/>
                    <a:pt x="16012" y="7839"/>
                  </a:cubicBezTo>
                  <a:cubicBezTo>
                    <a:pt x="15879" y="5637"/>
                    <a:pt x="11976" y="0"/>
                    <a:pt x="11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6"/>
            <p:cNvSpPr/>
            <p:nvPr/>
          </p:nvSpPr>
          <p:spPr>
            <a:xfrm>
              <a:off x="2599525" y="4201775"/>
              <a:ext cx="112600" cy="134600"/>
            </a:xfrm>
            <a:custGeom>
              <a:avLst/>
              <a:gdLst/>
              <a:ahLst/>
              <a:cxnLst/>
              <a:rect l="l" t="t" r="r" b="b"/>
              <a:pathLst>
                <a:path w="4504" h="5384" extrusionOk="0">
                  <a:moveTo>
                    <a:pt x="2803" y="1"/>
                  </a:moveTo>
                  <a:cubicBezTo>
                    <a:pt x="2336" y="34"/>
                    <a:pt x="1" y="868"/>
                    <a:pt x="34" y="1202"/>
                  </a:cubicBezTo>
                  <a:cubicBezTo>
                    <a:pt x="101" y="1769"/>
                    <a:pt x="1101" y="5238"/>
                    <a:pt x="1635" y="5371"/>
                  </a:cubicBezTo>
                  <a:cubicBezTo>
                    <a:pt x="1669" y="5380"/>
                    <a:pt x="1709" y="5384"/>
                    <a:pt x="1756" y="5384"/>
                  </a:cubicBezTo>
                  <a:cubicBezTo>
                    <a:pt x="2454" y="5384"/>
                    <a:pt x="4504" y="4489"/>
                    <a:pt x="4504" y="3770"/>
                  </a:cubicBezTo>
                  <a:cubicBezTo>
                    <a:pt x="4504" y="3036"/>
                    <a:pt x="3136" y="1"/>
                    <a:pt x="2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6"/>
            <p:cNvSpPr/>
            <p:nvPr/>
          </p:nvSpPr>
          <p:spPr>
            <a:xfrm>
              <a:off x="2898900" y="4022500"/>
              <a:ext cx="117625" cy="137600"/>
            </a:xfrm>
            <a:custGeom>
              <a:avLst/>
              <a:gdLst/>
              <a:ahLst/>
              <a:cxnLst/>
              <a:rect l="l" t="t" r="r" b="b"/>
              <a:pathLst>
                <a:path w="4705" h="5504" extrusionOk="0">
                  <a:moveTo>
                    <a:pt x="2236" y="0"/>
                  </a:moveTo>
                  <a:cubicBezTo>
                    <a:pt x="1802" y="0"/>
                    <a:pt x="301" y="1034"/>
                    <a:pt x="134" y="1568"/>
                  </a:cubicBezTo>
                  <a:cubicBezTo>
                    <a:pt x="1" y="2035"/>
                    <a:pt x="1702" y="5504"/>
                    <a:pt x="2403" y="5504"/>
                  </a:cubicBezTo>
                  <a:cubicBezTo>
                    <a:pt x="3103" y="5504"/>
                    <a:pt x="4704" y="4503"/>
                    <a:pt x="4704" y="3736"/>
                  </a:cubicBezTo>
                  <a:cubicBezTo>
                    <a:pt x="4704" y="2902"/>
                    <a:pt x="2836" y="0"/>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6"/>
            <p:cNvSpPr/>
            <p:nvPr/>
          </p:nvSpPr>
          <p:spPr>
            <a:xfrm>
              <a:off x="2582025" y="3974125"/>
              <a:ext cx="60050" cy="58025"/>
            </a:xfrm>
            <a:custGeom>
              <a:avLst/>
              <a:gdLst/>
              <a:ahLst/>
              <a:cxnLst/>
              <a:rect l="l" t="t" r="r" b="b"/>
              <a:pathLst>
                <a:path w="2402" h="2321" extrusionOk="0">
                  <a:moveTo>
                    <a:pt x="901" y="0"/>
                  </a:moveTo>
                  <a:cubicBezTo>
                    <a:pt x="834" y="0"/>
                    <a:pt x="734" y="34"/>
                    <a:pt x="667" y="34"/>
                  </a:cubicBezTo>
                  <a:cubicBezTo>
                    <a:pt x="567" y="100"/>
                    <a:pt x="500" y="134"/>
                    <a:pt x="467" y="167"/>
                  </a:cubicBezTo>
                  <a:cubicBezTo>
                    <a:pt x="367" y="200"/>
                    <a:pt x="334" y="267"/>
                    <a:pt x="300" y="301"/>
                  </a:cubicBezTo>
                  <a:lnTo>
                    <a:pt x="67" y="501"/>
                  </a:lnTo>
                  <a:cubicBezTo>
                    <a:pt x="33" y="534"/>
                    <a:pt x="33" y="601"/>
                    <a:pt x="33" y="601"/>
                  </a:cubicBezTo>
                  <a:cubicBezTo>
                    <a:pt x="0" y="634"/>
                    <a:pt x="0" y="701"/>
                    <a:pt x="33" y="768"/>
                  </a:cubicBezTo>
                  <a:cubicBezTo>
                    <a:pt x="50" y="784"/>
                    <a:pt x="83" y="793"/>
                    <a:pt x="117" y="793"/>
                  </a:cubicBezTo>
                  <a:cubicBezTo>
                    <a:pt x="150" y="793"/>
                    <a:pt x="184" y="784"/>
                    <a:pt x="200" y="768"/>
                  </a:cubicBezTo>
                  <a:cubicBezTo>
                    <a:pt x="200" y="768"/>
                    <a:pt x="234" y="768"/>
                    <a:pt x="300" y="701"/>
                  </a:cubicBezTo>
                  <a:cubicBezTo>
                    <a:pt x="334" y="667"/>
                    <a:pt x="400" y="634"/>
                    <a:pt x="500" y="601"/>
                  </a:cubicBezTo>
                  <a:cubicBezTo>
                    <a:pt x="534" y="534"/>
                    <a:pt x="567" y="534"/>
                    <a:pt x="634" y="534"/>
                  </a:cubicBezTo>
                  <a:cubicBezTo>
                    <a:pt x="667" y="501"/>
                    <a:pt x="701" y="501"/>
                    <a:pt x="801" y="501"/>
                  </a:cubicBezTo>
                  <a:cubicBezTo>
                    <a:pt x="823" y="501"/>
                    <a:pt x="860" y="486"/>
                    <a:pt x="902" y="486"/>
                  </a:cubicBezTo>
                  <a:cubicBezTo>
                    <a:pt x="923" y="486"/>
                    <a:pt x="945" y="490"/>
                    <a:pt x="967" y="501"/>
                  </a:cubicBezTo>
                  <a:lnTo>
                    <a:pt x="1034" y="501"/>
                  </a:lnTo>
                  <a:cubicBezTo>
                    <a:pt x="667" y="701"/>
                    <a:pt x="534" y="1201"/>
                    <a:pt x="734" y="1702"/>
                  </a:cubicBezTo>
                  <a:cubicBezTo>
                    <a:pt x="909" y="2077"/>
                    <a:pt x="1234" y="2321"/>
                    <a:pt x="1555" y="2321"/>
                  </a:cubicBezTo>
                  <a:cubicBezTo>
                    <a:pt x="1662" y="2321"/>
                    <a:pt x="1768" y="2294"/>
                    <a:pt x="1868" y="2235"/>
                  </a:cubicBezTo>
                  <a:cubicBezTo>
                    <a:pt x="2302" y="2102"/>
                    <a:pt x="2402" y="1535"/>
                    <a:pt x="2202" y="1034"/>
                  </a:cubicBezTo>
                  <a:cubicBezTo>
                    <a:pt x="2035" y="601"/>
                    <a:pt x="1868" y="434"/>
                    <a:pt x="1835" y="367"/>
                  </a:cubicBezTo>
                  <a:cubicBezTo>
                    <a:pt x="1801" y="334"/>
                    <a:pt x="1701" y="301"/>
                    <a:pt x="1668" y="200"/>
                  </a:cubicBezTo>
                  <a:cubicBezTo>
                    <a:pt x="1635" y="167"/>
                    <a:pt x="1535" y="134"/>
                    <a:pt x="1468" y="100"/>
                  </a:cubicBezTo>
                  <a:cubicBezTo>
                    <a:pt x="1368" y="34"/>
                    <a:pt x="1301"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6"/>
            <p:cNvSpPr/>
            <p:nvPr/>
          </p:nvSpPr>
          <p:spPr>
            <a:xfrm>
              <a:off x="2747975" y="3894900"/>
              <a:ext cx="60050" cy="58025"/>
            </a:xfrm>
            <a:custGeom>
              <a:avLst/>
              <a:gdLst/>
              <a:ahLst/>
              <a:cxnLst/>
              <a:rect l="l" t="t" r="r" b="b"/>
              <a:pathLst>
                <a:path w="2402" h="2321" extrusionOk="0">
                  <a:moveTo>
                    <a:pt x="901" y="0"/>
                  </a:moveTo>
                  <a:cubicBezTo>
                    <a:pt x="834" y="0"/>
                    <a:pt x="734" y="34"/>
                    <a:pt x="667" y="34"/>
                  </a:cubicBezTo>
                  <a:cubicBezTo>
                    <a:pt x="567" y="100"/>
                    <a:pt x="501" y="134"/>
                    <a:pt x="434" y="167"/>
                  </a:cubicBezTo>
                  <a:cubicBezTo>
                    <a:pt x="367" y="201"/>
                    <a:pt x="334" y="267"/>
                    <a:pt x="267" y="301"/>
                  </a:cubicBezTo>
                  <a:lnTo>
                    <a:pt x="67" y="501"/>
                  </a:lnTo>
                  <a:cubicBezTo>
                    <a:pt x="34" y="534"/>
                    <a:pt x="34" y="601"/>
                    <a:pt x="34" y="601"/>
                  </a:cubicBezTo>
                  <a:cubicBezTo>
                    <a:pt x="0" y="634"/>
                    <a:pt x="0" y="701"/>
                    <a:pt x="34" y="768"/>
                  </a:cubicBezTo>
                  <a:cubicBezTo>
                    <a:pt x="50" y="784"/>
                    <a:pt x="84" y="793"/>
                    <a:pt x="117" y="793"/>
                  </a:cubicBezTo>
                  <a:cubicBezTo>
                    <a:pt x="150" y="793"/>
                    <a:pt x="184" y="784"/>
                    <a:pt x="200" y="768"/>
                  </a:cubicBezTo>
                  <a:cubicBezTo>
                    <a:pt x="200" y="768"/>
                    <a:pt x="234" y="768"/>
                    <a:pt x="267" y="701"/>
                  </a:cubicBezTo>
                  <a:cubicBezTo>
                    <a:pt x="334" y="668"/>
                    <a:pt x="400" y="634"/>
                    <a:pt x="501" y="601"/>
                  </a:cubicBezTo>
                  <a:cubicBezTo>
                    <a:pt x="534" y="534"/>
                    <a:pt x="567" y="534"/>
                    <a:pt x="601" y="534"/>
                  </a:cubicBezTo>
                  <a:cubicBezTo>
                    <a:pt x="667" y="501"/>
                    <a:pt x="701" y="501"/>
                    <a:pt x="767" y="501"/>
                  </a:cubicBezTo>
                  <a:cubicBezTo>
                    <a:pt x="812" y="501"/>
                    <a:pt x="856" y="486"/>
                    <a:pt x="891" y="486"/>
                  </a:cubicBezTo>
                  <a:cubicBezTo>
                    <a:pt x="908" y="486"/>
                    <a:pt x="923" y="490"/>
                    <a:pt x="934" y="501"/>
                  </a:cubicBezTo>
                  <a:lnTo>
                    <a:pt x="1034" y="501"/>
                  </a:lnTo>
                  <a:cubicBezTo>
                    <a:pt x="667" y="701"/>
                    <a:pt x="534" y="1201"/>
                    <a:pt x="734" y="1702"/>
                  </a:cubicBezTo>
                  <a:cubicBezTo>
                    <a:pt x="884" y="2077"/>
                    <a:pt x="1203" y="2321"/>
                    <a:pt x="1536" y="2321"/>
                  </a:cubicBezTo>
                  <a:cubicBezTo>
                    <a:pt x="1647" y="2321"/>
                    <a:pt x="1760" y="2294"/>
                    <a:pt x="1868" y="2235"/>
                  </a:cubicBezTo>
                  <a:cubicBezTo>
                    <a:pt x="2268" y="2069"/>
                    <a:pt x="2402" y="1535"/>
                    <a:pt x="2202" y="1034"/>
                  </a:cubicBezTo>
                  <a:cubicBezTo>
                    <a:pt x="2035" y="601"/>
                    <a:pt x="1868" y="434"/>
                    <a:pt x="1835" y="367"/>
                  </a:cubicBezTo>
                  <a:cubicBezTo>
                    <a:pt x="1768" y="334"/>
                    <a:pt x="1701" y="301"/>
                    <a:pt x="1668" y="201"/>
                  </a:cubicBezTo>
                  <a:cubicBezTo>
                    <a:pt x="1601" y="167"/>
                    <a:pt x="1535" y="134"/>
                    <a:pt x="1435" y="100"/>
                  </a:cubicBezTo>
                  <a:cubicBezTo>
                    <a:pt x="1368" y="34"/>
                    <a:pt x="1268"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6"/>
            <p:cNvSpPr/>
            <p:nvPr/>
          </p:nvSpPr>
          <p:spPr>
            <a:xfrm>
              <a:off x="2808000" y="3907550"/>
              <a:ext cx="145150" cy="128150"/>
            </a:xfrm>
            <a:custGeom>
              <a:avLst/>
              <a:gdLst/>
              <a:ahLst/>
              <a:cxnLst/>
              <a:rect l="l" t="t" r="r" b="b"/>
              <a:pathLst>
                <a:path w="5806" h="5126" extrusionOk="0">
                  <a:moveTo>
                    <a:pt x="2919" y="1"/>
                  </a:moveTo>
                  <a:cubicBezTo>
                    <a:pt x="2547" y="1"/>
                    <a:pt x="2167" y="84"/>
                    <a:pt x="1802" y="262"/>
                  </a:cubicBezTo>
                  <a:cubicBezTo>
                    <a:pt x="535" y="829"/>
                    <a:pt x="1" y="2363"/>
                    <a:pt x="601" y="3664"/>
                  </a:cubicBezTo>
                  <a:cubicBezTo>
                    <a:pt x="1009" y="4576"/>
                    <a:pt x="1919" y="5126"/>
                    <a:pt x="2881" y="5126"/>
                  </a:cubicBezTo>
                  <a:cubicBezTo>
                    <a:pt x="3256" y="5126"/>
                    <a:pt x="3639" y="5043"/>
                    <a:pt x="4004" y="4865"/>
                  </a:cubicBezTo>
                  <a:cubicBezTo>
                    <a:pt x="5271" y="4298"/>
                    <a:pt x="5805" y="2763"/>
                    <a:pt x="5205" y="1462"/>
                  </a:cubicBezTo>
                  <a:cubicBezTo>
                    <a:pt x="4772" y="550"/>
                    <a:pt x="3874"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6"/>
            <p:cNvSpPr/>
            <p:nvPr/>
          </p:nvSpPr>
          <p:spPr>
            <a:xfrm>
              <a:off x="2512800" y="4045150"/>
              <a:ext cx="145125" cy="128300"/>
            </a:xfrm>
            <a:custGeom>
              <a:avLst/>
              <a:gdLst/>
              <a:ahLst/>
              <a:cxnLst/>
              <a:rect l="l" t="t" r="r" b="b"/>
              <a:pathLst>
                <a:path w="5805" h="5132" extrusionOk="0">
                  <a:moveTo>
                    <a:pt x="2919" y="1"/>
                  </a:moveTo>
                  <a:cubicBezTo>
                    <a:pt x="2547" y="1"/>
                    <a:pt x="2166" y="84"/>
                    <a:pt x="1802" y="262"/>
                  </a:cubicBezTo>
                  <a:cubicBezTo>
                    <a:pt x="568" y="829"/>
                    <a:pt x="0" y="2363"/>
                    <a:pt x="601" y="3664"/>
                  </a:cubicBezTo>
                  <a:cubicBezTo>
                    <a:pt x="1006" y="4594"/>
                    <a:pt x="1922" y="5131"/>
                    <a:pt x="2875" y="5131"/>
                  </a:cubicBezTo>
                  <a:cubicBezTo>
                    <a:pt x="3255" y="5131"/>
                    <a:pt x="3642" y="5046"/>
                    <a:pt x="4003" y="4865"/>
                  </a:cubicBezTo>
                  <a:cubicBezTo>
                    <a:pt x="5271" y="4298"/>
                    <a:pt x="5805" y="2763"/>
                    <a:pt x="5238" y="1462"/>
                  </a:cubicBezTo>
                  <a:cubicBezTo>
                    <a:pt x="4781" y="550"/>
                    <a:pt x="3876"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6"/>
            <p:cNvSpPr/>
            <p:nvPr/>
          </p:nvSpPr>
          <p:spPr>
            <a:xfrm>
              <a:off x="2692925" y="4006000"/>
              <a:ext cx="85925" cy="57825"/>
            </a:xfrm>
            <a:custGeom>
              <a:avLst/>
              <a:gdLst/>
              <a:ahLst/>
              <a:cxnLst/>
              <a:rect l="l" t="t" r="r" b="b"/>
              <a:pathLst>
                <a:path w="3437" h="2313" extrusionOk="0">
                  <a:moveTo>
                    <a:pt x="2302" y="0"/>
                  </a:moveTo>
                  <a:cubicBezTo>
                    <a:pt x="2017" y="0"/>
                    <a:pt x="1713" y="48"/>
                    <a:pt x="1435" y="193"/>
                  </a:cubicBezTo>
                  <a:cubicBezTo>
                    <a:pt x="101" y="860"/>
                    <a:pt x="1" y="2161"/>
                    <a:pt x="1" y="2161"/>
                  </a:cubicBezTo>
                  <a:cubicBezTo>
                    <a:pt x="285" y="2256"/>
                    <a:pt x="591" y="2312"/>
                    <a:pt x="902" y="2312"/>
                  </a:cubicBezTo>
                  <a:cubicBezTo>
                    <a:pt x="1356" y="2312"/>
                    <a:pt x="1819" y="2192"/>
                    <a:pt x="2236" y="1894"/>
                  </a:cubicBezTo>
                  <a:cubicBezTo>
                    <a:pt x="2936" y="1427"/>
                    <a:pt x="3270" y="827"/>
                    <a:pt x="3436" y="193"/>
                  </a:cubicBezTo>
                  <a:cubicBezTo>
                    <a:pt x="3370" y="193"/>
                    <a:pt x="2873" y="0"/>
                    <a:pt x="2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6"/>
            <p:cNvSpPr/>
            <p:nvPr/>
          </p:nvSpPr>
          <p:spPr>
            <a:xfrm>
              <a:off x="2657075" y="3954825"/>
              <a:ext cx="128450" cy="105225"/>
            </a:xfrm>
            <a:custGeom>
              <a:avLst/>
              <a:gdLst/>
              <a:ahLst/>
              <a:cxnLst/>
              <a:rect l="l" t="t" r="r" b="b"/>
              <a:pathLst>
                <a:path w="5138" h="4209" extrusionOk="0">
                  <a:moveTo>
                    <a:pt x="4071" y="1"/>
                  </a:moveTo>
                  <a:cubicBezTo>
                    <a:pt x="3565" y="1"/>
                    <a:pt x="2643" y="370"/>
                    <a:pt x="1768" y="906"/>
                  </a:cubicBezTo>
                  <a:cubicBezTo>
                    <a:pt x="834" y="1540"/>
                    <a:pt x="0" y="2307"/>
                    <a:pt x="34" y="2941"/>
                  </a:cubicBezTo>
                  <a:cubicBezTo>
                    <a:pt x="67" y="3374"/>
                    <a:pt x="667" y="3941"/>
                    <a:pt x="1435" y="4208"/>
                  </a:cubicBezTo>
                  <a:cubicBezTo>
                    <a:pt x="1435" y="4208"/>
                    <a:pt x="1568" y="2907"/>
                    <a:pt x="2869" y="2240"/>
                  </a:cubicBezTo>
                  <a:cubicBezTo>
                    <a:pt x="3158" y="2090"/>
                    <a:pt x="3479" y="2040"/>
                    <a:pt x="3778" y="2040"/>
                  </a:cubicBezTo>
                  <a:cubicBezTo>
                    <a:pt x="4341" y="2040"/>
                    <a:pt x="4827" y="2218"/>
                    <a:pt x="4870" y="2240"/>
                  </a:cubicBezTo>
                  <a:cubicBezTo>
                    <a:pt x="5137" y="1239"/>
                    <a:pt x="4737" y="239"/>
                    <a:pt x="4303" y="38"/>
                  </a:cubicBezTo>
                  <a:cubicBezTo>
                    <a:pt x="4242" y="13"/>
                    <a:pt x="4163" y="1"/>
                    <a:pt x="40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6" name="Google Shape;586;p26"/>
          <p:cNvSpPr/>
          <p:nvPr/>
        </p:nvSpPr>
        <p:spPr>
          <a:xfrm>
            <a:off x="9995399" y="4789700"/>
            <a:ext cx="2196509" cy="2068203"/>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7" name="Google Shape;587;p26"/>
          <p:cNvSpPr/>
          <p:nvPr/>
        </p:nvSpPr>
        <p:spPr>
          <a:xfrm rot="10487565">
            <a:off x="-270209" y="-261913"/>
            <a:ext cx="2460396" cy="3461020"/>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8" name="Google Shape;588;p26"/>
          <p:cNvSpPr/>
          <p:nvPr/>
        </p:nvSpPr>
        <p:spPr>
          <a:xfrm rot="3807589" flipH="1">
            <a:off x="1481481" y="882218"/>
            <a:ext cx="175860" cy="17591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9" name="Google Shape;589;p26"/>
          <p:cNvSpPr/>
          <p:nvPr/>
        </p:nvSpPr>
        <p:spPr>
          <a:xfrm rot="3807589" flipH="1">
            <a:off x="1084862" y="750011"/>
            <a:ext cx="175860" cy="17591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0" name="Google Shape;590;p26"/>
          <p:cNvSpPr/>
          <p:nvPr/>
        </p:nvSpPr>
        <p:spPr>
          <a:xfrm rot="3807582" flipH="1">
            <a:off x="10606834" y="6072684"/>
            <a:ext cx="215993" cy="2160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1" name="Google Shape;591;p26"/>
          <p:cNvSpPr txBox="1">
            <a:spLocks noGrp="1"/>
          </p:cNvSpPr>
          <p:nvPr>
            <p:ph type="ctrTitle"/>
          </p:nvPr>
        </p:nvSpPr>
        <p:spPr>
          <a:xfrm flipH="1">
            <a:off x="7098533" y="3363433"/>
            <a:ext cx="2246000" cy="770400"/>
          </a:xfrm>
          <a:prstGeom prst="rect">
            <a:avLst/>
          </a:prstGeom>
        </p:spPr>
        <p:txBody>
          <a:bodyPr spcFirstLastPara="1" wrap="square" lIns="91425" tIns="91425" rIns="91425" bIns="91425" anchor="b" anchorCtr="0">
            <a:normAutofit/>
          </a:bodyPr>
          <a:lstStyle>
            <a:lvl1pPr lvl="0" rtl="0">
              <a:spcBef>
                <a:spcPts val="0"/>
              </a:spcBef>
              <a:spcAft>
                <a:spcPts val="0"/>
              </a:spcAft>
              <a:buSzPts val="3300"/>
              <a:buNone/>
              <a:defRPr sz="4400"/>
            </a:lvl1pPr>
            <a:lvl2pPr lvl="1" algn="r" rtl="0">
              <a:spcBef>
                <a:spcPts val="0"/>
              </a:spcBef>
              <a:spcAft>
                <a:spcPts val="0"/>
              </a:spcAft>
              <a:buClr>
                <a:schemeClr val="dk2"/>
              </a:buClr>
              <a:buSzPts val="1800"/>
              <a:buNone/>
              <a:defRPr sz="2400">
                <a:solidFill>
                  <a:schemeClr val="dk2"/>
                </a:solidFill>
              </a:defRPr>
            </a:lvl2pPr>
            <a:lvl3pPr lvl="2" algn="r" rtl="0">
              <a:spcBef>
                <a:spcPts val="0"/>
              </a:spcBef>
              <a:spcAft>
                <a:spcPts val="0"/>
              </a:spcAft>
              <a:buClr>
                <a:schemeClr val="dk2"/>
              </a:buClr>
              <a:buSzPts val="1800"/>
              <a:buNone/>
              <a:defRPr sz="2400">
                <a:solidFill>
                  <a:schemeClr val="dk2"/>
                </a:solidFill>
              </a:defRPr>
            </a:lvl3pPr>
            <a:lvl4pPr lvl="3" algn="r" rtl="0">
              <a:spcBef>
                <a:spcPts val="0"/>
              </a:spcBef>
              <a:spcAft>
                <a:spcPts val="0"/>
              </a:spcAft>
              <a:buClr>
                <a:schemeClr val="dk2"/>
              </a:buClr>
              <a:buSzPts val="1800"/>
              <a:buNone/>
              <a:defRPr sz="2400">
                <a:solidFill>
                  <a:schemeClr val="dk2"/>
                </a:solidFill>
              </a:defRPr>
            </a:lvl4pPr>
            <a:lvl5pPr lvl="4" algn="r" rtl="0">
              <a:spcBef>
                <a:spcPts val="0"/>
              </a:spcBef>
              <a:spcAft>
                <a:spcPts val="0"/>
              </a:spcAft>
              <a:buClr>
                <a:schemeClr val="dk2"/>
              </a:buClr>
              <a:buSzPts val="1800"/>
              <a:buNone/>
              <a:defRPr sz="2400">
                <a:solidFill>
                  <a:schemeClr val="dk2"/>
                </a:solidFill>
              </a:defRPr>
            </a:lvl5pPr>
            <a:lvl6pPr lvl="5" algn="r" rtl="0">
              <a:spcBef>
                <a:spcPts val="0"/>
              </a:spcBef>
              <a:spcAft>
                <a:spcPts val="0"/>
              </a:spcAft>
              <a:buClr>
                <a:schemeClr val="dk2"/>
              </a:buClr>
              <a:buSzPts val="1800"/>
              <a:buNone/>
              <a:defRPr sz="2400">
                <a:solidFill>
                  <a:schemeClr val="dk2"/>
                </a:solidFill>
              </a:defRPr>
            </a:lvl6pPr>
            <a:lvl7pPr lvl="6" algn="r" rtl="0">
              <a:spcBef>
                <a:spcPts val="0"/>
              </a:spcBef>
              <a:spcAft>
                <a:spcPts val="0"/>
              </a:spcAft>
              <a:buClr>
                <a:schemeClr val="dk2"/>
              </a:buClr>
              <a:buSzPts val="1800"/>
              <a:buNone/>
              <a:defRPr sz="2400">
                <a:solidFill>
                  <a:schemeClr val="dk2"/>
                </a:solidFill>
              </a:defRPr>
            </a:lvl7pPr>
            <a:lvl8pPr lvl="7" algn="r" rtl="0">
              <a:spcBef>
                <a:spcPts val="0"/>
              </a:spcBef>
              <a:spcAft>
                <a:spcPts val="0"/>
              </a:spcAft>
              <a:buClr>
                <a:schemeClr val="dk2"/>
              </a:buClr>
              <a:buSzPts val="1800"/>
              <a:buNone/>
              <a:defRPr sz="2400">
                <a:solidFill>
                  <a:schemeClr val="dk2"/>
                </a:solidFill>
              </a:defRPr>
            </a:lvl8pPr>
            <a:lvl9pPr lvl="8" algn="r" rtl="0">
              <a:spcBef>
                <a:spcPts val="0"/>
              </a:spcBef>
              <a:spcAft>
                <a:spcPts val="0"/>
              </a:spcAft>
              <a:buClr>
                <a:schemeClr val="dk2"/>
              </a:buClr>
              <a:buSzPts val="1800"/>
              <a:buNone/>
              <a:defRPr sz="2400">
                <a:solidFill>
                  <a:schemeClr val="dk2"/>
                </a:solidFill>
              </a:defRPr>
            </a:lvl9pPr>
          </a:lstStyle>
          <a:p>
            <a:endParaRPr/>
          </a:p>
        </p:txBody>
      </p:sp>
      <p:sp>
        <p:nvSpPr>
          <p:cNvPr id="592" name="Google Shape;592;p26"/>
          <p:cNvSpPr txBox="1">
            <a:spLocks noGrp="1"/>
          </p:cNvSpPr>
          <p:nvPr>
            <p:ph type="subTitle" idx="1"/>
          </p:nvPr>
        </p:nvSpPr>
        <p:spPr>
          <a:xfrm flipH="1">
            <a:off x="7098533" y="3978700"/>
            <a:ext cx="3761200" cy="1476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867"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716469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blipFill>
          <a:blip r:embed="rId2"/>
          <a:stretch>
            <a:fillRect/>
          </a:stretch>
        </a:blipFill>
        <a:effectLst/>
      </p:bgPr>
    </p:bg>
    <p:spTree>
      <p:nvGrpSpPr>
        <p:cNvPr id="1" name="Shape 593"/>
        <p:cNvGrpSpPr/>
        <p:nvPr/>
      </p:nvGrpSpPr>
      <p:grpSpPr>
        <a:xfrm>
          <a:off x="0" y="0"/>
          <a:ext cx="0" cy="0"/>
          <a:chOff x="0" y="0"/>
          <a:chExt cx="0" cy="0"/>
        </a:xfrm>
      </p:grpSpPr>
      <p:sp>
        <p:nvSpPr>
          <p:cNvPr id="594" name="Google Shape;594;p27"/>
          <p:cNvSpPr txBox="1">
            <a:spLocks noGrp="1"/>
          </p:cNvSpPr>
          <p:nvPr>
            <p:ph type="title"/>
          </p:nvPr>
        </p:nvSpPr>
        <p:spPr>
          <a:xfrm>
            <a:off x="960100" y="593367"/>
            <a:ext cx="102720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5" name="Google Shape;595;p27"/>
          <p:cNvSpPr txBox="1">
            <a:spLocks noGrp="1"/>
          </p:cNvSpPr>
          <p:nvPr>
            <p:ph type="subTitle" idx="1"/>
          </p:nvPr>
        </p:nvSpPr>
        <p:spPr>
          <a:xfrm flipH="1">
            <a:off x="959967" y="3508833"/>
            <a:ext cx="2689600" cy="1737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596" name="Google Shape;596;p27"/>
          <p:cNvSpPr txBox="1">
            <a:spLocks noGrp="1"/>
          </p:cNvSpPr>
          <p:nvPr>
            <p:ph type="subTitle" idx="2"/>
          </p:nvPr>
        </p:nvSpPr>
        <p:spPr>
          <a:xfrm flipH="1">
            <a:off x="8489100" y="2020133"/>
            <a:ext cx="2858000" cy="7704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0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597" name="Google Shape;597;p27"/>
          <p:cNvSpPr txBox="1">
            <a:spLocks noGrp="1"/>
          </p:cNvSpPr>
          <p:nvPr>
            <p:ph type="title" idx="3"/>
          </p:nvPr>
        </p:nvSpPr>
        <p:spPr>
          <a:xfrm>
            <a:off x="1075100" y="2994033"/>
            <a:ext cx="2273200" cy="5620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933" i="0"/>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598" name="Google Shape;598;p27"/>
          <p:cNvSpPr txBox="1">
            <a:spLocks noGrp="1"/>
          </p:cNvSpPr>
          <p:nvPr>
            <p:ph type="title" idx="4"/>
          </p:nvPr>
        </p:nvSpPr>
        <p:spPr>
          <a:xfrm>
            <a:off x="8872467" y="2991400"/>
            <a:ext cx="2382000" cy="562000"/>
          </a:xfrm>
          <a:prstGeom prst="rect">
            <a:avLst/>
          </a:prstGeom>
          <a:noFill/>
          <a:ln>
            <a:noFill/>
          </a:ln>
        </p:spPr>
        <p:txBody>
          <a:bodyPr spcFirstLastPara="1" wrap="square" lIns="0" tIns="0" rIns="0" bIns="0" anchor="ctr" anchorCtr="0">
            <a:normAutofit/>
          </a:bodyPr>
          <a:lstStyle>
            <a:lvl1pPr lvl="0" algn="r" rtl="0">
              <a:spcBef>
                <a:spcPts val="0"/>
              </a:spcBef>
              <a:spcAft>
                <a:spcPts val="0"/>
              </a:spcAft>
              <a:buSzPts val="1400"/>
              <a:buNone/>
              <a:defRPr sz="2933" i="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599" name="Google Shape;599;p27"/>
          <p:cNvSpPr/>
          <p:nvPr/>
        </p:nvSpPr>
        <p:spPr>
          <a:xfrm rot="-5400000">
            <a:off x="-670555" y="4679181"/>
            <a:ext cx="1985464" cy="84535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0" name="Google Shape;600;p27"/>
          <p:cNvSpPr/>
          <p:nvPr/>
        </p:nvSpPr>
        <p:spPr>
          <a:xfrm rot="5400000">
            <a:off x="10264813" y="-1895049"/>
            <a:ext cx="1685787" cy="4699368"/>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27"/>
          <p:cNvSpPr/>
          <p:nvPr/>
        </p:nvSpPr>
        <p:spPr>
          <a:xfrm rot="-2567227">
            <a:off x="-582408" y="5339817"/>
            <a:ext cx="1425507" cy="2040371"/>
          </a:xfrm>
          <a:custGeom>
            <a:avLst/>
            <a:gdLst/>
            <a:ahLst/>
            <a:cxnLst/>
            <a:rect l="l" t="t" r="r" b="b"/>
            <a:pathLst>
              <a:path w="42770" h="61218" extrusionOk="0">
                <a:moveTo>
                  <a:pt x="27259" y="0"/>
                </a:moveTo>
                <a:cubicBezTo>
                  <a:pt x="15130" y="0"/>
                  <a:pt x="1" y="17509"/>
                  <a:pt x="7877" y="50591"/>
                </a:cubicBezTo>
                <a:cubicBezTo>
                  <a:pt x="12286" y="56677"/>
                  <a:pt x="20419" y="61217"/>
                  <a:pt x="27674" y="61217"/>
                </a:cubicBezTo>
                <a:cubicBezTo>
                  <a:pt x="34693" y="61217"/>
                  <a:pt x="40890" y="56967"/>
                  <a:pt x="42093" y="45757"/>
                </a:cubicBezTo>
                <a:cubicBezTo>
                  <a:pt x="42769" y="39391"/>
                  <a:pt x="38492" y="34498"/>
                  <a:pt x="38612" y="28231"/>
                </a:cubicBezTo>
                <a:cubicBezTo>
                  <a:pt x="38751" y="20692"/>
                  <a:pt x="41615" y="14127"/>
                  <a:pt x="38055" y="7046"/>
                </a:cubicBezTo>
                <a:cubicBezTo>
                  <a:pt x="35688" y="2317"/>
                  <a:pt x="31672" y="0"/>
                  <a:pt x="27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27"/>
          <p:cNvSpPr/>
          <p:nvPr/>
        </p:nvSpPr>
        <p:spPr>
          <a:xfrm rot="2469417" flipH="1">
            <a:off x="11587347" y="340426"/>
            <a:ext cx="402203" cy="402335"/>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27"/>
          <p:cNvSpPr/>
          <p:nvPr/>
        </p:nvSpPr>
        <p:spPr>
          <a:xfrm rot="2469375" flipH="1">
            <a:off x="546679" y="4163454"/>
            <a:ext cx="235976" cy="2360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77971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ly title 1">
  <p:cSld name="Only title 1">
    <p:bg>
      <p:bgPr>
        <a:blipFill>
          <a:blip r:embed="rId2"/>
          <a:stretch>
            <a:fillRect/>
          </a:stretch>
        </a:blipFill>
        <a:effectLst/>
      </p:bgPr>
    </p:bg>
    <p:spTree>
      <p:nvGrpSpPr>
        <p:cNvPr id="1" name="Shape 604"/>
        <p:cNvGrpSpPr/>
        <p:nvPr/>
      </p:nvGrpSpPr>
      <p:grpSpPr>
        <a:xfrm>
          <a:off x="0" y="0"/>
          <a:ext cx="0" cy="0"/>
          <a:chOff x="0" y="0"/>
          <a:chExt cx="0" cy="0"/>
        </a:xfrm>
      </p:grpSpPr>
      <p:sp>
        <p:nvSpPr>
          <p:cNvPr id="605" name="Google Shape;605;p28"/>
          <p:cNvSpPr txBox="1">
            <a:spLocks noGrp="1"/>
          </p:cNvSpPr>
          <p:nvPr>
            <p:ph type="title"/>
          </p:nvPr>
        </p:nvSpPr>
        <p:spPr>
          <a:xfrm>
            <a:off x="831200" y="593367"/>
            <a:ext cx="1040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6" name="Google Shape;606;p28"/>
          <p:cNvSpPr/>
          <p:nvPr/>
        </p:nvSpPr>
        <p:spPr>
          <a:xfrm rot="5400000">
            <a:off x="9288307" y="3896699"/>
            <a:ext cx="869860" cy="5357461"/>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7" name="Google Shape;607;p28"/>
          <p:cNvSpPr/>
          <p:nvPr/>
        </p:nvSpPr>
        <p:spPr>
          <a:xfrm rot="-5400000">
            <a:off x="-670555" y="5594947"/>
            <a:ext cx="1985464" cy="84535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8" name="Google Shape;608;p28"/>
          <p:cNvSpPr/>
          <p:nvPr/>
        </p:nvSpPr>
        <p:spPr>
          <a:xfrm rot="2469294" flipH="1">
            <a:off x="421486" y="5001778"/>
            <a:ext cx="156495" cy="156548"/>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28"/>
          <p:cNvSpPr/>
          <p:nvPr/>
        </p:nvSpPr>
        <p:spPr>
          <a:xfrm rot="2469228" flipH="1">
            <a:off x="548549" y="4801281"/>
            <a:ext cx="119363" cy="11940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28"/>
          <p:cNvSpPr/>
          <p:nvPr/>
        </p:nvSpPr>
        <p:spPr>
          <a:xfrm rot="2469331" flipH="1">
            <a:off x="8284209" y="6093625"/>
            <a:ext cx="304240" cy="3043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1" name="Google Shape;611;p28"/>
          <p:cNvGrpSpPr/>
          <p:nvPr/>
        </p:nvGrpSpPr>
        <p:grpSpPr>
          <a:xfrm rot="5770333" flipH="1">
            <a:off x="11018653" y="513314"/>
            <a:ext cx="409016" cy="635117"/>
            <a:chOff x="4452729" y="352000"/>
            <a:chExt cx="225596" cy="350302"/>
          </a:xfrm>
        </p:grpSpPr>
        <p:sp>
          <p:nvSpPr>
            <p:cNvPr id="612" name="Google Shape;612;p2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840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stretch>
            <a:fillRect/>
          </a:stretch>
        </a:blipFill>
        <a:effectLst/>
      </p:bgPr>
    </p:bg>
    <p:spTree>
      <p:nvGrpSpPr>
        <p:cNvPr id="1" name="Shape 615"/>
        <p:cNvGrpSpPr/>
        <p:nvPr/>
      </p:nvGrpSpPr>
      <p:grpSpPr>
        <a:xfrm>
          <a:off x="0" y="0"/>
          <a:ext cx="0" cy="0"/>
          <a:chOff x="0" y="0"/>
          <a:chExt cx="0" cy="0"/>
        </a:xfrm>
      </p:grpSpPr>
      <p:sp>
        <p:nvSpPr>
          <p:cNvPr id="616" name="Google Shape;616;p29"/>
          <p:cNvSpPr txBox="1">
            <a:spLocks noGrp="1"/>
          </p:cNvSpPr>
          <p:nvPr>
            <p:ph type="ctrTitle"/>
          </p:nvPr>
        </p:nvSpPr>
        <p:spPr>
          <a:xfrm flipH="1">
            <a:off x="5996000" y="1382844"/>
            <a:ext cx="4297200" cy="7704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8000"/>
            </a:lvl1pPr>
            <a:lvl2pPr lvl="1" rtl="0">
              <a:spcBef>
                <a:spcPts val="0"/>
              </a:spcBef>
              <a:spcAft>
                <a:spcPts val="0"/>
              </a:spcAft>
              <a:buClr>
                <a:schemeClr val="dk2"/>
              </a:buClr>
              <a:buSzPts val="1800"/>
              <a:buNone/>
              <a:defRPr sz="2400">
                <a:solidFill>
                  <a:schemeClr val="dk2"/>
                </a:solidFill>
              </a:defRPr>
            </a:lvl2pPr>
            <a:lvl3pPr lvl="2" rtl="0">
              <a:spcBef>
                <a:spcPts val="0"/>
              </a:spcBef>
              <a:spcAft>
                <a:spcPts val="0"/>
              </a:spcAft>
              <a:buClr>
                <a:schemeClr val="dk2"/>
              </a:buClr>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617" name="Google Shape;617;p29"/>
          <p:cNvSpPr txBox="1">
            <a:spLocks noGrp="1"/>
          </p:cNvSpPr>
          <p:nvPr>
            <p:ph type="subTitle" idx="1"/>
          </p:nvPr>
        </p:nvSpPr>
        <p:spPr>
          <a:xfrm>
            <a:off x="5996000" y="2180033"/>
            <a:ext cx="6092800" cy="8884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867"/>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8" name="Google Shape;618;p29"/>
          <p:cNvSpPr/>
          <p:nvPr/>
        </p:nvSpPr>
        <p:spPr>
          <a:xfrm rot="5400000">
            <a:off x="1866341" y="3744332"/>
            <a:ext cx="869860" cy="5357461"/>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9" name="Google Shape;619;p29"/>
          <p:cNvGrpSpPr/>
          <p:nvPr/>
        </p:nvGrpSpPr>
        <p:grpSpPr>
          <a:xfrm rot="2469396" flipH="1">
            <a:off x="4147269" y="5668794"/>
            <a:ext cx="409016" cy="635108"/>
            <a:chOff x="4452729" y="352000"/>
            <a:chExt cx="225596" cy="350302"/>
          </a:xfrm>
        </p:grpSpPr>
        <p:sp>
          <p:nvSpPr>
            <p:cNvPr id="620" name="Google Shape;620;p2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3" name="Google Shape;623;p29"/>
          <p:cNvGrpSpPr/>
          <p:nvPr/>
        </p:nvGrpSpPr>
        <p:grpSpPr>
          <a:xfrm rot="-2370207" flipH="1">
            <a:off x="10522734" y="474996"/>
            <a:ext cx="409020" cy="635125"/>
            <a:chOff x="4452729" y="352000"/>
            <a:chExt cx="225596" cy="350302"/>
          </a:xfrm>
        </p:grpSpPr>
        <p:sp>
          <p:nvSpPr>
            <p:cNvPr id="624" name="Google Shape;624;p2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7" name="Google Shape;627;p29"/>
          <p:cNvSpPr txBox="1"/>
          <p:nvPr/>
        </p:nvSpPr>
        <p:spPr>
          <a:xfrm>
            <a:off x="5996000" y="4318945"/>
            <a:ext cx="4661200" cy="888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1600">
                <a:solidFill>
                  <a:schemeClr val="dk2"/>
                </a:solidFill>
                <a:latin typeface="Questrial"/>
                <a:ea typeface="Questrial"/>
                <a:cs typeface="Questrial"/>
                <a:sym typeface="Questrial"/>
              </a:rPr>
              <a:t>CREDITS: This presentation template was created by </a:t>
            </a:r>
            <a:r>
              <a:rPr lang="en-GB" sz="1600" b="1">
                <a:solidFill>
                  <a:schemeClr val="dk2"/>
                </a:solidFill>
                <a:uFill>
                  <a:noFill/>
                </a:uFill>
                <a:latin typeface="Questrial"/>
                <a:ea typeface="Questrial"/>
                <a:cs typeface="Questrial"/>
                <a:sym typeface="Questrial"/>
                <a:hlinkClick r:id="rId3"/>
              </a:rPr>
              <a:t>Slidesgo</a:t>
            </a:r>
            <a:r>
              <a:rPr lang="en-GB" sz="1600">
                <a:solidFill>
                  <a:schemeClr val="dk2"/>
                </a:solidFill>
                <a:latin typeface="Questrial"/>
                <a:ea typeface="Questrial"/>
                <a:cs typeface="Questrial"/>
                <a:sym typeface="Questrial"/>
              </a:rPr>
              <a:t>, including icon by </a:t>
            </a:r>
            <a:r>
              <a:rPr lang="en-GB" sz="1600" b="1">
                <a:solidFill>
                  <a:schemeClr val="dk2"/>
                </a:solidFill>
                <a:uFill>
                  <a:noFill/>
                </a:uFill>
                <a:latin typeface="Questrial"/>
                <a:ea typeface="Questrial"/>
                <a:cs typeface="Questrial"/>
                <a:sym typeface="Questrial"/>
                <a:hlinkClick r:id="rId4"/>
              </a:rPr>
              <a:t>Flaticon</a:t>
            </a:r>
            <a:r>
              <a:rPr lang="en-GB" sz="1600">
                <a:solidFill>
                  <a:schemeClr val="dk2"/>
                </a:solidFill>
                <a:latin typeface="Questrial"/>
                <a:ea typeface="Questrial"/>
                <a:cs typeface="Questrial"/>
                <a:sym typeface="Questrial"/>
              </a:rPr>
              <a:t>, and infographics &amp; images from </a:t>
            </a:r>
            <a:r>
              <a:rPr lang="en-GB" sz="1600" b="1">
                <a:solidFill>
                  <a:schemeClr val="dk2"/>
                </a:solidFill>
                <a:uFill>
                  <a:noFill/>
                </a:uFill>
                <a:latin typeface="Questrial"/>
                <a:ea typeface="Questrial"/>
                <a:cs typeface="Questrial"/>
                <a:sym typeface="Questrial"/>
                <a:hlinkClick r:id="rId5"/>
              </a:rPr>
              <a:t>Freepik</a:t>
            </a:r>
            <a:endParaRPr sz="1600" b="1">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2435631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stretch>
            <a:fillRect/>
          </a:stretch>
        </a:blipFill>
        <a:effectLst/>
      </p:bgPr>
    </p:bg>
    <p:spTree>
      <p:nvGrpSpPr>
        <p:cNvPr id="1" name="Shape 628"/>
        <p:cNvGrpSpPr/>
        <p:nvPr/>
      </p:nvGrpSpPr>
      <p:grpSpPr>
        <a:xfrm>
          <a:off x="0" y="0"/>
          <a:ext cx="0" cy="0"/>
          <a:chOff x="0" y="0"/>
          <a:chExt cx="0" cy="0"/>
        </a:xfrm>
      </p:grpSpPr>
    </p:spTree>
    <p:extLst>
      <p:ext uri="{BB962C8B-B14F-4D97-AF65-F5344CB8AC3E}">
        <p14:creationId xmlns:p14="http://schemas.microsoft.com/office/powerpoint/2010/main" val="236910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stretch>
            <a:fillRect/>
          </a:stretch>
        </a:blipFill>
        <a:effectLst/>
      </p:bgPr>
    </p:bg>
    <p:spTree>
      <p:nvGrpSpPr>
        <p:cNvPr id="1" name="Shape 93"/>
        <p:cNvGrpSpPr/>
        <p:nvPr/>
      </p:nvGrpSpPr>
      <p:grpSpPr>
        <a:xfrm>
          <a:off x="0" y="0"/>
          <a:ext cx="0" cy="0"/>
          <a:chOff x="0" y="0"/>
          <a:chExt cx="0" cy="0"/>
        </a:xfrm>
      </p:grpSpPr>
      <p:sp>
        <p:nvSpPr>
          <p:cNvPr id="94" name="Google Shape;94;p4"/>
          <p:cNvSpPr/>
          <p:nvPr/>
        </p:nvSpPr>
        <p:spPr>
          <a:xfrm rot="7028957">
            <a:off x="11607765" y="6146378"/>
            <a:ext cx="418624" cy="484489"/>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4"/>
          <p:cNvSpPr txBox="1">
            <a:spLocks noGrp="1"/>
          </p:cNvSpPr>
          <p:nvPr>
            <p:ph type="title"/>
          </p:nvPr>
        </p:nvSpPr>
        <p:spPr>
          <a:xfrm>
            <a:off x="831200" y="593367"/>
            <a:ext cx="1040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42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4"/>
          <p:cNvSpPr txBox="1">
            <a:spLocks noGrp="1"/>
          </p:cNvSpPr>
          <p:nvPr>
            <p:ph type="body" idx="1"/>
          </p:nvPr>
        </p:nvSpPr>
        <p:spPr>
          <a:xfrm>
            <a:off x="822000" y="1596400"/>
            <a:ext cx="10603600" cy="4555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40256">
              <a:lnSpc>
                <a:spcPct val="100000"/>
              </a:lnSpc>
              <a:spcBef>
                <a:spcPts val="0"/>
              </a:spcBef>
              <a:spcAft>
                <a:spcPts val="0"/>
              </a:spcAft>
              <a:buSzPts val="1600"/>
              <a:buChar char="○"/>
              <a:defRPr sz="1600"/>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107" name="Google Shape;107;p4"/>
          <p:cNvSpPr/>
          <p:nvPr/>
        </p:nvSpPr>
        <p:spPr>
          <a:xfrm>
            <a:off x="11506000" y="2786600"/>
            <a:ext cx="389200" cy="376067"/>
          </a:xfrm>
          <a:custGeom>
            <a:avLst/>
            <a:gdLst/>
            <a:ahLst/>
            <a:cxnLst/>
            <a:rect l="l" t="t" r="r" b="b"/>
            <a:pathLst>
              <a:path w="11676" h="11282" extrusionOk="0">
                <a:moveTo>
                  <a:pt x="6805" y="2948"/>
                </a:moveTo>
                <a:cubicBezTo>
                  <a:pt x="6738" y="3081"/>
                  <a:pt x="6571" y="3148"/>
                  <a:pt x="6438" y="3248"/>
                </a:cubicBezTo>
                <a:cubicBezTo>
                  <a:pt x="6038" y="3548"/>
                  <a:pt x="5637" y="3715"/>
                  <a:pt x="5204" y="3882"/>
                </a:cubicBezTo>
                <a:cubicBezTo>
                  <a:pt x="4770" y="4048"/>
                  <a:pt x="4270" y="4149"/>
                  <a:pt x="3803" y="4249"/>
                </a:cubicBezTo>
                <a:cubicBezTo>
                  <a:pt x="4103" y="4082"/>
                  <a:pt x="4370" y="3882"/>
                  <a:pt x="4670" y="3748"/>
                </a:cubicBezTo>
                <a:cubicBezTo>
                  <a:pt x="5271" y="3415"/>
                  <a:pt x="5904" y="3081"/>
                  <a:pt x="6538" y="2948"/>
                </a:cubicBezTo>
                <a:close/>
                <a:moveTo>
                  <a:pt x="10737" y="4369"/>
                </a:moveTo>
                <a:cubicBezTo>
                  <a:pt x="10768" y="4369"/>
                  <a:pt x="10760" y="4389"/>
                  <a:pt x="10741" y="4482"/>
                </a:cubicBezTo>
                <a:cubicBezTo>
                  <a:pt x="10641" y="4782"/>
                  <a:pt x="10141" y="5149"/>
                  <a:pt x="9907" y="5383"/>
                </a:cubicBezTo>
                <a:cubicBezTo>
                  <a:pt x="9273" y="5916"/>
                  <a:pt x="8606" y="6383"/>
                  <a:pt x="7839" y="6784"/>
                </a:cubicBezTo>
                <a:cubicBezTo>
                  <a:pt x="7139" y="7151"/>
                  <a:pt x="6405" y="7484"/>
                  <a:pt x="5637" y="7751"/>
                </a:cubicBezTo>
                <a:cubicBezTo>
                  <a:pt x="5838" y="7451"/>
                  <a:pt x="6138" y="7217"/>
                  <a:pt x="6305" y="7051"/>
                </a:cubicBezTo>
                <a:cubicBezTo>
                  <a:pt x="7339" y="5950"/>
                  <a:pt x="8606" y="5083"/>
                  <a:pt x="9974" y="4582"/>
                </a:cubicBezTo>
                <a:cubicBezTo>
                  <a:pt x="10141" y="4549"/>
                  <a:pt x="10408" y="4415"/>
                  <a:pt x="10574" y="4382"/>
                </a:cubicBezTo>
                <a:cubicBezTo>
                  <a:pt x="10663" y="4382"/>
                  <a:pt x="10713" y="4369"/>
                  <a:pt x="10737" y="4369"/>
                </a:cubicBezTo>
                <a:close/>
                <a:moveTo>
                  <a:pt x="5436" y="1"/>
                </a:moveTo>
                <a:cubicBezTo>
                  <a:pt x="5405" y="1"/>
                  <a:pt x="5372" y="4"/>
                  <a:pt x="5337" y="12"/>
                </a:cubicBezTo>
                <a:cubicBezTo>
                  <a:pt x="3469" y="513"/>
                  <a:pt x="1168" y="1780"/>
                  <a:pt x="367" y="3648"/>
                </a:cubicBezTo>
                <a:cubicBezTo>
                  <a:pt x="33" y="4415"/>
                  <a:pt x="334" y="5149"/>
                  <a:pt x="1101" y="5416"/>
                </a:cubicBezTo>
                <a:cubicBezTo>
                  <a:pt x="601" y="5983"/>
                  <a:pt x="167" y="6650"/>
                  <a:pt x="100" y="7418"/>
                </a:cubicBezTo>
                <a:cubicBezTo>
                  <a:pt x="0" y="8285"/>
                  <a:pt x="467" y="8985"/>
                  <a:pt x="1301" y="9319"/>
                </a:cubicBezTo>
                <a:cubicBezTo>
                  <a:pt x="1659" y="9457"/>
                  <a:pt x="2040" y="9509"/>
                  <a:pt x="2425" y="9509"/>
                </a:cubicBezTo>
                <a:cubicBezTo>
                  <a:pt x="2972" y="9509"/>
                  <a:pt x="3527" y="9403"/>
                  <a:pt x="4036" y="9286"/>
                </a:cubicBezTo>
                <a:cubicBezTo>
                  <a:pt x="4103" y="9286"/>
                  <a:pt x="4136" y="9252"/>
                  <a:pt x="4203" y="9252"/>
                </a:cubicBezTo>
                <a:cubicBezTo>
                  <a:pt x="4303" y="9652"/>
                  <a:pt x="4537" y="10086"/>
                  <a:pt x="5070" y="10453"/>
                </a:cubicBezTo>
                <a:cubicBezTo>
                  <a:pt x="5857" y="11019"/>
                  <a:pt x="6836" y="11281"/>
                  <a:pt x="7823" y="11281"/>
                </a:cubicBezTo>
                <a:cubicBezTo>
                  <a:pt x="8929" y="11281"/>
                  <a:pt x="10044" y="10952"/>
                  <a:pt x="10908" y="10353"/>
                </a:cubicBezTo>
                <a:cubicBezTo>
                  <a:pt x="11288" y="10002"/>
                  <a:pt x="10950" y="9522"/>
                  <a:pt x="10614" y="9522"/>
                </a:cubicBezTo>
                <a:cubicBezTo>
                  <a:pt x="10566" y="9522"/>
                  <a:pt x="10519" y="9532"/>
                  <a:pt x="10474" y="9552"/>
                </a:cubicBezTo>
                <a:cubicBezTo>
                  <a:pt x="9697" y="9876"/>
                  <a:pt x="8864" y="10074"/>
                  <a:pt x="8020" y="10074"/>
                </a:cubicBezTo>
                <a:cubicBezTo>
                  <a:pt x="7560" y="10074"/>
                  <a:pt x="7097" y="10015"/>
                  <a:pt x="6638" y="9886"/>
                </a:cubicBezTo>
                <a:cubicBezTo>
                  <a:pt x="6138" y="9719"/>
                  <a:pt x="5337" y="9452"/>
                  <a:pt x="5204" y="8885"/>
                </a:cubicBezTo>
                <a:lnTo>
                  <a:pt x="5204" y="8819"/>
                </a:lnTo>
                <a:cubicBezTo>
                  <a:pt x="5871" y="8618"/>
                  <a:pt x="6505" y="8385"/>
                  <a:pt x="7172" y="8118"/>
                </a:cubicBezTo>
                <a:cubicBezTo>
                  <a:pt x="8173" y="7718"/>
                  <a:pt x="9173" y="7151"/>
                  <a:pt x="10007" y="6450"/>
                </a:cubicBezTo>
                <a:cubicBezTo>
                  <a:pt x="10408" y="6117"/>
                  <a:pt x="10708" y="5783"/>
                  <a:pt x="11041" y="5383"/>
                </a:cubicBezTo>
                <a:cubicBezTo>
                  <a:pt x="11308" y="5049"/>
                  <a:pt x="11675" y="4616"/>
                  <a:pt x="11608" y="4215"/>
                </a:cubicBezTo>
                <a:cubicBezTo>
                  <a:pt x="11531" y="3765"/>
                  <a:pt x="11215" y="3594"/>
                  <a:pt x="10779" y="3594"/>
                </a:cubicBezTo>
                <a:cubicBezTo>
                  <a:pt x="9534" y="3594"/>
                  <a:pt x="7308" y="4995"/>
                  <a:pt x="6838" y="5316"/>
                </a:cubicBezTo>
                <a:cubicBezTo>
                  <a:pt x="5971" y="5950"/>
                  <a:pt x="4770" y="7084"/>
                  <a:pt x="4370" y="8218"/>
                </a:cubicBezTo>
                <a:cubicBezTo>
                  <a:pt x="4170" y="8251"/>
                  <a:pt x="3970" y="8318"/>
                  <a:pt x="3703" y="8352"/>
                </a:cubicBezTo>
                <a:cubicBezTo>
                  <a:pt x="3339" y="8453"/>
                  <a:pt x="2925" y="8529"/>
                  <a:pt x="2508" y="8529"/>
                </a:cubicBezTo>
                <a:cubicBezTo>
                  <a:pt x="2237" y="8529"/>
                  <a:pt x="1964" y="8497"/>
                  <a:pt x="1701" y="8418"/>
                </a:cubicBezTo>
                <a:cubicBezTo>
                  <a:pt x="934" y="8118"/>
                  <a:pt x="934" y="7418"/>
                  <a:pt x="1268" y="6750"/>
                </a:cubicBezTo>
                <a:cubicBezTo>
                  <a:pt x="1501" y="6250"/>
                  <a:pt x="1835" y="5816"/>
                  <a:pt x="2268" y="5449"/>
                </a:cubicBezTo>
                <a:cubicBezTo>
                  <a:pt x="2969" y="5449"/>
                  <a:pt x="3703" y="5283"/>
                  <a:pt x="4370" y="5149"/>
                </a:cubicBezTo>
                <a:cubicBezTo>
                  <a:pt x="5437" y="4916"/>
                  <a:pt x="6505" y="4515"/>
                  <a:pt x="7305" y="3748"/>
                </a:cubicBezTo>
                <a:cubicBezTo>
                  <a:pt x="7539" y="3481"/>
                  <a:pt x="7872" y="3148"/>
                  <a:pt x="7839" y="2748"/>
                </a:cubicBezTo>
                <a:cubicBezTo>
                  <a:pt x="7806" y="2281"/>
                  <a:pt x="7339" y="2114"/>
                  <a:pt x="6938" y="2114"/>
                </a:cubicBezTo>
                <a:cubicBezTo>
                  <a:pt x="5971" y="2114"/>
                  <a:pt x="5037" y="2581"/>
                  <a:pt x="4203" y="3048"/>
                </a:cubicBezTo>
                <a:cubicBezTo>
                  <a:pt x="3469" y="3448"/>
                  <a:pt x="2702" y="3948"/>
                  <a:pt x="2002" y="4482"/>
                </a:cubicBezTo>
                <a:lnTo>
                  <a:pt x="1668" y="4482"/>
                </a:lnTo>
                <a:cubicBezTo>
                  <a:pt x="1168" y="4449"/>
                  <a:pt x="1201" y="4215"/>
                  <a:pt x="1434" y="3815"/>
                </a:cubicBezTo>
                <a:cubicBezTo>
                  <a:pt x="2335" y="2281"/>
                  <a:pt x="4103" y="1480"/>
                  <a:pt x="5604" y="713"/>
                </a:cubicBezTo>
                <a:cubicBezTo>
                  <a:pt x="5942" y="498"/>
                  <a:pt x="5799" y="1"/>
                  <a:pt x="5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4"/>
          <p:cNvSpPr/>
          <p:nvPr/>
        </p:nvSpPr>
        <p:spPr>
          <a:xfrm>
            <a:off x="8516401" y="269434"/>
            <a:ext cx="815300" cy="450567"/>
          </a:xfrm>
          <a:custGeom>
            <a:avLst/>
            <a:gdLst/>
            <a:ahLst/>
            <a:cxnLst/>
            <a:rect l="l" t="t" r="r" b="b"/>
            <a:pathLst>
              <a:path w="24459" h="13517" extrusionOk="0">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4"/>
          <p:cNvSpPr/>
          <p:nvPr/>
        </p:nvSpPr>
        <p:spPr>
          <a:xfrm>
            <a:off x="468130" y="6379459"/>
            <a:ext cx="286855" cy="25292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4"/>
          <p:cNvSpPr/>
          <p:nvPr/>
        </p:nvSpPr>
        <p:spPr>
          <a:xfrm>
            <a:off x="279267" y="6176262"/>
            <a:ext cx="132647" cy="11694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24249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stretch>
            <a:fillRect/>
          </a:stretch>
        </a:blipFill>
        <a:effectLst/>
      </p:bgPr>
    </p:bg>
    <p:spTree>
      <p:nvGrpSpPr>
        <p:cNvPr id="1" name="Shape 629"/>
        <p:cNvGrpSpPr/>
        <p:nvPr/>
      </p:nvGrpSpPr>
      <p:grpSpPr>
        <a:xfrm>
          <a:off x="0" y="0"/>
          <a:ext cx="0" cy="0"/>
          <a:chOff x="0" y="0"/>
          <a:chExt cx="0" cy="0"/>
        </a:xfrm>
      </p:grpSpPr>
    </p:spTree>
    <p:extLst>
      <p:ext uri="{BB962C8B-B14F-4D97-AF65-F5344CB8AC3E}">
        <p14:creationId xmlns:p14="http://schemas.microsoft.com/office/powerpoint/2010/main" val="3754349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Background 2">
    <p:bg>
      <p:bgPr>
        <a:blipFill>
          <a:blip r:embed="rId2"/>
          <a:stretch>
            <a:fillRect/>
          </a:stretch>
        </a:blipFill>
        <a:effectLst/>
      </p:bgPr>
    </p:bg>
    <p:spTree>
      <p:nvGrpSpPr>
        <p:cNvPr id="1" name="Shape 630"/>
        <p:cNvGrpSpPr/>
        <p:nvPr/>
      </p:nvGrpSpPr>
      <p:grpSpPr>
        <a:xfrm>
          <a:off x="0" y="0"/>
          <a:ext cx="0" cy="0"/>
          <a:chOff x="0" y="0"/>
          <a:chExt cx="0" cy="0"/>
        </a:xfrm>
      </p:grpSpPr>
    </p:spTree>
    <p:extLst>
      <p:ext uri="{BB962C8B-B14F-4D97-AF65-F5344CB8AC3E}">
        <p14:creationId xmlns:p14="http://schemas.microsoft.com/office/powerpoint/2010/main" val="855958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2" r="13556"/>
          <a:stretch/>
        </p:blipFill>
        <p:spPr>
          <a:xfrm>
            <a:off x="0" y="0"/>
            <a:ext cx="12192000" cy="6858000"/>
          </a:xfrm>
          <a:prstGeom prst="rect">
            <a:avLst/>
          </a:prstGeom>
        </p:spPr>
      </p:pic>
    </p:spTree>
    <p:extLst>
      <p:ext uri="{BB962C8B-B14F-4D97-AF65-F5344CB8AC3E}">
        <p14:creationId xmlns:p14="http://schemas.microsoft.com/office/powerpoint/2010/main" val="5269841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055688" y="1886045"/>
            <a:ext cx="2664964" cy="3085912"/>
          </a:xfrm>
          <a:custGeom>
            <a:avLst/>
            <a:gdLst>
              <a:gd name="connsiteX0" fmla="*/ 2083054 w 2664964"/>
              <a:gd name="connsiteY0" fmla="*/ 0 h 3085912"/>
              <a:gd name="connsiteX1" fmla="*/ 2664964 w 2664964"/>
              <a:gd name="connsiteY1" fmla="*/ 2623957 h 3085912"/>
              <a:gd name="connsiteX2" fmla="*/ 581911 w 2664964"/>
              <a:gd name="connsiteY2" fmla="*/ 3085912 h 3085912"/>
              <a:gd name="connsiteX3" fmla="*/ 0 w 2664964"/>
              <a:gd name="connsiteY3" fmla="*/ 461955 h 3085912"/>
            </a:gdLst>
            <a:ahLst/>
            <a:cxnLst>
              <a:cxn ang="0">
                <a:pos x="connsiteX0" y="connsiteY0"/>
              </a:cxn>
              <a:cxn ang="0">
                <a:pos x="connsiteX1" y="connsiteY1"/>
              </a:cxn>
              <a:cxn ang="0">
                <a:pos x="connsiteX2" y="connsiteY2"/>
              </a:cxn>
              <a:cxn ang="0">
                <a:pos x="connsiteX3" y="connsiteY3"/>
              </a:cxn>
            </a:cxnLst>
            <a:rect l="l" t="t" r="r" b="b"/>
            <a:pathLst>
              <a:path w="2664964" h="3085912">
                <a:moveTo>
                  <a:pt x="2083054" y="0"/>
                </a:moveTo>
                <a:lnTo>
                  <a:pt x="2664964" y="2623957"/>
                </a:lnTo>
                <a:lnTo>
                  <a:pt x="581911" y="3085912"/>
                </a:lnTo>
                <a:lnTo>
                  <a:pt x="0" y="461955"/>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4284671" y="1573618"/>
            <a:ext cx="3201547" cy="3398339"/>
          </a:xfrm>
          <a:custGeom>
            <a:avLst/>
            <a:gdLst>
              <a:gd name="connsiteX0" fmla="*/ 1362251 w 3201547"/>
              <a:gd name="connsiteY0" fmla="*/ 0 h 3398339"/>
              <a:gd name="connsiteX1" fmla="*/ 3201547 w 3201547"/>
              <a:gd name="connsiteY1" fmla="*/ 1081436 h 3398339"/>
              <a:gd name="connsiteX2" fmla="*/ 1839295 w 3201547"/>
              <a:gd name="connsiteY2" fmla="*/ 3398339 h 3398339"/>
              <a:gd name="connsiteX3" fmla="*/ 0 w 3201547"/>
              <a:gd name="connsiteY3" fmla="*/ 2316903 h 3398339"/>
            </a:gdLst>
            <a:ahLst/>
            <a:cxnLst>
              <a:cxn ang="0">
                <a:pos x="connsiteX0" y="connsiteY0"/>
              </a:cxn>
              <a:cxn ang="0">
                <a:pos x="connsiteX1" y="connsiteY1"/>
              </a:cxn>
              <a:cxn ang="0">
                <a:pos x="connsiteX2" y="connsiteY2"/>
              </a:cxn>
              <a:cxn ang="0">
                <a:pos x="connsiteX3" y="connsiteY3"/>
              </a:cxn>
            </a:cxnLst>
            <a:rect l="l" t="t" r="r" b="b"/>
            <a:pathLst>
              <a:path w="3201547" h="3398339">
                <a:moveTo>
                  <a:pt x="1362251" y="0"/>
                </a:moveTo>
                <a:lnTo>
                  <a:pt x="3201547" y="1081436"/>
                </a:lnTo>
                <a:lnTo>
                  <a:pt x="1839295" y="3398339"/>
                </a:lnTo>
                <a:lnTo>
                  <a:pt x="0" y="2316903"/>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6" name="图片占位符 15"/>
          <p:cNvSpPr>
            <a:spLocks noGrp="1"/>
          </p:cNvSpPr>
          <p:nvPr>
            <p:ph type="pic" sz="quarter" idx="12"/>
          </p:nvPr>
        </p:nvSpPr>
        <p:spPr>
          <a:xfrm>
            <a:off x="7915308" y="1573618"/>
            <a:ext cx="3086078" cy="3346067"/>
          </a:xfrm>
          <a:custGeom>
            <a:avLst/>
            <a:gdLst>
              <a:gd name="connsiteX0" fmla="*/ 1923866 w 3086078"/>
              <a:gd name="connsiteY0" fmla="*/ 0 h 3346067"/>
              <a:gd name="connsiteX1" fmla="*/ 3086078 w 3086078"/>
              <a:gd name="connsiteY1" fmla="*/ 2423434 h 3346067"/>
              <a:gd name="connsiteX2" fmla="*/ 1162212 w 3086078"/>
              <a:gd name="connsiteY2" fmla="*/ 3346067 h 3346067"/>
              <a:gd name="connsiteX3" fmla="*/ 0 w 3086078"/>
              <a:gd name="connsiteY3" fmla="*/ 922633 h 3346067"/>
            </a:gdLst>
            <a:ahLst/>
            <a:cxnLst>
              <a:cxn ang="0">
                <a:pos x="connsiteX0" y="connsiteY0"/>
              </a:cxn>
              <a:cxn ang="0">
                <a:pos x="connsiteX1" y="connsiteY1"/>
              </a:cxn>
              <a:cxn ang="0">
                <a:pos x="connsiteX2" y="connsiteY2"/>
              </a:cxn>
              <a:cxn ang="0">
                <a:pos x="connsiteX3" y="connsiteY3"/>
              </a:cxn>
            </a:cxnLst>
            <a:rect l="l" t="t" r="r" b="b"/>
            <a:pathLst>
              <a:path w="3086078" h="3346067">
                <a:moveTo>
                  <a:pt x="1923866" y="0"/>
                </a:moveTo>
                <a:lnTo>
                  <a:pt x="3086078" y="2423434"/>
                </a:lnTo>
                <a:lnTo>
                  <a:pt x="1162212" y="3346067"/>
                </a:lnTo>
                <a:lnTo>
                  <a:pt x="0" y="922633"/>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6286840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anim calcmode="lin" valueType="num">
                                      <p:cBhvr>
                                        <p:cTn id="14" dur="2000" fill="hold"/>
                                        <p:tgtEl>
                                          <p:spTgt spid="15"/>
                                        </p:tgtEl>
                                        <p:attrNameLst>
                                          <p:attrName>ppt_w</p:attrName>
                                        </p:attrNameLst>
                                      </p:cBhvr>
                                      <p:tavLst>
                                        <p:tav tm="0" fmla="#ppt_w*sin(2.5*pi*$)">
                                          <p:val>
                                            <p:fltVal val="0"/>
                                          </p:val>
                                        </p:tav>
                                        <p:tav tm="100000">
                                          <p:val>
                                            <p:fltVal val="1"/>
                                          </p:val>
                                        </p:tav>
                                      </p:tavLst>
                                    </p:anim>
                                    <p:anim calcmode="lin" valueType="num">
                                      <p:cBhvr>
                                        <p:cTn id="15" dur="2000" fill="hold"/>
                                        <p:tgtEl>
                                          <p:spTgt spid="15"/>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anim calcmode="lin" valueType="num">
                                      <p:cBhvr>
                                        <p:cTn id="20" dur="2000" fill="hold"/>
                                        <p:tgtEl>
                                          <p:spTgt spid="16"/>
                                        </p:tgtEl>
                                        <p:attrNameLst>
                                          <p:attrName>ppt_w</p:attrName>
                                        </p:attrNameLst>
                                      </p:cBhvr>
                                      <p:tavLst>
                                        <p:tav tm="0" fmla="#ppt_w*sin(2.5*pi*$)">
                                          <p:val>
                                            <p:fltVal val="0"/>
                                          </p:val>
                                        </p:tav>
                                        <p:tav tm="100000">
                                          <p:val>
                                            <p:fltVal val="1"/>
                                          </p:val>
                                        </p:tav>
                                      </p:tavLst>
                                    </p:anim>
                                    <p:anim calcmode="lin" valueType="num">
                                      <p:cBhvr>
                                        <p:cTn id="21"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828800" y="1696244"/>
            <a:ext cx="8534400" cy="3465513"/>
          </a:xfrm>
          <a:custGeom>
            <a:avLst/>
            <a:gdLst>
              <a:gd name="connsiteX0" fmla="*/ 272805 w 8534400"/>
              <a:gd name="connsiteY0" fmla="*/ 0 h 3465513"/>
              <a:gd name="connsiteX1" fmla="*/ 8261595 w 8534400"/>
              <a:gd name="connsiteY1" fmla="*/ 0 h 3465513"/>
              <a:gd name="connsiteX2" fmla="*/ 8534400 w 8534400"/>
              <a:gd name="connsiteY2" fmla="*/ 272805 h 3465513"/>
              <a:gd name="connsiteX3" fmla="*/ 8534400 w 8534400"/>
              <a:gd name="connsiteY3" fmla="*/ 3192708 h 3465513"/>
              <a:gd name="connsiteX4" fmla="*/ 8261595 w 8534400"/>
              <a:gd name="connsiteY4" fmla="*/ 3465513 h 3465513"/>
              <a:gd name="connsiteX5" fmla="*/ 272805 w 8534400"/>
              <a:gd name="connsiteY5" fmla="*/ 3465513 h 3465513"/>
              <a:gd name="connsiteX6" fmla="*/ 0 w 8534400"/>
              <a:gd name="connsiteY6" fmla="*/ 3192708 h 3465513"/>
              <a:gd name="connsiteX7" fmla="*/ 0 w 8534400"/>
              <a:gd name="connsiteY7" fmla="*/ 272805 h 3465513"/>
              <a:gd name="connsiteX8" fmla="*/ 272805 w 8534400"/>
              <a:gd name="connsiteY8" fmla="*/ 0 h 346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4400" h="3465513">
                <a:moveTo>
                  <a:pt x="272805" y="0"/>
                </a:moveTo>
                <a:lnTo>
                  <a:pt x="8261595" y="0"/>
                </a:lnTo>
                <a:cubicBezTo>
                  <a:pt x="8412261" y="0"/>
                  <a:pt x="8534400" y="122139"/>
                  <a:pt x="8534400" y="272805"/>
                </a:cubicBezTo>
                <a:lnTo>
                  <a:pt x="8534400" y="3192708"/>
                </a:lnTo>
                <a:cubicBezTo>
                  <a:pt x="8534400" y="3343374"/>
                  <a:pt x="8412261" y="3465513"/>
                  <a:pt x="8261595" y="3465513"/>
                </a:cubicBezTo>
                <a:lnTo>
                  <a:pt x="272805" y="3465513"/>
                </a:lnTo>
                <a:cubicBezTo>
                  <a:pt x="122139" y="3465513"/>
                  <a:pt x="0" y="3343374"/>
                  <a:pt x="0" y="3192708"/>
                </a:cubicBezTo>
                <a:lnTo>
                  <a:pt x="0" y="272805"/>
                </a:lnTo>
                <a:cubicBezTo>
                  <a:pt x="0" y="122139"/>
                  <a:pt x="122139" y="0"/>
                  <a:pt x="272805"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585112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055688" y="1809750"/>
            <a:ext cx="2314503" cy="3238500"/>
          </a:xfrm>
          <a:custGeom>
            <a:avLst/>
            <a:gdLst>
              <a:gd name="connsiteX0" fmla="*/ 0 w 2324029"/>
              <a:gd name="connsiteY0" fmla="*/ 0 h 3238500"/>
              <a:gd name="connsiteX1" fmla="*/ 2324029 w 2324029"/>
              <a:gd name="connsiteY1" fmla="*/ 0 h 3238500"/>
              <a:gd name="connsiteX2" fmla="*/ 2324029 w 2324029"/>
              <a:gd name="connsiteY2" fmla="*/ 3238500 h 3238500"/>
              <a:gd name="connsiteX3" fmla="*/ 0 w 2324029"/>
              <a:gd name="connsiteY3" fmla="*/ 3238500 h 3238500"/>
            </a:gdLst>
            <a:ahLst/>
            <a:cxnLst>
              <a:cxn ang="0">
                <a:pos x="connsiteX0" y="connsiteY0"/>
              </a:cxn>
              <a:cxn ang="0">
                <a:pos x="connsiteX1" y="connsiteY1"/>
              </a:cxn>
              <a:cxn ang="0">
                <a:pos x="connsiteX2" y="connsiteY2"/>
              </a:cxn>
              <a:cxn ang="0">
                <a:pos x="connsiteX3" y="connsiteY3"/>
              </a:cxn>
            </a:cxnLst>
            <a:rect l="l" t="t" r="r" b="b"/>
            <a:pathLst>
              <a:path w="2324029" h="3238500">
                <a:moveTo>
                  <a:pt x="0" y="0"/>
                </a:moveTo>
                <a:lnTo>
                  <a:pt x="2324029" y="0"/>
                </a:lnTo>
                <a:lnTo>
                  <a:pt x="2324029" y="3238500"/>
                </a:lnTo>
                <a:lnTo>
                  <a:pt x="0" y="3238500"/>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1"/>
          </p:nvPr>
        </p:nvSpPr>
        <p:spPr>
          <a:xfrm>
            <a:off x="3644395" y="1809750"/>
            <a:ext cx="2314503" cy="3238500"/>
          </a:xfrm>
          <a:custGeom>
            <a:avLst/>
            <a:gdLst>
              <a:gd name="connsiteX0" fmla="*/ 0 w 2324029"/>
              <a:gd name="connsiteY0" fmla="*/ 0 h 3238500"/>
              <a:gd name="connsiteX1" fmla="*/ 2324029 w 2324029"/>
              <a:gd name="connsiteY1" fmla="*/ 0 h 3238500"/>
              <a:gd name="connsiteX2" fmla="*/ 2324029 w 2324029"/>
              <a:gd name="connsiteY2" fmla="*/ 3238500 h 3238500"/>
              <a:gd name="connsiteX3" fmla="*/ 0 w 2324029"/>
              <a:gd name="connsiteY3" fmla="*/ 3238500 h 3238500"/>
            </a:gdLst>
            <a:ahLst/>
            <a:cxnLst>
              <a:cxn ang="0">
                <a:pos x="connsiteX0" y="connsiteY0"/>
              </a:cxn>
              <a:cxn ang="0">
                <a:pos x="connsiteX1" y="connsiteY1"/>
              </a:cxn>
              <a:cxn ang="0">
                <a:pos x="connsiteX2" y="connsiteY2"/>
              </a:cxn>
              <a:cxn ang="0">
                <a:pos x="connsiteX3" y="connsiteY3"/>
              </a:cxn>
            </a:cxnLst>
            <a:rect l="l" t="t" r="r" b="b"/>
            <a:pathLst>
              <a:path w="2324029" h="3238500">
                <a:moveTo>
                  <a:pt x="0" y="0"/>
                </a:moveTo>
                <a:lnTo>
                  <a:pt x="2324029" y="0"/>
                </a:lnTo>
                <a:lnTo>
                  <a:pt x="2324029" y="3238500"/>
                </a:lnTo>
                <a:lnTo>
                  <a:pt x="0" y="3238500"/>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6233102" y="1809750"/>
            <a:ext cx="2314503" cy="3238500"/>
          </a:xfrm>
          <a:custGeom>
            <a:avLst/>
            <a:gdLst>
              <a:gd name="connsiteX0" fmla="*/ 0 w 2324029"/>
              <a:gd name="connsiteY0" fmla="*/ 0 h 3238500"/>
              <a:gd name="connsiteX1" fmla="*/ 2324029 w 2324029"/>
              <a:gd name="connsiteY1" fmla="*/ 0 h 3238500"/>
              <a:gd name="connsiteX2" fmla="*/ 2324029 w 2324029"/>
              <a:gd name="connsiteY2" fmla="*/ 3238500 h 3238500"/>
              <a:gd name="connsiteX3" fmla="*/ 0 w 2324029"/>
              <a:gd name="connsiteY3" fmla="*/ 3238500 h 3238500"/>
            </a:gdLst>
            <a:ahLst/>
            <a:cxnLst>
              <a:cxn ang="0">
                <a:pos x="connsiteX0" y="connsiteY0"/>
              </a:cxn>
              <a:cxn ang="0">
                <a:pos x="connsiteX1" y="connsiteY1"/>
              </a:cxn>
              <a:cxn ang="0">
                <a:pos x="connsiteX2" y="connsiteY2"/>
              </a:cxn>
              <a:cxn ang="0">
                <a:pos x="connsiteX3" y="connsiteY3"/>
              </a:cxn>
            </a:cxnLst>
            <a:rect l="l" t="t" r="r" b="b"/>
            <a:pathLst>
              <a:path w="2324029" h="3238500">
                <a:moveTo>
                  <a:pt x="0" y="0"/>
                </a:moveTo>
                <a:lnTo>
                  <a:pt x="2324029" y="0"/>
                </a:lnTo>
                <a:lnTo>
                  <a:pt x="2324029" y="3238500"/>
                </a:lnTo>
                <a:lnTo>
                  <a:pt x="0" y="3238500"/>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5" name="图片占位符 14"/>
          <p:cNvSpPr>
            <a:spLocks noGrp="1"/>
          </p:cNvSpPr>
          <p:nvPr>
            <p:ph type="pic" sz="quarter" idx="13"/>
          </p:nvPr>
        </p:nvSpPr>
        <p:spPr>
          <a:xfrm>
            <a:off x="8821810" y="1809750"/>
            <a:ext cx="2314503" cy="3238500"/>
          </a:xfrm>
          <a:custGeom>
            <a:avLst/>
            <a:gdLst>
              <a:gd name="connsiteX0" fmla="*/ 0 w 2324029"/>
              <a:gd name="connsiteY0" fmla="*/ 0 h 3238500"/>
              <a:gd name="connsiteX1" fmla="*/ 2324029 w 2324029"/>
              <a:gd name="connsiteY1" fmla="*/ 0 h 3238500"/>
              <a:gd name="connsiteX2" fmla="*/ 2324029 w 2324029"/>
              <a:gd name="connsiteY2" fmla="*/ 3238500 h 3238500"/>
              <a:gd name="connsiteX3" fmla="*/ 0 w 2324029"/>
              <a:gd name="connsiteY3" fmla="*/ 3238500 h 3238500"/>
            </a:gdLst>
            <a:ahLst/>
            <a:cxnLst>
              <a:cxn ang="0">
                <a:pos x="connsiteX0" y="connsiteY0"/>
              </a:cxn>
              <a:cxn ang="0">
                <a:pos x="connsiteX1" y="connsiteY1"/>
              </a:cxn>
              <a:cxn ang="0">
                <a:pos x="connsiteX2" y="connsiteY2"/>
              </a:cxn>
              <a:cxn ang="0">
                <a:pos x="connsiteX3" y="connsiteY3"/>
              </a:cxn>
            </a:cxnLst>
            <a:rect l="l" t="t" r="r" b="b"/>
            <a:pathLst>
              <a:path w="2324029" h="3238500">
                <a:moveTo>
                  <a:pt x="0" y="0"/>
                </a:moveTo>
                <a:lnTo>
                  <a:pt x="2324029" y="0"/>
                </a:lnTo>
                <a:lnTo>
                  <a:pt x="2324029" y="3238500"/>
                </a:lnTo>
                <a:lnTo>
                  <a:pt x="0" y="3238500"/>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309786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000"/>
                                        <p:tgtEl>
                                          <p:spTgt spid="12"/>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trips(downLeft)">
                                      <p:cBhvr>
                                        <p:cTn id="11" dur="1000"/>
                                        <p:tgtEl>
                                          <p:spTgt spid="13"/>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1000"/>
                                        <p:tgtEl>
                                          <p:spTgt spid="14"/>
                                        </p:tgtEl>
                                      </p:cBhvr>
                                    </p:animEffect>
                                  </p:childTnLst>
                                </p:cTn>
                              </p:par>
                            </p:childTnLst>
                          </p:cTn>
                        </p:par>
                        <p:par>
                          <p:cTn id="16" fill="hold">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trips(downLeft)">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6"/>
          </p:nvPr>
        </p:nvSpPr>
        <p:spPr>
          <a:xfrm>
            <a:off x="1297060" y="1905000"/>
            <a:ext cx="2989190" cy="3008240"/>
          </a:xfrm>
          <a:custGeom>
            <a:avLst/>
            <a:gdLst>
              <a:gd name="connsiteX0" fmla="*/ 1679303 w 2989190"/>
              <a:gd name="connsiteY0" fmla="*/ 1619250 h 3008240"/>
              <a:gd name="connsiteX1" fmla="*/ 2910087 w 2989190"/>
              <a:gd name="connsiteY1" fmla="*/ 1619250 h 3008240"/>
              <a:gd name="connsiteX2" fmla="*/ 2989190 w 2989190"/>
              <a:gd name="connsiteY2" fmla="*/ 1698353 h 3008240"/>
              <a:gd name="connsiteX3" fmla="*/ 2989190 w 2989190"/>
              <a:gd name="connsiteY3" fmla="*/ 2929137 h 3008240"/>
              <a:gd name="connsiteX4" fmla="*/ 2910087 w 2989190"/>
              <a:gd name="connsiteY4" fmla="*/ 3008240 h 3008240"/>
              <a:gd name="connsiteX5" fmla="*/ 1679303 w 2989190"/>
              <a:gd name="connsiteY5" fmla="*/ 3008240 h 3008240"/>
              <a:gd name="connsiteX6" fmla="*/ 1600200 w 2989190"/>
              <a:gd name="connsiteY6" fmla="*/ 2929137 h 3008240"/>
              <a:gd name="connsiteX7" fmla="*/ 1600200 w 2989190"/>
              <a:gd name="connsiteY7" fmla="*/ 1698353 h 3008240"/>
              <a:gd name="connsiteX8" fmla="*/ 1679303 w 2989190"/>
              <a:gd name="connsiteY8" fmla="*/ 1619250 h 3008240"/>
              <a:gd name="connsiteX9" fmla="*/ 79103 w 2989190"/>
              <a:gd name="connsiteY9" fmla="*/ 1619250 h 3008240"/>
              <a:gd name="connsiteX10" fmla="*/ 1309887 w 2989190"/>
              <a:gd name="connsiteY10" fmla="*/ 1619250 h 3008240"/>
              <a:gd name="connsiteX11" fmla="*/ 1388990 w 2989190"/>
              <a:gd name="connsiteY11" fmla="*/ 1698353 h 3008240"/>
              <a:gd name="connsiteX12" fmla="*/ 1388990 w 2989190"/>
              <a:gd name="connsiteY12" fmla="*/ 2929137 h 3008240"/>
              <a:gd name="connsiteX13" fmla="*/ 1309887 w 2989190"/>
              <a:gd name="connsiteY13" fmla="*/ 3008240 h 3008240"/>
              <a:gd name="connsiteX14" fmla="*/ 79103 w 2989190"/>
              <a:gd name="connsiteY14" fmla="*/ 3008240 h 3008240"/>
              <a:gd name="connsiteX15" fmla="*/ 0 w 2989190"/>
              <a:gd name="connsiteY15" fmla="*/ 2929137 h 3008240"/>
              <a:gd name="connsiteX16" fmla="*/ 0 w 2989190"/>
              <a:gd name="connsiteY16" fmla="*/ 1698353 h 3008240"/>
              <a:gd name="connsiteX17" fmla="*/ 79103 w 2989190"/>
              <a:gd name="connsiteY17" fmla="*/ 1619250 h 3008240"/>
              <a:gd name="connsiteX18" fmla="*/ 1679303 w 2989190"/>
              <a:gd name="connsiteY18" fmla="*/ 0 h 3008240"/>
              <a:gd name="connsiteX19" fmla="*/ 2910087 w 2989190"/>
              <a:gd name="connsiteY19" fmla="*/ 0 h 3008240"/>
              <a:gd name="connsiteX20" fmla="*/ 2989190 w 2989190"/>
              <a:gd name="connsiteY20" fmla="*/ 79103 h 3008240"/>
              <a:gd name="connsiteX21" fmla="*/ 2989190 w 2989190"/>
              <a:gd name="connsiteY21" fmla="*/ 1309887 h 3008240"/>
              <a:gd name="connsiteX22" fmla="*/ 2910087 w 2989190"/>
              <a:gd name="connsiteY22" fmla="*/ 1388990 h 3008240"/>
              <a:gd name="connsiteX23" fmla="*/ 1679303 w 2989190"/>
              <a:gd name="connsiteY23" fmla="*/ 1388990 h 3008240"/>
              <a:gd name="connsiteX24" fmla="*/ 1600200 w 2989190"/>
              <a:gd name="connsiteY24" fmla="*/ 1309887 h 3008240"/>
              <a:gd name="connsiteX25" fmla="*/ 1600200 w 2989190"/>
              <a:gd name="connsiteY25" fmla="*/ 79103 h 3008240"/>
              <a:gd name="connsiteX26" fmla="*/ 1679303 w 2989190"/>
              <a:gd name="connsiteY26" fmla="*/ 0 h 3008240"/>
              <a:gd name="connsiteX27" fmla="*/ 79103 w 2989190"/>
              <a:gd name="connsiteY27" fmla="*/ 0 h 3008240"/>
              <a:gd name="connsiteX28" fmla="*/ 1309887 w 2989190"/>
              <a:gd name="connsiteY28" fmla="*/ 0 h 3008240"/>
              <a:gd name="connsiteX29" fmla="*/ 1388990 w 2989190"/>
              <a:gd name="connsiteY29" fmla="*/ 79103 h 3008240"/>
              <a:gd name="connsiteX30" fmla="*/ 1388990 w 2989190"/>
              <a:gd name="connsiteY30" fmla="*/ 1309887 h 3008240"/>
              <a:gd name="connsiteX31" fmla="*/ 1309887 w 2989190"/>
              <a:gd name="connsiteY31" fmla="*/ 1388990 h 3008240"/>
              <a:gd name="connsiteX32" fmla="*/ 79103 w 2989190"/>
              <a:gd name="connsiteY32" fmla="*/ 1388990 h 3008240"/>
              <a:gd name="connsiteX33" fmla="*/ 0 w 2989190"/>
              <a:gd name="connsiteY33" fmla="*/ 1309887 h 3008240"/>
              <a:gd name="connsiteX34" fmla="*/ 0 w 2989190"/>
              <a:gd name="connsiteY34" fmla="*/ 79103 h 3008240"/>
              <a:gd name="connsiteX35" fmla="*/ 79103 w 2989190"/>
              <a:gd name="connsiteY35" fmla="*/ 0 h 300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89190" h="3008240">
                <a:moveTo>
                  <a:pt x="1679303" y="1619250"/>
                </a:moveTo>
                <a:lnTo>
                  <a:pt x="2910087" y="1619250"/>
                </a:lnTo>
                <a:cubicBezTo>
                  <a:pt x="2953774" y="1619250"/>
                  <a:pt x="2989190" y="1654666"/>
                  <a:pt x="2989190" y="1698353"/>
                </a:cubicBezTo>
                <a:lnTo>
                  <a:pt x="2989190" y="2929137"/>
                </a:lnTo>
                <a:cubicBezTo>
                  <a:pt x="2989190" y="2972824"/>
                  <a:pt x="2953774" y="3008240"/>
                  <a:pt x="2910087" y="3008240"/>
                </a:cubicBezTo>
                <a:lnTo>
                  <a:pt x="1679303" y="3008240"/>
                </a:lnTo>
                <a:cubicBezTo>
                  <a:pt x="1635616" y="3008240"/>
                  <a:pt x="1600200" y="2972824"/>
                  <a:pt x="1600200" y="2929137"/>
                </a:cubicBezTo>
                <a:lnTo>
                  <a:pt x="1600200" y="1698353"/>
                </a:lnTo>
                <a:cubicBezTo>
                  <a:pt x="1600200" y="1654666"/>
                  <a:pt x="1635616" y="1619250"/>
                  <a:pt x="1679303" y="1619250"/>
                </a:cubicBezTo>
                <a:close/>
                <a:moveTo>
                  <a:pt x="79103" y="1619250"/>
                </a:moveTo>
                <a:lnTo>
                  <a:pt x="1309887" y="1619250"/>
                </a:lnTo>
                <a:cubicBezTo>
                  <a:pt x="1353574" y="1619250"/>
                  <a:pt x="1388990" y="1654666"/>
                  <a:pt x="1388990" y="1698353"/>
                </a:cubicBezTo>
                <a:lnTo>
                  <a:pt x="1388990" y="2929137"/>
                </a:lnTo>
                <a:cubicBezTo>
                  <a:pt x="1388990" y="2972824"/>
                  <a:pt x="1353574" y="3008240"/>
                  <a:pt x="1309887" y="3008240"/>
                </a:cubicBezTo>
                <a:lnTo>
                  <a:pt x="79103" y="3008240"/>
                </a:lnTo>
                <a:cubicBezTo>
                  <a:pt x="35416" y="3008240"/>
                  <a:pt x="0" y="2972824"/>
                  <a:pt x="0" y="2929137"/>
                </a:cubicBezTo>
                <a:lnTo>
                  <a:pt x="0" y="1698353"/>
                </a:lnTo>
                <a:cubicBezTo>
                  <a:pt x="0" y="1654666"/>
                  <a:pt x="35416" y="1619250"/>
                  <a:pt x="79103" y="1619250"/>
                </a:cubicBezTo>
                <a:close/>
                <a:moveTo>
                  <a:pt x="1679303" y="0"/>
                </a:moveTo>
                <a:lnTo>
                  <a:pt x="2910087" y="0"/>
                </a:lnTo>
                <a:cubicBezTo>
                  <a:pt x="2953774" y="0"/>
                  <a:pt x="2989190" y="35416"/>
                  <a:pt x="2989190" y="79103"/>
                </a:cubicBezTo>
                <a:lnTo>
                  <a:pt x="2989190" y="1309887"/>
                </a:lnTo>
                <a:cubicBezTo>
                  <a:pt x="2989190" y="1353574"/>
                  <a:pt x="2953774" y="1388990"/>
                  <a:pt x="2910087" y="1388990"/>
                </a:cubicBezTo>
                <a:lnTo>
                  <a:pt x="1679303" y="1388990"/>
                </a:lnTo>
                <a:cubicBezTo>
                  <a:pt x="1635616" y="1388990"/>
                  <a:pt x="1600200" y="1353574"/>
                  <a:pt x="1600200" y="1309887"/>
                </a:cubicBezTo>
                <a:lnTo>
                  <a:pt x="1600200" y="79103"/>
                </a:lnTo>
                <a:cubicBezTo>
                  <a:pt x="1600200" y="35416"/>
                  <a:pt x="1635616" y="0"/>
                  <a:pt x="1679303" y="0"/>
                </a:cubicBezTo>
                <a:close/>
                <a:moveTo>
                  <a:pt x="79103" y="0"/>
                </a:moveTo>
                <a:lnTo>
                  <a:pt x="1309887" y="0"/>
                </a:lnTo>
                <a:cubicBezTo>
                  <a:pt x="1353574" y="0"/>
                  <a:pt x="1388990" y="35416"/>
                  <a:pt x="1388990" y="79103"/>
                </a:cubicBezTo>
                <a:lnTo>
                  <a:pt x="1388990" y="1309887"/>
                </a:lnTo>
                <a:cubicBezTo>
                  <a:pt x="1388990" y="1353574"/>
                  <a:pt x="1353574" y="1388990"/>
                  <a:pt x="1309887" y="1388990"/>
                </a:cubicBezTo>
                <a:lnTo>
                  <a:pt x="79103" y="1388990"/>
                </a:lnTo>
                <a:cubicBezTo>
                  <a:pt x="35416" y="1388990"/>
                  <a:pt x="0" y="1353574"/>
                  <a:pt x="0" y="1309887"/>
                </a:cubicBezTo>
                <a:lnTo>
                  <a:pt x="0" y="79103"/>
                </a:lnTo>
                <a:cubicBezTo>
                  <a:pt x="0" y="35416"/>
                  <a:pt x="35416" y="0"/>
                  <a:pt x="7910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6" name="图片占位符 15"/>
          <p:cNvSpPr>
            <a:spLocks noGrp="1"/>
          </p:cNvSpPr>
          <p:nvPr>
            <p:ph type="pic" sz="quarter" idx="20"/>
          </p:nvPr>
        </p:nvSpPr>
        <p:spPr>
          <a:xfrm>
            <a:off x="4497460" y="1905000"/>
            <a:ext cx="2989190" cy="3008240"/>
          </a:xfrm>
          <a:custGeom>
            <a:avLst/>
            <a:gdLst>
              <a:gd name="connsiteX0" fmla="*/ 1679303 w 2989190"/>
              <a:gd name="connsiteY0" fmla="*/ 1619250 h 3008240"/>
              <a:gd name="connsiteX1" fmla="*/ 2910087 w 2989190"/>
              <a:gd name="connsiteY1" fmla="*/ 1619250 h 3008240"/>
              <a:gd name="connsiteX2" fmla="*/ 2989190 w 2989190"/>
              <a:gd name="connsiteY2" fmla="*/ 1698353 h 3008240"/>
              <a:gd name="connsiteX3" fmla="*/ 2989190 w 2989190"/>
              <a:gd name="connsiteY3" fmla="*/ 2929137 h 3008240"/>
              <a:gd name="connsiteX4" fmla="*/ 2910087 w 2989190"/>
              <a:gd name="connsiteY4" fmla="*/ 3008240 h 3008240"/>
              <a:gd name="connsiteX5" fmla="*/ 1679303 w 2989190"/>
              <a:gd name="connsiteY5" fmla="*/ 3008240 h 3008240"/>
              <a:gd name="connsiteX6" fmla="*/ 1600200 w 2989190"/>
              <a:gd name="connsiteY6" fmla="*/ 2929137 h 3008240"/>
              <a:gd name="connsiteX7" fmla="*/ 1600200 w 2989190"/>
              <a:gd name="connsiteY7" fmla="*/ 1698353 h 3008240"/>
              <a:gd name="connsiteX8" fmla="*/ 1679303 w 2989190"/>
              <a:gd name="connsiteY8" fmla="*/ 1619250 h 3008240"/>
              <a:gd name="connsiteX9" fmla="*/ 79103 w 2989190"/>
              <a:gd name="connsiteY9" fmla="*/ 1619250 h 3008240"/>
              <a:gd name="connsiteX10" fmla="*/ 1309887 w 2989190"/>
              <a:gd name="connsiteY10" fmla="*/ 1619250 h 3008240"/>
              <a:gd name="connsiteX11" fmla="*/ 1388990 w 2989190"/>
              <a:gd name="connsiteY11" fmla="*/ 1698353 h 3008240"/>
              <a:gd name="connsiteX12" fmla="*/ 1388990 w 2989190"/>
              <a:gd name="connsiteY12" fmla="*/ 2929137 h 3008240"/>
              <a:gd name="connsiteX13" fmla="*/ 1309887 w 2989190"/>
              <a:gd name="connsiteY13" fmla="*/ 3008240 h 3008240"/>
              <a:gd name="connsiteX14" fmla="*/ 79103 w 2989190"/>
              <a:gd name="connsiteY14" fmla="*/ 3008240 h 3008240"/>
              <a:gd name="connsiteX15" fmla="*/ 0 w 2989190"/>
              <a:gd name="connsiteY15" fmla="*/ 2929137 h 3008240"/>
              <a:gd name="connsiteX16" fmla="*/ 0 w 2989190"/>
              <a:gd name="connsiteY16" fmla="*/ 1698353 h 3008240"/>
              <a:gd name="connsiteX17" fmla="*/ 79103 w 2989190"/>
              <a:gd name="connsiteY17" fmla="*/ 1619250 h 3008240"/>
              <a:gd name="connsiteX18" fmla="*/ 1679303 w 2989190"/>
              <a:gd name="connsiteY18" fmla="*/ 0 h 3008240"/>
              <a:gd name="connsiteX19" fmla="*/ 2910087 w 2989190"/>
              <a:gd name="connsiteY19" fmla="*/ 0 h 3008240"/>
              <a:gd name="connsiteX20" fmla="*/ 2989190 w 2989190"/>
              <a:gd name="connsiteY20" fmla="*/ 79103 h 3008240"/>
              <a:gd name="connsiteX21" fmla="*/ 2989190 w 2989190"/>
              <a:gd name="connsiteY21" fmla="*/ 1309887 h 3008240"/>
              <a:gd name="connsiteX22" fmla="*/ 2910087 w 2989190"/>
              <a:gd name="connsiteY22" fmla="*/ 1388990 h 3008240"/>
              <a:gd name="connsiteX23" fmla="*/ 1679303 w 2989190"/>
              <a:gd name="connsiteY23" fmla="*/ 1388990 h 3008240"/>
              <a:gd name="connsiteX24" fmla="*/ 1600200 w 2989190"/>
              <a:gd name="connsiteY24" fmla="*/ 1309887 h 3008240"/>
              <a:gd name="connsiteX25" fmla="*/ 1600200 w 2989190"/>
              <a:gd name="connsiteY25" fmla="*/ 79103 h 3008240"/>
              <a:gd name="connsiteX26" fmla="*/ 1679303 w 2989190"/>
              <a:gd name="connsiteY26" fmla="*/ 0 h 3008240"/>
              <a:gd name="connsiteX27" fmla="*/ 79103 w 2989190"/>
              <a:gd name="connsiteY27" fmla="*/ 0 h 3008240"/>
              <a:gd name="connsiteX28" fmla="*/ 1309887 w 2989190"/>
              <a:gd name="connsiteY28" fmla="*/ 0 h 3008240"/>
              <a:gd name="connsiteX29" fmla="*/ 1388990 w 2989190"/>
              <a:gd name="connsiteY29" fmla="*/ 79103 h 3008240"/>
              <a:gd name="connsiteX30" fmla="*/ 1388990 w 2989190"/>
              <a:gd name="connsiteY30" fmla="*/ 1309887 h 3008240"/>
              <a:gd name="connsiteX31" fmla="*/ 1309887 w 2989190"/>
              <a:gd name="connsiteY31" fmla="*/ 1388990 h 3008240"/>
              <a:gd name="connsiteX32" fmla="*/ 79103 w 2989190"/>
              <a:gd name="connsiteY32" fmla="*/ 1388990 h 3008240"/>
              <a:gd name="connsiteX33" fmla="*/ 0 w 2989190"/>
              <a:gd name="connsiteY33" fmla="*/ 1309887 h 3008240"/>
              <a:gd name="connsiteX34" fmla="*/ 0 w 2989190"/>
              <a:gd name="connsiteY34" fmla="*/ 79103 h 3008240"/>
              <a:gd name="connsiteX35" fmla="*/ 79103 w 2989190"/>
              <a:gd name="connsiteY35" fmla="*/ 0 h 300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89190" h="3008240">
                <a:moveTo>
                  <a:pt x="1679303" y="1619250"/>
                </a:moveTo>
                <a:lnTo>
                  <a:pt x="2910087" y="1619250"/>
                </a:lnTo>
                <a:cubicBezTo>
                  <a:pt x="2953774" y="1619250"/>
                  <a:pt x="2989190" y="1654666"/>
                  <a:pt x="2989190" y="1698353"/>
                </a:cubicBezTo>
                <a:lnTo>
                  <a:pt x="2989190" y="2929137"/>
                </a:lnTo>
                <a:cubicBezTo>
                  <a:pt x="2989190" y="2972824"/>
                  <a:pt x="2953774" y="3008240"/>
                  <a:pt x="2910087" y="3008240"/>
                </a:cubicBezTo>
                <a:lnTo>
                  <a:pt x="1679303" y="3008240"/>
                </a:lnTo>
                <a:cubicBezTo>
                  <a:pt x="1635616" y="3008240"/>
                  <a:pt x="1600200" y="2972824"/>
                  <a:pt x="1600200" y="2929137"/>
                </a:cubicBezTo>
                <a:lnTo>
                  <a:pt x="1600200" y="1698353"/>
                </a:lnTo>
                <a:cubicBezTo>
                  <a:pt x="1600200" y="1654666"/>
                  <a:pt x="1635616" y="1619250"/>
                  <a:pt x="1679303" y="1619250"/>
                </a:cubicBezTo>
                <a:close/>
                <a:moveTo>
                  <a:pt x="79103" y="1619250"/>
                </a:moveTo>
                <a:lnTo>
                  <a:pt x="1309887" y="1619250"/>
                </a:lnTo>
                <a:cubicBezTo>
                  <a:pt x="1353574" y="1619250"/>
                  <a:pt x="1388990" y="1654666"/>
                  <a:pt x="1388990" y="1698353"/>
                </a:cubicBezTo>
                <a:lnTo>
                  <a:pt x="1388990" y="2929137"/>
                </a:lnTo>
                <a:cubicBezTo>
                  <a:pt x="1388990" y="2972824"/>
                  <a:pt x="1353574" y="3008240"/>
                  <a:pt x="1309887" y="3008240"/>
                </a:cubicBezTo>
                <a:lnTo>
                  <a:pt x="79103" y="3008240"/>
                </a:lnTo>
                <a:cubicBezTo>
                  <a:pt x="35416" y="3008240"/>
                  <a:pt x="0" y="2972824"/>
                  <a:pt x="0" y="2929137"/>
                </a:cubicBezTo>
                <a:lnTo>
                  <a:pt x="0" y="1698353"/>
                </a:lnTo>
                <a:cubicBezTo>
                  <a:pt x="0" y="1654666"/>
                  <a:pt x="35416" y="1619250"/>
                  <a:pt x="79103" y="1619250"/>
                </a:cubicBezTo>
                <a:close/>
                <a:moveTo>
                  <a:pt x="1679303" y="0"/>
                </a:moveTo>
                <a:lnTo>
                  <a:pt x="2910087" y="0"/>
                </a:lnTo>
                <a:cubicBezTo>
                  <a:pt x="2953774" y="0"/>
                  <a:pt x="2989190" y="35416"/>
                  <a:pt x="2989190" y="79103"/>
                </a:cubicBezTo>
                <a:lnTo>
                  <a:pt x="2989190" y="1309887"/>
                </a:lnTo>
                <a:cubicBezTo>
                  <a:pt x="2989190" y="1353574"/>
                  <a:pt x="2953774" y="1388990"/>
                  <a:pt x="2910087" y="1388990"/>
                </a:cubicBezTo>
                <a:lnTo>
                  <a:pt x="1679303" y="1388990"/>
                </a:lnTo>
                <a:cubicBezTo>
                  <a:pt x="1635616" y="1388990"/>
                  <a:pt x="1600200" y="1353574"/>
                  <a:pt x="1600200" y="1309887"/>
                </a:cubicBezTo>
                <a:lnTo>
                  <a:pt x="1600200" y="79103"/>
                </a:lnTo>
                <a:cubicBezTo>
                  <a:pt x="1600200" y="35416"/>
                  <a:pt x="1635616" y="0"/>
                  <a:pt x="1679303" y="0"/>
                </a:cubicBezTo>
                <a:close/>
                <a:moveTo>
                  <a:pt x="79103" y="0"/>
                </a:moveTo>
                <a:lnTo>
                  <a:pt x="1309887" y="0"/>
                </a:lnTo>
                <a:cubicBezTo>
                  <a:pt x="1353574" y="0"/>
                  <a:pt x="1388990" y="35416"/>
                  <a:pt x="1388990" y="79103"/>
                </a:cubicBezTo>
                <a:lnTo>
                  <a:pt x="1388990" y="1309887"/>
                </a:lnTo>
                <a:cubicBezTo>
                  <a:pt x="1388990" y="1353574"/>
                  <a:pt x="1353574" y="1388990"/>
                  <a:pt x="1309887" y="1388990"/>
                </a:cubicBezTo>
                <a:lnTo>
                  <a:pt x="79103" y="1388990"/>
                </a:lnTo>
                <a:cubicBezTo>
                  <a:pt x="35416" y="1388990"/>
                  <a:pt x="0" y="1353574"/>
                  <a:pt x="0" y="1309887"/>
                </a:cubicBezTo>
                <a:lnTo>
                  <a:pt x="0" y="79103"/>
                </a:lnTo>
                <a:cubicBezTo>
                  <a:pt x="0" y="35416"/>
                  <a:pt x="35416" y="0"/>
                  <a:pt x="7910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7" name="图片占位符 16"/>
          <p:cNvSpPr>
            <a:spLocks noGrp="1"/>
          </p:cNvSpPr>
          <p:nvPr>
            <p:ph type="pic" sz="quarter" idx="24"/>
          </p:nvPr>
        </p:nvSpPr>
        <p:spPr>
          <a:xfrm>
            <a:off x="7697860" y="1905000"/>
            <a:ext cx="2989190" cy="3008240"/>
          </a:xfrm>
          <a:custGeom>
            <a:avLst/>
            <a:gdLst>
              <a:gd name="connsiteX0" fmla="*/ 1679303 w 2989190"/>
              <a:gd name="connsiteY0" fmla="*/ 1619250 h 3008240"/>
              <a:gd name="connsiteX1" fmla="*/ 2910087 w 2989190"/>
              <a:gd name="connsiteY1" fmla="*/ 1619250 h 3008240"/>
              <a:gd name="connsiteX2" fmla="*/ 2989190 w 2989190"/>
              <a:gd name="connsiteY2" fmla="*/ 1698353 h 3008240"/>
              <a:gd name="connsiteX3" fmla="*/ 2989190 w 2989190"/>
              <a:gd name="connsiteY3" fmla="*/ 2929137 h 3008240"/>
              <a:gd name="connsiteX4" fmla="*/ 2910087 w 2989190"/>
              <a:gd name="connsiteY4" fmla="*/ 3008240 h 3008240"/>
              <a:gd name="connsiteX5" fmla="*/ 1679303 w 2989190"/>
              <a:gd name="connsiteY5" fmla="*/ 3008240 h 3008240"/>
              <a:gd name="connsiteX6" fmla="*/ 1600200 w 2989190"/>
              <a:gd name="connsiteY6" fmla="*/ 2929137 h 3008240"/>
              <a:gd name="connsiteX7" fmla="*/ 1600200 w 2989190"/>
              <a:gd name="connsiteY7" fmla="*/ 1698353 h 3008240"/>
              <a:gd name="connsiteX8" fmla="*/ 1679303 w 2989190"/>
              <a:gd name="connsiteY8" fmla="*/ 1619250 h 3008240"/>
              <a:gd name="connsiteX9" fmla="*/ 79103 w 2989190"/>
              <a:gd name="connsiteY9" fmla="*/ 1619250 h 3008240"/>
              <a:gd name="connsiteX10" fmla="*/ 1309887 w 2989190"/>
              <a:gd name="connsiteY10" fmla="*/ 1619250 h 3008240"/>
              <a:gd name="connsiteX11" fmla="*/ 1388990 w 2989190"/>
              <a:gd name="connsiteY11" fmla="*/ 1698353 h 3008240"/>
              <a:gd name="connsiteX12" fmla="*/ 1388990 w 2989190"/>
              <a:gd name="connsiteY12" fmla="*/ 2929137 h 3008240"/>
              <a:gd name="connsiteX13" fmla="*/ 1309887 w 2989190"/>
              <a:gd name="connsiteY13" fmla="*/ 3008240 h 3008240"/>
              <a:gd name="connsiteX14" fmla="*/ 79103 w 2989190"/>
              <a:gd name="connsiteY14" fmla="*/ 3008240 h 3008240"/>
              <a:gd name="connsiteX15" fmla="*/ 0 w 2989190"/>
              <a:gd name="connsiteY15" fmla="*/ 2929137 h 3008240"/>
              <a:gd name="connsiteX16" fmla="*/ 0 w 2989190"/>
              <a:gd name="connsiteY16" fmla="*/ 1698353 h 3008240"/>
              <a:gd name="connsiteX17" fmla="*/ 79103 w 2989190"/>
              <a:gd name="connsiteY17" fmla="*/ 1619250 h 3008240"/>
              <a:gd name="connsiteX18" fmla="*/ 1679303 w 2989190"/>
              <a:gd name="connsiteY18" fmla="*/ 0 h 3008240"/>
              <a:gd name="connsiteX19" fmla="*/ 2910087 w 2989190"/>
              <a:gd name="connsiteY19" fmla="*/ 0 h 3008240"/>
              <a:gd name="connsiteX20" fmla="*/ 2989190 w 2989190"/>
              <a:gd name="connsiteY20" fmla="*/ 79103 h 3008240"/>
              <a:gd name="connsiteX21" fmla="*/ 2989190 w 2989190"/>
              <a:gd name="connsiteY21" fmla="*/ 1309887 h 3008240"/>
              <a:gd name="connsiteX22" fmla="*/ 2910087 w 2989190"/>
              <a:gd name="connsiteY22" fmla="*/ 1388990 h 3008240"/>
              <a:gd name="connsiteX23" fmla="*/ 1679303 w 2989190"/>
              <a:gd name="connsiteY23" fmla="*/ 1388990 h 3008240"/>
              <a:gd name="connsiteX24" fmla="*/ 1600200 w 2989190"/>
              <a:gd name="connsiteY24" fmla="*/ 1309887 h 3008240"/>
              <a:gd name="connsiteX25" fmla="*/ 1600200 w 2989190"/>
              <a:gd name="connsiteY25" fmla="*/ 79103 h 3008240"/>
              <a:gd name="connsiteX26" fmla="*/ 1679303 w 2989190"/>
              <a:gd name="connsiteY26" fmla="*/ 0 h 3008240"/>
              <a:gd name="connsiteX27" fmla="*/ 79103 w 2989190"/>
              <a:gd name="connsiteY27" fmla="*/ 0 h 3008240"/>
              <a:gd name="connsiteX28" fmla="*/ 1309887 w 2989190"/>
              <a:gd name="connsiteY28" fmla="*/ 0 h 3008240"/>
              <a:gd name="connsiteX29" fmla="*/ 1388990 w 2989190"/>
              <a:gd name="connsiteY29" fmla="*/ 79103 h 3008240"/>
              <a:gd name="connsiteX30" fmla="*/ 1388990 w 2989190"/>
              <a:gd name="connsiteY30" fmla="*/ 1309887 h 3008240"/>
              <a:gd name="connsiteX31" fmla="*/ 1309887 w 2989190"/>
              <a:gd name="connsiteY31" fmla="*/ 1388990 h 3008240"/>
              <a:gd name="connsiteX32" fmla="*/ 79103 w 2989190"/>
              <a:gd name="connsiteY32" fmla="*/ 1388990 h 3008240"/>
              <a:gd name="connsiteX33" fmla="*/ 0 w 2989190"/>
              <a:gd name="connsiteY33" fmla="*/ 1309887 h 3008240"/>
              <a:gd name="connsiteX34" fmla="*/ 0 w 2989190"/>
              <a:gd name="connsiteY34" fmla="*/ 79103 h 3008240"/>
              <a:gd name="connsiteX35" fmla="*/ 79103 w 2989190"/>
              <a:gd name="connsiteY35" fmla="*/ 0 h 300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89190" h="3008240">
                <a:moveTo>
                  <a:pt x="1679303" y="1619250"/>
                </a:moveTo>
                <a:lnTo>
                  <a:pt x="2910087" y="1619250"/>
                </a:lnTo>
                <a:cubicBezTo>
                  <a:pt x="2953774" y="1619250"/>
                  <a:pt x="2989190" y="1654666"/>
                  <a:pt x="2989190" y="1698353"/>
                </a:cubicBezTo>
                <a:lnTo>
                  <a:pt x="2989190" y="2929137"/>
                </a:lnTo>
                <a:cubicBezTo>
                  <a:pt x="2989190" y="2972824"/>
                  <a:pt x="2953774" y="3008240"/>
                  <a:pt x="2910087" y="3008240"/>
                </a:cubicBezTo>
                <a:lnTo>
                  <a:pt x="1679303" y="3008240"/>
                </a:lnTo>
                <a:cubicBezTo>
                  <a:pt x="1635616" y="3008240"/>
                  <a:pt x="1600200" y="2972824"/>
                  <a:pt x="1600200" y="2929137"/>
                </a:cubicBezTo>
                <a:lnTo>
                  <a:pt x="1600200" y="1698353"/>
                </a:lnTo>
                <a:cubicBezTo>
                  <a:pt x="1600200" y="1654666"/>
                  <a:pt x="1635616" y="1619250"/>
                  <a:pt x="1679303" y="1619250"/>
                </a:cubicBezTo>
                <a:close/>
                <a:moveTo>
                  <a:pt x="79103" y="1619250"/>
                </a:moveTo>
                <a:lnTo>
                  <a:pt x="1309887" y="1619250"/>
                </a:lnTo>
                <a:cubicBezTo>
                  <a:pt x="1353574" y="1619250"/>
                  <a:pt x="1388990" y="1654666"/>
                  <a:pt x="1388990" y="1698353"/>
                </a:cubicBezTo>
                <a:lnTo>
                  <a:pt x="1388990" y="2929137"/>
                </a:lnTo>
                <a:cubicBezTo>
                  <a:pt x="1388990" y="2972824"/>
                  <a:pt x="1353574" y="3008240"/>
                  <a:pt x="1309887" y="3008240"/>
                </a:cubicBezTo>
                <a:lnTo>
                  <a:pt x="79103" y="3008240"/>
                </a:lnTo>
                <a:cubicBezTo>
                  <a:pt x="35416" y="3008240"/>
                  <a:pt x="0" y="2972824"/>
                  <a:pt x="0" y="2929137"/>
                </a:cubicBezTo>
                <a:lnTo>
                  <a:pt x="0" y="1698353"/>
                </a:lnTo>
                <a:cubicBezTo>
                  <a:pt x="0" y="1654666"/>
                  <a:pt x="35416" y="1619250"/>
                  <a:pt x="79103" y="1619250"/>
                </a:cubicBezTo>
                <a:close/>
                <a:moveTo>
                  <a:pt x="1679303" y="0"/>
                </a:moveTo>
                <a:lnTo>
                  <a:pt x="2910087" y="0"/>
                </a:lnTo>
                <a:cubicBezTo>
                  <a:pt x="2953774" y="0"/>
                  <a:pt x="2989190" y="35416"/>
                  <a:pt x="2989190" y="79103"/>
                </a:cubicBezTo>
                <a:lnTo>
                  <a:pt x="2989190" y="1309887"/>
                </a:lnTo>
                <a:cubicBezTo>
                  <a:pt x="2989190" y="1353574"/>
                  <a:pt x="2953774" y="1388990"/>
                  <a:pt x="2910087" y="1388990"/>
                </a:cubicBezTo>
                <a:lnTo>
                  <a:pt x="1679303" y="1388990"/>
                </a:lnTo>
                <a:cubicBezTo>
                  <a:pt x="1635616" y="1388990"/>
                  <a:pt x="1600200" y="1353574"/>
                  <a:pt x="1600200" y="1309887"/>
                </a:cubicBezTo>
                <a:lnTo>
                  <a:pt x="1600200" y="79103"/>
                </a:lnTo>
                <a:cubicBezTo>
                  <a:pt x="1600200" y="35416"/>
                  <a:pt x="1635616" y="0"/>
                  <a:pt x="1679303" y="0"/>
                </a:cubicBezTo>
                <a:close/>
                <a:moveTo>
                  <a:pt x="79103" y="0"/>
                </a:moveTo>
                <a:lnTo>
                  <a:pt x="1309887" y="0"/>
                </a:lnTo>
                <a:cubicBezTo>
                  <a:pt x="1353574" y="0"/>
                  <a:pt x="1388990" y="35416"/>
                  <a:pt x="1388990" y="79103"/>
                </a:cubicBezTo>
                <a:lnTo>
                  <a:pt x="1388990" y="1309887"/>
                </a:lnTo>
                <a:cubicBezTo>
                  <a:pt x="1388990" y="1353574"/>
                  <a:pt x="1353574" y="1388990"/>
                  <a:pt x="1309887" y="1388990"/>
                </a:cubicBezTo>
                <a:lnTo>
                  <a:pt x="79103" y="1388990"/>
                </a:lnTo>
                <a:cubicBezTo>
                  <a:pt x="35416" y="1388990"/>
                  <a:pt x="0" y="1353574"/>
                  <a:pt x="0" y="1309887"/>
                </a:cubicBezTo>
                <a:lnTo>
                  <a:pt x="0" y="79103"/>
                </a:lnTo>
                <a:cubicBezTo>
                  <a:pt x="0" y="35416"/>
                  <a:pt x="35416" y="0"/>
                  <a:pt x="7910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9626347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543050" y="1666875"/>
            <a:ext cx="3524250" cy="3524250"/>
          </a:xfrm>
          <a:custGeom>
            <a:avLst/>
            <a:gdLst>
              <a:gd name="connsiteX0" fmla="*/ 1762125 w 3524250"/>
              <a:gd name="connsiteY0" fmla="*/ 0 h 3524250"/>
              <a:gd name="connsiteX1" fmla="*/ 3524250 w 3524250"/>
              <a:gd name="connsiteY1" fmla="*/ 1762125 h 3524250"/>
              <a:gd name="connsiteX2" fmla="*/ 1762125 w 3524250"/>
              <a:gd name="connsiteY2" fmla="*/ 3524250 h 3524250"/>
              <a:gd name="connsiteX3" fmla="*/ 0 w 3524250"/>
              <a:gd name="connsiteY3" fmla="*/ 1762125 h 3524250"/>
              <a:gd name="connsiteX4" fmla="*/ 1762125 w 3524250"/>
              <a:gd name="connsiteY4" fmla="*/ 0 h 352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3524250">
                <a:moveTo>
                  <a:pt x="1762125" y="0"/>
                </a:moveTo>
                <a:cubicBezTo>
                  <a:pt x="2735320" y="0"/>
                  <a:pt x="3524250" y="788930"/>
                  <a:pt x="3524250" y="1762125"/>
                </a:cubicBezTo>
                <a:cubicBezTo>
                  <a:pt x="3524250" y="2735320"/>
                  <a:pt x="2735320" y="3524250"/>
                  <a:pt x="1762125" y="3524250"/>
                </a:cubicBezTo>
                <a:cubicBezTo>
                  <a:pt x="788930" y="3524250"/>
                  <a:pt x="0" y="2735320"/>
                  <a:pt x="0" y="1762125"/>
                </a:cubicBezTo>
                <a:cubicBezTo>
                  <a:pt x="0" y="788930"/>
                  <a:pt x="788930" y="0"/>
                  <a:pt x="1762125"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6096000" y="2514600"/>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8477250" y="1819275"/>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0767054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5695950" y="1924050"/>
            <a:ext cx="4991100" cy="3003601"/>
          </a:xfrm>
          <a:custGeom>
            <a:avLst/>
            <a:gdLst>
              <a:gd name="connsiteX0" fmla="*/ 686739 w 4991100"/>
              <a:gd name="connsiteY0" fmla="*/ 0 h 3003601"/>
              <a:gd name="connsiteX1" fmla="*/ 4991100 w 4991100"/>
              <a:gd name="connsiteY1" fmla="*/ 0 h 3003601"/>
              <a:gd name="connsiteX2" fmla="*/ 4991100 w 4991100"/>
              <a:gd name="connsiteY2" fmla="*/ 0 h 3003601"/>
              <a:gd name="connsiteX3" fmla="*/ 4991100 w 4991100"/>
              <a:gd name="connsiteY3" fmla="*/ 2005485 h 3003601"/>
              <a:gd name="connsiteX4" fmla="*/ 4621389 w 4991100"/>
              <a:gd name="connsiteY4" fmla="*/ 2015936 h 3003601"/>
              <a:gd name="connsiteX5" fmla="*/ 4621389 w 4991100"/>
              <a:gd name="connsiteY5" fmla="*/ 2264671 h 3003601"/>
              <a:gd name="connsiteX6" fmla="*/ 4296736 w 4991100"/>
              <a:gd name="connsiteY6" fmla="*/ 2278606 h 3003601"/>
              <a:gd name="connsiteX7" fmla="*/ 4296736 w 4991100"/>
              <a:gd name="connsiteY7" fmla="*/ 2511316 h 3003601"/>
              <a:gd name="connsiteX8" fmla="*/ 1010248 w 4991100"/>
              <a:gd name="connsiteY8" fmla="*/ 3003237 h 3003601"/>
              <a:gd name="connsiteX9" fmla="*/ 0 w 4991100"/>
              <a:gd name="connsiteY9" fmla="*/ 2895914 h 3003601"/>
              <a:gd name="connsiteX10" fmla="*/ 0 w 4991100"/>
              <a:gd name="connsiteY10" fmla="*/ 512101 h 3003601"/>
              <a:gd name="connsiteX11" fmla="*/ 353999 w 4991100"/>
              <a:gd name="connsiteY11" fmla="*/ 512101 h 3003601"/>
              <a:gd name="connsiteX12" fmla="*/ 353999 w 4991100"/>
              <a:gd name="connsiteY12" fmla="*/ 252915 h 3003601"/>
              <a:gd name="connsiteX13" fmla="*/ 686739 w 4991100"/>
              <a:gd name="connsiteY13" fmla="*/ 252915 h 300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1100" h="3003601">
                <a:moveTo>
                  <a:pt x="686739" y="0"/>
                </a:moveTo>
                <a:lnTo>
                  <a:pt x="4991100" y="0"/>
                </a:lnTo>
                <a:lnTo>
                  <a:pt x="4991100" y="0"/>
                </a:lnTo>
                <a:lnTo>
                  <a:pt x="4991100" y="2005485"/>
                </a:lnTo>
                <a:cubicBezTo>
                  <a:pt x="4806244" y="2005485"/>
                  <a:pt x="4621389" y="2015936"/>
                  <a:pt x="4621389" y="2015936"/>
                </a:cubicBezTo>
                <a:lnTo>
                  <a:pt x="4621389" y="2264671"/>
                </a:lnTo>
                <a:cubicBezTo>
                  <a:pt x="4459178" y="2264671"/>
                  <a:pt x="4296736" y="2278606"/>
                  <a:pt x="4296736" y="2278606"/>
                </a:cubicBezTo>
                <a:lnTo>
                  <a:pt x="4296736" y="2511316"/>
                </a:lnTo>
                <a:cubicBezTo>
                  <a:pt x="2551281" y="2511316"/>
                  <a:pt x="2224008" y="3019106"/>
                  <a:pt x="1010248" y="3003237"/>
                </a:cubicBezTo>
                <a:cubicBezTo>
                  <a:pt x="730149" y="2999575"/>
                  <a:pt x="402841" y="2968026"/>
                  <a:pt x="0" y="2895914"/>
                </a:cubicBezTo>
                <a:lnTo>
                  <a:pt x="0" y="512101"/>
                </a:lnTo>
                <a:lnTo>
                  <a:pt x="353999" y="512101"/>
                </a:lnTo>
                <a:lnTo>
                  <a:pt x="353999" y="252915"/>
                </a:lnTo>
                <a:lnTo>
                  <a:pt x="686739" y="252915"/>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6" name="图片占位符 5"/>
          <p:cNvSpPr>
            <a:spLocks noGrp="1"/>
          </p:cNvSpPr>
          <p:nvPr>
            <p:ph type="pic" sz="quarter" idx="11"/>
          </p:nvPr>
        </p:nvSpPr>
        <p:spPr>
          <a:xfrm>
            <a:off x="1322388" y="2313636"/>
            <a:ext cx="3706812" cy="2230728"/>
          </a:xfrm>
          <a:custGeom>
            <a:avLst/>
            <a:gdLst>
              <a:gd name="connsiteX0" fmla="*/ 686739 w 4991100"/>
              <a:gd name="connsiteY0" fmla="*/ 0 h 3003601"/>
              <a:gd name="connsiteX1" fmla="*/ 4991100 w 4991100"/>
              <a:gd name="connsiteY1" fmla="*/ 0 h 3003601"/>
              <a:gd name="connsiteX2" fmla="*/ 4991100 w 4991100"/>
              <a:gd name="connsiteY2" fmla="*/ 0 h 3003601"/>
              <a:gd name="connsiteX3" fmla="*/ 4991100 w 4991100"/>
              <a:gd name="connsiteY3" fmla="*/ 2005485 h 3003601"/>
              <a:gd name="connsiteX4" fmla="*/ 4621389 w 4991100"/>
              <a:gd name="connsiteY4" fmla="*/ 2015936 h 3003601"/>
              <a:gd name="connsiteX5" fmla="*/ 4621389 w 4991100"/>
              <a:gd name="connsiteY5" fmla="*/ 2264671 h 3003601"/>
              <a:gd name="connsiteX6" fmla="*/ 4296736 w 4991100"/>
              <a:gd name="connsiteY6" fmla="*/ 2278606 h 3003601"/>
              <a:gd name="connsiteX7" fmla="*/ 4296736 w 4991100"/>
              <a:gd name="connsiteY7" fmla="*/ 2511316 h 3003601"/>
              <a:gd name="connsiteX8" fmla="*/ 1010248 w 4991100"/>
              <a:gd name="connsiteY8" fmla="*/ 3003237 h 3003601"/>
              <a:gd name="connsiteX9" fmla="*/ 0 w 4991100"/>
              <a:gd name="connsiteY9" fmla="*/ 2895914 h 3003601"/>
              <a:gd name="connsiteX10" fmla="*/ 0 w 4991100"/>
              <a:gd name="connsiteY10" fmla="*/ 512101 h 3003601"/>
              <a:gd name="connsiteX11" fmla="*/ 353999 w 4991100"/>
              <a:gd name="connsiteY11" fmla="*/ 512101 h 3003601"/>
              <a:gd name="connsiteX12" fmla="*/ 353999 w 4991100"/>
              <a:gd name="connsiteY12" fmla="*/ 252915 h 3003601"/>
              <a:gd name="connsiteX13" fmla="*/ 686739 w 4991100"/>
              <a:gd name="connsiteY13" fmla="*/ 252915 h 300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1100" h="3003601">
                <a:moveTo>
                  <a:pt x="686739" y="0"/>
                </a:moveTo>
                <a:lnTo>
                  <a:pt x="4991100" y="0"/>
                </a:lnTo>
                <a:lnTo>
                  <a:pt x="4991100" y="0"/>
                </a:lnTo>
                <a:lnTo>
                  <a:pt x="4991100" y="2005485"/>
                </a:lnTo>
                <a:cubicBezTo>
                  <a:pt x="4806244" y="2005485"/>
                  <a:pt x="4621389" y="2015936"/>
                  <a:pt x="4621389" y="2015936"/>
                </a:cubicBezTo>
                <a:lnTo>
                  <a:pt x="4621389" y="2264671"/>
                </a:lnTo>
                <a:cubicBezTo>
                  <a:pt x="4459178" y="2264671"/>
                  <a:pt x="4296736" y="2278606"/>
                  <a:pt x="4296736" y="2278606"/>
                </a:cubicBezTo>
                <a:lnTo>
                  <a:pt x="4296736" y="2511316"/>
                </a:lnTo>
                <a:cubicBezTo>
                  <a:pt x="2551281" y="2511316"/>
                  <a:pt x="2224008" y="3019106"/>
                  <a:pt x="1010248" y="3003237"/>
                </a:cubicBezTo>
                <a:cubicBezTo>
                  <a:pt x="730149" y="2999575"/>
                  <a:pt x="402841" y="2968026"/>
                  <a:pt x="0" y="2895914"/>
                </a:cubicBezTo>
                <a:lnTo>
                  <a:pt x="0" y="512101"/>
                </a:lnTo>
                <a:lnTo>
                  <a:pt x="353999" y="512101"/>
                </a:lnTo>
                <a:lnTo>
                  <a:pt x="353999" y="252915"/>
                </a:lnTo>
                <a:lnTo>
                  <a:pt x="686739" y="252915"/>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7963492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038350" y="2578254"/>
            <a:ext cx="3790950" cy="2404160"/>
          </a:xfrm>
          <a:custGeom>
            <a:avLst/>
            <a:gdLst>
              <a:gd name="connsiteX0" fmla="*/ 314527 w 3790950"/>
              <a:gd name="connsiteY0" fmla="*/ 0 h 1887124"/>
              <a:gd name="connsiteX1" fmla="*/ 3476423 w 3790950"/>
              <a:gd name="connsiteY1" fmla="*/ 0 h 1887124"/>
              <a:gd name="connsiteX2" fmla="*/ 3790950 w 3790950"/>
              <a:gd name="connsiteY2" fmla="*/ 314527 h 1887124"/>
              <a:gd name="connsiteX3" fmla="*/ 3790950 w 3790950"/>
              <a:gd name="connsiteY3" fmla="*/ 1572597 h 1887124"/>
              <a:gd name="connsiteX4" fmla="*/ 3476423 w 3790950"/>
              <a:gd name="connsiteY4" fmla="*/ 1887124 h 1887124"/>
              <a:gd name="connsiteX5" fmla="*/ 314527 w 3790950"/>
              <a:gd name="connsiteY5" fmla="*/ 1887124 h 1887124"/>
              <a:gd name="connsiteX6" fmla="*/ 0 w 3790950"/>
              <a:gd name="connsiteY6" fmla="*/ 1572597 h 1887124"/>
              <a:gd name="connsiteX7" fmla="*/ 0 w 3790950"/>
              <a:gd name="connsiteY7" fmla="*/ 314527 h 1887124"/>
              <a:gd name="connsiteX8" fmla="*/ 314527 w 3790950"/>
              <a:gd name="connsiteY8" fmla="*/ 0 h 188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0950" h="1887124">
                <a:moveTo>
                  <a:pt x="314527" y="0"/>
                </a:moveTo>
                <a:lnTo>
                  <a:pt x="3476423" y="0"/>
                </a:lnTo>
                <a:cubicBezTo>
                  <a:pt x="3650131" y="0"/>
                  <a:pt x="3790950" y="140819"/>
                  <a:pt x="3790950" y="314527"/>
                </a:cubicBezTo>
                <a:lnTo>
                  <a:pt x="3790950" y="1572597"/>
                </a:lnTo>
                <a:cubicBezTo>
                  <a:pt x="3790950" y="1746305"/>
                  <a:pt x="3650131" y="1887124"/>
                  <a:pt x="3476423" y="1887124"/>
                </a:cubicBezTo>
                <a:lnTo>
                  <a:pt x="314527" y="1887124"/>
                </a:lnTo>
                <a:cubicBezTo>
                  <a:pt x="140819" y="1887124"/>
                  <a:pt x="0" y="1746305"/>
                  <a:pt x="0" y="1572597"/>
                </a:cubicBezTo>
                <a:lnTo>
                  <a:pt x="0" y="314527"/>
                </a:lnTo>
                <a:cubicBezTo>
                  <a:pt x="0" y="140819"/>
                  <a:pt x="140819" y="0"/>
                  <a:pt x="314527"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dirty="0"/>
          </a:p>
        </p:txBody>
      </p:sp>
      <p:sp>
        <p:nvSpPr>
          <p:cNvPr id="8" name="图片占位符 7"/>
          <p:cNvSpPr>
            <a:spLocks noGrp="1"/>
          </p:cNvSpPr>
          <p:nvPr>
            <p:ph type="pic" sz="quarter" idx="11"/>
          </p:nvPr>
        </p:nvSpPr>
        <p:spPr>
          <a:xfrm>
            <a:off x="6362700" y="1824940"/>
            <a:ext cx="3790950" cy="2404160"/>
          </a:xfrm>
          <a:custGeom>
            <a:avLst/>
            <a:gdLst>
              <a:gd name="connsiteX0" fmla="*/ 314527 w 3790950"/>
              <a:gd name="connsiteY0" fmla="*/ 0 h 1887124"/>
              <a:gd name="connsiteX1" fmla="*/ 3476423 w 3790950"/>
              <a:gd name="connsiteY1" fmla="*/ 0 h 1887124"/>
              <a:gd name="connsiteX2" fmla="*/ 3790950 w 3790950"/>
              <a:gd name="connsiteY2" fmla="*/ 314527 h 1887124"/>
              <a:gd name="connsiteX3" fmla="*/ 3790950 w 3790950"/>
              <a:gd name="connsiteY3" fmla="*/ 1572597 h 1887124"/>
              <a:gd name="connsiteX4" fmla="*/ 3476423 w 3790950"/>
              <a:gd name="connsiteY4" fmla="*/ 1887124 h 1887124"/>
              <a:gd name="connsiteX5" fmla="*/ 314527 w 3790950"/>
              <a:gd name="connsiteY5" fmla="*/ 1887124 h 1887124"/>
              <a:gd name="connsiteX6" fmla="*/ 0 w 3790950"/>
              <a:gd name="connsiteY6" fmla="*/ 1572597 h 1887124"/>
              <a:gd name="connsiteX7" fmla="*/ 0 w 3790950"/>
              <a:gd name="connsiteY7" fmla="*/ 314527 h 1887124"/>
              <a:gd name="connsiteX8" fmla="*/ 314527 w 3790950"/>
              <a:gd name="connsiteY8" fmla="*/ 0 h 188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0950" h="1887124">
                <a:moveTo>
                  <a:pt x="314527" y="0"/>
                </a:moveTo>
                <a:lnTo>
                  <a:pt x="3476423" y="0"/>
                </a:lnTo>
                <a:cubicBezTo>
                  <a:pt x="3650131" y="0"/>
                  <a:pt x="3790950" y="140819"/>
                  <a:pt x="3790950" y="314527"/>
                </a:cubicBezTo>
                <a:lnTo>
                  <a:pt x="3790950" y="1572597"/>
                </a:lnTo>
                <a:cubicBezTo>
                  <a:pt x="3790950" y="1746305"/>
                  <a:pt x="3650131" y="1887124"/>
                  <a:pt x="3476423" y="1887124"/>
                </a:cubicBezTo>
                <a:lnTo>
                  <a:pt x="314527" y="1887124"/>
                </a:lnTo>
                <a:cubicBezTo>
                  <a:pt x="140819" y="1887124"/>
                  <a:pt x="0" y="1746305"/>
                  <a:pt x="0" y="1572597"/>
                </a:cubicBezTo>
                <a:lnTo>
                  <a:pt x="0" y="314527"/>
                </a:lnTo>
                <a:cubicBezTo>
                  <a:pt x="0" y="140819"/>
                  <a:pt x="140819" y="0"/>
                  <a:pt x="314527"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dirty="0"/>
          </a:p>
        </p:txBody>
      </p:sp>
    </p:spTree>
    <p:extLst>
      <p:ext uri="{BB962C8B-B14F-4D97-AF65-F5344CB8AC3E}">
        <p14:creationId xmlns:p14="http://schemas.microsoft.com/office/powerpoint/2010/main" val="135027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stretch>
            <a:fillRect/>
          </a:stretch>
        </a:blipFill>
        <a:effectLst/>
      </p:bgPr>
    </p:bg>
    <p:spTree>
      <p:nvGrpSpPr>
        <p:cNvPr id="1" name="Shape 111"/>
        <p:cNvGrpSpPr/>
        <p:nvPr/>
      </p:nvGrpSpPr>
      <p:grpSpPr>
        <a:xfrm>
          <a:off x="0" y="0"/>
          <a:ext cx="0" cy="0"/>
          <a:chOff x="0" y="0"/>
          <a:chExt cx="0" cy="0"/>
        </a:xfrm>
      </p:grpSpPr>
      <p:sp>
        <p:nvSpPr>
          <p:cNvPr id="112" name="Google Shape;112;p5"/>
          <p:cNvSpPr/>
          <p:nvPr/>
        </p:nvSpPr>
        <p:spPr>
          <a:xfrm rot="-5400000">
            <a:off x="9466334" y="4132310"/>
            <a:ext cx="2658983" cy="2792369"/>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5"/>
          <p:cNvSpPr txBox="1">
            <a:spLocks noGrp="1"/>
          </p:cNvSpPr>
          <p:nvPr>
            <p:ph type="title"/>
          </p:nvPr>
        </p:nvSpPr>
        <p:spPr>
          <a:xfrm>
            <a:off x="2512733" y="3677667"/>
            <a:ext cx="3376800" cy="625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933" b="1">
                <a:solidFill>
                  <a:schemeClr val="accent1"/>
                </a:solidFill>
              </a:defRPr>
            </a:lvl1pPr>
            <a:lvl2pPr lvl="1" algn="ctr" rtl="0">
              <a:spcBef>
                <a:spcPts val="0"/>
              </a:spcBef>
              <a:spcAft>
                <a:spcPts val="0"/>
              </a:spcAft>
              <a:buClr>
                <a:schemeClr val="accent3"/>
              </a:buClr>
              <a:buSzPts val="1800"/>
              <a:buNone/>
              <a:defRPr sz="2400">
                <a:solidFill>
                  <a:schemeClr val="accent3"/>
                </a:solidFill>
              </a:defRPr>
            </a:lvl2pPr>
            <a:lvl3pPr lvl="2" algn="ctr" rtl="0">
              <a:spcBef>
                <a:spcPts val="0"/>
              </a:spcBef>
              <a:spcAft>
                <a:spcPts val="0"/>
              </a:spcAft>
              <a:buClr>
                <a:schemeClr val="accent3"/>
              </a:buClr>
              <a:buSzPts val="1800"/>
              <a:buNone/>
              <a:defRPr sz="2400">
                <a:solidFill>
                  <a:schemeClr val="accent3"/>
                </a:solidFill>
              </a:defRPr>
            </a:lvl3pPr>
            <a:lvl4pPr lvl="3" algn="ctr" rtl="0">
              <a:spcBef>
                <a:spcPts val="0"/>
              </a:spcBef>
              <a:spcAft>
                <a:spcPts val="0"/>
              </a:spcAft>
              <a:buClr>
                <a:schemeClr val="accent3"/>
              </a:buClr>
              <a:buSzPts val="1800"/>
              <a:buNone/>
              <a:defRPr sz="2400">
                <a:solidFill>
                  <a:schemeClr val="accent3"/>
                </a:solidFill>
              </a:defRPr>
            </a:lvl4pPr>
            <a:lvl5pPr lvl="4" algn="ctr" rtl="0">
              <a:spcBef>
                <a:spcPts val="0"/>
              </a:spcBef>
              <a:spcAft>
                <a:spcPts val="0"/>
              </a:spcAft>
              <a:buClr>
                <a:schemeClr val="accent3"/>
              </a:buClr>
              <a:buSzPts val="1800"/>
              <a:buNone/>
              <a:defRPr sz="2400">
                <a:solidFill>
                  <a:schemeClr val="accent3"/>
                </a:solidFill>
              </a:defRPr>
            </a:lvl5pPr>
            <a:lvl6pPr lvl="5" algn="ctr" rtl="0">
              <a:spcBef>
                <a:spcPts val="0"/>
              </a:spcBef>
              <a:spcAft>
                <a:spcPts val="0"/>
              </a:spcAft>
              <a:buClr>
                <a:schemeClr val="accent3"/>
              </a:buClr>
              <a:buSzPts val="1800"/>
              <a:buNone/>
              <a:defRPr sz="2400">
                <a:solidFill>
                  <a:schemeClr val="accent3"/>
                </a:solidFill>
              </a:defRPr>
            </a:lvl6pPr>
            <a:lvl7pPr lvl="6" algn="ctr" rtl="0">
              <a:spcBef>
                <a:spcPts val="0"/>
              </a:spcBef>
              <a:spcAft>
                <a:spcPts val="0"/>
              </a:spcAft>
              <a:buClr>
                <a:schemeClr val="accent3"/>
              </a:buClr>
              <a:buSzPts val="1800"/>
              <a:buNone/>
              <a:defRPr sz="2400">
                <a:solidFill>
                  <a:schemeClr val="accent3"/>
                </a:solidFill>
              </a:defRPr>
            </a:lvl7pPr>
            <a:lvl8pPr lvl="7" algn="ctr" rtl="0">
              <a:spcBef>
                <a:spcPts val="0"/>
              </a:spcBef>
              <a:spcAft>
                <a:spcPts val="0"/>
              </a:spcAft>
              <a:buClr>
                <a:schemeClr val="accent3"/>
              </a:buClr>
              <a:buSzPts val="1800"/>
              <a:buNone/>
              <a:defRPr sz="2400">
                <a:solidFill>
                  <a:schemeClr val="accent3"/>
                </a:solidFill>
              </a:defRPr>
            </a:lvl8pPr>
            <a:lvl9pPr lvl="8" algn="ctr" rtl="0">
              <a:spcBef>
                <a:spcPts val="0"/>
              </a:spcBef>
              <a:spcAft>
                <a:spcPts val="0"/>
              </a:spcAft>
              <a:buClr>
                <a:schemeClr val="accent3"/>
              </a:buClr>
              <a:buSzPts val="1800"/>
              <a:buNone/>
              <a:defRPr sz="2400">
                <a:solidFill>
                  <a:schemeClr val="accent3"/>
                </a:solidFill>
              </a:defRPr>
            </a:lvl9pPr>
          </a:lstStyle>
          <a:p>
            <a:endParaRPr/>
          </a:p>
        </p:txBody>
      </p:sp>
      <p:sp>
        <p:nvSpPr>
          <p:cNvPr id="114" name="Google Shape;114;p5"/>
          <p:cNvSpPr txBox="1">
            <a:spLocks noGrp="1"/>
          </p:cNvSpPr>
          <p:nvPr>
            <p:ph type="subTitle" idx="1"/>
          </p:nvPr>
        </p:nvSpPr>
        <p:spPr>
          <a:xfrm>
            <a:off x="2512735" y="3939800"/>
            <a:ext cx="3440000" cy="14376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867"/>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5" name="Google Shape;115;p5"/>
          <p:cNvSpPr txBox="1">
            <a:spLocks noGrp="1"/>
          </p:cNvSpPr>
          <p:nvPr>
            <p:ph type="title" idx="2"/>
          </p:nvPr>
        </p:nvSpPr>
        <p:spPr>
          <a:xfrm>
            <a:off x="6239267" y="3677667"/>
            <a:ext cx="3440000" cy="625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933" b="1">
                <a:solidFill>
                  <a:schemeClr val="accent4"/>
                </a:solidFill>
              </a:defRPr>
            </a:lvl1pPr>
            <a:lvl2pPr lvl="1" algn="ctr" rtl="0">
              <a:spcBef>
                <a:spcPts val="0"/>
              </a:spcBef>
              <a:spcAft>
                <a:spcPts val="0"/>
              </a:spcAft>
              <a:buClr>
                <a:schemeClr val="accent3"/>
              </a:buClr>
              <a:buSzPts val="1800"/>
              <a:buNone/>
              <a:defRPr sz="2400">
                <a:solidFill>
                  <a:schemeClr val="accent3"/>
                </a:solidFill>
              </a:defRPr>
            </a:lvl2pPr>
            <a:lvl3pPr lvl="2" algn="ctr" rtl="0">
              <a:spcBef>
                <a:spcPts val="0"/>
              </a:spcBef>
              <a:spcAft>
                <a:spcPts val="0"/>
              </a:spcAft>
              <a:buClr>
                <a:schemeClr val="accent3"/>
              </a:buClr>
              <a:buSzPts val="1800"/>
              <a:buNone/>
              <a:defRPr sz="2400">
                <a:solidFill>
                  <a:schemeClr val="accent3"/>
                </a:solidFill>
              </a:defRPr>
            </a:lvl3pPr>
            <a:lvl4pPr lvl="3" algn="ctr" rtl="0">
              <a:spcBef>
                <a:spcPts val="0"/>
              </a:spcBef>
              <a:spcAft>
                <a:spcPts val="0"/>
              </a:spcAft>
              <a:buClr>
                <a:schemeClr val="accent3"/>
              </a:buClr>
              <a:buSzPts val="1800"/>
              <a:buNone/>
              <a:defRPr sz="2400">
                <a:solidFill>
                  <a:schemeClr val="accent3"/>
                </a:solidFill>
              </a:defRPr>
            </a:lvl4pPr>
            <a:lvl5pPr lvl="4" algn="ctr" rtl="0">
              <a:spcBef>
                <a:spcPts val="0"/>
              </a:spcBef>
              <a:spcAft>
                <a:spcPts val="0"/>
              </a:spcAft>
              <a:buClr>
                <a:schemeClr val="accent3"/>
              </a:buClr>
              <a:buSzPts val="1800"/>
              <a:buNone/>
              <a:defRPr sz="2400">
                <a:solidFill>
                  <a:schemeClr val="accent3"/>
                </a:solidFill>
              </a:defRPr>
            </a:lvl5pPr>
            <a:lvl6pPr lvl="5" algn="ctr" rtl="0">
              <a:spcBef>
                <a:spcPts val="0"/>
              </a:spcBef>
              <a:spcAft>
                <a:spcPts val="0"/>
              </a:spcAft>
              <a:buClr>
                <a:schemeClr val="accent3"/>
              </a:buClr>
              <a:buSzPts val="1800"/>
              <a:buNone/>
              <a:defRPr sz="2400">
                <a:solidFill>
                  <a:schemeClr val="accent3"/>
                </a:solidFill>
              </a:defRPr>
            </a:lvl6pPr>
            <a:lvl7pPr lvl="6" algn="ctr" rtl="0">
              <a:spcBef>
                <a:spcPts val="0"/>
              </a:spcBef>
              <a:spcAft>
                <a:spcPts val="0"/>
              </a:spcAft>
              <a:buClr>
                <a:schemeClr val="accent3"/>
              </a:buClr>
              <a:buSzPts val="1800"/>
              <a:buNone/>
              <a:defRPr sz="2400">
                <a:solidFill>
                  <a:schemeClr val="accent3"/>
                </a:solidFill>
              </a:defRPr>
            </a:lvl7pPr>
            <a:lvl8pPr lvl="7" algn="ctr" rtl="0">
              <a:spcBef>
                <a:spcPts val="0"/>
              </a:spcBef>
              <a:spcAft>
                <a:spcPts val="0"/>
              </a:spcAft>
              <a:buClr>
                <a:schemeClr val="accent3"/>
              </a:buClr>
              <a:buSzPts val="1800"/>
              <a:buNone/>
              <a:defRPr sz="2400">
                <a:solidFill>
                  <a:schemeClr val="accent3"/>
                </a:solidFill>
              </a:defRPr>
            </a:lvl8pPr>
            <a:lvl9pPr lvl="8" algn="ctr" rtl="0">
              <a:spcBef>
                <a:spcPts val="0"/>
              </a:spcBef>
              <a:spcAft>
                <a:spcPts val="0"/>
              </a:spcAft>
              <a:buClr>
                <a:schemeClr val="accent3"/>
              </a:buClr>
              <a:buSzPts val="1800"/>
              <a:buNone/>
              <a:defRPr sz="2400">
                <a:solidFill>
                  <a:schemeClr val="accent3"/>
                </a:solidFill>
              </a:defRPr>
            </a:lvl9pPr>
          </a:lstStyle>
          <a:p>
            <a:endParaRPr/>
          </a:p>
        </p:txBody>
      </p:sp>
      <p:sp>
        <p:nvSpPr>
          <p:cNvPr id="116" name="Google Shape;116;p5"/>
          <p:cNvSpPr txBox="1">
            <a:spLocks noGrp="1"/>
          </p:cNvSpPr>
          <p:nvPr>
            <p:ph type="subTitle" idx="3"/>
          </p:nvPr>
        </p:nvSpPr>
        <p:spPr>
          <a:xfrm>
            <a:off x="6239252" y="3939800"/>
            <a:ext cx="3440000" cy="14376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867"/>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7" name="Google Shape;117;p5"/>
          <p:cNvSpPr txBox="1">
            <a:spLocks noGrp="1"/>
          </p:cNvSpPr>
          <p:nvPr>
            <p:ph type="title" idx="4"/>
          </p:nvPr>
        </p:nvSpPr>
        <p:spPr>
          <a:xfrm>
            <a:off x="831200" y="593367"/>
            <a:ext cx="1040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5"/>
          <p:cNvSpPr/>
          <p:nvPr/>
        </p:nvSpPr>
        <p:spPr>
          <a:xfrm>
            <a:off x="1971534" y="193067"/>
            <a:ext cx="10870533" cy="2218500"/>
          </a:xfrm>
          <a:custGeom>
            <a:avLst/>
            <a:gdLst/>
            <a:ahLst/>
            <a:cxnLst/>
            <a:rect l="l" t="t" r="r" b="b"/>
            <a:pathLst>
              <a:path w="326116" h="66555" extrusionOk="0">
                <a:moveTo>
                  <a:pt x="0" y="49362"/>
                </a:moveTo>
                <a:cubicBezTo>
                  <a:pt x="7271" y="49172"/>
                  <a:pt x="17134" y="46268"/>
                  <a:pt x="43626" y="48221"/>
                </a:cubicBezTo>
                <a:cubicBezTo>
                  <a:pt x="70118" y="50174"/>
                  <a:pt x="122520" y="66906"/>
                  <a:pt x="158953" y="61079"/>
                </a:cubicBezTo>
                <a:cubicBezTo>
                  <a:pt x="195386" y="55252"/>
                  <a:pt x="254456" y="22905"/>
                  <a:pt x="262225" y="13261"/>
                </a:cubicBezTo>
                <a:cubicBezTo>
                  <a:pt x="269994" y="3617"/>
                  <a:pt x="214942" y="-2076"/>
                  <a:pt x="205566" y="3215"/>
                </a:cubicBezTo>
                <a:cubicBezTo>
                  <a:pt x="196190" y="8506"/>
                  <a:pt x="196993" y="34759"/>
                  <a:pt x="205967" y="45006"/>
                </a:cubicBezTo>
                <a:cubicBezTo>
                  <a:pt x="214941" y="55253"/>
                  <a:pt x="239387" y="72197"/>
                  <a:pt x="259412" y="64696"/>
                </a:cubicBezTo>
                <a:cubicBezTo>
                  <a:pt x="279437" y="57195"/>
                  <a:pt x="314999" y="10783"/>
                  <a:pt x="326116" y="0"/>
                </a:cubicBezTo>
              </a:path>
            </a:pathLst>
          </a:custGeom>
          <a:noFill/>
          <a:ln w="19050" cap="flat" cmpd="sng">
            <a:solidFill>
              <a:schemeClr val="dk2"/>
            </a:solidFill>
            <a:prstDash val="dash"/>
            <a:round/>
            <a:headEnd type="none" w="med" len="med"/>
            <a:tailEnd type="none" w="med" len="med"/>
          </a:ln>
        </p:spPr>
      </p:sp>
      <p:sp>
        <p:nvSpPr>
          <p:cNvPr id="119" name="Google Shape;119;p5"/>
          <p:cNvSpPr/>
          <p:nvPr/>
        </p:nvSpPr>
        <p:spPr>
          <a:xfrm rot="5400000">
            <a:off x="2348701" y="3317035"/>
            <a:ext cx="989272" cy="6092661"/>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5"/>
          <p:cNvSpPr/>
          <p:nvPr/>
        </p:nvSpPr>
        <p:spPr>
          <a:xfrm>
            <a:off x="10409868" y="1716834"/>
            <a:ext cx="418633" cy="484500"/>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5"/>
          <p:cNvSpPr/>
          <p:nvPr/>
        </p:nvSpPr>
        <p:spPr>
          <a:xfrm rot="-5400000">
            <a:off x="235794" y="5662149"/>
            <a:ext cx="219581" cy="19361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5"/>
          <p:cNvSpPr/>
          <p:nvPr/>
        </p:nvSpPr>
        <p:spPr>
          <a:xfrm rot="-5400000">
            <a:off x="434536" y="5304255"/>
            <a:ext cx="132647" cy="11694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5"/>
          <p:cNvSpPr/>
          <p:nvPr/>
        </p:nvSpPr>
        <p:spPr>
          <a:xfrm rot="-5400000">
            <a:off x="11034096" y="4227548"/>
            <a:ext cx="483296" cy="42617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4" name="Google Shape;124;p5"/>
          <p:cNvGrpSpPr/>
          <p:nvPr/>
        </p:nvGrpSpPr>
        <p:grpSpPr>
          <a:xfrm>
            <a:off x="510934" y="1687865"/>
            <a:ext cx="2001793" cy="1658921"/>
            <a:chOff x="342375" y="1514048"/>
            <a:chExt cx="1501345" cy="1244191"/>
          </a:xfrm>
        </p:grpSpPr>
        <p:grpSp>
          <p:nvGrpSpPr>
            <p:cNvPr id="125" name="Google Shape;125;p5"/>
            <p:cNvGrpSpPr/>
            <p:nvPr/>
          </p:nvGrpSpPr>
          <p:grpSpPr>
            <a:xfrm rot="-5400000">
              <a:off x="553936" y="1302487"/>
              <a:ext cx="1078222" cy="1501345"/>
              <a:chOff x="2436900" y="700925"/>
              <a:chExt cx="667175" cy="929050"/>
            </a:xfrm>
          </p:grpSpPr>
          <p:sp>
            <p:nvSpPr>
              <p:cNvPr id="126" name="Google Shape;126;p5"/>
              <p:cNvSpPr/>
              <p:nvPr/>
            </p:nvSpPr>
            <p:spPr>
              <a:xfrm>
                <a:off x="2476950" y="791850"/>
                <a:ext cx="581275" cy="701350"/>
              </a:xfrm>
              <a:custGeom>
                <a:avLst/>
                <a:gdLst/>
                <a:ahLst/>
                <a:cxnLst/>
                <a:rect l="l" t="t" r="r" b="b"/>
                <a:pathLst>
                  <a:path w="23251" h="28054" extrusionOk="0">
                    <a:moveTo>
                      <a:pt x="11041" y="0"/>
                    </a:moveTo>
                    <a:lnTo>
                      <a:pt x="10875" y="134"/>
                    </a:lnTo>
                    <a:cubicBezTo>
                      <a:pt x="5838" y="3836"/>
                      <a:pt x="0" y="5904"/>
                      <a:pt x="0" y="5904"/>
                    </a:cubicBezTo>
                    <a:cubicBezTo>
                      <a:pt x="3036" y="12242"/>
                      <a:pt x="9907" y="24484"/>
                      <a:pt x="12409" y="28054"/>
                    </a:cubicBezTo>
                    <a:cubicBezTo>
                      <a:pt x="12409" y="28054"/>
                      <a:pt x="17379" y="26252"/>
                      <a:pt x="23250" y="20315"/>
                    </a:cubicBezTo>
                    <a:cubicBezTo>
                      <a:pt x="21716" y="17846"/>
                      <a:pt x="14944" y="6004"/>
                      <a:pt x="11041"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2436900" y="700925"/>
                <a:ext cx="316100" cy="238550"/>
              </a:xfrm>
              <a:custGeom>
                <a:avLst/>
                <a:gdLst/>
                <a:ahLst/>
                <a:cxnLst/>
                <a:rect l="l" t="t" r="r" b="b"/>
                <a:pathLst>
                  <a:path w="12644" h="9542" extrusionOk="0">
                    <a:moveTo>
                      <a:pt x="8791" y="0"/>
                    </a:moveTo>
                    <a:cubicBezTo>
                      <a:pt x="5994" y="0"/>
                      <a:pt x="470" y="2115"/>
                      <a:pt x="101" y="5772"/>
                    </a:cubicBezTo>
                    <a:cubicBezTo>
                      <a:pt x="1" y="6172"/>
                      <a:pt x="601" y="7540"/>
                      <a:pt x="1535" y="9541"/>
                    </a:cubicBezTo>
                    <a:cubicBezTo>
                      <a:pt x="1535" y="9541"/>
                      <a:pt x="7373" y="7473"/>
                      <a:pt x="12443" y="3771"/>
                    </a:cubicBezTo>
                    <a:lnTo>
                      <a:pt x="12643" y="3637"/>
                    </a:lnTo>
                    <a:cubicBezTo>
                      <a:pt x="11342" y="1702"/>
                      <a:pt x="10342" y="368"/>
                      <a:pt x="9975" y="201"/>
                    </a:cubicBezTo>
                    <a:cubicBezTo>
                      <a:pt x="9694" y="66"/>
                      <a:pt x="9285" y="0"/>
                      <a:pt x="879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2786325" y="1298875"/>
                <a:ext cx="317750" cy="331100"/>
              </a:xfrm>
              <a:custGeom>
                <a:avLst/>
                <a:gdLst/>
                <a:ahLst/>
                <a:cxnLst/>
                <a:rect l="l" t="t" r="r" b="b"/>
                <a:pathLst>
                  <a:path w="12710" h="13244" extrusionOk="0">
                    <a:moveTo>
                      <a:pt x="10842" y="0"/>
                    </a:moveTo>
                    <a:cubicBezTo>
                      <a:pt x="4971" y="5938"/>
                      <a:pt x="1" y="7773"/>
                      <a:pt x="1" y="7773"/>
                    </a:cubicBezTo>
                    <a:cubicBezTo>
                      <a:pt x="368" y="8306"/>
                      <a:pt x="634" y="8707"/>
                      <a:pt x="801" y="8773"/>
                    </a:cubicBezTo>
                    <a:cubicBezTo>
                      <a:pt x="2196" y="9703"/>
                      <a:pt x="8481" y="13243"/>
                      <a:pt x="9954" y="13243"/>
                    </a:cubicBezTo>
                    <a:cubicBezTo>
                      <a:pt x="9961" y="13243"/>
                      <a:pt x="9968" y="13243"/>
                      <a:pt x="9974" y="13243"/>
                    </a:cubicBezTo>
                    <a:cubicBezTo>
                      <a:pt x="11342" y="13243"/>
                      <a:pt x="12376" y="11842"/>
                      <a:pt x="12510" y="11242"/>
                    </a:cubicBezTo>
                    <a:cubicBezTo>
                      <a:pt x="12710" y="10174"/>
                      <a:pt x="12009" y="1602"/>
                      <a:pt x="11075" y="434"/>
                    </a:cubicBezTo>
                    <a:cubicBezTo>
                      <a:pt x="11042" y="367"/>
                      <a:pt x="10975" y="234"/>
                      <a:pt x="1084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2496950" y="811700"/>
                <a:ext cx="283625" cy="192975"/>
              </a:xfrm>
              <a:custGeom>
                <a:avLst/>
                <a:gdLst/>
                <a:ahLst/>
                <a:cxnLst/>
                <a:rect l="l" t="t" r="r" b="b"/>
                <a:pathLst>
                  <a:path w="11345" h="7719" extrusionOk="0">
                    <a:moveTo>
                      <a:pt x="10808" y="741"/>
                    </a:moveTo>
                    <a:cubicBezTo>
                      <a:pt x="10808" y="907"/>
                      <a:pt x="10775" y="1041"/>
                      <a:pt x="10642" y="1208"/>
                    </a:cubicBezTo>
                    <a:cubicBezTo>
                      <a:pt x="10608" y="1274"/>
                      <a:pt x="10542" y="1341"/>
                      <a:pt x="10441" y="1408"/>
                    </a:cubicBezTo>
                    <a:cubicBezTo>
                      <a:pt x="9908" y="1541"/>
                      <a:pt x="9441" y="1841"/>
                      <a:pt x="8940" y="2108"/>
                    </a:cubicBezTo>
                    <a:cubicBezTo>
                      <a:pt x="9608" y="1708"/>
                      <a:pt x="10241" y="1241"/>
                      <a:pt x="10808" y="741"/>
                    </a:cubicBezTo>
                    <a:close/>
                    <a:moveTo>
                      <a:pt x="2479" y="6502"/>
                    </a:moveTo>
                    <a:cubicBezTo>
                      <a:pt x="2381" y="6550"/>
                      <a:pt x="2282" y="6597"/>
                      <a:pt x="2182" y="6643"/>
                    </a:cubicBezTo>
                    <a:lnTo>
                      <a:pt x="2182" y="6643"/>
                    </a:lnTo>
                    <a:cubicBezTo>
                      <a:pt x="2221" y="6623"/>
                      <a:pt x="2261" y="6602"/>
                      <a:pt x="2302" y="6578"/>
                    </a:cubicBezTo>
                    <a:cubicBezTo>
                      <a:pt x="2361" y="6553"/>
                      <a:pt x="2420" y="6527"/>
                      <a:pt x="2479" y="6502"/>
                    </a:cubicBezTo>
                    <a:close/>
                    <a:moveTo>
                      <a:pt x="1912" y="6762"/>
                    </a:moveTo>
                    <a:lnTo>
                      <a:pt x="1912" y="6762"/>
                    </a:lnTo>
                    <a:cubicBezTo>
                      <a:pt x="1611" y="6890"/>
                      <a:pt x="1296" y="7007"/>
                      <a:pt x="968" y="7112"/>
                    </a:cubicBezTo>
                    <a:lnTo>
                      <a:pt x="1235" y="7012"/>
                    </a:lnTo>
                    <a:lnTo>
                      <a:pt x="1602" y="6878"/>
                    </a:lnTo>
                    <a:cubicBezTo>
                      <a:pt x="1715" y="6836"/>
                      <a:pt x="1815" y="6800"/>
                      <a:pt x="1912" y="6762"/>
                    </a:cubicBezTo>
                    <a:close/>
                    <a:moveTo>
                      <a:pt x="10911" y="0"/>
                    </a:moveTo>
                    <a:cubicBezTo>
                      <a:pt x="10867" y="0"/>
                      <a:pt x="10821" y="13"/>
                      <a:pt x="10775" y="40"/>
                    </a:cubicBezTo>
                    <a:cubicBezTo>
                      <a:pt x="9074" y="1174"/>
                      <a:pt x="7439" y="2375"/>
                      <a:pt x="5638" y="3409"/>
                    </a:cubicBezTo>
                    <a:cubicBezTo>
                      <a:pt x="3903" y="4443"/>
                      <a:pt x="2069" y="5511"/>
                      <a:pt x="134" y="6245"/>
                    </a:cubicBezTo>
                    <a:cubicBezTo>
                      <a:pt x="67" y="6278"/>
                      <a:pt x="1" y="6445"/>
                      <a:pt x="134" y="6445"/>
                    </a:cubicBezTo>
                    <a:cubicBezTo>
                      <a:pt x="229" y="6458"/>
                      <a:pt x="323" y="6465"/>
                      <a:pt x="417" y="6465"/>
                    </a:cubicBezTo>
                    <a:cubicBezTo>
                      <a:pt x="1250" y="6465"/>
                      <a:pt x="2050" y="5967"/>
                      <a:pt x="2769" y="5577"/>
                    </a:cubicBezTo>
                    <a:cubicBezTo>
                      <a:pt x="3737" y="5110"/>
                      <a:pt x="4671" y="4577"/>
                      <a:pt x="5638" y="4043"/>
                    </a:cubicBezTo>
                    <a:cubicBezTo>
                      <a:pt x="6505" y="3543"/>
                      <a:pt x="7339" y="3042"/>
                      <a:pt x="8240" y="2509"/>
                    </a:cubicBezTo>
                    <a:lnTo>
                      <a:pt x="8240" y="2509"/>
                    </a:lnTo>
                    <a:cubicBezTo>
                      <a:pt x="7306" y="3076"/>
                      <a:pt x="6405" y="3709"/>
                      <a:pt x="5471" y="4276"/>
                    </a:cubicBezTo>
                    <a:cubicBezTo>
                      <a:pt x="4437" y="4910"/>
                      <a:pt x="3403" y="5544"/>
                      <a:pt x="2269" y="5978"/>
                    </a:cubicBezTo>
                    <a:cubicBezTo>
                      <a:pt x="1602" y="6278"/>
                      <a:pt x="101" y="6545"/>
                      <a:pt x="301" y="7545"/>
                    </a:cubicBezTo>
                    <a:cubicBezTo>
                      <a:pt x="330" y="7632"/>
                      <a:pt x="434" y="7719"/>
                      <a:pt x="548" y="7719"/>
                    </a:cubicBezTo>
                    <a:cubicBezTo>
                      <a:pt x="565" y="7719"/>
                      <a:pt x="583" y="7717"/>
                      <a:pt x="601" y="7712"/>
                    </a:cubicBezTo>
                    <a:cubicBezTo>
                      <a:pt x="2836" y="6878"/>
                      <a:pt x="4904" y="5544"/>
                      <a:pt x="6906" y="4243"/>
                    </a:cubicBezTo>
                    <a:cubicBezTo>
                      <a:pt x="7940" y="3576"/>
                      <a:pt x="8974" y="2942"/>
                      <a:pt x="9941" y="2175"/>
                    </a:cubicBezTo>
                    <a:cubicBezTo>
                      <a:pt x="10141" y="2008"/>
                      <a:pt x="10341" y="1841"/>
                      <a:pt x="10542" y="1608"/>
                    </a:cubicBezTo>
                    <a:cubicBezTo>
                      <a:pt x="10742" y="1541"/>
                      <a:pt x="10942" y="1508"/>
                      <a:pt x="11142" y="1441"/>
                    </a:cubicBezTo>
                    <a:cubicBezTo>
                      <a:pt x="11180" y="1464"/>
                      <a:pt x="11214" y="1473"/>
                      <a:pt x="11240" y="1473"/>
                    </a:cubicBezTo>
                    <a:cubicBezTo>
                      <a:pt x="11329" y="1473"/>
                      <a:pt x="11345" y="1374"/>
                      <a:pt x="11242" y="1374"/>
                    </a:cubicBezTo>
                    <a:lnTo>
                      <a:pt x="10875" y="1374"/>
                    </a:lnTo>
                    <a:cubicBezTo>
                      <a:pt x="10908" y="1341"/>
                      <a:pt x="10942" y="1274"/>
                      <a:pt x="10942" y="1208"/>
                    </a:cubicBezTo>
                    <a:cubicBezTo>
                      <a:pt x="11109" y="907"/>
                      <a:pt x="11309" y="540"/>
                      <a:pt x="11175" y="207"/>
                    </a:cubicBezTo>
                    <a:cubicBezTo>
                      <a:pt x="11127" y="86"/>
                      <a:pt x="11026" y="0"/>
                      <a:pt x="10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5"/>
              <p:cNvSpPr/>
              <p:nvPr/>
            </p:nvSpPr>
            <p:spPr>
              <a:xfrm>
                <a:off x="2512800" y="831200"/>
                <a:ext cx="295225" cy="186650"/>
              </a:xfrm>
              <a:custGeom>
                <a:avLst/>
                <a:gdLst/>
                <a:ahLst/>
                <a:cxnLst/>
                <a:rect l="l" t="t" r="r" b="b"/>
                <a:pathLst>
                  <a:path w="11809" h="7466" extrusionOk="0">
                    <a:moveTo>
                      <a:pt x="10248" y="0"/>
                    </a:moveTo>
                    <a:cubicBezTo>
                      <a:pt x="10209" y="0"/>
                      <a:pt x="10169" y="19"/>
                      <a:pt x="10141" y="61"/>
                    </a:cubicBezTo>
                    <a:cubicBezTo>
                      <a:pt x="9807" y="261"/>
                      <a:pt x="9474" y="494"/>
                      <a:pt x="9240" y="828"/>
                    </a:cubicBezTo>
                    <a:cubicBezTo>
                      <a:pt x="9156" y="940"/>
                      <a:pt x="9238" y="1077"/>
                      <a:pt x="9365" y="1077"/>
                    </a:cubicBezTo>
                    <a:cubicBezTo>
                      <a:pt x="9389" y="1077"/>
                      <a:pt x="9414" y="1072"/>
                      <a:pt x="9441" y="1061"/>
                    </a:cubicBezTo>
                    <a:cubicBezTo>
                      <a:pt x="9641" y="961"/>
                      <a:pt x="9908" y="795"/>
                      <a:pt x="10141" y="761"/>
                    </a:cubicBezTo>
                    <a:cubicBezTo>
                      <a:pt x="10208" y="694"/>
                      <a:pt x="10341" y="694"/>
                      <a:pt x="10475" y="694"/>
                    </a:cubicBezTo>
                    <a:cubicBezTo>
                      <a:pt x="10341" y="1462"/>
                      <a:pt x="6138" y="4230"/>
                      <a:pt x="5638" y="4497"/>
                    </a:cubicBezTo>
                    <a:cubicBezTo>
                      <a:pt x="4804" y="4998"/>
                      <a:pt x="3903" y="5498"/>
                      <a:pt x="3003" y="5965"/>
                    </a:cubicBezTo>
                    <a:cubicBezTo>
                      <a:pt x="2569" y="6198"/>
                      <a:pt x="2035" y="6465"/>
                      <a:pt x="1568" y="6632"/>
                    </a:cubicBezTo>
                    <a:cubicBezTo>
                      <a:pt x="1101" y="6799"/>
                      <a:pt x="601" y="6932"/>
                      <a:pt x="167" y="7132"/>
                    </a:cubicBezTo>
                    <a:cubicBezTo>
                      <a:pt x="0" y="7199"/>
                      <a:pt x="134" y="7466"/>
                      <a:pt x="301" y="7466"/>
                    </a:cubicBezTo>
                    <a:cubicBezTo>
                      <a:pt x="901" y="7466"/>
                      <a:pt x="1502" y="7166"/>
                      <a:pt x="2002" y="6966"/>
                    </a:cubicBezTo>
                    <a:cubicBezTo>
                      <a:pt x="2502" y="6699"/>
                      <a:pt x="3003" y="6465"/>
                      <a:pt x="3470" y="6198"/>
                    </a:cubicBezTo>
                    <a:cubicBezTo>
                      <a:pt x="4604" y="5598"/>
                      <a:pt x="5671" y="4964"/>
                      <a:pt x="6772" y="4330"/>
                    </a:cubicBezTo>
                    <a:cubicBezTo>
                      <a:pt x="7806" y="3663"/>
                      <a:pt x="8840" y="2996"/>
                      <a:pt x="9807" y="2262"/>
                    </a:cubicBezTo>
                    <a:cubicBezTo>
                      <a:pt x="10274" y="1829"/>
                      <a:pt x="11809" y="795"/>
                      <a:pt x="10775" y="61"/>
                    </a:cubicBezTo>
                    <a:cubicBezTo>
                      <a:pt x="10719" y="19"/>
                      <a:pt x="10657" y="0"/>
                      <a:pt x="10597" y="0"/>
                    </a:cubicBezTo>
                    <a:cubicBezTo>
                      <a:pt x="10513" y="0"/>
                      <a:pt x="10433" y="36"/>
                      <a:pt x="10375" y="94"/>
                    </a:cubicBezTo>
                    <a:cubicBezTo>
                      <a:pt x="10355" y="36"/>
                      <a:pt x="10302" y="0"/>
                      <a:pt x="10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2736475" y="1231275"/>
                <a:ext cx="289075" cy="190350"/>
              </a:xfrm>
              <a:custGeom>
                <a:avLst/>
                <a:gdLst/>
                <a:ahLst/>
                <a:cxnLst/>
                <a:rect l="l" t="t" r="r" b="b"/>
                <a:pathLst>
                  <a:path w="11563" h="7614" extrusionOk="0">
                    <a:moveTo>
                      <a:pt x="11116" y="0"/>
                    </a:moveTo>
                    <a:cubicBezTo>
                      <a:pt x="11042" y="0"/>
                      <a:pt x="10965" y="30"/>
                      <a:pt x="10901" y="103"/>
                    </a:cubicBezTo>
                    <a:cubicBezTo>
                      <a:pt x="9300" y="1637"/>
                      <a:pt x="7565" y="3071"/>
                      <a:pt x="5697" y="4272"/>
                    </a:cubicBezTo>
                    <a:cubicBezTo>
                      <a:pt x="4797" y="4839"/>
                      <a:pt x="3863" y="5440"/>
                      <a:pt x="2895" y="5940"/>
                    </a:cubicBezTo>
                    <a:cubicBezTo>
                      <a:pt x="2462" y="6174"/>
                      <a:pt x="1961" y="6440"/>
                      <a:pt x="1461" y="6674"/>
                    </a:cubicBezTo>
                    <a:cubicBezTo>
                      <a:pt x="994" y="6941"/>
                      <a:pt x="460" y="7108"/>
                      <a:pt x="60" y="7441"/>
                    </a:cubicBezTo>
                    <a:cubicBezTo>
                      <a:pt x="0" y="7501"/>
                      <a:pt x="47" y="7613"/>
                      <a:pt x="129" y="7613"/>
                    </a:cubicBezTo>
                    <a:cubicBezTo>
                      <a:pt x="139" y="7613"/>
                      <a:pt x="149" y="7611"/>
                      <a:pt x="160" y="7608"/>
                    </a:cubicBezTo>
                    <a:cubicBezTo>
                      <a:pt x="660" y="7575"/>
                      <a:pt x="1161" y="7274"/>
                      <a:pt x="1594" y="7074"/>
                    </a:cubicBezTo>
                    <a:cubicBezTo>
                      <a:pt x="2095" y="6841"/>
                      <a:pt x="2562" y="6607"/>
                      <a:pt x="3029" y="6340"/>
                    </a:cubicBezTo>
                    <a:cubicBezTo>
                      <a:pt x="4029" y="5807"/>
                      <a:pt x="5030" y="5240"/>
                      <a:pt x="5997" y="4606"/>
                    </a:cubicBezTo>
                    <a:cubicBezTo>
                      <a:pt x="7865" y="3405"/>
                      <a:pt x="9667" y="2004"/>
                      <a:pt x="11335" y="469"/>
                    </a:cubicBezTo>
                    <a:cubicBezTo>
                      <a:pt x="11562" y="292"/>
                      <a:pt x="11349" y="0"/>
                      <a:pt x="1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2754650" y="1261075"/>
                <a:ext cx="284450" cy="190100"/>
              </a:xfrm>
              <a:custGeom>
                <a:avLst/>
                <a:gdLst/>
                <a:ahLst/>
                <a:cxnLst/>
                <a:rect l="l" t="t" r="r" b="b"/>
                <a:pathLst>
                  <a:path w="11378" h="7604" extrusionOk="0">
                    <a:moveTo>
                      <a:pt x="11160" y="1"/>
                    </a:moveTo>
                    <a:cubicBezTo>
                      <a:pt x="11128" y="1"/>
                      <a:pt x="11098" y="14"/>
                      <a:pt x="11075" y="45"/>
                    </a:cubicBezTo>
                    <a:cubicBezTo>
                      <a:pt x="9473" y="1579"/>
                      <a:pt x="7806" y="3047"/>
                      <a:pt x="5971" y="4281"/>
                    </a:cubicBezTo>
                    <a:cubicBezTo>
                      <a:pt x="5104" y="4915"/>
                      <a:pt x="4170" y="5482"/>
                      <a:pt x="3269" y="6049"/>
                    </a:cubicBezTo>
                    <a:cubicBezTo>
                      <a:pt x="2302" y="6583"/>
                      <a:pt x="1301" y="7216"/>
                      <a:pt x="167" y="7383"/>
                    </a:cubicBezTo>
                    <a:cubicBezTo>
                      <a:pt x="33" y="7383"/>
                      <a:pt x="0" y="7583"/>
                      <a:pt x="167" y="7583"/>
                    </a:cubicBezTo>
                    <a:cubicBezTo>
                      <a:pt x="275" y="7597"/>
                      <a:pt x="381" y="7603"/>
                      <a:pt x="486" y="7603"/>
                    </a:cubicBezTo>
                    <a:cubicBezTo>
                      <a:pt x="1416" y="7603"/>
                      <a:pt x="2223" y="7106"/>
                      <a:pt x="3002" y="6716"/>
                    </a:cubicBezTo>
                    <a:cubicBezTo>
                      <a:pt x="4070" y="6116"/>
                      <a:pt x="5070" y="5482"/>
                      <a:pt x="6004" y="4815"/>
                    </a:cubicBezTo>
                    <a:cubicBezTo>
                      <a:pt x="7939" y="3480"/>
                      <a:pt x="9740" y="1979"/>
                      <a:pt x="11275" y="245"/>
                    </a:cubicBezTo>
                    <a:cubicBezTo>
                      <a:pt x="11377" y="142"/>
                      <a:pt x="11263" y="1"/>
                      <a:pt x="11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5"/>
              <p:cNvSpPr/>
              <p:nvPr/>
            </p:nvSpPr>
            <p:spPr>
              <a:xfrm>
                <a:off x="2744850" y="1240600"/>
                <a:ext cx="289350" cy="188500"/>
              </a:xfrm>
              <a:custGeom>
                <a:avLst/>
                <a:gdLst/>
                <a:ahLst/>
                <a:cxnLst/>
                <a:rect l="l" t="t" r="r" b="b"/>
                <a:pathLst>
                  <a:path w="11574" h="7540" extrusionOk="0">
                    <a:moveTo>
                      <a:pt x="11230" y="0"/>
                    </a:moveTo>
                    <a:cubicBezTo>
                      <a:pt x="11176" y="0"/>
                      <a:pt x="11118" y="18"/>
                      <a:pt x="11066" y="63"/>
                    </a:cubicBezTo>
                    <a:cubicBezTo>
                      <a:pt x="7897" y="3199"/>
                      <a:pt x="4128" y="5467"/>
                      <a:pt x="92" y="7368"/>
                    </a:cubicBezTo>
                    <a:cubicBezTo>
                      <a:pt x="1" y="7399"/>
                      <a:pt x="48" y="7539"/>
                      <a:pt x="158" y="7539"/>
                    </a:cubicBezTo>
                    <a:cubicBezTo>
                      <a:pt x="168" y="7539"/>
                      <a:pt x="180" y="7538"/>
                      <a:pt x="192" y="7535"/>
                    </a:cubicBezTo>
                    <a:cubicBezTo>
                      <a:pt x="4362" y="5934"/>
                      <a:pt x="8098" y="3299"/>
                      <a:pt x="11367" y="297"/>
                    </a:cubicBezTo>
                    <a:cubicBezTo>
                      <a:pt x="11574" y="219"/>
                      <a:pt x="11419" y="0"/>
                      <a:pt x="11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2755825" y="1251825"/>
                <a:ext cx="284075" cy="186675"/>
              </a:xfrm>
              <a:custGeom>
                <a:avLst/>
                <a:gdLst/>
                <a:ahLst/>
                <a:cxnLst/>
                <a:rect l="l" t="t" r="r" b="b"/>
                <a:pathLst>
                  <a:path w="11363" h="7467" extrusionOk="0">
                    <a:moveTo>
                      <a:pt x="11040" y="1"/>
                    </a:moveTo>
                    <a:cubicBezTo>
                      <a:pt x="10981" y="1"/>
                      <a:pt x="10918" y="24"/>
                      <a:pt x="10861" y="81"/>
                    </a:cubicBezTo>
                    <a:cubicBezTo>
                      <a:pt x="7592" y="2916"/>
                      <a:pt x="3923" y="5285"/>
                      <a:pt x="86" y="7286"/>
                    </a:cubicBezTo>
                    <a:cubicBezTo>
                      <a:pt x="1" y="7315"/>
                      <a:pt x="62" y="7467"/>
                      <a:pt x="124" y="7467"/>
                    </a:cubicBezTo>
                    <a:cubicBezTo>
                      <a:pt x="134" y="7467"/>
                      <a:pt x="144" y="7462"/>
                      <a:pt x="153" y="7453"/>
                    </a:cubicBezTo>
                    <a:cubicBezTo>
                      <a:pt x="4223" y="5685"/>
                      <a:pt x="7892" y="3250"/>
                      <a:pt x="11161" y="348"/>
                    </a:cubicBezTo>
                    <a:cubicBezTo>
                      <a:pt x="11363" y="222"/>
                      <a:pt x="11222" y="1"/>
                      <a:pt x="1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5"/>
              <p:cNvSpPr/>
              <p:nvPr/>
            </p:nvSpPr>
            <p:spPr>
              <a:xfrm>
                <a:off x="2749625" y="1330025"/>
                <a:ext cx="182125" cy="122325"/>
              </a:xfrm>
              <a:custGeom>
                <a:avLst/>
                <a:gdLst/>
                <a:ahLst/>
                <a:cxnLst/>
                <a:rect l="l" t="t" r="r" b="b"/>
                <a:pathLst>
                  <a:path w="7285" h="4893" extrusionOk="0">
                    <a:moveTo>
                      <a:pt x="7125" y="1"/>
                    </a:moveTo>
                    <a:cubicBezTo>
                      <a:pt x="7098" y="1"/>
                      <a:pt x="7068" y="7"/>
                      <a:pt x="7039" y="22"/>
                    </a:cubicBezTo>
                    <a:cubicBezTo>
                      <a:pt x="6005" y="956"/>
                      <a:pt x="5004" y="1890"/>
                      <a:pt x="3837" y="2691"/>
                    </a:cubicBezTo>
                    <a:cubicBezTo>
                      <a:pt x="3270" y="3124"/>
                      <a:pt x="2669" y="3491"/>
                      <a:pt x="2002" y="3691"/>
                    </a:cubicBezTo>
                    <a:cubicBezTo>
                      <a:pt x="1702" y="3791"/>
                      <a:pt x="1369" y="3891"/>
                      <a:pt x="1102" y="4025"/>
                    </a:cubicBezTo>
                    <a:cubicBezTo>
                      <a:pt x="801" y="4158"/>
                      <a:pt x="368" y="4192"/>
                      <a:pt x="168" y="4458"/>
                    </a:cubicBezTo>
                    <a:cubicBezTo>
                      <a:pt x="1" y="4625"/>
                      <a:pt x="168" y="4859"/>
                      <a:pt x="368" y="4892"/>
                    </a:cubicBezTo>
                    <a:cubicBezTo>
                      <a:pt x="668" y="4892"/>
                      <a:pt x="1035" y="4659"/>
                      <a:pt x="1335" y="4525"/>
                    </a:cubicBezTo>
                    <a:cubicBezTo>
                      <a:pt x="1635" y="4358"/>
                      <a:pt x="1936" y="4192"/>
                      <a:pt x="2202" y="3991"/>
                    </a:cubicBezTo>
                    <a:cubicBezTo>
                      <a:pt x="2770" y="3558"/>
                      <a:pt x="3437" y="3224"/>
                      <a:pt x="4004" y="2857"/>
                    </a:cubicBezTo>
                    <a:cubicBezTo>
                      <a:pt x="5171" y="2123"/>
                      <a:pt x="6305" y="1290"/>
                      <a:pt x="7206" y="189"/>
                    </a:cubicBezTo>
                    <a:cubicBezTo>
                      <a:pt x="7284" y="85"/>
                      <a:pt x="7220" y="1"/>
                      <a:pt x="7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2667900" y="969950"/>
                <a:ext cx="218525" cy="328550"/>
              </a:xfrm>
              <a:custGeom>
                <a:avLst/>
                <a:gdLst/>
                <a:ahLst/>
                <a:cxnLst/>
                <a:rect l="l" t="t" r="r" b="b"/>
                <a:pathLst>
                  <a:path w="8741" h="13142" extrusionOk="0">
                    <a:moveTo>
                      <a:pt x="1802" y="1416"/>
                    </a:moveTo>
                    <a:cubicBezTo>
                      <a:pt x="1936" y="1416"/>
                      <a:pt x="2069" y="1449"/>
                      <a:pt x="2202" y="1516"/>
                    </a:cubicBezTo>
                    <a:cubicBezTo>
                      <a:pt x="2303" y="1549"/>
                      <a:pt x="2436" y="1616"/>
                      <a:pt x="2569" y="1716"/>
                    </a:cubicBezTo>
                    <a:cubicBezTo>
                      <a:pt x="2269" y="1749"/>
                      <a:pt x="2036" y="1916"/>
                      <a:pt x="1802" y="2149"/>
                    </a:cubicBezTo>
                    <a:lnTo>
                      <a:pt x="1802" y="1582"/>
                    </a:lnTo>
                    <a:lnTo>
                      <a:pt x="1802" y="1416"/>
                    </a:lnTo>
                    <a:close/>
                    <a:moveTo>
                      <a:pt x="3149" y="3292"/>
                    </a:moveTo>
                    <a:cubicBezTo>
                      <a:pt x="3186" y="3292"/>
                      <a:pt x="3220" y="3317"/>
                      <a:pt x="3237" y="3350"/>
                    </a:cubicBezTo>
                    <a:cubicBezTo>
                      <a:pt x="3203" y="3384"/>
                      <a:pt x="3136" y="3450"/>
                      <a:pt x="3203" y="3517"/>
                    </a:cubicBezTo>
                    <a:cubicBezTo>
                      <a:pt x="3237" y="4118"/>
                      <a:pt x="3470" y="4718"/>
                      <a:pt x="3737" y="5285"/>
                    </a:cubicBezTo>
                    <a:lnTo>
                      <a:pt x="4604" y="7287"/>
                    </a:lnTo>
                    <a:cubicBezTo>
                      <a:pt x="4704" y="7553"/>
                      <a:pt x="4804" y="7754"/>
                      <a:pt x="4904" y="8020"/>
                    </a:cubicBezTo>
                    <a:cubicBezTo>
                      <a:pt x="4104" y="6719"/>
                      <a:pt x="3470" y="5252"/>
                      <a:pt x="3103" y="3784"/>
                    </a:cubicBezTo>
                    <a:cubicBezTo>
                      <a:pt x="3103" y="3717"/>
                      <a:pt x="2970" y="3417"/>
                      <a:pt x="3036" y="3384"/>
                    </a:cubicBezTo>
                    <a:cubicBezTo>
                      <a:pt x="3070" y="3317"/>
                      <a:pt x="3111" y="3292"/>
                      <a:pt x="3149" y="3292"/>
                    </a:cubicBezTo>
                    <a:close/>
                    <a:moveTo>
                      <a:pt x="2724" y="2524"/>
                    </a:moveTo>
                    <a:cubicBezTo>
                      <a:pt x="2767" y="2524"/>
                      <a:pt x="2816" y="2532"/>
                      <a:pt x="2870" y="2550"/>
                    </a:cubicBezTo>
                    <a:cubicBezTo>
                      <a:pt x="2903" y="2550"/>
                      <a:pt x="2936" y="2583"/>
                      <a:pt x="2970" y="2616"/>
                    </a:cubicBezTo>
                    <a:cubicBezTo>
                      <a:pt x="2903" y="2616"/>
                      <a:pt x="2770" y="2650"/>
                      <a:pt x="2703" y="2750"/>
                    </a:cubicBezTo>
                    <a:cubicBezTo>
                      <a:pt x="2202" y="3184"/>
                      <a:pt x="2536" y="4051"/>
                      <a:pt x="2703" y="4551"/>
                    </a:cubicBezTo>
                    <a:cubicBezTo>
                      <a:pt x="3136" y="6119"/>
                      <a:pt x="3870" y="7687"/>
                      <a:pt x="4804" y="9054"/>
                    </a:cubicBezTo>
                    <a:cubicBezTo>
                      <a:pt x="5205" y="9588"/>
                      <a:pt x="5605" y="10055"/>
                      <a:pt x="6039" y="10556"/>
                    </a:cubicBezTo>
                    <a:cubicBezTo>
                      <a:pt x="6039" y="10589"/>
                      <a:pt x="6039" y="10589"/>
                      <a:pt x="6072" y="10622"/>
                    </a:cubicBezTo>
                    <a:cubicBezTo>
                      <a:pt x="5038" y="9922"/>
                      <a:pt x="4304" y="8521"/>
                      <a:pt x="3737" y="7487"/>
                    </a:cubicBezTo>
                    <a:cubicBezTo>
                      <a:pt x="3203" y="6553"/>
                      <a:pt x="2636" y="5519"/>
                      <a:pt x="2269" y="4418"/>
                    </a:cubicBezTo>
                    <a:cubicBezTo>
                      <a:pt x="2136" y="3917"/>
                      <a:pt x="2102" y="3384"/>
                      <a:pt x="2369" y="2917"/>
                    </a:cubicBezTo>
                    <a:cubicBezTo>
                      <a:pt x="2424" y="2698"/>
                      <a:pt x="2524" y="2524"/>
                      <a:pt x="2724" y="2524"/>
                    </a:cubicBezTo>
                    <a:close/>
                    <a:moveTo>
                      <a:pt x="5094" y="5138"/>
                    </a:moveTo>
                    <a:cubicBezTo>
                      <a:pt x="5708" y="6089"/>
                      <a:pt x="6228" y="7125"/>
                      <a:pt x="6572" y="8221"/>
                    </a:cubicBezTo>
                    <a:cubicBezTo>
                      <a:pt x="6772" y="8788"/>
                      <a:pt x="6906" y="9388"/>
                      <a:pt x="7039" y="9988"/>
                    </a:cubicBezTo>
                    <a:cubicBezTo>
                      <a:pt x="7073" y="10189"/>
                      <a:pt x="7106" y="10389"/>
                      <a:pt x="7139" y="10622"/>
                    </a:cubicBezTo>
                    <a:cubicBezTo>
                      <a:pt x="6973" y="9755"/>
                      <a:pt x="6706" y="8921"/>
                      <a:pt x="6405" y="8087"/>
                    </a:cubicBezTo>
                    <a:cubicBezTo>
                      <a:pt x="6021" y="7081"/>
                      <a:pt x="5584" y="6075"/>
                      <a:pt x="5094" y="5138"/>
                    </a:cubicBezTo>
                    <a:close/>
                    <a:moveTo>
                      <a:pt x="1135" y="2149"/>
                    </a:moveTo>
                    <a:cubicBezTo>
                      <a:pt x="1135" y="2650"/>
                      <a:pt x="1235" y="3217"/>
                      <a:pt x="1369" y="3751"/>
                    </a:cubicBezTo>
                    <a:cubicBezTo>
                      <a:pt x="1369" y="4118"/>
                      <a:pt x="1435" y="4518"/>
                      <a:pt x="1535" y="4885"/>
                    </a:cubicBezTo>
                    <a:cubicBezTo>
                      <a:pt x="1936" y="6453"/>
                      <a:pt x="2703" y="8054"/>
                      <a:pt x="3603" y="9421"/>
                    </a:cubicBezTo>
                    <a:cubicBezTo>
                      <a:pt x="4070" y="10089"/>
                      <a:pt x="4604" y="10756"/>
                      <a:pt x="5138" y="11356"/>
                    </a:cubicBezTo>
                    <a:lnTo>
                      <a:pt x="5171" y="11389"/>
                    </a:lnTo>
                    <a:cubicBezTo>
                      <a:pt x="5071" y="11289"/>
                      <a:pt x="4971" y="11223"/>
                      <a:pt x="4904" y="11189"/>
                    </a:cubicBezTo>
                    <a:lnTo>
                      <a:pt x="4871" y="11123"/>
                    </a:lnTo>
                    <a:cubicBezTo>
                      <a:pt x="4771" y="11056"/>
                      <a:pt x="4704" y="10956"/>
                      <a:pt x="4604" y="10856"/>
                    </a:cubicBezTo>
                    <a:cubicBezTo>
                      <a:pt x="4304" y="10522"/>
                      <a:pt x="4037" y="10222"/>
                      <a:pt x="3770" y="9888"/>
                    </a:cubicBezTo>
                    <a:cubicBezTo>
                      <a:pt x="3603" y="9622"/>
                      <a:pt x="3437" y="9355"/>
                      <a:pt x="3270" y="9088"/>
                    </a:cubicBezTo>
                    <a:cubicBezTo>
                      <a:pt x="2569" y="7854"/>
                      <a:pt x="1969" y="6519"/>
                      <a:pt x="1469" y="5185"/>
                    </a:cubicBezTo>
                    <a:cubicBezTo>
                      <a:pt x="1268" y="4284"/>
                      <a:pt x="1102" y="3384"/>
                      <a:pt x="1102" y="2483"/>
                    </a:cubicBezTo>
                    <a:cubicBezTo>
                      <a:pt x="1102" y="2383"/>
                      <a:pt x="1102" y="2283"/>
                      <a:pt x="1135" y="2149"/>
                    </a:cubicBezTo>
                    <a:close/>
                    <a:moveTo>
                      <a:pt x="1580" y="1"/>
                    </a:moveTo>
                    <a:cubicBezTo>
                      <a:pt x="1340" y="1"/>
                      <a:pt x="1087" y="117"/>
                      <a:pt x="935" y="248"/>
                    </a:cubicBezTo>
                    <a:cubicBezTo>
                      <a:pt x="668" y="448"/>
                      <a:pt x="468" y="715"/>
                      <a:pt x="334" y="1015"/>
                    </a:cubicBezTo>
                    <a:cubicBezTo>
                      <a:pt x="1" y="1416"/>
                      <a:pt x="1" y="2183"/>
                      <a:pt x="1" y="2616"/>
                    </a:cubicBezTo>
                    <a:cubicBezTo>
                      <a:pt x="1" y="3384"/>
                      <a:pt x="134" y="4118"/>
                      <a:pt x="301" y="4851"/>
                    </a:cubicBezTo>
                    <a:cubicBezTo>
                      <a:pt x="501" y="5619"/>
                      <a:pt x="801" y="6419"/>
                      <a:pt x="1135" y="7186"/>
                    </a:cubicBezTo>
                    <a:cubicBezTo>
                      <a:pt x="1435" y="7887"/>
                      <a:pt x="1735" y="8587"/>
                      <a:pt x="2102" y="9255"/>
                    </a:cubicBezTo>
                    <a:cubicBezTo>
                      <a:pt x="2503" y="9955"/>
                      <a:pt x="3103" y="10556"/>
                      <a:pt x="3603" y="11189"/>
                    </a:cubicBezTo>
                    <a:cubicBezTo>
                      <a:pt x="4104" y="11756"/>
                      <a:pt x="4604" y="12424"/>
                      <a:pt x="5271" y="12790"/>
                    </a:cubicBezTo>
                    <a:cubicBezTo>
                      <a:pt x="5575" y="13012"/>
                      <a:pt x="5971" y="13141"/>
                      <a:pt x="6363" y="13141"/>
                    </a:cubicBezTo>
                    <a:cubicBezTo>
                      <a:pt x="6444" y="13141"/>
                      <a:pt x="6525" y="13135"/>
                      <a:pt x="6606" y="13124"/>
                    </a:cubicBezTo>
                    <a:lnTo>
                      <a:pt x="6973" y="13124"/>
                    </a:lnTo>
                    <a:cubicBezTo>
                      <a:pt x="7606" y="13024"/>
                      <a:pt x="8073" y="12524"/>
                      <a:pt x="8273" y="11923"/>
                    </a:cubicBezTo>
                    <a:cubicBezTo>
                      <a:pt x="8407" y="11556"/>
                      <a:pt x="8440" y="11256"/>
                      <a:pt x="8474" y="10922"/>
                    </a:cubicBezTo>
                    <a:cubicBezTo>
                      <a:pt x="8740" y="9455"/>
                      <a:pt x="8273" y="7920"/>
                      <a:pt x="7740" y="6519"/>
                    </a:cubicBezTo>
                    <a:cubicBezTo>
                      <a:pt x="7039" y="4751"/>
                      <a:pt x="6239" y="2950"/>
                      <a:pt x="4804" y="1616"/>
                    </a:cubicBezTo>
                    <a:cubicBezTo>
                      <a:pt x="4137" y="1015"/>
                      <a:pt x="3337" y="548"/>
                      <a:pt x="2469" y="248"/>
                    </a:cubicBezTo>
                    <a:cubicBezTo>
                      <a:pt x="2303" y="215"/>
                      <a:pt x="2136" y="115"/>
                      <a:pt x="1936" y="115"/>
                    </a:cubicBezTo>
                    <a:cubicBezTo>
                      <a:pt x="1831" y="34"/>
                      <a:pt x="1707" y="1"/>
                      <a:pt x="1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 name="Google Shape;137;p5"/>
            <p:cNvGrpSpPr/>
            <p:nvPr/>
          </p:nvGrpSpPr>
          <p:grpSpPr>
            <a:xfrm rot="3498430">
              <a:off x="811223" y="2435989"/>
              <a:ext cx="132379" cy="348680"/>
              <a:chOff x="4670175" y="1180125"/>
              <a:chExt cx="66725" cy="175750"/>
            </a:xfrm>
          </p:grpSpPr>
          <p:sp>
            <p:nvSpPr>
              <p:cNvPr id="138" name="Google Shape;138;p5"/>
              <p:cNvSpPr/>
              <p:nvPr/>
            </p:nvSpPr>
            <p:spPr>
              <a:xfrm>
                <a:off x="4670175" y="1180125"/>
                <a:ext cx="23375" cy="175750"/>
              </a:xfrm>
              <a:custGeom>
                <a:avLst/>
                <a:gdLst/>
                <a:ahLst/>
                <a:cxnLst/>
                <a:rect l="l" t="t" r="r" b="b"/>
                <a:pathLst>
                  <a:path w="935" h="7030" extrusionOk="0">
                    <a:moveTo>
                      <a:pt x="561" y="1"/>
                    </a:moveTo>
                    <a:cubicBezTo>
                      <a:pt x="466" y="1"/>
                      <a:pt x="367" y="59"/>
                      <a:pt x="367" y="180"/>
                    </a:cubicBezTo>
                    <a:cubicBezTo>
                      <a:pt x="267" y="1281"/>
                      <a:pt x="234" y="2382"/>
                      <a:pt x="201" y="3483"/>
                    </a:cubicBezTo>
                    <a:cubicBezTo>
                      <a:pt x="167" y="4017"/>
                      <a:pt x="167" y="4550"/>
                      <a:pt x="100" y="5117"/>
                    </a:cubicBezTo>
                    <a:cubicBezTo>
                      <a:pt x="67" y="5651"/>
                      <a:pt x="0" y="6218"/>
                      <a:pt x="100" y="6785"/>
                    </a:cubicBezTo>
                    <a:cubicBezTo>
                      <a:pt x="156" y="6933"/>
                      <a:pt x="304" y="7030"/>
                      <a:pt x="447" y="7030"/>
                    </a:cubicBezTo>
                    <a:cubicBezTo>
                      <a:pt x="562" y="7030"/>
                      <a:pt x="675" y="6967"/>
                      <a:pt x="734" y="6819"/>
                    </a:cubicBezTo>
                    <a:cubicBezTo>
                      <a:pt x="901" y="6285"/>
                      <a:pt x="868" y="5718"/>
                      <a:pt x="901" y="5151"/>
                    </a:cubicBezTo>
                    <a:cubicBezTo>
                      <a:pt x="901" y="4617"/>
                      <a:pt x="934" y="4017"/>
                      <a:pt x="901" y="3483"/>
                    </a:cubicBezTo>
                    <a:cubicBezTo>
                      <a:pt x="901" y="2349"/>
                      <a:pt x="868" y="1281"/>
                      <a:pt x="734" y="147"/>
                    </a:cubicBezTo>
                    <a:cubicBezTo>
                      <a:pt x="734" y="51"/>
                      <a:pt x="649"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4714375" y="1203700"/>
                <a:ext cx="22525" cy="150675"/>
              </a:xfrm>
              <a:custGeom>
                <a:avLst/>
                <a:gdLst/>
                <a:ahLst/>
                <a:cxnLst/>
                <a:rect l="l" t="t" r="r" b="b"/>
                <a:pathLst>
                  <a:path w="901" h="6027" extrusionOk="0">
                    <a:moveTo>
                      <a:pt x="268" y="0"/>
                    </a:moveTo>
                    <a:cubicBezTo>
                      <a:pt x="173" y="0"/>
                      <a:pt x="83" y="67"/>
                      <a:pt x="100" y="205"/>
                    </a:cubicBezTo>
                    <a:cubicBezTo>
                      <a:pt x="134" y="1172"/>
                      <a:pt x="134" y="2073"/>
                      <a:pt x="134" y="3040"/>
                    </a:cubicBezTo>
                    <a:cubicBezTo>
                      <a:pt x="134" y="3941"/>
                      <a:pt x="0" y="4942"/>
                      <a:pt x="167" y="5876"/>
                    </a:cubicBezTo>
                    <a:cubicBezTo>
                      <a:pt x="221" y="5966"/>
                      <a:pt x="353" y="6027"/>
                      <a:pt x="469" y="6027"/>
                    </a:cubicBezTo>
                    <a:cubicBezTo>
                      <a:pt x="567" y="6027"/>
                      <a:pt x="652" y="5983"/>
                      <a:pt x="667" y="5876"/>
                    </a:cubicBezTo>
                    <a:cubicBezTo>
                      <a:pt x="901" y="4942"/>
                      <a:pt x="801" y="3941"/>
                      <a:pt x="734" y="3040"/>
                    </a:cubicBezTo>
                    <a:cubicBezTo>
                      <a:pt x="667" y="2073"/>
                      <a:pt x="601" y="1105"/>
                      <a:pt x="467" y="171"/>
                    </a:cubicBezTo>
                    <a:cubicBezTo>
                      <a:pt x="451" y="59"/>
                      <a:pt x="357"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 name="Google Shape;140;p5"/>
            <p:cNvGrpSpPr/>
            <p:nvPr/>
          </p:nvGrpSpPr>
          <p:grpSpPr>
            <a:xfrm rot="2555100">
              <a:off x="1411293" y="1604956"/>
              <a:ext cx="363360" cy="242976"/>
              <a:chOff x="5153850" y="1150039"/>
              <a:chExt cx="326100" cy="218061"/>
            </a:xfrm>
          </p:grpSpPr>
          <p:sp>
            <p:nvSpPr>
              <p:cNvPr id="141" name="Google Shape;141;p5"/>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5"/>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5"/>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547590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504950" y="1638300"/>
            <a:ext cx="2628900" cy="2628900"/>
          </a:xfrm>
          <a:custGeom>
            <a:avLst/>
            <a:gdLst>
              <a:gd name="connsiteX0" fmla="*/ 1314450 w 2628900"/>
              <a:gd name="connsiteY0" fmla="*/ 0 h 2628900"/>
              <a:gd name="connsiteX1" fmla="*/ 2628900 w 2628900"/>
              <a:gd name="connsiteY1" fmla="*/ 1314450 h 2628900"/>
              <a:gd name="connsiteX2" fmla="*/ 1314450 w 2628900"/>
              <a:gd name="connsiteY2" fmla="*/ 2628900 h 2628900"/>
              <a:gd name="connsiteX3" fmla="*/ 0 w 2628900"/>
              <a:gd name="connsiteY3" fmla="*/ 1314450 h 2628900"/>
              <a:gd name="connsiteX4" fmla="*/ 1314450 w 2628900"/>
              <a:gd name="connsiteY4" fmla="*/ 0 h 262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900" h="2628900">
                <a:moveTo>
                  <a:pt x="1314450" y="0"/>
                </a:moveTo>
                <a:cubicBezTo>
                  <a:pt x="2040401" y="0"/>
                  <a:pt x="2628900" y="588499"/>
                  <a:pt x="2628900" y="1314450"/>
                </a:cubicBezTo>
                <a:cubicBezTo>
                  <a:pt x="2628900" y="2040401"/>
                  <a:pt x="2040401" y="2628900"/>
                  <a:pt x="1314450" y="2628900"/>
                </a:cubicBezTo>
                <a:cubicBezTo>
                  <a:pt x="588499" y="2628900"/>
                  <a:pt x="0" y="2040401"/>
                  <a:pt x="0" y="1314450"/>
                </a:cubicBezTo>
                <a:cubicBezTo>
                  <a:pt x="0" y="588499"/>
                  <a:pt x="588499" y="0"/>
                  <a:pt x="1314450"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dirty="0"/>
          </a:p>
        </p:txBody>
      </p:sp>
      <p:sp>
        <p:nvSpPr>
          <p:cNvPr id="11" name="图片占位符 10"/>
          <p:cNvSpPr>
            <a:spLocks noGrp="1"/>
          </p:cNvSpPr>
          <p:nvPr>
            <p:ph type="pic" sz="quarter" idx="11"/>
          </p:nvPr>
        </p:nvSpPr>
        <p:spPr>
          <a:xfrm>
            <a:off x="4657725" y="2514600"/>
            <a:ext cx="2628900" cy="2628900"/>
          </a:xfrm>
          <a:custGeom>
            <a:avLst/>
            <a:gdLst>
              <a:gd name="connsiteX0" fmla="*/ 1314450 w 2628900"/>
              <a:gd name="connsiteY0" fmla="*/ 0 h 2628900"/>
              <a:gd name="connsiteX1" fmla="*/ 2628900 w 2628900"/>
              <a:gd name="connsiteY1" fmla="*/ 1314450 h 2628900"/>
              <a:gd name="connsiteX2" fmla="*/ 1314450 w 2628900"/>
              <a:gd name="connsiteY2" fmla="*/ 2628900 h 2628900"/>
              <a:gd name="connsiteX3" fmla="*/ 0 w 2628900"/>
              <a:gd name="connsiteY3" fmla="*/ 1314450 h 2628900"/>
              <a:gd name="connsiteX4" fmla="*/ 1314450 w 2628900"/>
              <a:gd name="connsiteY4" fmla="*/ 0 h 262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900" h="2628900">
                <a:moveTo>
                  <a:pt x="1314450" y="0"/>
                </a:moveTo>
                <a:cubicBezTo>
                  <a:pt x="2040401" y="0"/>
                  <a:pt x="2628900" y="588499"/>
                  <a:pt x="2628900" y="1314450"/>
                </a:cubicBezTo>
                <a:cubicBezTo>
                  <a:pt x="2628900" y="2040401"/>
                  <a:pt x="2040401" y="2628900"/>
                  <a:pt x="1314450" y="2628900"/>
                </a:cubicBezTo>
                <a:cubicBezTo>
                  <a:pt x="588499" y="2628900"/>
                  <a:pt x="0" y="2040401"/>
                  <a:pt x="0" y="1314450"/>
                </a:cubicBezTo>
                <a:cubicBezTo>
                  <a:pt x="0" y="588499"/>
                  <a:pt x="588499" y="0"/>
                  <a:pt x="1314450"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2"/>
          </p:nvPr>
        </p:nvSpPr>
        <p:spPr>
          <a:xfrm>
            <a:off x="7810500" y="1714500"/>
            <a:ext cx="2628900" cy="2628900"/>
          </a:xfrm>
          <a:custGeom>
            <a:avLst/>
            <a:gdLst>
              <a:gd name="connsiteX0" fmla="*/ 1314450 w 2628900"/>
              <a:gd name="connsiteY0" fmla="*/ 0 h 2628900"/>
              <a:gd name="connsiteX1" fmla="*/ 2628900 w 2628900"/>
              <a:gd name="connsiteY1" fmla="*/ 1314450 h 2628900"/>
              <a:gd name="connsiteX2" fmla="*/ 1314450 w 2628900"/>
              <a:gd name="connsiteY2" fmla="*/ 2628900 h 2628900"/>
              <a:gd name="connsiteX3" fmla="*/ 0 w 2628900"/>
              <a:gd name="connsiteY3" fmla="*/ 1314450 h 2628900"/>
              <a:gd name="connsiteX4" fmla="*/ 1314450 w 2628900"/>
              <a:gd name="connsiteY4" fmla="*/ 0 h 262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900" h="2628900">
                <a:moveTo>
                  <a:pt x="1314450" y="0"/>
                </a:moveTo>
                <a:cubicBezTo>
                  <a:pt x="2040401" y="0"/>
                  <a:pt x="2628900" y="588499"/>
                  <a:pt x="2628900" y="1314450"/>
                </a:cubicBezTo>
                <a:cubicBezTo>
                  <a:pt x="2628900" y="2040401"/>
                  <a:pt x="2040401" y="2628900"/>
                  <a:pt x="1314450" y="2628900"/>
                </a:cubicBezTo>
                <a:cubicBezTo>
                  <a:pt x="588499" y="2628900"/>
                  <a:pt x="0" y="2040401"/>
                  <a:pt x="0" y="1314450"/>
                </a:cubicBezTo>
                <a:cubicBezTo>
                  <a:pt x="0" y="588499"/>
                  <a:pt x="588499" y="0"/>
                  <a:pt x="1314450"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4156492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1"/>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7" name="图片占位符 16"/>
          <p:cNvSpPr>
            <a:spLocks noGrp="1"/>
          </p:cNvSpPr>
          <p:nvPr>
            <p:ph type="pic" sz="quarter" idx="10"/>
          </p:nvPr>
        </p:nvSpPr>
        <p:spPr>
          <a:xfrm>
            <a:off x="1743900" y="1980078"/>
            <a:ext cx="3625372" cy="3125320"/>
          </a:xfrm>
          <a:custGeom>
            <a:avLst/>
            <a:gdLst>
              <a:gd name="connsiteX0" fmla="*/ 781331 w 3625372"/>
              <a:gd name="connsiteY0" fmla="*/ 0 h 3125320"/>
              <a:gd name="connsiteX1" fmla="*/ 2844042 w 3625372"/>
              <a:gd name="connsiteY1" fmla="*/ 0 h 3125320"/>
              <a:gd name="connsiteX2" fmla="*/ 3625372 w 3625372"/>
              <a:gd name="connsiteY2" fmla="*/ 1562660 h 3125320"/>
              <a:gd name="connsiteX3" fmla="*/ 2844042 w 3625372"/>
              <a:gd name="connsiteY3" fmla="*/ 3125320 h 3125320"/>
              <a:gd name="connsiteX4" fmla="*/ 781331 w 3625372"/>
              <a:gd name="connsiteY4" fmla="*/ 3125320 h 3125320"/>
              <a:gd name="connsiteX5" fmla="*/ 0 w 3625372"/>
              <a:gd name="connsiteY5" fmla="*/ 1562660 h 312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5372" h="3125320">
                <a:moveTo>
                  <a:pt x="781331" y="0"/>
                </a:moveTo>
                <a:lnTo>
                  <a:pt x="2844042" y="0"/>
                </a:lnTo>
                <a:lnTo>
                  <a:pt x="3625372" y="1562660"/>
                </a:lnTo>
                <a:lnTo>
                  <a:pt x="2844042" y="3125320"/>
                </a:lnTo>
                <a:lnTo>
                  <a:pt x="781331" y="3125320"/>
                </a:lnTo>
                <a:lnTo>
                  <a:pt x="0" y="1562660"/>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6096000" y="1980077"/>
            <a:ext cx="1680751" cy="1448923"/>
          </a:xfrm>
          <a:custGeom>
            <a:avLst/>
            <a:gdLst>
              <a:gd name="connsiteX0" fmla="*/ 362231 w 1680751"/>
              <a:gd name="connsiteY0" fmla="*/ 0 h 1448923"/>
              <a:gd name="connsiteX1" fmla="*/ 1318520 w 1680751"/>
              <a:gd name="connsiteY1" fmla="*/ 0 h 1448923"/>
              <a:gd name="connsiteX2" fmla="*/ 1680751 w 1680751"/>
              <a:gd name="connsiteY2" fmla="*/ 724462 h 1448923"/>
              <a:gd name="connsiteX3" fmla="*/ 1318520 w 1680751"/>
              <a:gd name="connsiteY3" fmla="*/ 1448923 h 1448923"/>
              <a:gd name="connsiteX4" fmla="*/ 362231 w 1680751"/>
              <a:gd name="connsiteY4" fmla="*/ 1448923 h 1448923"/>
              <a:gd name="connsiteX5" fmla="*/ 0 w 1680751"/>
              <a:gd name="connsiteY5" fmla="*/ 724462 h 144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0751" h="1448923">
                <a:moveTo>
                  <a:pt x="362231" y="0"/>
                </a:moveTo>
                <a:lnTo>
                  <a:pt x="1318520" y="0"/>
                </a:lnTo>
                <a:lnTo>
                  <a:pt x="1680751" y="724462"/>
                </a:lnTo>
                <a:lnTo>
                  <a:pt x="1318520" y="1448923"/>
                </a:lnTo>
                <a:lnTo>
                  <a:pt x="362231" y="1448923"/>
                </a:lnTo>
                <a:lnTo>
                  <a:pt x="0" y="724462"/>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8324850" y="1980077"/>
            <a:ext cx="1680751" cy="1448923"/>
          </a:xfrm>
          <a:custGeom>
            <a:avLst/>
            <a:gdLst>
              <a:gd name="connsiteX0" fmla="*/ 362231 w 1680751"/>
              <a:gd name="connsiteY0" fmla="*/ 0 h 1448923"/>
              <a:gd name="connsiteX1" fmla="*/ 1318520 w 1680751"/>
              <a:gd name="connsiteY1" fmla="*/ 0 h 1448923"/>
              <a:gd name="connsiteX2" fmla="*/ 1680751 w 1680751"/>
              <a:gd name="connsiteY2" fmla="*/ 724462 h 1448923"/>
              <a:gd name="connsiteX3" fmla="*/ 1318520 w 1680751"/>
              <a:gd name="connsiteY3" fmla="*/ 1448923 h 1448923"/>
              <a:gd name="connsiteX4" fmla="*/ 362231 w 1680751"/>
              <a:gd name="connsiteY4" fmla="*/ 1448923 h 1448923"/>
              <a:gd name="connsiteX5" fmla="*/ 0 w 1680751"/>
              <a:gd name="connsiteY5" fmla="*/ 724462 h 144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0751" h="1448923">
                <a:moveTo>
                  <a:pt x="362231" y="0"/>
                </a:moveTo>
                <a:lnTo>
                  <a:pt x="1318520" y="0"/>
                </a:lnTo>
                <a:lnTo>
                  <a:pt x="1680751" y="724462"/>
                </a:lnTo>
                <a:lnTo>
                  <a:pt x="1318520" y="1448923"/>
                </a:lnTo>
                <a:lnTo>
                  <a:pt x="362231" y="1448923"/>
                </a:lnTo>
                <a:lnTo>
                  <a:pt x="0" y="724462"/>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4" name="图片占位符 13"/>
          <p:cNvSpPr>
            <a:spLocks noGrp="1"/>
          </p:cNvSpPr>
          <p:nvPr>
            <p:ph type="pic" sz="quarter" idx="13"/>
          </p:nvPr>
        </p:nvSpPr>
        <p:spPr>
          <a:xfrm>
            <a:off x="8324850" y="3656477"/>
            <a:ext cx="1680751" cy="1448923"/>
          </a:xfrm>
          <a:custGeom>
            <a:avLst/>
            <a:gdLst>
              <a:gd name="connsiteX0" fmla="*/ 362231 w 1680751"/>
              <a:gd name="connsiteY0" fmla="*/ 0 h 1448923"/>
              <a:gd name="connsiteX1" fmla="*/ 1318520 w 1680751"/>
              <a:gd name="connsiteY1" fmla="*/ 0 h 1448923"/>
              <a:gd name="connsiteX2" fmla="*/ 1680751 w 1680751"/>
              <a:gd name="connsiteY2" fmla="*/ 724462 h 1448923"/>
              <a:gd name="connsiteX3" fmla="*/ 1318520 w 1680751"/>
              <a:gd name="connsiteY3" fmla="*/ 1448923 h 1448923"/>
              <a:gd name="connsiteX4" fmla="*/ 362231 w 1680751"/>
              <a:gd name="connsiteY4" fmla="*/ 1448923 h 1448923"/>
              <a:gd name="connsiteX5" fmla="*/ 0 w 1680751"/>
              <a:gd name="connsiteY5" fmla="*/ 724462 h 144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0751" h="1448923">
                <a:moveTo>
                  <a:pt x="362231" y="0"/>
                </a:moveTo>
                <a:lnTo>
                  <a:pt x="1318520" y="0"/>
                </a:lnTo>
                <a:lnTo>
                  <a:pt x="1680751" y="724462"/>
                </a:lnTo>
                <a:lnTo>
                  <a:pt x="1318520" y="1448923"/>
                </a:lnTo>
                <a:lnTo>
                  <a:pt x="362231" y="1448923"/>
                </a:lnTo>
                <a:lnTo>
                  <a:pt x="0" y="724462"/>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6" name="图片占位符 15"/>
          <p:cNvSpPr>
            <a:spLocks noGrp="1"/>
          </p:cNvSpPr>
          <p:nvPr>
            <p:ph type="pic" sz="quarter" idx="14"/>
          </p:nvPr>
        </p:nvSpPr>
        <p:spPr>
          <a:xfrm>
            <a:off x="6096000" y="3656477"/>
            <a:ext cx="1680751" cy="1448923"/>
          </a:xfrm>
          <a:custGeom>
            <a:avLst/>
            <a:gdLst>
              <a:gd name="connsiteX0" fmla="*/ 362231 w 1680751"/>
              <a:gd name="connsiteY0" fmla="*/ 0 h 1448923"/>
              <a:gd name="connsiteX1" fmla="*/ 1318520 w 1680751"/>
              <a:gd name="connsiteY1" fmla="*/ 0 h 1448923"/>
              <a:gd name="connsiteX2" fmla="*/ 1680751 w 1680751"/>
              <a:gd name="connsiteY2" fmla="*/ 724462 h 1448923"/>
              <a:gd name="connsiteX3" fmla="*/ 1318520 w 1680751"/>
              <a:gd name="connsiteY3" fmla="*/ 1448923 h 1448923"/>
              <a:gd name="connsiteX4" fmla="*/ 362231 w 1680751"/>
              <a:gd name="connsiteY4" fmla="*/ 1448923 h 1448923"/>
              <a:gd name="connsiteX5" fmla="*/ 0 w 1680751"/>
              <a:gd name="connsiteY5" fmla="*/ 724462 h 144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0751" h="1448923">
                <a:moveTo>
                  <a:pt x="362231" y="0"/>
                </a:moveTo>
                <a:lnTo>
                  <a:pt x="1318520" y="0"/>
                </a:lnTo>
                <a:lnTo>
                  <a:pt x="1680751" y="724462"/>
                </a:lnTo>
                <a:lnTo>
                  <a:pt x="1318520" y="1448923"/>
                </a:lnTo>
                <a:lnTo>
                  <a:pt x="362231" y="1448923"/>
                </a:lnTo>
                <a:lnTo>
                  <a:pt x="0" y="724462"/>
                </a:ln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543416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3" grpId="0" animBg="1"/>
      <p:bldP spid="14" grpId="0" animBg="1"/>
      <p:bldP spid="16"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773837" y="2628900"/>
            <a:ext cx="2463952" cy="2468899"/>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1161977" y="2008453"/>
            <a:ext cx="1567875" cy="1571023"/>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5281774" y="1751508"/>
            <a:ext cx="1872017" cy="1875775"/>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3"/>
          </p:nvPr>
        </p:nvSpPr>
        <p:spPr>
          <a:xfrm>
            <a:off x="9217409" y="1698784"/>
            <a:ext cx="1620446" cy="1623699"/>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4"/>
          </p:nvPr>
        </p:nvSpPr>
        <p:spPr>
          <a:xfrm>
            <a:off x="7197776" y="3170083"/>
            <a:ext cx="1975647" cy="1979613"/>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0949525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0" presetClass="entr" presetSubtype="0" decel="100000" fill="hold" grpId="0" nodeType="withEffect">
                                  <p:stCondLst>
                                    <p:cond delay="2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0" presetClass="entr" presetSubtype="0" decel="100000" fill="hold" grpId="0" nodeType="withEffect">
                                  <p:stCondLst>
                                    <p:cond delay="40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3"/>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par>
                                <p:cTn id="20" presetID="50" presetClass="entr" presetSubtype="0" decel="100000" fill="hold" grpId="0" nodeType="withEffect">
                                  <p:stCondLst>
                                    <p:cond delay="6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3"/>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par>
                                <p:cTn id="25" presetID="50" presetClass="entr" presetSubtype="0" decel="100000" fill="hold" grpId="0" nodeType="withEffect">
                                  <p:stCondLst>
                                    <p:cond delay="80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3"/>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5170170" y="1943100"/>
            <a:ext cx="5791200" cy="3328485"/>
          </a:xfrm>
          <a:prstGeom prst="roundRect">
            <a:avLst>
              <a:gd name="adj" fmla="val 6937"/>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3" name="图片占位符 2"/>
          <p:cNvSpPr>
            <a:spLocks noGrp="1"/>
          </p:cNvSpPr>
          <p:nvPr>
            <p:ph type="pic" sz="quarter" idx="11"/>
          </p:nvPr>
        </p:nvSpPr>
        <p:spPr>
          <a:xfrm>
            <a:off x="1250466" y="1659511"/>
            <a:ext cx="1943928" cy="1947831"/>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4" name="图片占位符 3"/>
          <p:cNvSpPr>
            <a:spLocks noGrp="1"/>
          </p:cNvSpPr>
          <p:nvPr>
            <p:ph type="pic" sz="quarter" idx="12"/>
          </p:nvPr>
        </p:nvSpPr>
        <p:spPr>
          <a:xfrm>
            <a:off x="2927280" y="3429000"/>
            <a:ext cx="1816155" cy="1819801"/>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2916505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14" presetClass="entr" presetSubtype="10" fill="hold" grpId="0" nodeType="withEffect">
                                  <p:stCondLst>
                                    <p:cond delay="500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rot="1021156">
            <a:off x="4112081" y="1708035"/>
            <a:ext cx="2906796" cy="1887957"/>
          </a:xfrm>
          <a:prstGeom prst="roundRect">
            <a:avLst/>
          </a:prstGeom>
          <a:solidFill>
            <a:srgbClr val="EAF7F9"/>
          </a:solidFill>
          <a:ln>
            <a:noFill/>
          </a:ln>
          <a:effectLst>
            <a:outerShdw blurRad="50800" dist="38100" dir="2700000" algn="tl" rotWithShape="0">
              <a:prstClr val="black">
                <a:alpha val="40000"/>
              </a:prstClr>
            </a:outerShdw>
          </a:effectLst>
          <a:scene3d>
            <a:camera prst="perspectiveRelaxedModerately"/>
            <a:lightRig rig="balanced"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Autofit/>
          </a:bodyPr>
          <a:lstStyle>
            <a:lvl1pPr>
              <a:defRPr lang="zh-CN" altLang="en-US" sz="1800">
                <a:solidFill>
                  <a:prstClr val="black"/>
                </a:solidFill>
              </a:defRPr>
            </a:lvl1pPr>
          </a:lstStyle>
          <a:p>
            <a:pPr marL="0" lvl="0" defTabSz="914377"/>
            <a:endParaRPr lang="zh-CN" altLang="en-US"/>
          </a:p>
        </p:txBody>
      </p:sp>
      <p:sp>
        <p:nvSpPr>
          <p:cNvPr id="3" name="图片占位符 2"/>
          <p:cNvSpPr>
            <a:spLocks noGrp="1"/>
          </p:cNvSpPr>
          <p:nvPr>
            <p:ph type="pic" sz="quarter" idx="11"/>
          </p:nvPr>
        </p:nvSpPr>
        <p:spPr>
          <a:xfrm rot="20648115">
            <a:off x="1326510" y="2800403"/>
            <a:ext cx="2438793" cy="2321197"/>
          </a:xfrm>
          <a:prstGeom prst="roundRect">
            <a:avLst/>
          </a:prstGeom>
          <a:solidFill>
            <a:srgbClr val="EAF7F9"/>
          </a:solidFill>
          <a:ln>
            <a:noFill/>
          </a:ln>
          <a:effectLst>
            <a:outerShdw blurRad="50800" dist="38100" dir="2700000" algn="tl" rotWithShape="0">
              <a:prstClr val="black">
                <a:alpha val="40000"/>
              </a:prstClr>
            </a:outerShdw>
          </a:effectLst>
          <a:scene3d>
            <a:camera prst="perspectiveRelaxedModerately"/>
            <a:lightRig rig="balanced"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Autofit/>
          </a:bodyPr>
          <a:lstStyle>
            <a:lvl1pPr>
              <a:defRPr lang="zh-CN" altLang="en-US" sz="1800">
                <a:solidFill>
                  <a:prstClr val="black"/>
                </a:solidFill>
              </a:defRPr>
            </a:lvl1pPr>
          </a:lstStyle>
          <a:p>
            <a:pPr marL="0" lvl="0" defTabSz="914377"/>
            <a:endParaRPr lang="zh-CN" altLang="en-US"/>
          </a:p>
        </p:txBody>
      </p:sp>
      <p:sp>
        <p:nvSpPr>
          <p:cNvPr id="4" name="图片占位符 3"/>
          <p:cNvSpPr>
            <a:spLocks noGrp="1"/>
          </p:cNvSpPr>
          <p:nvPr>
            <p:ph type="pic" sz="quarter" idx="12"/>
          </p:nvPr>
        </p:nvSpPr>
        <p:spPr>
          <a:xfrm>
            <a:off x="7094833" y="2951955"/>
            <a:ext cx="3782398" cy="2456658"/>
          </a:xfrm>
          <a:prstGeom prst="roundRect">
            <a:avLst/>
          </a:prstGeom>
          <a:solidFill>
            <a:srgbClr val="EAF7F9"/>
          </a:solidFill>
          <a:ln>
            <a:noFill/>
          </a:ln>
          <a:effectLst>
            <a:outerShdw blurRad="50800" dist="38100" dir="2700000" algn="tl" rotWithShape="0">
              <a:prstClr val="black">
                <a:alpha val="40000"/>
              </a:prstClr>
            </a:outerShdw>
          </a:effectLst>
          <a:scene3d>
            <a:camera prst="perspectiveRelaxedModerately"/>
            <a:lightRig rig="balanced" dir="t"/>
          </a:scene3d>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noAutofit/>
          </a:bodyPr>
          <a:lstStyle>
            <a:lvl1pPr>
              <a:defRPr lang="zh-CN" altLang="en-US" sz="1800">
                <a:solidFill>
                  <a:prstClr val="black"/>
                </a:solidFill>
              </a:defRPr>
            </a:lvl1pPr>
          </a:lstStyle>
          <a:p>
            <a:pPr marL="0" lvl="0" defTabSz="914377"/>
            <a:endParaRPr lang="zh-CN" altLang="en-US"/>
          </a:p>
        </p:txBody>
      </p:sp>
    </p:spTree>
    <p:extLst>
      <p:ext uri="{BB962C8B-B14F-4D97-AF65-F5344CB8AC3E}">
        <p14:creationId xmlns:p14="http://schemas.microsoft.com/office/powerpoint/2010/main" val="20216809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4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图片占位符 1"/>
          <p:cNvSpPr>
            <a:spLocks noGrp="1"/>
          </p:cNvSpPr>
          <p:nvPr>
            <p:ph type="pic" sz="quarter" idx="11"/>
          </p:nvPr>
        </p:nvSpPr>
        <p:spPr>
          <a:xfrm>
            <a:off x="1055688" y="1584291"/>
            <a:ext cx="3250914" cy="1905078"/>
          </a:xfrm>
          <a:custGeom>
            <a:avLst/>
            <a:gdLst>
              <a:gd name="connsiteX0" fmla="*/ 3000973 w 4623450"/>
              <a:gd name="connsiteY0" fmla="*/ 0 h 2709402"/>
              <a:gd name="connsiteX1" fmla="*/ 3671922 w 4623450"/>
              <a:gd name="connsiteY1" fmla="*/ 674286 h 2709402"/>
              <a:gd name="connsiteX2" fmla="*/ 3671922 w 4623450"/>
              <a:gd name="connsiteY2" fmla="*/ 686545 h 2709402"/>
              <a:gd name="connsiteX3" fmla="*/ 3818311 w 4623450"/>
              <a:gd name="connsiteY3" fmla="*/ 674286 h 2709402"/>
              <a:gd name="connsiteX4" fmla="*/ 4623450 w 4623450"/>
              <a:gd name="connsiteY4" fmla="*/ 1495688 h 2709402"/>
              <a:gd name="connsiteX5" fmla="*/ 3818311 w 4623450"/>
              <a:gd name="connsiteY5" fmla="*/ 2304831 h 2709402"/>
              <a:gd name="connsiteX6" fmla="*/ 3440140 w 4623450"/>
              <a:gd name="connsiteY6" fmla="*/ 2219013 h 2709402"/>
              <a:gd name="connsiteX7" fmla="*/ 2708195 w 4623450"/>
              <a:gd name="connsiteY7" fmla="*/ 2709402 h 2709402"/>
              <a:gd name="connsiteX8" fmla="*/ 2037246 w 4623450"/>
              <a:gd name="connsiteY8" fmla="*/ 2329350 h 2709402"/>
              <a:gd name="connsiteX9" fmla="*/ 1707871 w 4623450"/>
              <a:gd name="connsiteY9" fmla="*/ 2378389 h 2709402"/>
              <a:gd name="connsiteX10" fmla="*/ 1158913 w 4623450"/>
              <a:gd name="connsiteY10" fmla="*/ 2206753 h 2709402"/>
              <a:gd name="connsiteX11" fmla="*/ 658751 w 4623450"/>
              <a:gd name="connsiteY11" fmla="*/ 2451948 h 2709402"/>
              <a:gd name="connsiteX12" fmla="*/ 0 w 4623450"/>
              <a:gd name="connsiteY12" fmla="*/ 1789922 h 2709402"/>
              <a:gd name="connsiteX13" fmla="*/ 658751 w 4623450"/>
              <a:gd name="connsiteY13" fmla="*/ 1140156 h 2709402"/>
              <a:gd name="connsiteX14" fmla="*/ 756343 w 4623450"/>
              <a:gd name="connsiteY14" fmla="*/ 1140156 h 2709402"/>
              <a:gd name="connsiteX15" fmla="*/ 1707871 w 4623450"/>
              <a:gd name="connsiteY15" fmla="*/ 404571 h 2709402"/>
              <a:gd name="connsiteX16" fmla="*/ 2330024 w 4623450"/>
              <a:gd name="connsiteY16" fmla="*/ 625247 h 2709402"/>
              <a:gd name="connsiteX17" fmla="*/ 3000973 w 4623450"/>
              <a:gd name="connsiteY17" fmla="*/ 0 h 270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23450" h="2709402">
                <a:moveTo>
                  <a:pt x="3000973" y="0"/>
                </a:moveTo>
                <a:cubicBezTo>
                  <a:pt x="3379144" y="0"/>
                  <a:pt x="3671922" y="306494"/>
                  <a:pt x="3671922" y="674286"/>
                </a:cubicBezTo>
                <a:cubicBezTo>
                  <a:pt x="3671922" y="686545"/>
                  <a:pt x="3671922" y="686545"/>
                  <a:pt x="3671922" y="686545"/>
                </a:cubicBezTo>
                <a:cubicBezTo>
                  <a:pt x="3720719" y="686545"/>
                  <a:pt x="3769515" y="674286"/>
                  <a:pt x="3818311" y="674286"/>
                </a:cubicBezTo>
                <a:cubicBezTo>
                  <a:pt x="4257478" y="674286"/>
                  <a:pt x="4623450" y="1042078"/>
                  <a:pt x="4623450" y="1495688"/>
                </a:cubicBezTo>
                <a:cubicBezTo>
                  <a:pt x="4623450" y="1937039"/>
                  <a:pt x="4257478" y="2304831"/>
                  <a:pt x="3818311" y="2304831"/>
                </a:cubicBezTo>
                <a:cubicBezTo>
                  <a:pt x="3671922" y="2304831"/>
                  <a:pt x="3549931" y="2268052"/>
                  <a:pt x="3440140" y="2219013"/>
                </a:cubicBezTo>
                <a:cubicBezTo>
                  <a:pt x="3318149" y="2500987"/>
                  <a:pt x="3037570" y="2709402"/>
                  <a:pt x="2708195" y="2709402"/>
                </a:cubicBezTo>
                <a:cubicBezTo>
                  <a:pt x="2427616" y="2709402"/>
                  <a:pt x="2171436" y="2550026"/>
                  <a:pt x="2037246" y="2329350"/>
                </a:cubicBezTo>
                <a:cubicBezTo>
                  <a:pt x="1939653" y="2366129"/>
                  <a:pt x="1829862" y="2378389"/>
                  <a:pt x="1707871" y="2378389"/>
                </a:cubicBezTo>
                <a:cubicBezTo>
                  <a:pt x="1500487" y="2378389"/>
                  <a:pt x="1317500" y="2317091"/>
                  <a:pt x="1158913" y="2206753"/>
                </a:cubicBezTo>
                <a:cubicBezTo>
                  <a:pt x="1036922" y="2353870"/>
                  <a:pt x="853936" y="2451948"/>
                  <a:pt x="658751" y="2451948"/>
                </a:cubicBezTo>
                <a:cubicBezTo>
                  <a:pt x="292778" y="2451948"/>
                  <a:pt x="0" y="2157714"/>
                  <a:pt x="0" y="1789922"/>
                </a:cubicBezTo>
                <a:cubicBezTo>
                  <a:pt x="0" y="1434389"/>
                  <a:pt x="292778" y="1140156"/>
                  <a:pt x="658751" y="1140156"/>
                </a:cubicBezTo>
                <a:cubicBezTo>
                  <a:pt x="695347" y="1140156"/>
                  <a:pt x="719746" y="1140156"/>
                  <a:pt x="756343" y="1140156"/>
                </a:cubicBezTo>
                <a:cubicBezTo>
                  <a:pt x="866135" y="723325"/>
                  <a:pt x="1256505" y="404571"/>
                  <a:pt x="1707871" y="404571"/>
                </a:cubicBezTo>
                <a:cubicBezTo>
                  <a:pt x="1939653" y="404571"/>
                  <a:pt x="2159237" y="490390"/>
                  <a:pt x="2330024" y="625247"/>
                </a:cubicBezTo>
                <a:cubicBezTo>
                  <a:pt x="2354422" y="281974"/>
                  <a:pt x="2647200" y="0"/>
                  <a:pt x="300097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3" name="图片占位符 2"/>
          <p:cNvSpPr>
            <a:spLocks noGrp="1"/>
          </p:cNvSpPr>
          <p:nvPr>
            <p:ph type="pic" sz="quarter" idx="12"/>
          </p:nvPr>
        </p:nvSpPr>
        <p:spPr>
          <a:xfrm>
            <a:off x="5608828" y="1584291"/>
            <a:ext cx="3250914" cy="1905078"/>
          </a:xfrm>
          <a:custGeom>
            <a:avLst/>
            <a:gdLst>
              <a:gd name="connsiteX0" fmla="*/ 3000973 w 4623450"/>
              <a:gd name="connsiteY0" fmla="*/ 0 h 2709402"/>
              <a:gd name="connsiteX1" fmla="*/ 3671922 w 4623450"/>
              <a:gd name="connsiteY1" fmla="*/ 674286 h 2709402"/>
              <a:gd name="connsiteX2" fmla="*/ 3671922 w 4623450"/>
              <a:gd name="connsiteY2" fmla="*/ 686545 h 2709402"/>
              <a:gd name="connsiteX3" fmla="*/ 3818311 w 4623450"/>
              <a:gd name="connsiteY3" fmla="*/ 674286 h 2709402"/>
              <a:gd name="connsiteX4" fmla="*/ 4623450 w 4623450"/>
              <a:gd name="connsiteY4" fmla="*/ 1495688 h 2709402"/>
              <a:gd name="connsiteX5" fmla="*/ 3818311 w 4623450"/>
              <a:gd name="connsiteY5" fmla="*/ 2304831 h 2709402"/>
              <a:gd name="connsiteX6" fmla="*/ 3440140 w 4623450"/>
              <a:gd name="connsiteY6" fmla="*/ 2219013 h 2709402"/>
              <a:gd name="connsiteX7" fmla="*/ 2708195 w 4623450"/>
              <a:gd name="connsiteY7" fmla="*/ 2709402 h 2709402"/>
              <a:gd name="connsiteX8" fmla="*/ 2037246 w 4623450"/>
              <a:gd name="connsiteY8" fmla="*/ 2329350 h 2709402"/>
              <a:gd name="connsiteX9" fmla="*/ 1707871 w 4623450"/>
              <a:gd name="connsiteY9" fmla="*/ 2378389 h 2709402"/>
              <a:gd name="connsiteX10" fmla="*/ 1158913 w 4623450"/>
              <a:gd name="connsiteY10" fmla="*/ 2206753 h 2709402"/>
              <a:gd name="connsiteX11" fmla="*/ 658751 w 4623450"/>
              <a:gd name="connsiteY11" fmla="*/ 2451948 h 2709402"/>
              <a:gd name="connsiteX12" fmla="*/ 0 w 4623450"/>
              <a:gd name="connsiteY12" fmla="*/ 1789922 h 2709402"/>
              <a:gd name="connsiteX13" fmla="*/ 658751 w 4623450"/>
              <a:gd name="connsiteY13" fmla="*/ 1140156 h 2709402"/>
              <a:gd name="connsiteX14" fmla="*/ 756343 w 4623450"/>
              <a:gd name="connsiteY14" fmla="*/ 1140156 h 2709402"/>
              <a:gd name="connsiteX15" fmla="*/ 1707871 w 4623450"/>
              <a:gd name="connsiteY15" fmla="*/ 404571 h 2709402"/>
              <a:gd name="connsiteX16" fmla="*/ 2330024 w 4623450"/>
              <a:gd name="connsiteY16" fmla="*/ 625247 h 2709402"/>
              <a:gd name="connsiteX17" fmla="*/ 3000973 w 4623450"/>
              <a:gd name="connsiteY17" fmla="*/ 0 h 270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23450" h="2709402">
                <a:moveTo>
                  <a:pt x="3000973" y="0"/>
                </a:moveTo>
                <a:cubicBezTo>
                  <a:pt x="3379144" y="0"/>
                  <a:pt x="3671922" y="306494"/>
                  <a:pt x="3671922" y="674286"/>
                </a:cubicBezTo>
                <a:cubicBezTo>
                  <a:pt x="3671922" y="686545"/>
                  <a:pt x="3671922" y="686545"/>
                  <a:pt x="3671922" y="686545"/>
                </a:cubicBezTo>
                <a:cubicBezTo>
                  <a:pt x="3720719" y="686545"/>
                  <a:pt x="3769515" y="674286"/>
                  <a:pt x="3818311" y="674286"/>
                </a:cubicBezTo>
                <a:cubicBezTo>
                  <a:pt x="4257478" y="674286"/>
                  <a:pt x="4623450" y="1042078"/>
                  <a:pt x="4623450" y="1495688"/>
                </a:cubicBezTo>
                <a:cubicBezTo>
                  <a:pt x="4623450" y="1937039"/>
                  <a:pt x="4257478" y="2304831"/>
                  <a:pt x="3818311" y="2304831"/>
                </a:cubicBezTo>
                <a:cubicBezTo>
                  <a:pt x="3671922" y="2304831"/>
                  <a:pt x="3549931" y="2268052"/>
                  <a:pt x="3440140" y="2219013"/>
                </a:cubicBezTo>
                <a:cubicBezTo>
                  <a:pt x="3318149" y="2500987"/>
                  <a:pt x="3037570" y="2709402"/>
                  <a:pt x="2708195" y="2709402"/>
                </a:cubicBezTo>
                <a:cubicBezTo>
                  <a:pt x="2427616" y="2709402"/>
                  <a:pt x="2171436" y="2550026"/>
                  <a:pt x="2037246" y="2329350"/>
                </a:cubicBezTo>
                <a:cubicBezTo>
                  <a:pt x="1939653" y="2366129"/>
                  <a:pt x="1829862" y="2378389"/>
                  <a:pt x="1707871" y="2378389"/>
                </a:cubicBezTo>
                <a:cubicBezTo>
                  <a:pt x="1500487" y="2378389"/>
                  <a:pt x="1317500" y="2317091"/>
                  <a:pt x="1158913" y="2206753"/>
                </a:cubicBezTo>
                <a:cubicBezTo>
                  <a:pt x="1036922" y="2353870"/>
                  <a:pt x="853936" y="2451948"/>
                  <a:pt x="658751" y="2451948"/>
                </a:cubicBezTo>
                <a:cubicBezTo>
                  <a:pt x="292778" y="2451948"/>
                  <a:pt x="0" y="2157714"/>
                  <a:pt x="0" y="1789922"/>
                </a:cubicBezTo>
                <a:cubicBezTo>
                  <a:pt x="0" y="1434389"/>
                  <a:pt x="292778" y="1140156"/>
                  <a:pt x="658751" y="1140156"/>
                </a:cubicBezTo>
                <a:cubicBezTo>
                  <a:pt x="695347" y="1140156"/>
                  <a:pt x="719746" y="1140156"/>
                  <a:pt x="756343" y="1140156"/>
                </a:cubicBezTo>
                <a:cubicBezTo>
                  <a:pt x="866135" y="723325"/>
                  <a:pt x="1256505" y="404571"/>
                  <a:pt x="1707871" y="404571"/>
                </a:cubicBezTo>
                <a:cubicBezTo>
                  <a:pt x="1939653" y="404571"/>
                  <a:pt x="2159237" y="490390"/>
                  <a:pt x="2330024" y="625247"/>
                </a:cubicBezTo>
                <a:cubicBezTo>
                  <a:pt x="2354422" y="281974"/>
                  <a:pt x="2647200" y="0"/>
                  <a:pt x="300097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4" name="图片占位符 3"/>
          <p:cNvSpPr>
            <a:spLocks noGrp="1"/>
          </p:cNvSpPr>
          <p:nvPr>
            <p:ph type="pic" sz="quarter" idx="13"/>
          </p:nvPr>
        </p:nvSpPr>
        <p:spPr>
          <a:xfrm>
            <a:off x="3332258" y="3276442"/>
            <a:ext cx="3250914" cy="1905078"/>
          </a:xfrm>
          <a:custGeom>
            <a:avLst/>
            <a:gdLst>
              <a:gd name="connsiteX0" fmla="*/ 3000973 w 4623450"/>
              <a:gd name="connsiteY0" fmla="*/ 0 h 2709402"/>
              <a:gd name="connsiteX1" fmla="*/ 3671922 w 4623450"/>
              <a:gd name="connsiteY1" fmla="*/ 674286 h 2709402"/>
              <a:gd name="connsiteX2" fmla="*/ 3671922 w 4623450"/>
              <a:gd name="connsiteY2" fmla="*/ 686545 h 2709402"/>
              <a:gd name="connsiteX3" fmla="*/ 3818311 w 4623450"/>
              <a:gd name="connsiteY3" fmla="*/ 674286 h 2709402"/>
              <a:gd name="connsiteX4" fmla="*/ 4623450 w 4623450"/>
              <a:gd name="connsiteY4" fmla="*/ 1495688 h 2709402"/>
              <a:gd name="connsiteX5" fmla="*/ 3818311 w 4623450"/>
              <a:gd name="connsiteY5" fmla="*/ 2304831 h 2709402"/>
              <a:gd name="connsiteX6" fmla="*/ 3440140 w 4623450"/>
              <a:gd name="connsiteY6" fmla="*/ 2219013 h 2709402"/>
              <a:gd name="connsiteX7" fmla="*/ 2708195 w 4623450"/>
              <a:gd name="connsiteY7" fmla="*/ 2709402 h 2709402"/>
              <a:gd name="connsiteX8" fmla="*/ 2037246 w 4623450"/>
              <a:gd name="connsiteY8" fmla="*/ 2329350 h 2709402"/>
              <a:gd name="connsiteX9" fmla="*/ 1707871 w 4623450"/>
              <a:gd name="connsiteY9" fmla="*/ 2378389 h 2709402"/>
              <a:gd name="connsiteX10" fmla="*/ 1158913 w 4623450"/>
              <a:gd name="connsiteY10" fmla="*/ 2206753 h 2709402"/>
              <a:gd name="connsiteX11" fmla="*/ 658751 w 4623450"/>
              <a:gd name="connsiteY11" fmla="*/ 2451948 h 2709402"/>
              <a:gd name="connsiteX12" fmla="*/ 0 w 4623450"/>
              <a:gd name="connsiteY12" fmla="*/ 1789922 h 2709402"/>
              <a:gd name="connsiteX13" fmla="*/ 658751 w 4623450"/>
              <a:gd name="connsiteY13" fmla="*/ 1140156 h 2709402"/>
              <a:gd name="connsiteX14" fmla="*/ 756343 w 4623450"/>
              <a:gd name="connsiteY14" fmla="*/ 1140156 h 2709402"/>
              <a:gd name="connsiteX15" fmla="*/ 1707871 w 4623450"/>
              <a:gd name="connsiteY15" fmla="*/ 404571 h 2709402"/>
              <a:gd name="connsiteX16" fmla="*/ 2330024 w 4623450"/>
              <a:gd name="connsiteY16" fmla="*/ 625247 h 2709402"/>
              <a:gd name="connsiteX17" fmla="*/ 3000973 w 4623450"/>
              <a:gd name="connsiteY17" fmla="*/ 0 h 270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23450" h="2709402">
                <a:moveTo>
                  <a:pt x="3000973" y="0"/>
                </a:moveTo>
                <a:cubicBezTo>
                  <a:pt x="3379144" y="0"/>
                  <a:pt x="3671922" y="306494"/>
                  <a:pt x="3671922" y="674286"/>
                </a:cubicBezTo>
                <a:cubicBezTo>
                  <a:pt x="3671922" y="686545"/>
                  <a:pt x="3671922" y="686545"/>
                  <a:pt x="3671922" y="686545"/>
                </a:cubicBezTo>
                <a:cubicBezTo>
                  <a:pt x="3720719" y="686545"/>
                  <a:pt x="3769515" y="674286"/>
                  <a:pt x="3818311" y="674286"/>
                </a:cubicBezTo>
                <a:cubicBezTo>
                  <a:pt x="4257478" y="674286"/>
                  <a:pt x="4623450" y="1042078"/>
                  <a:pt x="4623450" y="1495688"/>
                </a:cubicBezTo>
                <a:cubicBezTo>
                  <a:pt x="4623450" y="1937039"/>
                  <a:pt x="4257478" y="2304831"/>
                  <a:pt x="3818311" y="2304831"/>
                </a:cubicBezTo>
                <a:cubicBezTo>
                  <a:pt x="3671922" y="2304831"/>
                  <a:pt x="3549931" y="2268052"/>
                  <a:pt x="3440140" y="2219013"/>
                </a:cubicBezTo>
                <a:cubicBezTo>
                  <a:pt x="3318149" y="2500987"/>
                  <a:pt x="3037570" y="2709402"/>
                  <a:pt x="2708195" y="2709402"/>
                </a:cubicBezTo>
                <a:cubicBezTo>
                  <a:pt x="2427616" y="2709402"/>
                  <a:pt x="2171436" y="2550026"/>
                  <a:pt x="2037246" y="2329350"/>
                </a:cubicBezTo>
                <a:cubicBezTo>
                  <a:pt x="1939653" y="2366129"/>
                  <a:pt x="1829862" y="2378389"/>
                  <a:pt x="1707871" y="2378389"/>
                </a:cubicBezTo>
                <a:cubicBezTo>
                  <a:pt x="1500487" y="2378389"/>
                  <a:pt x="1317500" y="2317091"/>
                  <a:pt x="1158913" y="2206753"/>
                </a:cubicBezTo>
                <a:cubicBezTo>
                  <a:pt x="1036922" y="2353870"/>
                  <a:pt x="853936" y="2451948"/>
                  <a:pt x="658751" y="2451948"/>
                </a:cubicBezTo>
                <a:cubicBezTo>
                  <a:pt x="292778" y="2451948"/>
                  <a:pt x="0" y="2157714"/>
                  <a:pt x="0" y="1789922"/>
                </a:cubicBezTo>
                <a:cubicBezTo>
                  <a:pt x="0" y="1434389"/>
                  <a:pt x="292778" y="1140156"/>
                  <a:pt x="658751" y="1140156"/>
                </a:cubicBezTo>
                <a:cubicBezTo>
                  <a:pt x="695347" y="1140156"/>
                  <a:pt x="719746" y="1140156"/>
                  <a:pt x="756343" y="1140156"/>
                </a:cubicBezTo>
                <a:cubicBezTo>
                  <a:pt x="866135" y="723325"/>
                  <a:pt x="1256505" y="404571"/>
                  <a:pt x="1707871" y="404571"/>
                </a:cubicBezTo>
                <a:cubicBezTo>
                  <a:pt x="1939653" y="404571"/>
                  <a:pt x="2159237" y="490390"/>
                  <a:pt x="2330024" y="625247"/>
                </a:cubicBezTo>
                <a:cubicBezTo>
                  <a:pt x="2354422" y="281974"/>
                  <a:pt x="2647200" y="0"/>
                  <a:pt x="300097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5" name="图片占位符 4"/>
          <p:cNvSpPr>
            <a:spLocks noGrp="1"/>
          </p:cNvSpPr>
          <p:nvPr>
            <p:ph type="pic" sz="quarter" idx="14"/>
          </p:nvPr>
        </p:nvSpPr>
        <p:spPr>
          <a:xfrm>
            <a:off x="7885399" y="3276442"/>
            <a:ext cx="3250914" cy="1905078"/>
          </a:xfrm>
          <a:custGeom>
            <a:avLst/>
            <a:gdLst>
              <a:gd name="connsiteX0" fmla="*/ 3000973 w 4623450"/>
              <a:gd name="connsiteY0" fmla="*/ 0 h 2709402"/>
              <a:gd name="connsiteX1" fmla="*/ 3671922 w 4623450"/>
              <a:gd name="connsiteY1" fmla="*/ 674286 h 2709402"/>
              <a:gd name="connsiteX2" fmla="*/ 3671922 w 4623450"/>
              <a:gd name="connsiteY2" fmla="*/ 686545 h 2709402"/>
              <a:gd name="connsiteX3" fmla="*/ 3818311 w 4623450"/>
              <a:gd name="connsiteY3" fmla="*/ 674286 h 2709402"/>
              <a:gd name="connsiteX4" fmla="*/ 4623450 w 4623450"/>
              <a:gd name="connsiteY4" fmla="*/ 1495688 h 2709402"/>
              <a:gd name="connsiteX5" fmla="*/ 3818311 w 4623450"/>
              <a:gd name="connsiteY5" fmla="*/ 2304831 h 2709402"/>
              <a:gd name="connsiteX6" fmla="*/ 3440140 w 4623450"/>
              <a:gd name="connsiteY6" fmla="*/ 2219013 h 2709402"/>
              <a:gd name="connsiteX7" fmla="*/ 2708195 w 4623450"/>
              <a:gd name="connsiteY7" fmla="*/ 2709402 h 2709402"/>
              <a:gd name="connsiteX8" fmla="*/ 2037246 w 4623450"/>
              <a:gd name="connsiteY8" fmla="*/ 2329350 h 2709402"/>
              <a:gd name="connsiteX9" fmla="*/ 1707871 w 4623450"/>
              <a:gd name="connsiteY9" fmla="*/ 2378389 h 2709402"/>
              <a:gd name="connsiteX10" fmla="*/ 1158913 w 4623450"/>
              <a:gd name="connsiteY10" fmla="*/ 2206753 h 2709402"/>
              <a:gd name="connsiteX11" fmla="*/ 658751 w 4623450"/>
              <a:gd name="connsiteY11" fmla="*/ 2451948 h 2709402"/>
              <a:gd name="connsiteX12" fmla="*/ 0 w 4623450"/>
              <a:gd name="connsiteY12" fmla="*/ 1789922 h 2709402"/>
              <a:gd name="connsiteX13" fmla="*/ 658751 w 4623450"/>
              <a:gd name="connsiteY13" fmla="*/ 1140156 h 2709402"/>
              <a:gd name="connsiteX14" fmla="*/ 756343 w 4623450"/>
              <a:gd name="connsiteY14" fmla="*/ 1140156 h 2709402"/>
              <a:gd name="connsiteX15" fmla="*/ 1707871 w 4623450"/>
              <a:gd name="connsiteY15" fmla="*/ 404571 h 2709402"/>
              <a:gd name="connsiteX16" fmla="*/ 2330024 w 4623450"/>
              <a:gd name="connsiteY16" fmla="*/ 625247 h 2709402"/>
              <a:gd name="connsiteX17" fmla="*/ 3000973 w 4623450"/>
              <a:gd name="connsiteY17" fmla="*/ 0 h 270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23450" h="2709402">
                <a:moveTo>
                  <a:pt x="3000973" y="0"/>
                </a:moveTo>
                <a:cubicBezTo>
                  <a:pt x="3379144" y="0"/>
                  <a:pt x="3671922" y="306494"/>
                  <a:pt x="3671922" y="674286"/>
                </a:cubicBezTo>
                <a:cubicBezTo>
                  <a:pt x="3671922" y="686545"/>
                  <a:pt x="3671922" y="686545"/>
                  <a:pt x="3671922" y="686545"/>
                </a:cubicBezTo>
                <a:cubicBezTo>
                  <a:pt x="3720719" y="686545"/>
                  <a:pt x="3769515" y="674286"/>
                  <a:pt x="3818311" y="674286"/>
                </a:cubicBezTo>
                <a:cubicBezTo>
                  <a:pt x="4257478" y="674286"/>
                  <a:pt x="4623450" y="1042078"/>
                  <a:pt x="4623450" y="1495688"/>
                </a:cubicBezTo>
                <a:cubicBezTo>
                  <a:pt x="4623450" y="1937039"/>
                  <a:pt x="4257478" y="2304831"/>
                  <a:pt x="3818311" y="2304831"/>
                </a:cubicBezTo>
                <a:cubicBezTo>
                  <a:pt x="3671922" y="2304831"/>
                  <a:pt x="3549931" y="2268052"/>
                  <a:pt x="3440140" y="2219013"/>
                </a:cubicBezTo>
                <a:cubicBezTo>
                  <a:pt x="3318149" y="2500987"/>
                  <a:pt x="3037570" y="2709402"/>
                  <a:pt x="2708195" y="2709402"/>
                </a:cubicBezTo>
                <a:cubicBezTo>
                  <a:pt x="2427616" y="2709402"/>
                  <a:pt x="2171436" y="2550026"/>
                  <a:pt x="2037246" y="2329350"/>
                </a:cubicBezTo>
                <a:cubicBezTo>
                  <a:pt x="1939653" y="2366129"/>
                  <a:pt x="1829862" y="2378389"/>
                  <a:pt x="1707871" y="2378389"/>
                </a:cubicBezTo>
                <a:cubicBezTo>
                  <a:pt x="1500487" y="2378389"/>
                  <a:pt x="1317500" y="2317091"/>
                  <a:pt x="1158913" y="2206753"/>
                </a:cubicBezTo>
                <a:cubicBezTo>
                  <a:pt x="1036922" y="2353870"/>
                  <a:pt x="853936" y="2451948"/>
                  <a:pt x="658751" y="2451948"/>
                </a:cubicBezTo>
                <a:cubicBezTo>
                  <a:pt x="292778" y="2451948"/>
                  <a:pt x="0" y="2157714"/>
                  <a:pt x="0" y="1789922"/>
                </a:cubicBezTo>
                <a:cubicBezTo>
                  <a:pt x="0" y="1434389"/>
                  <a:pt x="292778" y="1140156"/>
                  <a:pt x="658751" y="1140156"/>
                </a:cubicBezTo>
                <a:cubicBezTo>
                  <a:pt x="695347" y="1140156"/>
                  <a:pt x="719746" y="1140156"/>
                  <a:pt x="756343" y="1140156"/>
                </a:cubicBezTo>
                <a:cubicBezTo>
                  <a:pt x="866135" y="723325"/>
                  <a:pt x="1256505" y="404571"/>
                  <a:pt x="1707871" y="404571"/>
                </a:cubicBezTo>
                <a:cubicBezTo>
                  <a:pt x="1939653" y="404571"/>
                  <a:pt x="2159237" y="490390"/>
                  <a:pt x="2330024" y="625247"/>
                </a:cubicBezTo>
                <a:cubicBezTo>
                  <a:pt x="2354422" y="281974"/>
                  <a:pt x="2647200" y="0"/>
                  <a:pt x="300097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6316248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图片占位符 1"/>
          <p:cNvSpPr>
            <a:spLocks noGrp="1"/>
          </p:cNvSpPr>
          <p:nvPr>
            <p:ph type="pic" sz="quarter" idx="11"/>
          </p:nvPr>
        </p:nvSpPr>
        <p:spPr>
          <a:xfrm rot="293500">
            <a:off x="1220151" y="2482181"/>
            <a:ext cx="4632674" cy="2714807"/>
          </a:xfrm>
          <a:prstGeom prst="hexagon">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3" name="图片占位符 2"/>
          <p:cNvSpPr>
            <a:spLocks noGrp="1"/>
          </p:cNvSpPr>
          <p:nvPr>
            <p:ph type="pic" sz="quarter" idx="12"/>
          </p:nvPr>
        </p:nvSpPr>
        <p:spPr>
          <a:xfrm rot="605055">
            <a:off x="6008113" y="1829243"/>
            <a:ext cx="4632674" cy="2714807"/>
          </a:xfrm>
          <a:prstGeom prst="hexagon">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6785707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38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style.rotation</p:attrName>
                                        </p:attrNameLst>
                                      </p:cBhvr>
                                      <p:tavLst>
                                        <p:tav tm="0">
                                          <p:val>
                                            <p:fltVal val="720"/>
                                          </p:val>
                                        </p:tav>
                                        <p:tav tm="100000">
                                          <p:val>
                                            <p:fltVal val="0"/>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607270" y="1673542"/>
            <a:ext cx="2509040" cy="1629615"/>
          </a:xfrm>
          <a:prstGeom prst="roundRect">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3" name="图片占位符 2"/>
          <p:cNvSpPr>
            <a:spLocks noGrp="1"/>
          </p:cNvSpPr>
          <p:nvPr>
            <p:ph type="pic" sz="quarter" idx="11"/>
          </p:nvPr>
        </p:nvSpPr>
        <p:spPr>
          <a:xfrm>
            <a:off x="1607270" y="3563303"/>
            <a:ext cx="2509040" cy="1629615"/>
          </a:xfrm>
          <a:prstGeom prst="roundRect">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4" name="图片占位符 3"/>
          <p:cNvSpPr>
            <a:spLocks noGrp="1"/>
          </p:cNvSpPr>
          <p:nvPr>
            <p:ph type="pic" sz="quarter" idx="12"/>
          </p:nvPr>
        </p:nvSpPr>
        <p:spPr>
          <a:xfrm>
            <a:off x="4440752" y="1673543"/>
            <a:ext cx="6189148" cy="3519376"/>
          </a:xfrm>
          <a:prstGeom prst="roundRect">
            <a:avLst>
              <a:gd name="adj" fmla="val 7465"/>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1553331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42" presetClass="entr" presetSubtype="0" fill="hold" grpId="0" nodeType="withEffect">
                                  <p:stCondLst>
                                    <p:cond delay="28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8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221216" y="2139917"/>
            <a:ext cx="2569734" cy="2569734"/>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3" name="图片占位符 2"/>
          <p:cNvSpPr>
            <a:spLocks noGrp="1"/>
          </p:cNvSpPr>
          <p:nvPr>
            <p:ph type="pic" sz="quarter" idx="11"/>
          </p:nvPr>
        </p:nvSpPr>
        <p:spPr>
          <a:xfrm>
            <a:off x="4381500" y="1691234"/>
            <a:ext cx="3467100" cy="3467100"/>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4" name="图片占位符 3"/>
          <p:cNvSpPr>
            <a:spLocks noGrp="1"/>
          </p:cNvSpPr>
          <p:nvPr>
            <p:ph type="pic" sz="quarter" idx="12"/>
          </p:nvPr>
        </p:nvSpPr>
        <p:spPr>
          <a:xfrm>
            <a:off x="8439150" y="2139917"/>
            <a:ext cx="2569734" cy="2569734"/>
          </a:xfrm>
          <a:prstGeom prst="ellipse">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8552516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31" presetClass="entr" presetSubtype="0" fill="hold" grpId="0" nodeType="withEffect">
                                  <p:stCondLst>
                                    <p:cond delay="15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30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419755" y="1839718"/>
            <a:ext cx="3877119" cy="3178563"/>
          </a:xfrm>
          <a:custGeom>
            <a:avLst/>
            <a:gdLst>
              <a:gd name="connsiteX0" fmla="*/ 1341854 w 4783943"/>
              <a:gd name="connsiteY0" fmla="*/ 3879590 h 3922001"/>
              <a:gd name="connsiteX1" fmla="*/ 1341854 w 4783943"/>
              <a:gd name="connsiteY1" fmla="*/ 3879591 h 3922001"/>
              <a:gd name="connsiteX2" fmla="*/ 1341853 w 4783943"/>
              <a:gd name="connsiteY2" fmla="*/ 3879591 h 3922001"/>
              <a:gd name="connsiteX3" fmla="*/ 2152058 w 4783943"/>
              <a:gd name="connsiteY3" fmla="*/ 3741956 h 3922001"/>
              <a:gd name="connsiteX4" fmla="*/ 2152059 w 4783943"/>
              <a:gd name="connsiteY4" fmla="*/ 3741957 h 3922001"/>
              <a:gd name="connsiteX5" fmla="*/ 2152059 w 4783943"/>
              <a:gd name="connsiteY5" fmla="*/ 3741957 h 3922001"/>
              <a:gd name="connsiteX6" fmla="*/ 3335251 w 4783943"/>
              <a:gd name="connsiteY6" fmla="*/ 3043898 h 3922001"/>
              <a:gd name="connsiteX7" fmla="*/ 3335251 w 4783943"/>
              <a:gd name="connsiteY7" fmla="*/ 3043898 h 3922001"/>
              <a:gd name="connsiteX8" fmla="*/ 3335252 w 4783943"/>
              <a:gd name="connsiteY8" fmla="*/ 3043899 h 3922001"/>
              <a:gd name="connsiteX9" fmla="*/ 1201770 w 4783943"/>
              <a:gd name="connsiteY9" fmla="*/ 3010339 h 3922001"/>
              <a:gd name="connsiteX10" fmla="*/ 1201770 w 4783943"/>
              <a:gd name="connsiteY10" fmla="*/ 3010340 h 3922001"/>
              <a:gd name="connsiteX11" fmla="*/ 1201769 w 4783943"/>
              <a:gd name="connsiteY11" fmla="*/ 3010339 h 3922001"/>
              <a:gd name="connsiteX12" fmla="*/ 4529380 w 4783943"/>
              <a:gd name="connsiteY12" fmla="*/ 994353 h 3922001"/>
              <a:gd name="connsiteX13" fmla="*/ 4671085 w 4783943"/>
              <a:gd name="connsiteY13" fmla="*/ 1036757 h 3922001"/>
              <a:gd name="connsiteX14" fmla="*/ 4671085 w 4783943"/>
              <a:gd name="connsiteY14" fmla="*/ 1036758 h 3922001"/>
              <a:gd name="connsiteX15" fmla="*/ 4741532 w 4783943"/>
              <a:gd name="connsiteY15" fmla="*/ 1387571 h 3922001"/>
              <a:gd name="connsiteX16" fmla="*/ 3686064 w 4783943"/>
              <a:gd name="connsiteY16" fmla="*/ 2973451 h 3922001"/>
              <a:gd name="connsiteX17" fmla="*/ 3380548 w 4783943"/>
              <a:gd name="connsiteY17" fmla="*/ 3067870 h 3922001"/>
              <a:gd name="connsiteX18" fmla="*/ 3335251 w 4783943"/>
              <a:gd name="connsiteY18" fmla="*/ 3043898 h 3922001"/>
              <a:gd name="connsiteX19" fmla="*/ 3295651 w 4783943"/>
              <a:gd name="connsiteY19" fmla="*/ 3011368 h 3922001"/>
              <a:gd name="connsiteX20" fmla="*/ 3264805 w 4783943"/>
              <a:gd name="connsiteY20" fmla="*/ 2693086 h 3922001"/>
              <a:gd name="connsiteX21" fmla="*/ 4320273 w 4783943"/>
              <a:gd name="connsiteY21" fmla="*/ 1107204 h 3922001"/>
              <a:gd name="connsiteX22" fmla="*/ 4529380 w 4783943"/>
              <a:gd name="connsiteY22" fmla="*/ 994353 h 3922001"/>
              <a:gd name="connsiteX23" fmla="*/ 3405527 w 4783943"/>
              <a:gd name="connsiteY23" fmla="*/ 523520 h 3922001"/>
              <a:gd name="connsiteX24" fmla="*/ 3547234 w 4783943"/>
              <a:gd name="connsiteY24" fmla="*/ 565926 h 3922001"/>
              <a:gd name="connsiteX25" fmla="*/ 3547233 w 4783943"/>
              <a:gd name="connsiteY25" fmla="*/ 565926 h 3922001"/>
              <a:gd name="connsiteX26" fmla="*/ 3617680 w 4783943"/>
              <a:gd name="connsiteY26" fmla="*/ 916739 h 3922001"/>
              <a:gd name="connsiteX27" fmla="*/ 1692666 w 4783943"/>
              <a:gd name="connsiteY27" fmla="*/ 3809144 h 3922001"/>
              <a:gd name="connsiteX28" fmla="*/ 1387151 w 4783943"/>
              <a:gd name="connsiteY28" fmla="*/ 3903562 h 3922001"/>
              <a:gd name="connsiteX29" fmla="*/ 1341854 w 4783943"/>
              <a:gd name="connsiteY29" fmla="*/ 3879590 h 3922001"/>
              <a:gd name="connsiteX30" fmla="*/ 1302253 w 4783943"/>
              <a:gd name="connsiteY30" fmla="*/ 3847060 h 3922001"/>
              <a:gd name="connsiteX31" fmla="*/ 1271408 w 4783943"/>
              <a:gd name="connsiteY31" fmla="*/ 3528778 h 3922001"/>
              <a:gd name="connsiteX32" fmla="*/ 3196421 w 4783943"/>
              <a:gd name="connsiteY32" fmla="*/ 636373 h 3922001"/>
              <a:gd name="connsiteX33" fmla="*/ 3405527 w 4783943"/>
              <a:gd name="connsiteY33" fmla="*/ 523520 h 3922001"/>
              <a:gd name="connsiteX34" fmla="*/ 2104787 w 4783943"/>
              <a:gd name="connsiteY34" fmla="*/ 318469 h 3922001"/>
              <a:gd name="connsiteX35" fmla="*/ 2246493 w 4783943"/>
              <a:gd name="connsiteY35" fmla="*/ 360874 h 3922001"/>
              <a:gd name="connsiteX36" fmla="*/ 2246492 w 4783943"/>
              <a:gd name="connsiteY36" fmla="*/ 360875 h 3922001"/>
              <a:gd name="connsiteX37" fmla="*/ 2316939 w 4783943"/>
              <a:gd name="connsiteY37" fmla="*/ 711687 h 3922001"/>
              <a:gd name="connsiteX38" fmla="*/ 463670 w 4783943"/>
              <a:gd name="connsiteY38" fmla="*/ 3496292 h 3922001"/>
              <a:gd name="connsiteX39" fmla="*/ 158156 w 4783943"/>
              <a:gd name="connsiteY39" fmla="*/ 3590712 h 3922001"/>
              <a:gd name="connsiteX40" fmla="*/ 112859 w 4783943"/>
              <a:gd name="connsiteY40" fmla="*/ 3566740 h 3922001"/>
              <a:gd name="connsiteX41" fmla="*/ 73258 w 4783943"/>
              <a:gd name="connsiteY41" fmla="*/ 3534208 h 3922001"/>
              <a:gd name="connsiteX42" fmla="*/ 42412 w 4783943"/>
              <a:gd name="connsiteY42" fmla="*/ 3215927 h 3922001"/>
              <a:gd name="connsiteX43" fmla="*/ 1895681 w 4783943"/>
              <a:gd name="connsiteY43" fmla="*/ 431321 h 3922001"/>
              <a:gd name="connsiteX44" fmla="*/ 2104787 w 4783943"/>
              <a:gd name="connsiteY44" fmla="*/ 318469 h 3922001"/>
              <a:gd name="connsiteX45" fmla="*/ 4348062 w 4783943"/>
              <a:gd name="connsiteY45" fmla="*/ 187056 h 3922001"/>
              <a:gd name="connsiteX46" fmla="*/ 4489768 w 4783943"/>
              <a:gd name="connsiteY46" fmla="*/ 229461 h 3922001"/>
              <a:gd name="connsiteX47" fmla="*/ 4489768 w 4783943"/>
              <a:gd name="connsiteY47" fmla="*/ 229462 h 3922001"/>
              <a:gd name="connsiteX48" fmla="*/ 4560215 w 4783943"/>
              <a:gd name="connsiteY48" fmla="*/ 580275 h 3922001"/>
              <a:gd name="connsiteX49" fmla="*/ 2502871 w 4783943"/>
              <a:gd name="connsiteY49" fmla="*/ 3671509 h 3922001"/>
              <a:gd name="connsiteX50" fmla="*/ 2197355 w 4783943"/>
              <a:gd name="connsiteY50" fmla="*/ 3765929 h 3922001"/>
              <a:gd name="connsiteX51" fmla="*/ 2152059 w 4783943"/>
              <a:gd name="connsiteY51" fmla="*/ 3741957 h 3922001"/>
              <a:gd name="connsiteX52" fmla="*/ 2112458 w 4783943"/>
              <a:gd name="connsiteY52" fmla="*/ 3709426 h 3922001"/>
              <a:gd name="connsiteX53" fmla="*/ 2081612 w 4783943"/>
              <a:gd name="connsiteY53" fmla="*/ 3391145 h 3922001"/>
              <a:gd name="connsiteX54" fmla="*/ 4138956 w 4783943"/>
              <a:gd name="connsiteY54" fmla="*/ 299908 h 3922001"/>
              <a:gd name="connsiteX55" fmla="*/ 4348062 w 4783943"/>
              <a:gd name="connsiteY55" fmla="*/ 187056 h 3922001"/>
              <a:gd name="connsiteX56" fmla="*/ 3035340 w 4783943"/>
              <a:gd name="connsiteY56" fmla="*/ 7 h 3922001"/>
              <a:gd name="connsiteX57" fmla="*/ 3177047 w 4783943"/>
              <a:gd name="connsiteY57" fmla="*/ 42413 h 3922001"/>
              <a:gd name="connsiteX58" fmla="*/ 3177046 w 4783943"/>
              <a:gd name="connsiteY58" fmla="*/ 42414 h 3922001"/>
              <a:gd name="connsiteX59" fmla="*/ 3247494 w 4783943"/>
              <a:gd name="connsiteY59" fmla="*/ 393225 h 3922001"/>
              <a:gd name="connsiteX60" fmla="*/ 1552582 w 4783943"/>
              <a:gd name="connsiteY60" fmla="*/ 2939892 h 3922001"/>
              <a:gd name="connsiteX61" fmla="*/ 1247067 w 4783943"/>
              <a:gd name="connsiteY61" fmla="*/ 3034311 h 3922001"/>
              <a:gd name="connsiteX62" fmla="*/ 1201770 w 4783943"/>
              <a:gd name="connsiteY62" fmla="*/ 3010339 h 3922001"/>
              <a:gd name="connsiteX63" fmla="*/ 1162170 w 4783943"/>
              <a:gd name="connsiteY63" fmla="*/ 2977809 h 3922001"/>
              <a:gd name="connsiteX64" fmla="*/ 1131323 w 4783943"/>
              <a:gd name="connsiteY64" fmla="*/ 2659527 h 3922001"/>
              <a:gd name="connsiteX65" fmla="*/ 2826234 w 4783943"/>
              <a:gd name="connsiteY65" fmla="*/ 112860 h 3922001"/>
              <a:gd name="connsiteX66" fmla="*/ 3035340 w 4783943"/>
              <a:gd name="connsiteY66" fmla="*/ 7 h 392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783943" h="3922001">
                <a:moveTo>
                  <a:pt x="1341854" y="3879590"/>
                </a:moveTo>
                <a:lnTo>
                  <a:pt x="1341854" y="3879591"/>
                </a:lnTo>
                <a:lnTo>
                  <a:pt x="1341853" y="3879591"/>
                </a:lnTo>
                <a:close/>
                <a:moveTo>
                  <a:pt x="2152058" y="3741956"/>
                </a:moveTo>
                <a:lnTo>
                  <a:pt x="2152059" y="3741957"/>
                </a:lnTo>
                <a:lnTo>
                  <a:pt x="2152059" y="3741957"/>
                </a:lnTo>
                <a:close/>
                <a:moveTo>
                  <a:pt x="3335251" y="3043898"/>
                </a:moveTo>
                <a:lnTo>
                  <a:pt x="3335251" y="3043898"/>
                </a:lnTo>
                <a:lnTo>
                  <a:pt x="3335252" y="3043899"/>
                </a:lnTo>
                <a:close/>
                <a:moveTo>
                  <a:pt x="1201770" y="3010339"/>
                </a:moveTo>
                <a:lnTo>
                  <a:pt x="1201770" y="3010340"/>
                </a:lnTo>
                <a:lnTo>
                  <a:pt x="1201769" y="3010339"/>
                </a:lnTo>
                <a:close/>
                <a:moveTo>
                  <a:pt x="4529380" y="994353"/>
                </a:moveTo>
                <a:cubicBezTo>
                  <a:pt x="4578111" y="994015"/>
                  <a:pt x="4627463" y="1007725"/>
                  <a:pt x="4671085" y="1036757"/>
                </a:cubicBezTo>
                <a:lnTo>
                  <a:pt x="4671085" y="1036758"/>
                </a:lnTo>
                <a:cubicBezTo>
                  <a:pt x="4787414" y="1114180"/>
                  <a:pt x="4818953" y="1271243"/>
                  <a:pt x="4741532" y="1387571"/>
                </a:cubicBezTo>
                <a:lnTo>
                  <a:pt x="3686064" y="2973451"/>
                </a:lnTo>
                <a:cubicBezTo>
                  <a:pt x="3618321" y="3075238"/>
                  <a:pt x="3489600" y="3112109"/>
                  <a:pt x="3380548" y="3067870"/>
                </a:cubicBezTo>
                <a:lnTo>
                  <a:pt x="3335251" y="3043898"/>
                </a:lnTo>
                <a:lnTo>
                  <a:pt x="3295651" y="3011368"/>
                </a:lnTo>
                <a:cubicBezTo>
                  <a:pt x="3212742" y="2927848"/>
                  <a:pt x="3197062" y="2794873"/>
                  <a:pt x="3264805" y="2693086"/>
                </a:cubicBezTo>
                <a:lnTo>
                  <a:pt x="4320273" y="1107204"/>
                </a:lnTo>
                <a:cubicBezTo>
                  <a:pt x="4368661" y="1034500"/>
                  <a:pt x="4448160" y="994915"/>
                  <a:pt x="4529380" y="994353"/>
                </a:cubicBezTo>
                <a:close/>
                <a:moveTo>
                  <a:pt x="3405527" y="523520"/>
                </a:moveTo>
                <a:cubicBezTo>
                  <a:pt x="3454259" y="523182"/>
                  <a:pt x="3503611" y="536893"/>
                  <a:pt x="3547234" y="565926"/>
                </a:cubicBezTo>
                <a:lnTo>
                  <a:pt x="3547233" y="565926"/>
                </a:lnTo>
                <a:cubicBezTo>
                  <a:pt x="3663561" y="643347"/>
                  <a:pt x="3695101" y="800411"/>
                  <a:pt x="3617680" y="916739"/>
                </a:cubicBezTo>
                <a:lnTo>
                  <a:pt x="1692666" y="3809144"/>
                </a:lnTo>
                <a:cubicBezTo>
                  <a:pt x="1624922" y="3910930"/>
                  <a:pt x="1496202" y="3947801"/>
                  <a:pt x="1387151" y="3903562"/>
                </a:cubicBezTo>
                <a:lnTo>
                  <a:pt x="1341854" y="3879590"/>
                </a:lnTo>
                <a:lnTo>
                  <a:pt x="1302253" y="3847060"/>
                </a:lnTo>
                <a:cubicBezTo>
                  <a:pt x="1219344" y="3763540"/>
                  <a:pt x="1203664" y="3630566"/>
                  <a:pt x="1271408" y="3528778"/>
                </a:cubicBezTo>
                <a:lnTo>
                  <a:pt x="3196421" y="636373"/>
                </a:lnTo>
                <a:cubicBezTo>
                  <a:pt x="3244809" y="563668"/>
                  <a:pt x="3324308" y="524083"/>
                  <a:pt x="3405527" y="523520"/>
                </a:cubicBezTo>
                <a:close/>
                <a:moveTo>
                  <a:pt x="2104787" y="318469"/>
                </a:moveTo>
                <a:cubicBezTo>
                  <a:pt x="2153519" y="318132"/>
                  <a:pt x="2202870" y="331841"/>
                  <a:pt x="2246493" y="360874"/>
                </a:cubicBezTo>
                <a:lnTo>
                  <a:pt x="2246492" y="360875"/>
                </a:lnTo>
                <a:cubicBezTo>
                  <a:pt x="2362820" y="438296"/>
                  <a:pt x="2394360" y="595360"/>
                  <a:pt x="2316939" y="711687"/>
                </a:cubicBezTo>
                <a:lnTo>
                  <a:pt x="463670" y="3496292"/>
                </a:lnTo>
                <a:cubicBezTo>
                  <a:pt x="395927" y="3598079"/>
                  <a:pt x="267207" y="3634950"/>
                  <a:pt x="158156" y="3590712"/>
                </a:cubicBezTo>
                <a:lnTo>
                  <a:pt x="112859" y="3566740"/>
                </a:lnTo>
                <a:lnTo>
                  <a:pt x="73258" y="3534208"/>
                </a:lnTo>
                <a:cubicBezTo>
                  <a:pt x="-9651" y="3450690"/>
                  <a:pt x="-25332" y="3317714"/>
                  <a:pt x="42412" y="3215927"/>
                </a:cubicBezTo>
                <a:lnTo>
                  <a:pt x="1895681" y="431321"/>
                </a:lnTo>
                <a:cubicBezTo>
                  <a:pt x="1944069" y="358616"/>
                  <a:pt x="2023567" y="319031"/>
                  <a:pt x="2104787" y="318469"/>
                </a:cubicBezTo>
                <a:close/>
                <a:moveTo>
                  <a:pt x="4348062" y="187056"/>
                </a:moveTo>
                <a:cubicBezTo>
                  <a:pt x="4396794" y="186718"/>
                  <a:pt x="4446145" y="200428"/>
                  <a:pt x="4489768" y="229461"/>
                </a:cubicBezTo>
                <a:lnTo>
                  <a:pt x="4489768" y="229462"/>
                </a:lnTo>
                <a:cubicBezTo>
                  <a:pt x="4606095" y="306883"/>
                  <a:pt x="4637635" y="463947"/>
                  <a:pt x="4560215" y="580275"/>
                </a:cubicBezTo>
                <a:lnTo>
                  <a:pt x="2502871" y="3671509"/>
                </a:lnTo>
                <a:cubicBezTo>
                  <a:pt x="2435127" y="3773296"/>
                  <a:pt x="2306408" y="3810167"/>
                  <a:pt x="2197355" y="3765929"/>
                </a:cubicBezTo>
                <a:lnTo>
                  <a:pt x="2152059" y="3741957"/>
                </a:lnTo>
                <a:lnTo>
                  <a:pt x="2112458" y="3709426"/>
                </a:lnTo>
                <a:cubicBezTo>
                  <a:pt x="2029549" y="3625907"/>
                  <a:pt x="2013869" y="3492931"/>
                  <a:pt x="2081612" y="3391145"/>
                </a:cubicBezTo>
                <a:lnTo>
                  <a:pt x="4138956" y="299908"/>
                </a:lnTo>
                <a:cubicBezTo>
                  <a:pt x="4187344" y="227203"/>
                  <a:pt x="4266843" y="187619"/>
                  <a:pt x="4348062" y="187056"/>
                </a:cubicBezTo>
                <a:close/>
                <a:moveTo>
                  <a:pt x="3035340" y="7"/>
                </a:moveTo>
                <a:cubicBezTo>
                  <a:pt x="3084073" y="-330"/>
                  <a:pt x="3133424" y="13380"/>
                  <a:pt x="3177047" y="42413"/>
                </a:cubicBezTo>
                <a:lnTo>
                  <a:pt x="3177046" y="42414"/>
                </a:lnTo>
                <a:cubicBezTo>
                  <a:pt x="3293374" y="119834"/>
                  <a:pt x="3324915" y="276897"/>
                  <a:pt x="3247494" y="393225"/>
                </a:cubicBezTo>
                <a:lnTo>
                  <a:pt x="1552582" y="2939892"/>
                </a:lnTo>
                <a:cubicBezTo>
                  <a:pt x="1484839" y="3041678"/>
                  <a:pt x="1356120" y="3078551"/>
                  <a:pt x="1247067" y="3034311"/>
                </a:cubicBezTo>
                <a:lnTo>
                  <a:pt x="1201770" y="3010339"/>
                </a:lnTo>
                <a:lnTo>
                  <a:pt x="1162170" y="2977809"/>
                </a:lnTo>
                <a:cubicBezTo>
                  <a:pt x="1079260" y="2894290"/>
                  <a:pt x="1063580" y="2761314"/>
                  <a:pt x="1131323" y="2659527"/>
                </a:cubicBezTo>
                <a:lnTo>
                  <a:pt x="2826234" y="112860"/>
                </a:lnTo>
                <a:cubicBezTo>
                  <a:pt x="2874623" y="40155"/>
                  <a:pt x="2954121" y="570"/>
                  <a:pt x="3035340" y="7"/>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4" name="图片占位符 3"/>
          <p:cNvSpPr>
            <a:spLocks noGrp="1"/>
          </p:cNvSpPr>
          <p:nvPr>
            <p:ph type="pic" sz="quarter" idx="12"/>
          </p:nvPr>
        </p:nvSpPr>
        <p:spPr>
          <a:xfrm>
            <a:off x="6230515" y="1839718"/>
            <a:ext cx="3877119" cy="3178563"/>
          </a:xfrm>
          <a:custGeom>
            <a:avLst/>
            <a:gdLst>
              <a:gd name="connsiteX0" fmla="*/ 1341854 w 4783943"/>
              <a:gd name="connsiteY0" fmla="*/ 3879590 h 3922001"/>
              <a:gd name="connsiteX1" fmla="*/ 1341854 w 4783943"/>
              <a:gd name="connsiteY1" fmla="*/ 3879591 h 3922001"/>
              <a:gd name="connsiteX2" fmla="*/ 1341853 w 4783943"/>
              <a:gd name="connsiteY2" fmla="*/ 3879591 h 3922001"/>
              <a:gd name="connsiteX3" fmla="*/ 2152058 w 4783943"/>
              <a:gd name="connsiteY3" fmla="*/ 3741956 h 3922001"/>
              <a:gd name="connsiteX4" fmla="*/ 2152059 w 4783943"/>
              <a:gd name="connsiteY4" fmla="*/ 3741957 h 3922001"/>
              <a:gd name="connsiteX5" fmla="*/ 2152059 w 4783943"/>
              <a:gd name="connsiteY5" fmla="*/ 3741957 h 3922001"/>
              <a:gd name="connsiteX6" fmla="*/ 3335251 w 4783943"/>
              <a:gd name="connsiteY6" fmla="*/ 3043898 h 3922001"/>
              <a:gd name="connsiteX7" fmla="*/ 3335251 w 4783943"/>
              <a:gd name="connsiteY7" fmla="*/ 3043898 h 3922001"/>
              <a:gd name="connsiteX8" fmla="*/ 3335252 w 4783943"/>
              <a:gd name="connsiteY8" fmla="*/ 3043899 h 3922001"/>
              <a:gd name="connsiteX9" fmla="*/ 1201770 w 4783943"/>
              <a:gd name="connsiteY9" fmla="*/ 3010339 h 3922001"/>
              <a:gd name="connsiteX10" fmla="*/ 1201770 w 4783943"/>
              <a:gd name="connsiteY10" fmla="*/ 3010340 h 3922001"/>
              <a:gd name="connsiteX11" fmla="*/ 1201769 w 4783943"/>
              <a:gd name="connsiteY11" fmla="*/ 3010339 h 3922001"/>
              <a:gd name="connsiteX12" fmla="*/ 4529380 w 4783943"/>
              <a:gd name="connsiteY12" fmla="*/ 994353 h 3922001"/>
              <a:gd name="connsiteX13" fmla="*/ 4671085 w 4783943"/>
              <a:gd name="connsiteY13" fmla="*/ 1036757 h 3922001"/>
              <a:gd name="connsiteX14" fmla="*/ 4671085 w 4783943"/>
              <a:gd name="connsiteY14" fmla="*/ 1036758 h 3922001"/>
              <a:gd name="connsiteX15" fmla="*/ 4741532 w 4783943"/>
              <a:gd name="connsiteY15" fmla="*/ 1387571 h 3922001"/>
              <a:gd name="connsiteX16" fmla="*/ 3686064 w 4783943"/>
              <a:gd name="connsiteY16" fmla="*/ 2973451 h 3922001"/>
              <a:gd name="connsiteX17" fmla="*/ 3380548 w 4783943"/>
              <a:gd name="connsiteY17" fmla="*/ 3067870 h 3922001"/>
              <a:gd name="connsiteX18" fmla="*/ 3335251 w 4783943"/>
              <a:gd name="connsiteY18" fmla="*/ 3043898 h 3922001"/>
              <a:gd name="connsiteX19" fmla="*/ 3295651 w 4783943"/>
              <a:gd name="connsiteY19" fmla="*/ 3011368 h 3922001"/>
              <a:gd name="connsiteX20" fmla="*/ 3264805 w 4783943"/>
              <a:gd name="connsiteY20" fmla="*/ 2693086 h 3922001"/>
              <a:gd name="connsiteX21" fmla="*/ 4320273 w 4783943"/>
              <a:gd name="connsiteY21" fmla="*/ 1107204 h 3922001"/>
              <a:gd name="connsiteX22" fmla="*/ 4529380 w 4783943"/>
              <a:gd name="connsiteY22" fmla="*/ 994353 h 3922001"/>
              <a:gd name="connsiteX23" fmla="*/ 3405527 w 4783943"/>
              <a:gd name="connsiteY23" fmla="*/ 523520 h 3922001"/>
              <a:gd name="connsiteX24" fmla="*/ 3547234 w 4783943"/>
              <a:gd name="connsiteY24" fmla="*/ 565926 h 3922001"/>
              <a:gd name="connsiteX25" fmla="*/ 3547233 w 4783943"/>
              <a:gd name="connsiteY25" fmla="*/ 565926 h 3922001"/>
              <a:gd name="connsiteX26" fmla="*/ 3617680 w 4783943"/>
              <a:gd name="connsiteY26" fmla="*/ 916739 h 3922001"/>
              <a:gd name="connsiteX27" fmla="*/ 1692666 w 4783943"/>
              <a:gd name="connsiteY27" fmla="*/ 3809144 h 3922001"/>
              <a:gd name="connsiteX28" fmla="*/ 1387151 w 4783943"/>
              <a:gd name="connsiteY28" fmla="*/ 3903562 h 3922001"/>
              <a:gd name="connsiteX29" fmla="*/ 1341854 w 4783943"/>
              <a:gd name="connsiteY29" fmla="*/ 3879590 h 3922001"/>
              <a:gd name="connsiteX30" fmla="*/ 1302253 w 4783943"/>
              <a:gd name="connsiteY30" fmla="*/ 3847060 h 3922001"/>
              <a:gd name="connsiteX31" fmla="*/ 1271408 w 4783943"/>
              <a:gd name="connsiteY31" fmla="*/ 3528778 h 3922001"/>
              <a:gd name="connsiteX32" fmla="*/ 3196421 w 4783943"/>
              <a:gd name="connsiteY32" fmla="*/ 636373 h 3922001"/>
              <a:gd name="connsiteX33" fmla="*/ 3405527 w 4783943"/>
              <a:gd name="connsiteY33" fmla="*/ 523520 h 3922001"/>
              <a:gd name="connsiteX34" fmla="*/ 2104787 w 4783943"/>
              <a:gd name="connsiteY34" fmla="*/ 318469 h 3922001"/>
              <a:gd name="connsiteX35" fmla="*/ 2246493 w 4783943"/>
              <a:gd name="connsiteY35" fmla="*/ 360874 h 3922001"/>
              <a:gd name="connsiteX36" fmla="*/ 2246492 w 4783943"/>
              <a:gd name="connsiteY36" fmla="*/ 360875 h 3922001"/>
              <a:gd name="connsiteX37" fmla="*/ 2316939 w 4783943"/>
              <a:gd name="connsiteY37" fmla="*/ 711687 h 3922001"/>
              <a:gd name="connsiteX38" fmla="*/ 463670 w 4783943"/>
              <a:gd name="connsiteY38" fmla="*/ 3496292 h 3922001"/>
              <a:gd name="connsiteX39" fmla="*/ 158156 w 4783943"/>
              <a:gd name="connsiteY39" fmla="*/ 3590712 h 3922001"/>
              <a:gd name="connsiteX40" fmla="*/ 112859 w 4783943"/>
              <a:gd name="connsiteY40" fmla="*/ 3566740 h 3922001"/>
              <a:gd name="connsiteX41" fmla="*/ 73258 w 4783943"/>
              <a:gd name="connsiteY41" fmla="*/ 3534208 h 3922001"/>
              <a:gd name="connsiteX42" fmla="*/ 42412 w 4783943"/>
              <a:gd name="connsiteY42" fmla="*/ 3215927 h 3922001"/>
              <a:gd name="connsiteX43" fmla="*/ 1895681 w 4783943"/>
              <a:gd name="connsiteY43" fmla="*/ 431321 h 3922001"/>
              <a:gd name="connsiteX44" fmla="*/ 2104787 w 4783943"/>
              <a:gd name="connsiteY44" fmla="*/ 318469 h 3922001"/>
              <a:gd name="connsiteX45" fmla="*/ 4348062 w 4783943"/>
              <a:gd name="connsiteY45" fmla="*/ 187056 h 3922001"/>
              <a:gd name="connsiteX46" fmla="*/ 4489768 w 4783943"/>
              <a:gd name="connsiteY46" fmla="*/ 229461 h 3922001"/>
              <a:gd name="connsiteX47" fmla="*/ 4489768 w 4783943"/>
              <a:gd name="connsiteY47" fmla="*/ 229462 h 3922001"/>
              <a:gd name="connsiteX48" fmla="*/ 4560215 w 4783943"/>
              <a:gd name="connsiteY48" fmla="*/ 580275 h 3922001"/>
              <a:gd name="connsiteX49" fmla="*/ 2502871 w 4783943"/>
              <a:gd name="connsiteY49" fmla="*/ 3671509 h 3922001"/>
              <a:gd name="connsiteX50" fmla="*/ 2197355 w 4783943"/>
              <a:gd name="connsiteY50" fmla="*/ 3765929 h 3922001"/>
              <a:gd name="connsiteX51" fmla="*/ 2152059 w 4783943"/>
              <a:gd name="connsiteY51" fmla="*/ 3741957 h 3922001"/>
              <a:gd name="connsiteX52" fmla="*/ 2112458 w 4783943"/>
              <a:gd name="connsiteY52" fmla="*/ 3709426 h 3922001"/>
              <a:gd name="connsiteX53" fmla="*/ 2081612 w 4783943"/>
              <a:gd name="connsiteY53" fmla="*/ 3391145 h 3922001"/>
              <a:gd name="connsiteX54" fmla="*/ 4138956 w 4783943"/>
              <a:gd name="connsiteY54" fmla="*/ 299908 h 3922001"/>
              <a:gd name="connsiteX55" fmla="*/ 4348062 w 4783943"/>
              <a:gd name="connsiteY55" fmla="*/ 187056 h 3922001"/>
              <a:gd name="connsiteX56" fmla="*/ 3035340 w 4783943"/>
              <a:gd name="connsiteY56" fmla="*/ 7 h 3922001"/>
              <a:gd name="connsiteX57" fmla="*/ 3177047 w 4783943"/>
              <a:gd name="connsiteY57" fmla="*/ 42413 h 3922001"/>
              <a:gd name="connsiteX58" fmla="*/ 3177046 w 4783943"/>
              <a:gd name="connsiteY58" fmla="*/ 42414 h 3922001"/>
              <a:gd name="connsiteX59" fmla="*/ 3247494 w 4783943"/>
              <a:gd name="connsiteY59" fmla="*/ 393225 h 3922001"/>
              <a:gd name="connsiteX60" fmla="*/ 1552582 w 4783943"/>
              <a:gd name="connsiteY60" fmla="*/ 2939892 h 3922001"/>
              <a:gd name="connsiteX61" fmla="*/ 1247067 w 4783943"/>
              <a:gd name="connsiteY61" fmla="*/ 3034311 h 3922001"/>
              <a:gd name="connsiteX62" fmla="*/ 1201770 w 4783943"/>
              <a:gd name="connsiteY62" fmla="*/ 3010339 h 3922001"/>
              <a:gd name="connsiteX63" fmla="*/ 1162170 w 4783943"/>
              <a:gd name="connsiteY63" fmla="*/ 2977809 h 3922001"/>
              <a:gd name="connsiteX64" fmla="*/ 1131323 w 4783943"/>
              <a:gd name="connsiteY64" fmla="*/ 2659527 h 3922001"/>
              <a:gd name="connsiteX65" fmla="*/ 2826234 w 4783943"/>
              <a:gd name="connsiteY65" fmla="*/ 112860 h 3922001"/>
              <a:gd name="connsiteX66" fmla="*/ 3035340 w 4783943"/>
              <a:gd name="connsiteY66" fmla="*/ 7 h 392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783943" h="3922001">
                <a:moveTo>
                  <a:pt x="1341854" y="3879590"/>
                </a:moveTo>
                <a:lnTo>
                  <a:pt x="1341854" y="3879591"/>
                </a:lnTo>
                <a:lnTo>
                  <a:pt x="1341853" y="3879591"/>
                </a:lnTo>
                <a:close/>
                <a:moveTo>
                  <a:pt x="2152058" y="3741956"/>
                </a:moveTo>
                <a:lnTo>
                  <a:pt x="2152059" y="3741957"/>
                </a:lnTo>
                <a:lnTo>
                  <a:pt x="2152059" y="3741957"/>
                </a:lnTo>
                <a:close/>
                <a:moveTo>
                  <a:pt x="3335251" y="3043898"/>
                </a:moveTo>
                <a:lnTo>
                  <a:pt x="3335251" y="3043898"/>
                </a:lnTo>
                <a:lnTo>
                  <a:pt x="3335252" y="3043899"/>
                </a:lnTo>
                <a:close/>
                <a:moveTo>
                  <a:pt x="1201770" y="3010339"/>
                </a:moveTo>
                <a:lnTo>
                  <a:pt x="1201770" y="3010340"/>
                </a:lnTo>
                <a:lnTo>
                  <a:pt x="1201769" y="3010339"/>
                </a:lnTo>
                <a:close/>
                <a:moveTo>
                  <a:pt x="4529380" y="994353"/>
                </a:moveTo>
                <a:cubicBezTo>
                  <a:pt x="4578111" y="994015"/>
                  <a:pt x="4627463" y="1007725"/>
                  <a:pt x="4671085" y="1036757"/>
                </a:cubicBezTo>
                <a:lnTo>
                  <a:pt x="4671085" y="1036758"/>
                </a:lnTo>
                <a:cubicBezTo>
                  <a:pt x="4787414" y="1114180"/>
                  <a:pt x="4818953" y="1271243"/>
                  <a:pt x="4741532" y="1387571"/>
                </a:cubicBezTo>
                <a:lnTo>
                  <a:pt x="3686064" y="2973451"/>
                </a:lnTo>
                <a:cubicBezTo>
                  <a:pt x="3618321" y="3075238"/>
                  <a:pt x="3489600" y="3112109"/>
                  <a:pt x="3380548" y="3067870"/>
                </a:cubicBezTo>
                <a:lnTo>
                  <a:pt x="3335251" y="3043898"/>
                </a:lnTo>
                <a:lnTo>
                  <a:pt x="3295651" y="3011368"/>
                </a:lnTo>
                <a:cubicBezTo>
                  <a:pt x="3212742" y="2927848"/>
                  <a:pt x="3197062" y="2794873"/>
                  <a:pt x="3264805" y="2693086"/>
                </a:cubicBezTo>
                <a:lnTo>
                  <a:pt x="4320273" y="1107204"/>
                </a:lnTo>
                <a:cubicBezTo>
                  <a:pt x="4368661" y="1034500"/>
                  <a:pt x="4448160" y="994915"/>
                  <a:pt x="4529380" y="994353"/>
                </a:cubicBezTo>
                <a:close/>
                <a:moveTo>
                  <a:pt x="3405527" y="523520"/>
                </a:moveTo>
                <a:cubicBezTo>
                  <a:pt x="3454259" y="523182"/>
                  <a:pt x="3503611" y="536893"/>
                  <a:pt x="3547234" y="565926"/>
                </a:cubicBezTo>
                <a:lnTo>
                  <a:pt x="3547233" y="565926"/>
                </a:lnTo>
                <a:cubicBezTo>
                  <a:pt x="3663561" y="643347"/>
                  <a:pt x="3695101" y="800411"/>
                  <a:pt x="3617680" y="916739"/>
                </a:cubicBezTo>
                <a:lnTo>
                  <a:pt x="1692666" y="3809144"/>
                </a:lnTo>
                <a:cubicBezTo>
                  <a:pt x="1624922" y="3910930"/>
                  <a:pt x="1496202" y="3947801"/>
                  <a:pt x="1387151" y="3903562"/>
                </a:cubicBezTo>
                <a:lnTo>
                  <a:pt x="1341854" y="3879590"/>
                </a:lnTo>
                <a:lnTo>
                  <a:pt x="1302253" y="3847060"/>
                </a:lnTo>
                <a:cubicBezTo>
                  <a:pt x="1219344" y="3763540"/>
                  <a:pt x="1203664" y="3630566"/>
                  <a:pt x="1271408" y="3528778"/>
                </a:cubicBezTo>
                <a:lnTo>
                  <a:pt x="3196421" y="636373"/>
                </a:lnTo>
                <a:cubicBezTo>
                  <a:pt x="3244809" y="563668"/>
                  <a:pt x="3324308" y="524083"/>
                  <a:pt x="3405527" y="523520"/>
                </a:cubicBezTo>
                <a:close/>
                <a:moveTo>
                  <a:pt x="2104787" y="318469"/>
                </a:moveTo>
                <a:cubicBezTo>
                  <a:pt x="2153519" y="318132"/>
                  <a:pt x="2202870" y="331841"/>
                  <a:pt x="2246493" y="360874"/>
                </a:cubicBezTo>
                <a:lnTo>
                  <a:pt x="2246492" y="360875"/>
                </a:lnTo>
                <a:cubicBezTo>
                  <a:pt x="2362820" y="438296"/>
                  <a:pt x="2394360" y="595360"/>
                  <a:pt x="2316939" y="711687"/>
                </a:cubicBezTo>
                <a:lnTo>
                  <a:pt x="463670" y="3496292"/>
                </a:lnTo>
                <a:cubicBezTo>
                  <a:pt x="395927" y="3598079"/>
                  <a:pt x="267207" y="3634950"/>
                  <a:pt x="158156" y="3590712"/>
                </a:cubicBezTo>
                <a:lnTo>
                  <a:pt x="112859" y="3566740"/>
                </a:lnTo>
                <a:lnTo>
                  <a:pt x="73258" y="3534208"/>
                </a:lnTo>
                <a:cubicBezTo>
                  <a:pt x="-9651" y="3450690"/>
                  <a:pt x="-25332" y="3317714"/>
                  <a:pt x="42412" y="3215927"/>
                </a:cubicBezTo>
                <a:lnTo>
                  <a:pt x="1895681" y="431321"/>
                </a:lnTo>
                <a:cubicBezTo>
                  <a:pt x="1944069" y="358616"/>
                  <a:pt x="2023567" y="319031"/>
                  <a:pt x="2104787" y="318469"/>
                </a:cubicBezTo>
                <a:close/>
                <a:moveTo>
                  <a:pt x="4348062" y="187056"/>
                </a:moveTo>
                <a:cubicBezTo>
                  <a:pt x="4396794" y="186718"/>
                  <a:pt x="4446145" y="200428"/>
                  <a:pt x="4489768" y="229461"/>
                </a:cubicBezTo>
                <a:lnTo>
                  <a:pt x="4489768" y="229462"/>
                </a:lnTo>
                <a:cubicBezTo>
                  <a:pt x="4606095" y="306883"/>
                  <a:pt x="4637635" y="463947"/>
                  <a:pt x="4560215" y="580275"/>
                </a:cubicBezTo>
                <a:lnTo>
                  <a:pt x="2502871" y="3671509"/>
                </a:lnTo>
                <a:cubicBezTo>
                  <a:pt x="2435127" y="3773296"/>
                  <a:pt x="2306408" y="3810167"/>
                  <a:pt x="2197355" y="3765929"/>
                </a:cubicBezTo>
                <a:lnTo>
                  <a:pt x="2152059" y="3741957"/>
                </a:lnTo>
                <a:lnTo>
                  <a:pt x="2112458" y="3709426"/>
                </a:lnTo>
                <a:cubicBezTo>
                  <a:pt x="2029549" y="3625907"/>
                  <a:pt x="2013869" y="3492931"/>
                  <a:pt x="2081612" y="3391145"/>
                </a:cubicBezTo>
                <a:lnTo>
                  <a:pt x="4138956" y="299908"/>
                </a:lnTo>
                <a:cubicBezTo>
                  <a:pt x="4187344" y="227203"/>
                  <a:pt x="4266843" y="187619"/>
                  <a:pt x="4348062" y="187056"/>
                </a:cubicBezTo>
                <a:close/>
                <a:moveTo>
                  <a:pt x="3035340" y="7"/>
                </a:moveTo>
                <a:cubicBezTo>
                  <a:pt x="3084073" y="-330"/>
                  <a:pt x="3133424" y="13380"/>
                  <a:pt x="3177047" y="42413"/>
                </a:cubicBezTo>
                <a:lnTo>
                  <a:pt x="3177046" y="42414"/>
                </a:lnTo>
                <a:cubicBezTo>
                  <a:pt x="3293374" y="119834"/>
                  <a:pt x="3324915" y="276897"/>
                  <a:pt x="3247494" y="393225"/>
                </a:cubicBezTo>
                <a:lnTo>
                  <a:pt x="1552582" y="2939892"/>
                </a:lnTo>
                <a:cubicBezTo>
                  <a:pt x="1484839" y="3041678"/>
                  <a:pt x="1356120" y="3078551"/>
                  <a:pt x="1247067" y="3034311"/>
                </a:cubicBezTo>
                <a:lnTo>
                  <a:pt x="1201770" y="3010339"/>
                </a:lnTo>
                <a:lnTo>
                  <a:pt x="1162170" y="2977809"/>
                </a:lnTo>
                <a:cubicBezTo>
                  <a:pt x="1079260" y="2894290"/>
                  <a:pt x="1063580" y="2761314"/>
                  <a:pt x="1131323" y="2659527"/>
                </a:cubicBezTo>
                <a:lnTo>
                  <a:pt x="2826234" y="112860"/>
                </a:lnTo>
                <a:cubicBezTo>
                  <a:pt x="2874623" y="40155"/>
                  <a:pt x="2954121" y="570"/>
                  <a:pt x="3035340" y="7"/>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8046211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1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stretch>
            <a:fillRect/>
          </a:stretch>
        </a:blipFill>
        <a:effectLst/>
      </p:bgPr>
    </p:bg>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831200" y="593367"/>
            <a:ext cx="1040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6"/>
          <p:cNvSpPr/>
          <p:nvPr/>
        </p:nvSpPr>
        <p:spPr>
          <a:xfrm rot="10800000">
            <a:off x="10827047" y="3128233"/>
            <a:ext cx="1685787" cy="4699368"/>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6"/>
          <p:cNvSpPr/>
          <p:nvPr/>
        </p:nvSpPr>
        <p:spPr>
          <a:xfrm>
            <a:off x="11401751" y="3128224"/>
            <a:ext cx="616468" cy="54347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6"/>
          <p:cNvSpPr/>
          <p:nvPr/>
        </p:nvSpPr>
        <p:spPr>
          <a:xfrm>
            <a:off x="444497" y="6123659"/>
            <a:ext cx="286855" cy="25292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6"/>
          <p:cNvSpPr/>
          <p:nvPr/>
        </p:nvSpPr>
        <p:spPr>
          <a:xfrm>
            <a:off x="598718" y="5928429"/>
            <a:ext cx="132647" cy="11694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6"/>
          <p:cNvSpPr/>
          <p:nvPr/>
        </p:nvSpPr>
        <p:spPr>
          <a:xfrm rot="232572">
            <a:off x="-234035" y="33213"/>
            <a:ext cx="1224385" cy="7152044"/>
          </a:xfrm>
          <a:custGeom>
            <a:avLst/>
            <a:gdLst/>
            <a:ahLst/>
            <a:cxnLst/>
            <a:rect l="l" t="t" r="r" b="b"/>
            <a:pathLst>
              <a:path w="36732" h="214564" extrusionOk="0">
                <a:moveTo>
                  <a:pt x="14454" y="0"/>
                </a:moveTo>
                <a:cubicBezTo>
                  <a:pt x="12984" y="10561"/>
                  <a:pt x="4361" y="47392"/>
                  <a:pt x="5631" y="63367"/>
                </a:cubicBezTo>
                <a:cubicBezTo>
                  <a:pt x="6901" y="79342"/>
                  <a:pt x="16927" y="83687"/>
                  <a:pt x="22074" y="95852"/>
                </a:cubicBezTo>
                <a:cubicBezTo>
                  <a:pt x="27221" y="108017"/>
                  <a:pt x="38183" y="125463"/>
                  <a:pt x="36512" y="136358"/>
                </a:cubicBezTo>
                <a:cubicBezTo>
                  <a:pt x="34841" y="147253"/>
                  <a:pt x="18131" y="159687"/>
                  <a:pt x="12048" y="161224"/>
                </a:cubicBezTo>
                <a:cubicBezTo>
                  <a:pt x="5966" y="162762"/>
                  <a:pt x="84" y="149995"/>
                  <a:pt x="17" y="145583"/>
                </a:cubicBezTo>
                <a:cubicBezTo>
                  <a:pt x="-50" y="141171"/>
                  <a:pt x="5899" y="133752"/>
                  <a:pt x="11647" y="134754"/>
                </a:cubicBezTo>
                <a:cubicBezTo>
                  <a:pt x="17395" y="135757"/>
                  <a:pt x="34708" y="138296"/>
                  <a:pt x="34507" y="151598"/>
                </a:cubicBezTo>
                <a:cubicBezTo>
                  <a:pt x="34307" y="164900"/>
                  <a:pt x="14455" y="204070"/>
                  <a:pt x="10444" y="214564"/>
                </a:cubicBezTo>
              </a:path>
            </a:pathLst>
          </a:custGeom>
          <a:noFill/>
          <a:ln w="19050" cap="flat" cmpd="sng">
            <a:solidFill>
              <a:schemeClr val="dk2"/>
            </a:solidFill>
            <a:prstDash val="dash"/>
            <a:round/>
            <a:headEnd type="none" w="med" len="med"/>
            <a:tailEnd type="none" w="med" len="med"/>
          </a:ln>
        </p:spPr>
      </p:sp>
    </p:spTree>
    <p:extLst>
      <p:ext uri="{BB962C8B-B14F-4D97-AF65-F5344CB8AC3E}">
        <p14:creationId xmlns:p14="http://schemas.microsoft.com/office/powerpoint/2010/main" val="26595325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图片占位符 1"/>
          <p:cNvSpPr>
            <a:spLocks noGrp="1"/>
          </p:cNvSpPr>
          <p:nvPr>
            <p:ph type="pic" sz="quarter" idx="11"/>
          </p:nvPr>
        </p:nvSpPr>
        <p:spPr>
          <a:xfrm>
            <a:off x="1055688" y="1584290"/>
            <a:ext cx="3700530" cy="2168559"/>
          </a:xfrm>
          <a:custGeom>
            <a:avLst/>
            <a:gdLst>
              <a:gd name="connsiteX0" fmla="*/ 3000973 w 4623450"/>
              <a:gd name="connsiteY0" fmla="*/ 0 h 2709402"/>
              <a:gd name="connsiteX1" fmla="*/ 3671922 w 4623450"/>
              <a:gd name="connsiteY1" fmla="*/ 674286 h 2709402"/>
              <a:gd name="connsiteX2" fmla="*/ 3671922 w 4623450"/>
              <a:gd name="connsiteY2" fmla="*/ 686545 h 2709402"/>
              <a:gd name="connsiteX3" fmla="*/ 3818311 w 4623450"/>
              <a:gd name="connsiteY3" fmla="*/ 674286 h 2709402"/>
              <a:gd name="connsiteX4" fmla="*/ 4623450 w 4623450"/>
              <a:gd name="connsiteY4" fmla="*/ 1495688 h 2709402"/>
              <a:gd name="connsiteX5" fmla="*/ 3818311 w 4623450"/>
              <a:gd name="connsiteY5" fmla="*/ 2304831 h 2709402"/>
              <a:gd name="connsiteX6" fmla="*/ 3440140 w 4623450"/>
              <a:gd name="connsiteY6" fmla="*/ 2219013 h 2709402"/>
              <a:gd name="connsiteX7" fmla="*/ 2708195 w 4623450"/>
              <a:gd name="connsiteY7" fmla="*/ 2709402 h 2709402"/>
              <a:gd name="connsiteX8" fmla="*/ 2037246 w 4623450"/>
              <a:gd name="connsiteY8" fmla="*/ 2329350 h 2709402"/>
              <a:gd name="connsiteX9" fmla="*/ 1707871 w 4623450"/>
              <a:gd name="connsiteY9" fmla="*/ 2378389 h 2709402"/>
              <a:gd name="connsiteX10" fmla="*/ 1158913 w 4623450"/>
              <a:gd name="connsiteY10" fmla="*/ 2206753 h 2709402"/>
              <a:gd name="connsiteX11" fmla="*/ 658751 w 4623450"/>
              <a:gd name="connsiteY11" fmla="*/ 2451948 h 2709402"/>
              <a:gd name="connsiteX12" fmla="*/ 0 w 4623450"/>
              <a:gd name="connsiteY12" fmla="*/ 1789922 h 2709402"/>
              <a:gd name="connsiteX13" fmla="*/ 658751 w 4623450"/>
              <a:gd name="connsiteY13" fmla="*/ 1140156 h 2709402"/>
              <a:gd name="connsiteX14" fmla="*/ 756343 w 4623450"/>
              <a:gd name="connsiteY14" fmla="*/ 1140156 h 2709402"/>
              <a:gd name="connsiteX15" fmla="*/ 1707871 w 4623450"/>
              <a:gd name="connsiteY15" fmla="*/ 404571 h 2709402"/>
              <a:gd name="connsiteX16" fmla="*/ 2330024 w 4623450"/>
              <a:gd name="connsiteY16" fmla="*/ 625247 h 2709402"/>
              <a:gd name="connsiteX17" fmla="*/ 3000973 w 4623450"/>
              <a:gd name="connsiteY17" fmla="*/ 0 h 270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23450" h="2709402">
                <a:moveTo>
                  <a:pt x="3000973" y="0"/>
                </a:moveTo>
                <a:cubicBezTo>
                  <a:pt x="3379144" y="0"/>
                  <a:pt x="3671922" y="306494"/>
                  <a:pt x="3671922" y="674286"/>
                </a:cubicBezTo>
                <a:cubicBezTo>
                  <a:pt x="3671922" y="686545"/>
                  <a:pt x="3671922" y="686545"/>
                  <a:pt x="3671922" y="686545"/>
                </a:cubicBezTo>
                <a:cubicBezTo>
                  <a:pt x="3720719" y="686545"/>
                  <a:pt x="3769515" y="674286"/>
                  <a:pt x="3818311" y="674286"/>
                </a:cubicBezTo>
                <a:cubicBezTo>
                  <a:pt x="4257478" y="674286"/>
                  <a:pt x="4623450" y="1042078"/>
                  <a:pt x="4623450" y="1495688"/>
                </a:cubicBezTo>
                <a:cubicBezTo>
                  <a:pt x="4623450" y="1937039"/>
                  <a:pt x="4257478" y="2304831"/>
                  <a:pt x="3818311" y="2304831"/>
                </a:cubicBezTo>
                <a:cubicBezTo>
                  <a:pt x="3671922" y="2304831"/>
                  <a:pt x="3549931" y="2268052"/>
                  <a:pt x="3440140" y="2219013"/>
                </a:cubicBezTo>
                <a:cubicBezTo>
                  <a:pt x="3318149" y="2500987"/>
                  <a:pt x="3037570" y="2709402"/>
                  <a:pt x="2708195" y="2709402"/>
                </a:cubicBezTo>
                <a:cubicBezTo>
                  <a:pt x="2427616" y="2709402"/>
                  <a:pt x="2171436" y="2550026"/>
                  <a:pt x="2037246" y="2329350"/>
                </a:cubicBezTo>
                <a:cubicBezTo>
                  <a:pt x="1939653" y="2366129"/>
                  <a:pt x="1829862" y="2378389"/>
                  <a:pt x="1707871" y="2378389"/>
                </a:cubicBezTo>
                <a:cubicBezTo>
                  <a:pt x="1500487" y="2378389"/>
                  <a:pt x="1317500" y="2317091"/>
                  <a:pt x="1158913" y="2206753"/>
                </a:cubicBezTo>
                <a:cubicBezTo>
                  <a:pt x="1036922" y="2353870"/>
                  <a:pt x="853936" y="2451948"/>
                  <a:pt x="658751" y="2451948"/>
                </a:cubicBezTo>
                <a:cubicBezTo>
                  <a:pt x="292778" y="2451948"/>
                  <a:pt x="0" y="2157714"/>
                  <a:pt x="0" y="1789922"/>
                </a:cubicBezTo>
                <a:cubicBezTo>
                  <a:pt x="0" y="1434389"/>
                  <a:pt x="292778" y="1140156"/>
                  <a:pt x="658751" y="1140156"/>
                </a:cubicBezTo>
                <a:cubicBezTo>
                  <a:pt x="695347" y="1140156"/>
                  <a:pt x="719746" y="1140156"/>
                  <a:pt x="756343" y="1140156"/>
                </a:cubicBezTo>
                <a:cubicBezTo>
                  <a:pt x="866135" y="723325"/>
                  <a:pt x="1256505" y="404571"/>
                  <a:pt x="1707871" y="404571"/>
                </a:cubicBezTo>
                <a:cubicBezTo>
                  <a:pt x="1939653" y="404571"/>
                  <a:pt x="2159237" y="490390"/>
                  <a:pt x="2330024" y="625247"/>
                </a:cubicBezTo>
                <a:cubicBezTo>
                  <a:pt x="2354422" y="281974"/>
                  <a:pt x="2647200" y="0"/>
                  <a:pt x="300097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4" name="图片占位符 2"/>
          <p:cNvSpPr>
            <a:spLocks noGrp="1"/>
          </p:cNvSpPr>
          <p:nvPr>
            <p:ph type="pic" sz="quarter" idx="12"/>
          </p:nvPr>
        </p:nvSpPr>
        <p:spPr>
          <a:xfrm>
            <a:off x="7170928" y="1850990"/>
            <a:ext cx="3700530" cy="2168559"/>
          </a:xfrm>
          <a:custGeom>
            <a:avLst/>
            <a:gdLst>
              <a:gd name="connsiteX0" fmla="*/ 3000973 w 4623450"/>
              <a:gd name="connsiteY0" fmla="*/ 0 h 2709402"/>
              <a:gd name="connsiteX1" fmla="*/ 3671922 w 4623450"/>
              <a:gd name="connsiteY1" fmla="*/ 674286 h 2709402"/>
              <a:gd name="connsiteX2" fmla="*/ 3671922 w 4623450"/>
              <a:gd name="connsiteY2" fmla="*/ 686545 h 2709402"/>
              <a:gd name="connsiteX3" fmla="*/ 3818311 w 4623450"/>
              <a:gd name="connsiteY3" fmla="*/ 674286 h 2709402"/>
              <a:gd name="connsiteX4" fmla="*/ 4623450 w 4623450"/>
              <a:gd name="connsiteY4" fmla="*/ 1495688 h 2709402"/>
              <a:gd name="connsiteX5" fmla="*/ 3818311 w 4623450"/>
              <a:gd name="connsiteY5" fmla="*/ 2304831 h 2709402"/>
              <a:gd name="connsiteX6" fmla="*/ 3440140 w 4623450"/>
              <a:gd name="connsiteY6" fmla="*/ 2219013 h 2709402"/>
              <a:gd name="connsiteX7" fmla="*/ 2708195 w 4623450"/>
              <a:gd name="connsiteY7" fmla="*/ 2709402 h 2709402"/>
              <a:gd name="connsiteX8" fmla="*/ 2037246 w 4623450"/>
              <a:gd name="connsiteY8" fmla="*/ 2329350 h 2709402"/>
              <a:gd name="connsiteX9" fmla="*/ 1707871 w 4623450"/>
              <a:gd name="connsiteY9" fmla="*/ 2378389 h 2709402"/>
              <a:gd name="connsiteX10" fmla="*/ 1158913 w 4623450"/>
              <a:gd name="connsiteY10" fmla="*/ 2206753 h 2709402"/>
              <a:gd name="connsiteX11" fmla="*/ 658751 w 4623450"/>
              <a:gd name="connsiteY11" fmla="*/ 2451948 h 2709402"/>
              <a:gd name="connsiteX12" fmla="*/ 0 w 4623450"/>
              <a:gd name="connsiteY12" fmla="*/ 1789922 h 2709402"/>
              <a:gd name="connsiteX13" fmla="*/ 658751 w 4623450"/>
              <a:gd name="connsiteY13" fmla="*/ 1140156 h 2709402"/>
              <a:gd name="connsiteX14" fmla="*/ 756343 w 4623450"/>
              <a:gd name="connsiteY14" fmla="*/ 1140156 h 2709402"/>
              <a:gd name="connsiteX15" fmla="*/ 1707871 w 4623450"/>
              <a:gd name="connsiteY15" fmla="*/ 404571 h 2709402"/>
              <a:gd name="connsiteX16" fmla="*/ 2330024 w 4623450"/>
              <a:gd name="connsiteY16" fmla="*/ 625247 h 2709402"/>
              <a:gd name="connsiteX17" fmla="*/ 3000973 w 4623450"/>
              <a:gd name="connsiteY17" fmla="*/ 0 h 270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23450" h="2709402">
                <a:moveTo>
                  <a:pt x="3000973" y="0"/>
                </a:moveTo>
                <a:cubicBezTo>
                  <a:pt x="3379144" y="0"/>
                  <a:pt x="3671922" y="306494"/>
                  <a:pt x="3671922" y="674286"/>
                </a:cubicBezTo>
                <a:cubicBezTo>
                  <a:pt x="3671922" y="686545"/>
                  <a:pt x="3671922" y="686545"/>
                  <a:pt x="3671922" y="686545"/>
                </a:cubicBezTo>
                <a:cubicBezTo>
                  <a:pt x="3720719" y="686545"/>
                  <a:pt x="3769515" y="674286"/>
                  <a:pt x="3818311" y="674286"/>
                </a:cubicBezTo>
                <a:cubicBezTo>
                  <a:pt x="4257478" y="674286"/>
                  <a:pt x="4623450" y="1042078"/>
                  <a:pt x="4623450" y="1495688"/>
                </a:cubicBezTo>
                <a:cubicBezTo>
                  <a:pt x="4623450" y="1937039"/>
                  <a:pt x="4257478" y="2304831"/>
                  <a:pt x="3818311" y="2304831"/>
                </a:cubicBezTo>
                <a:cubicBezTo>
                  <a:pt x="3671922" y="2304831"/>
                  <a:pt x="3549931" y="2268052"/>
                  <a:pt x="3440140" y="2219013"/>
                </a:cubicBezTo>
                <a:cubicBezTo>
                  <a:pt x="3318149" y="2500987"/>
                  <a:pt x="3037570" y="2709402"/>
                  <a:pt x="2708195" y="2709402"/>
                </a:cubicBezTo>
                <a:cubicBezTo>
                  <a:pt x="2427616" y="2709402"/>
                  <a:pt x="2171436" y="2550026"/>
                  <a:pt x="2037246" y="2329350"/>
                </a:cubicBezTo>
                <a:cubicBezTo>
                  <a:pt x="1939653" y="2366129"/>
                  <a:pt x="1829862" y="2378389"/>
                  <a:pt x="1707871" y="2378389"/>
                </a:cubicBezTo>
                <a:cubicBezTo>
                  <a:pt x="1500487" y="2378389"/>
                  <a:pt x="1317500" y="2317091"/>
                  <a:pt x="1158913" y="2206753"/>
                </a:cubicBezTo>
                <a:cubicBezTo>
                  <a:pt x="1036922" y="2353870"/>
                  <a:pt x="853936" y="2451948"/>
                  <a:pt x="658751" y="2451948"/>
                </a:cubicBezTo>
                <a:cubicBezTo>
                  <a:pt x="292778" y="2451948"/>
                  <a:pt x="0" y="2157714"/>
                  <a:pt x="0" y="1789922"/>
                </a:cubicBezTo>
                <a:cubicBezTo>
                  <a:pt x="0" y="1434389"/>
                  <a:pt x="292778" y="1140156"/>
                  <a:pt x="658751" y="1140156"/>
                </a:cubicBezTo>
                <a:cubicBezTo>
                  <a:pt x="695347" y="1140156"/>
                  <a:pt x="719746" y="1140156"/>
                  <a:pt x="756343" y="1140156"/>
                </a:cubicBezTo>
                <a:cubicBezTo>
                  <a:pt x="866135" y="723325"/>
                  <a:pt x="1256505" y="404571"/>
                  <a:pt x="1707871" y="404571"/>
                </a:cubicBezTo>
                <a:cubicBezTo>
                  <a:pt x="1939653" y="404571"/>
                  <a:pt x="2159237" y="490390"/>
                  <a:pt x="2330024" y="625247"/>
                </a:cubicBezTo>
                <a:cubicBezTo>
                  <a:pt x="2354422" y="281974"/>
                  <a:pt x="2647200" y="0"/>
                  <a:pt x="300097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5" name="图片占位符 3"/>
          <p:cNvSpPr>
            <a:spLocks noGrp="1"/>
          </p:cNvSpPr>
          <p:nvPr>
            <p:ph type="pic" sz="quarter" idx="13"/>
          </p:nvPr>
        </p:nvSpPr>
        <p:spPr>
          <a:xfrm>
            <a:off x="3911886" y="3429000"/>
            <a:ext cx="3259042" cy="1909841"/>
          </a:xfrm>
          <a:custGeom>
            <a:avLst/>
            <a:gdLst>
              <a:gd name="connsiteX0" fmla="*/ 3000973 w 4623450"/>
              <a:gd name="connsiteY0" fmla="*/ 0 h 2709402"/>
              <a:gd name="connsiteX1" fmla="*/ 3671922 w 4623450"/>
              <a:gd name="connsiteY1" fmla="*/ 674286 h 2709402"/>
              <a:gd name="connsiteX2" fmla="*/ 3671922 w 4623450"/>
              <a:gd name="connsiteY2" fmla="*/ 686545 h 2709402"/>
              <a:gd name="connsiteX3" fmla="*/ 3818311 w 4623450"/>
              <a:gd name="connsiteY3" fmla="*/ 674286 h 2709402"/>
              <a:gd name="connsiteX4" fmla="*/ 4623450 w 4623450"/>
              <a:gd name="connsiteY4" fmla="*/ 1495688 h 2709402"/>
              <a:gd name="connsiteX5" fmla="*/ 3818311 w 4623450"/>
              <a:gd name="connsiteY5" fmla="*/ 2304831 h 2709402"/>
              <a:gd name="connsiteX6" fmla="*/ 3440140 w 4623450"/>
              <a:gd name="connsiteY6" fmla="*/ 2219013 h 2709402"/>
              <a:gd name="connsiteX7" fmla="*/ 2708195 w 4623450"/>
              <a:gd name="connsiteY7" fmla="*/ 2709402 h 2709402"/>
              <a:gd name="connsiteX8" fmla="*/ 2037246 w 4623450"/>
              <a:gd name="connsiteY8" fmla="*/ 2329350 h 2709402"/>
              <a:gd name="connsiteX9" fmla="*/ 1707871 w 4623450"/>
              <a:gd name="connsiteY9" fmla="*/ 2378389 h 2709402"/>
              <a:gd name="connsiteX10" fmla="*/ 1158913 w 4623450"/>
              <a:gd name="connsiteY10" fmla="*/ 2206753 h 2709402"/>
              <a:gd name="connsiteX11" fmla="*/ 658751 w 4623450"/>
              <a:gd name="connsiteY11" fmla="*/ 2451948 h 2709402"/>
              <a:gd name="connsiteX12" fmla="*/ 0 w 4623450"/>
              <a:gd name="connsiteY12" fmla="*/ 1789922 h 2709402"/>
              <a:gd name="connsiteX13" fmla="*/ 658751 w 4623450"/>
              <a:gd name="connsiteY13" fmla="*/ 1140156 h 2709402"/>
              <a:gd name="connsiteX14" fmla="*/ 756343 w 4623450"/>
              <a:gd name="connsiteY14" fmla="*/ 1140156 h 2709402"/>
              <a:gd name="connsiteX15" fmla="*/ 1707871 w 4623450"/>
              <a:gd name="connsiteY15" fmla="*/ 404571 h 2709402"/>
              <a:gd name="connsiteX16" fmla="*/ 2330024 w 4623450"/>
              <a:gd name="connsiteY16" fmla="*/ 625247 h 2709402"/>
              <a:gd name="connsiteX17" fmla="*/ 3000973 w 4623450"/>
              <a:gd name="connsiteY17" fmla="*/ 0 h 270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23450" h="2709402">
                <a:moveTo>
                  <a:pt x="3000973" y="0"/>
                </a:moveTo>
                <a:cubicBezTo>
                  <a:pt x="3379144" y="0"/>
                  <a:pt x="3671922" y="306494"/>
                  <a:pt x="3671922" y="674286"/>
                </a:cubicBezTo>
                <a:cubicBezTo>
                  <a:pt x="3671922" y="686545"/>
                  <a:pt x="3671922" y="686545"/>
                  <a:pt x="3671922" y="686545"/>
                </a:cubicBezTo>
                <a:cubicBezTo>
                  <a:pt x="3720719" y="686545"/>
                  <a:pt x="3769515" y="674286"/>
                  <a:pt x="3818311" y="674286"/>
                </a:cubicBezTo>
                <a:cubicBezTo>
                  <a:pt x="4257478" y="674286"/>
                  <a:pt x="4623450" y="1042078"/>
                  <a:pt x="4623450" y="1495688"/>
                </a:cubicBezTo>
                <a:cubicBezTo>
                  <a:pt x="4623450" y="1937039"/>
                  <a:pt x="4257478" y="2304831"/>
                  <a:pt x="3818311" y="2304831"/>
                </a:cubicBezTo>
                <a:cubicBezTo>
                  <a:pt x="3671922" y="2304831"/>
                  <a:pt x="3549931" y="2268052"/>
                  <a:pt x="3440140" y="2219013"/>
                </a:cubicBezTo>
                <a:cubicBezTo>
                  <a:pt x="3318149" y="2500987"/>
                  <a:pt x="3037570" y="2709402"/>
                  <a:pt x="2708195" y="2709402"/>
                </a:cubicBezTo>
                <a:cubicBezTo>
                  <a:pt x="2427616" y="2709402"/>
                  <a:pt x="2171436" y="2550026"/>
                  <a:pt x="2037246" y="2329350"/>
                </a:cubicBezTo>
                <a:cubicBezTo>
                  <a:pt x="1939653" y="2366129"/>
                  <a:pt x="1829862" y="2378389"/>
                  <a:pt x="1707871" y="2378389"/>
                </a:cubicBezTo>
                <a:cubicBezTo>
                  <a:pt x="1500487" y="2378389"/>
                  <a:pt x="1317500" y="2317091"/>
                  <a:pt x="1158913" y="2206753"/>
                </a:cubicBezTo>
                <a:cubicBezTo>
                  <a:pt x="1036922" y="2353870"/>
                  <a:pt x="853936" y="2451948"/>
                  <a:pt x="658751" y="2451948"/>
                </a:cubicBezTo>
                <a:cubicBezTo>
                  <a:pt x="292778" y="2451948"/>
                  <a:pt x="0" y="2157714"/>
                  <a:pt x="0" y="1789922"/>
                </a:cubicBezTo>
                <a:cubicBezTo>
                  <a:pt x="0" y="1434389"/>
                  <a:pt x="292778" y="1140156"/>
                  <a:pt x="658751" y="1140156"/>
                </a:cubicBezTo>
                <a:cubicBezTo>
                  <a:pt x="695347" y="1140156"/>
                  <a:pt x="719746" y="1140156"/>
                  <a:pt x="756343" y="1140156"/>
                </a:cubicBezTo>
                <a:cubicBezTo>
                  <a:pt x="866135" y="723325"/>
                  <a:pt x="1256505" y="404571"/>
                  <a:pt x="1707871" y="404571"/>
                </a:cubicBezTo>
                <a:cubicBezTo>
                  <a:pt x="1939653" y="404571"/>
                  <a:pt x="2159237" y="490390"/>
                  <a:pt x="2330024" y="625247"/>
                </a:cubicBezTo>
                <a:cubicBezTo>
                  <a:pt x="2354422" y="281974"/>
                  <a:pt x="2647200" y="0"/>
                  <a:pt x="3000973" y="0"/>
                </a:cubicBezTo>
                <a:close/>
              </a:path>
            </a:pathLst>
          </a:cu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992392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264920" y="1638301"/>
            <a:ext cx="3944245" cy="2266950"/>
          </a:xfrm>
          <a:prstGeom prst="roundRect">
            <a:avLst>
              <a:gd name="adj" fmla="val 7618"/>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3" name="图片占位符 1"/>
          <p:cNvSpPr>
            <a:spLocks noGrp="1"/>
          </p:cNvSpPr>
          <p:nvPr>
            <p:ph type="pic" sz="quarter" idx="11"/>
          </p:nvPr>
        </p:nvSpPr>
        <p:spPr>
          <a:xfrm>
            <a:off x="4123877" y="2389982"/>
            <a:ext cx="3944245" cy="2266950"/>
          </a:xfrm>
          <a:prstGeom prst="roundRect">
            <a:avLst>
              <a:gd name="adj" fmla="val 7618"/>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4" name="图片占位符 1"/>
          <p:cNvSpPr>
            <a:spLocks noGrp="1"/>
          </p:cNvSpPr>
          <p:nvPr>
            <p:ph type="pic" sz="quarter" idx="12"/>
          </p:nvPr>
        </p:nvSpPr>
        <p:spPr>
          <a:xfrm>
            <a:off x="6982834" y="3141663"/>
            <a:ext cx="3944245" cy="2266950"/>
          </a:xfrm>
          <a:prstGeom prst="roundRect">
            <a:avLst>
              <a:gd name="adj" fmla="val 7618"/>
            </a:avLst>
          </a:prstGeom>
          <a:solidFill>
            <a:schemeClr val="bg1"/>
          </a:solidFill>
          <a:ln w="63500">
            <a:gradFill>
              <a:gsLst>
                <a:gs pos="0">
                  <a:schemeClr val="bg1"/>
                </a:gs>
                <a:gs pos="56000">
                  <a:schemeClr val="bg1"/>
                </a:gs>
                <a:gs pos="100000">
                  <a:schemeClr val="bg1"/>
                </a:gs>
              </a:gsLst>
              <a:lin ang="5400000" scaled="1"/>
            </a:gradFill>
          </a:ln>
          <a:effectLst>
            <a:outerShdw blurRad="101600" dist="381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5690400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1000"/>
                                        <p:tgtEl>
                                          <p:spTgt spid="3"/>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stretch>
            <a:fillRect/>
          </a:stretch>
        </a:blipFill>
        <a:effectLst/>
      </p:bgPr>
    </p:bg>
    <p:spTree>
      <p:nvGrpSpPr>
        <p:cNvPr id="1" name="Shape 153"/>
        <p:cNvGrpSpPr/>
        <p:nvPr/>
      </p:nvGrpSpPr>
      <p:grpSpPr>
        <a:xfrm>
          <a:off x="0" y="0"/>
          <a:ext cx="0" cy="0"/>
          <a:chOff x="0" y="0"/>
          <a:chExt cx="0" cy="0"/>
        </a:xfrm>
      </p:grpSpPr>
      <p:sp>
        <p:nvSpPr>
          <p:cNvPr id="154" name="Google Shape;154;p7"/>
          <p:cNvSpPr/>
          <p:nvPr/>
        </p:nvSpPr>
        <p:spPr>
          <a:xfrm rot="-5400000">
            <a:off x="10059841" y="4394539"/>
            <a:ext cx="1492199" cy="39366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7"/>
          <p:cNvSpPr txBox="1">
            <a:spLocks noGrp="1"/>
          </p:cNvSpPr>
          <p:nvPr>
            <p:ph type="title"/>
          </p:nvPr>
        </p:nvSpPr>
        <p:spPr>
          <a:xfrm>
            <a:off x="5732867" y="1452200"/>
            <a:ext cx="3798800" cy="1773600"/>
          </a:xfrm>
          <a:prstGeom prst="rect">
            <a:avLst/>
          </a:prstGeom>
        </p:spPr>
        <p:txBody>
          <a:bodyPr spcFirstLastPara="1" wrap="square" lIns="91425" tIns="91425" rIns="91425" bIns="91425" anchor="b" anchorCtr="0">
            <a:normAutofit/>
          </a:bodyPr>
          <a:lstStyle>
            <a:lvl1pPr lvl="0" rtl="0">
              <a:spcBef>
                <a:spcPts val="0"/>
              </a:spcBef>
              <a:spcAft>
                <a:spcPts val="0"/>
              </a:spcAft>
              <a:buSzPts val="1700"/>
              <a:buNone/>
              <a:defRPr sz="42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6" name="Google Shape;156;p7"/>
          <p:cNvSpPr txBox="1">
            <a:spLocks noGrp="1"/>
          </p:cNvSpPr>
          <p:nvPr>
            <p:ph type="body" idx="1"/>
          </p:nvPr>
        </p:nvSpPr>
        <p:spPr>
          <a:xfrm>
            <a:off x="5732867" y="3220733"/>
            <a:ext cx="5092800" cy="2514400"/>
          </a:xfrm>
          <a:prstGeom prst="rect">
            <a:avLst/>
          </a:prstGeom>
        </p:spPr>
        <p:txBody>
          <a:bodyPr spcFirstLastPara="1" wrap="square" lIns="91425" tIns="91425" rIns="91425" bIns="91425" anchor="t" anchorCtr="0">
            <a:normAutofit/>
          </a:bodyPr>
          <a:lstStyle>
            <a:lvl1pPr marL="609585" lvl="0" indent="-423323" rtl="0">
              <a:lnSpc>
                <a:spcPct val="100000"/>
              </a:lnSpc>
              <a:spcBef>
                <a:spcPts val="0"/>
              </a:spcBef>
              <a:spcAft>
                <a:spcPts val="0"/>
              </a:spcAft>
              <a:buSzPts val="1400"/>
              <a:buFont typeface="Nunito Light"/>
              <a:buChar char="●"/>
              <a:defRPr sz="1867" b="0"/>
            </a:lvl1pPr>
            <a:lvl2pPr marL="1219170" lvl="1" indent="-440256" rtl="0">
              <a:spcBef>
                <a:spcPts val="0"/>
              </a:spcBef>
              <a:spcAft>
                <a:spcPts val="0"/>
              </a:spcAft>
              <a:buSzPts val="1600"/>
              <a:buFont typeface="Nunito Light"/>
              <a:buChar char="○"/>
              <a:defRPr/>
            </a:lvl2pPr>
            <a:lvl3pPr marL="1828754" lvl="2" indent="-440256" rtl="0">
              <a:spcBef>
                <a:spcPts val="0"/>
              </a:spcBef>
              <a:spcAft>
                <a:spcPts val="0"/>
              </a:spcAft>
              <a:buSzPts val="1600"/>
              <a:buFont typeface="Nunito Light"/>
              <a:buChar char="■"/>
              <a:defRPr/>
            </a:lvl3pPr>
            <a:lvl4pPr marL="2438339" lvl="3" indent="-440256" rtl="0">
              <a:spcBef>
                <a:spcPts val="0"/>
              </a:spcBef>
              <a:spcAft>
                <a:spcPts val="0"/>
              </a:spcAft>
              <a:buSzPts val="1600"/>
              <a:buFont typeface="Nunito Light"/>
              <a:buChar char="●"/>
              <a:defRPr/>
            </a:lvl4pPr>
            <a:lvl5pPr marL="3047924" lvl="4" indent="-440256" rtl="0">
              <a:spcBef>
                <a:spcPts val="0"/>
              </a:spcBef>
              <a:spcAft>
                <a:spcPts val="0"/>
              </a:spcAft>
              <a:buSzPts val="1600"/>
              <a:buFont typeface="Nunito Light"/>
              <a:buChar char="○"/>
              <a:defRPr/>
            </a:lvl5pPr>
            <a:lvl6pPr marL="3657509" lvl="5" indent="-440256" rtl="0">
              <a:spcBef>
                <a:spcPts val="0"/>
              </a:spcBef>
              <a:spcAft>
                <a:spcPts val="0"/>
              </a:spcAft>
              <a:buSzPts val="1600"/>
              <a:buFont typeface="Nunito Light"/>
              <a:buChar char="■"/>
              <a:defRPr/>
            </a:lvl6pPr>
            <a:lvl7pPr marL="4267093" lvl="6" indent="-440256" rtl="0">
              <a:spcBef>
                <a:spcPts val="0"/>
              </a:spcBef>
              <a:spcAft>
                <a:spcPts val="0"/>
              </a:spcAft>
              <a:buSzPts val="1600"/>
              <a:buFont typeface="Nunito Light"/>
              <a:buChar char="●"/>
              <a:defRPr/>
            </a:lvl7pPr>
            <a:lvl8pPr marL="4876678" lvl="7" indent="-440256" rtl="0">
              <a:spcBef>
                <a:spcPts val="0"/>
              </a:spcBef>
              <a:spcAft>
                <a:spcPts val="0"/>
              </a:spcAft>
              <a:buSzPts val="1600"/>
              <a:buFont typeface="Nunito Light"/>
              <a:buChar char="○"/>
              <a:defRPr/>
            </a:lvl8pPr>
            <a:lvl9pPr marL="5486263" lvl="8" indent="-440256" rtl="0">
              <a:spcBef>
                <a:spcPts val="0"/>
              </a:spcBef>
              <a:spcAft>
                <a:spcPts val="0"/>
              </a:spcAft>
              <a:buSzPts val="1600"/>
              <a:buFont typeface="Nunito Light"/>
              <a:buChar char="■"/>
              <a:defRPr/>
            </a:lvl9pPr>
          </a:lstStyle>
          <a:p>
            <a:endParaRPr/>
          </a:p>
        </p:txBody>
      </p:sp>
      <p:sp>
        <p:nvSpPr>
          <p:cNvPr id="157" name="Google Shape;157;p7"/>
          <p:cNvSpPr/>
          <p:nvPr/>
        </p:nvSpPr>
        <p:spPr>
          <a:xfrm rot="-9941259" flipH="1">
            <a:off x="6897312" y="188005"/>
            <a:ext cx="5179323" cy="1583745"/>
          </a:xfrm>
          <a:custGeom>
            <a:avLst/>
            <a:gdLst/>
            <a:ahLst/>
            <a:cxnLst/>
            <a:rect l="l" t="t" r="r" b="b"/>
            <a:pathLst>
              <a:path w="156716" h="69913" extrusionOk="0">
                <a:moveTo>
                  <a:pt x="0" y="0"/>
                </a:moveTo>
                <a:cubicBezTo>
                  <a:pt x="10649" y="9041"/>
                  <a:pt x="44805" y="50297"/>
                  <a:pt x="63892" y="54248"/>
                </a:cubicBezTo>
                <a:cubicBezTo>
                  <a:pt x="82979" y="58200"/>
                  <a:pt x="117135" y="31813"/>
                  <a:pt x="114523" y="23709"/>
                </a:cubicBezTo>
                <a:cubicBezTo>
                  <a:pt x="111911" y="15605"/>
                  <a:pt x="54248" y="-1607"/>
                  <a:pt x="48220" y="5626"/>
                </a:cubicBezTo>
                <a:cubicBezTo>
                  <a:pt x="42193" y="12859"/>
                  <a:pt x="60275" y="58200"/>
                  <a:pt x="78358" y="67107"/>
                </a:cubicBezTo>
                <a:cubicBezTo>
                  <a:pt x="96441" y="76014"/>
                  <a:pt x="143656" y="60410"/>
                  <a:pt x="156716" y="59070"/>
                </a:cubicBezTo>
              </a:path>
            </a:pathLst>
          </a:custGeom>
          <a:noFill/>
          <a:ln w="19050" cap="flat" cmpd="sng">
            <a:solidFill>
              <a:schemeClr val="dk2"/>
            </a:solidFill>
            <a:prstDash val="dash"/>
            <a:round/>
            <a:headEnd type="none" w="med" len="med"/>
            <a:tailEnd type="none" w="med" len="med"/>
          </a:ln>
        </p:spPr>
      </p:sp>
      <p:sp>
        <p:nvSpPr>
          <p:cNvPr id="158" name="Google Shape;158;p7"/>
          <p:cNvSpPr/>
          <p:nvPr/>
        </p:nvSpPr>
        <p:spPr>
          <a:xfrm>
            <a:off x="11401696" y="1281056"/>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716629" y="515789"/>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481317" y="819795"/>
            <a:ext cx="132647" cy="116940"/>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7"/>
          <p:cNvSpPr/>
          <p:nvPr/>
        </p:nvSpPr>
        <p:spPr>
          <a:xfrm rot="-5400000">
            <a:off x="-1199076" y="4745009"/>
            <a:ext cx="4176181" cy="1778008"/>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8587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stretch>
            <a:fillRect/>
          </a:stretch>
        </a:blip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flipH="1">
            <a:off x="1773400" y="1366184"/>
            <a:ext cx="8490400" cy="39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64" name="Google Shape;164;p8"/>
          <p:cNvSpPr txBox="1">
            <a:spLocks noGrp="1"/>
          </p:cNvSpPr>
          <p:nvPr>
            <p:ph type="subTitle" idx="1"/>
          </p:nvPr>
        </p:nvSpPr>
        <p:spPr>
          <a:xfrm>
            <a:off x="3828000" y="4840500"/>
            <a:ext cx="4381200" cy="8420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867"/>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 name="Google Shape;165;p8"/>
          <p:cNvSpPr/>
          <p:nvPr/>
        </p:nvSpPr>
        <p:spPr>
          <a:xfrm rot="-5400000" flipH="1">
            <a:off x="9538901" y="-234090"/>
            <a:ext cx="2658983" cy="2792369"/>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8"/>
          <p:cNvSpPr/>
          <p:nvPr/>
        </p:nvSpPr>
        <p:spPr>
          <a:xfrm rot="5400000" flipH="1">
            <a:off x="683633" y="4373511"/>
            <a:ext cx="1485947" cy="3920108"/>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8"/>
          <p:cNvSpPr/>
          <p:nvPr/>
        </p:nvSpPr>
        <p:spPr>
          <a:xfrm rot="-3143622">
            <a:off x="11235409" y="2126807"/>
            <a:ext cx="329868" cy="290808"/>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8"/>
          <p:cNvSpPr/>
          <p:nvPr/>
        </p:nvSpPr>
        <p:spPr>
          <a:xfrm rot="-3143597">
            <a:off x="2874969" y="5781346"/>
            <a:ext cx="344780" cy="3040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37045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stretch>
            <a:fillRect/>
          </a:stretch>
        </a:blipFill>
        <a:effectLst/>
      </p:bgPr>
    </p:bg>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760400" y="2933033"/>
            <a:ext cx="5393600" cy="1195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64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71" name="Google Shape;171;p9"/>
          <p:cNvSpPr txBox="1">
            <a:spLocks noGrp="1"/>
          </p:cNvSpPr>
          <p:nvPr>
            <p:ph type="subTitle" idx="1"/>
          </p:nvPr>
        </p:nvSpPr>
        <p:spPr>
          <a:xfrm>
            <a:off x="1594200" y="4143833"/>
            <a:ext cx="37260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72" name="Google Shape;172;p9"/>
          <p:cNvSpPr txBox="1">
            <a:spLocks noGrp="1"/>
          </p:cNvSpPr>
          <p:nvPr>
            <p:ph type="title" idx="2" hasCustomPrompt="1"/>
          </p:nvPr>
        </p:nvSpPr>
        <p:spPr>
          <a:xfrm>
            <a:off x="760403" y="2443400"/>
            <a:ext cx="5393600" cy="7704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6400"/>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73" name="Google Shape;173;p9"/>
          <p:cNvGrpSpPr/>
          <p:nvPr/>
        </p:nvGrpSpPr>
        <p:grpSpPr>
          <a:xfrm flipH="1">
            <a:off x="278" y="-5"/>
            <a:ext cx="2986975" cy="2300989"/>
            <a:chOff x="5153550" y="135575"/>
            <a:chExt cx="1402950" cy="1080750"/>
          </a:xfrm>
        </p:grpSpPr>
        <p:sp>
          <p:nvSpPr>
            <p:cNvPr id="174" name="Google Shape;174;p9"/>
            <p:cNvSpPr/>
            <p:nvPr/>
          </p:nvSpPr>
          <p:spPr>
            <a:xfrm>
              <a:off x="5208475" y="135575"/>
              <a:ext cx="1348025" cy="942650"/>
            </a:xfrm>
            <a:custGeom>
              <a:avLst/>
              <a:gdLst/>
              <a:ahLst/>
              <a:cxnLst/>
              <a:rect l="l" t="t" r="r" b="b"/>
              <a:pathLst>
                <a:path w="53921" h="37706" fill="none" extrusionOk="0">
                  <a:moveTo>
                    <a:pt x="0" y="1"/>
                  </a:moveTo>
                  <a:cubicBezTo>
                    <a:pt x="147" y="1570"/>
                    <a:pt x="2595" y="4500"/>
                    <a:pt x="3829" y="5985"/>
                  </a:cubicBezTo>
                  <a:cubicBezTo>
                    <a:pt x="5524" y="8036"/>
                    <a:pt x="7637" y="9668"/>
                    <a:pt x="9374" y="11697"/>
                  </a:cubicBezTo>
                  <a:cubicBezTo>
                    <a:pt x="12492" y="15359"/>
                    <a:pt x="15630" y="18435"/>
                    <a:pt x="19334" y="21469"/>
                  </a:cubicBezTo>
                  <a:cubicBezTo>
                    <a:pt x="23895" y="25193"/>
                    <a:pt x="28917" y="27976"/>
                    <a:pt x="34043" y="30947"/>
                  </a:cubicBezTo>
                  <a:cubicBezTo>
                    <a:pt x="38458" y="33500"/>
                    <a:pt x="42768" y="36303"/>
                    <a:pt x="47874" y="37287"/>
                  </a:cubicBezTo>
                  <a:cubicBezTo>
                    <a:pt x="49861" y="37684"/>
                    <a:pt x="51933" y="37705"/>
                    <a:pt x="53920" y="37433"/>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5153550" y="231300"/>
              <a:ext cx="248500" cy="218175"/>
            </a:xfrm>
            <a:custGeom>
              <a:avLst/>
              <a:gdLst/>
              <a:ahLst/>
              <a:cxnLst/>
              <a:rect l="l" t="t" r="r" b="b"/>
              <a:pathLst>
                <a:path w="9940" h="8727" fill="none" extrusionOk="0">
                  <a:moveTo>
                    <a:pt x="3976" y="1"/>
                  </a:moveTo>
                  <a:cubicBezTo>
                    <a:pt x="2344" y="2637"/>
                    <a:pt x="1214" y="5797"/>
                    <a:pt x="0" y="8538"/>
                  </a:cubicBezTo>
                  <a:cubicBezTo>
                    <a:pt x="3327" y="8726"/>
                    <a:pt x="6382" y="5211"/>
                    <a:pt x="9939" y="5692"/>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5388425" y="455725"/>
              <a:ext cx="172625" cy="227550"/>
            </a:xfrm>
            <a:custGeom>
              <a:avLst/>
              <a:gdLst/>
              <a:ahLst/>
              <a:cxnLst/>
              <a:rect l="l" t="t" r="r" b="b"/>
              <a:pathLst>
                <a:path w="6905" h="9102" fill="none" extrusionOk="0">
                  <a:moveTo>
                    <a:pt x="2092" y="0"/>
                  </a:moveTo>
                  <a:cubicBezTo>
                    <a:pt x="2030" y="1653"/>
                    <a:pt x="1653" y="3641"/>
                    <a:pt x="1214" y="5315"/>
                  </a:cubicBezTo>
                  <a:cubicBezTo>
                    <a:pt x="900" y="6445"/>
                    <a:pt x="0" y="8077"/>
                    <a:pt x="188" y="9102"/>
                  </a:cubicBezTo>
                  <a:cubicBezTo>
                    <a:pt x="2699" y="8077"/>
                    <a:pt x="4687" y="5440"/>
                    <a:pt x="6905" y="4582"/>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9"/>
            <p:cNvSpPr/>
            <p:nvPr/>
          </p:nvSpPr>
          <p:spPr>
            <a:xfrm>
              <a:off x="5595025" y="659725"/>
              <a:ext cx="204050" cy="245350"/>
            </a:xfrm>
            <a:custGeom>
              <a:avLst/>
              <a:gdLst/>
              <a:ahLst/>
              <a:cxnLst/>
              <a:rect l="l" t="t" r="r" b="b"/>
              <a:pathLst>
                <a:path w="8162" h="9814" fill="none" extrusionOk="0">
                  <a:moveTo>
                    <a:pt x="2386" y="0"/>
                  </a:moveTo>
                  <a:cubicBezTo>
                    <a:pt x="1947" y="1298"/>
                    <a:pt x="2156" y="4039"/>
                    <a:pt x="1633" y="5796"/>
                  </a:cubicBezTo>
                  <a:cubicBezTo>
                    <a:pt x="1235" y="7114"/>
                    <a:pt x="440" y="8328"/>
                    <a:pt x="1" y="9625"/>
                  </a:cubicBezTo>
                  <a:cubicBezTo>
                    <a:pt x="1047" y="9814"/>
                    <a:pt x="7659" y="4876"/>
                    <a:pt x="8161" y="395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9"/>
            <p:cNvSpPr/>
            <p:nvPr/>
          </p:nvSpPr>
          <p:spPr>
            <a:xfrm>
              <a:off x="5849250" y="821875"/>
              <a:ext cx="198800" cy="268900"/>
            </a:xfrm>
            <a:custGeom>
              <a:avLst/>
              <a:gdLst/>
              <a:ahLst/>
              <a:cxnLst/>
              <a:rect l="l" t="t" r="r" b="b"/>
              <a:pathLst>
                <a:path w="7952" h="10756" fill="none" extrusionOk="0">
                  <a:moveTo>
                    <a:pt x="1340" y="1"/>
                  </a:moveTo>
                  <a:cubicBezTo>
                    <a:pt x="1152" y="2156"/>
                    <a:pt x="1340" y="4353"/>
                    <a:pt x="1005" y="6445"/>
                  </a:cubicBezTo>
                  <a:cubicBezTo>
                    <a:pt x="900" y="7115"/>
                    <a:pt x="1" y="10002"/>
                    <a:pt x="733" y="10337"/>
                  </a:cubicBezTo>
                  <a:cubicBezTo>
                    <a:pt x="1716" y="10755"/>
                    <a:pt x="4060" y="7094"/>
                    <a:pt x="4583" y="6529"/>
                  </a:cubicBezTo>
                  <a:cubicBezTo>
                    <a:pt x="5650" y="5399"/>
                    <a:pt x="6759" y="4771"/>
                    <a:pt x="7952" y="385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9"/>
            <p:cNvSpPr/>
            <p:nvPr/>
          </p:nvSpPr>
          <p:spPr>
            <a:xfrm>
              <a:off x="6141675" y="966775"/>
              <a:ext cx="169500" cy="249550"/>
            </a:xfrm>
            <a:custGeom>
              <a:avLst/>
              <a:gdLst/>
              <a:ahLst/>
              <a:cxnLst/>
              <a:rect l="l" t="t" r="r" b="b"/>
              <a:pathLst>
                <a:path w="6780" h="9982" fill="none" extrusionOk="0">
                  <a:moveTo>
                    <a:pt x="0" y="1"/>
                  </a:moveTo>
                  <a:cubicBezTo>
                    <a:pt x="230" y="2051"/>
                    <a:pt x="502" y="4206"/>
                    <a:pt x="523" y="6320"/>
                  </a:cubicBezTo>
                  <a:cubicBezTo>
                    <a:pt x="544" y="7491"/>
                    <a:pt x="63" y="8956"/>
                    <a:pt x="335" y="9981"/>
                  </a:cubicBezTo>
                  <a:cubicBezTo>
                    <a:pt x="1799" y="8830"/>
                    <a:pt x="2595" y="6968"/>
                    <a:pt x="3787" y="5608"/>
                  </a:cubicBezTo>
                  <a:cubicBezTo>
                    <a:pt x="4687" y="4646"/>
                    <a:pt x="5838" y="3788"/>
                    <a:pt x="6779" y="2867"/>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0" name="Google Shape;180;p9"/>
          <p:cNvSpPr/>
          <p:nvPr/>
        </p:nvSpPr>
        <p:spPr>
          <a:xfrm>
            <a:off x="-610766" y="5145367"/>
            <a:ext cx="2857233" cy="2220600"/>
          </a:xfrm>
          <a:custGeom>
            <a:avLst/>
            <a:gdLst/>
            <a:ahLst/>
            <a:cxnLst/>
            <a:rect l="l" t="t" r="r" b="b"/>
            <a:pathLst>
              <a:path w="85717" h="66618" extrusionOk="0">
                <a:moveTo>
                  <a:pt x="26647" y="0"/>
                </a:moveTo>
                <a:cubicBezTo>
                  <a:pt x="21058" y="0"/>
                  <a:pt x="15879" y="1381"/>
                  <a:pt x="11642" y="5130"/>
                </a:cubicBezTo>
                <a:cubicBezTo>
                  <a:pt x="10061" y="6559"/>
                  <a:pt x="8663" y="8322"/>
                  <a:pt x="7508" y="10571"/>
                </a:cubicBezTo>
                <a:cubicBezTo>
                  <a:pt x="152" y="24948"/>
                  <a:pt x="0" y="52456"/>
                  <a:pt x="17417" y="59873"/>
                </a:cubicBezTo>
                <a:cubicBezTo>
                  <a:pt x="24834" y="63003"/>
                  <a:pt x="33831" y="64341"/>
                  <a:pt x="41703" y="65800"/>
                </a:cubicBezTo>
                <a:cubicBezTo>
                  <a:pt x="44594" y="66327"/>
                  <a:pt x="47358" y="66617"/>
                  <a:pt x="50007" y="66617"/>
                </a:cubicBezTo>
                <a:cubicBezTo>
                  <a:pt x="58191" y="66617"/>
                  <a:pt x="65275" y="63852"/>
                  <a:pt x="71613" y="56803"/>
                </a:cubicBezTo>
                <a:cubicBezTo>
                  <a:pt x="78269" y="49447"/>
                  <a:pt x="85108" y="39599"/>
                  <a:pt x="85473" y="29355"/>
                </a:cubicBezTo>
                <a:cubicBezTo>
                  <a:pt x="85716" y="23763"/>
                  <a:pt x="83589" y="17866"/>
                  <a:pt x="79090" y="14553"/>
                </a:cubicBezTo>
                <a:cubicBezTo>
                  <a:pt x="75412" y="11817"/>
                  <a:pt x="70610" y="11148"/>
                  <a:pt x="66141" y="10115"/>
                </a:cubicBezTo>
                <a:cubicBezTo>
                  <a:pt x="55375" y="7722"/>
                  <a:pt x="39864" y="0"/>
                  <a:pt x="2664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9"/>
          <p:cNvSpPr/>
          <p:nvPr/>
        </p:nvSpPr>
        <p:spPr>
          <a:xfrm>
            <a:off x="10842532" y="631595"/>
            <a:ext cx="230381" cy="20317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9"/>
          <p:cNvSpPr/>
          <p:nvPr/>
        </p:nvSpPr>
        <p:spPr>
          <a:xfrm>
            <a:off x="11027801" y="862648"/>
            <a:ext cx="170308" cy="15021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9"/>
          <p:cNvSpPr/>
          <p:nvPr/>
        </p:nvSpPr>
        <p:spPr>
          <a:xfrm>
            <a:off x="2362996" y="5591423"/>
            <a:ext cx="344784" cy="30399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024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stretch>
            <a:fillRect/>
          </a:stretch>
        </a:blipFill>
        <a:effectLst/>
      </p:bgPr>
    </p:bg>
    <p:spTree>
      <p:nvGrpSpPr>
        <p:cNvPr id="1" name="Shape 184"/>
        <p:cNvGrpSpPr/>
        <p:nvPr/>
      </p:nvGrpSpPr>
      <p:grpSpPr>
        <a:xfrm>
          <a:off x="0" y="0"/>
          <a:ext cx="0" cy="0"/>
          <a:chOff x="0" y="0"/>
          <a:chExt cx="0" cy="0"/>
        </a:xfrm>
      </p:grpSpPr>
      <p:sp>
        <p:nvSpPr>
          <p:cNvPr id="185" name="Google Shape;185;p10"/>
          <p:cNvSpPr txBox="1">
            <a:spLocks noGrp="1"/>
          </p:cNvSpPr>
          <p:nvPr>
            <p:ph type="ctrTitle"/>
          </p:nvPr>
        </p:nvSpPr>
        <p:spPr>
          <a:xfrm>
            <a:off x="1083233" y="1957333"/>
            <a:ext cx="3450800" cy="36504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48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39279504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3"/>
          <a:stretch>
            <a:fillRect/>
          </a:stretch>
        </a:blip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37032785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EB229022-DC5B-4800-BB56-DD14596C804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图片 6"/>
          <p:cNvPicPr>
            <a:picLocks noChangeAspect="1"/>
          </p:cNvPicPr>
          <p:nvPr userDrawn="1"/>
        </p:nvPicPr>
        <p:blipFill rotWithShape="1">
          <a:blip r:embed="rId22" cstate="print">
            <a:extLst>
              <a:ext uri="{28A0092B-C50C-407E-A947-70E740481C1C}">
                <a14:useLocalDpi xmlns:a14="http://schemas.microsoft.com/office/drawing/2010/main" val="0"/>
              </a:ext>
            </a:extLst>
          </a:blip>
          <a:srcRect l="781" r="10152" b="14580"/>
          <a:stretch/>
        </p:blipFill>
        <p:spPr>
          <a:xfrm>
            <a:off x="0" y="-1"/>
            <a:ext cx="12192000" cy="6858001"/>
          </a:xfrm>
          <a:prstGeom prst="rect">
            <a:avLst/>
          </a:prstGeom>
        </p:spPr>
      </p:pic>
    </p:spTree>
    <p:extLst>
      <p:ext uri="{BB962C8B-B14F-4D97-AF65-F5344CB8AC3E}">
        <p14:creationId xmlns:p14="http://schemas.microsoft.com/office/powerpoint/2010/main" val="360271219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grpSp>
        <p:nvGrpSpPr>
          <p:cNvPr id="2898" name="Google Shape;2898;p69"/>
          <p:cNvGrpSpPr/>
          <p:nvPr/>
        </p:nvGrpSpPr>
        <p:grpSpPr>
          <a:xfrm rot="-1197753">
            <a:off x="2975237" y="1772584"/>
            <a:ext cx="1314344" cy="1795136"/>
            <a:chOff x="6071800" y="2201350"/>
            <a:chExt cx="985775" cy="1346375"/>
          </a:xfrm>
        </p:grpSpPr>
        <p:sp>
          <p:nvSpPr>
            <p:cNvPr id="2899" name="Google Shape;2899;p69"/>
            <p:cNvSpPr/>
            <p:nvPr/>
          </p:nvSpPr>
          <p:spPr>
            <a:xfrm>
              <a:off x="6433675" y="2201350"/>
              <a:ext cx="491225" cy="754775"/>
            </a:xfrm>
            <a:custGeom>
              <a:avLst/>
              <a:gdLst/>
              <a:ahLst/>
              <a:cxnLst/>
              <a:rect l="l" t="t" r="r" b="b"/>
              <a:pathLst>
                <a:path w="19649" h="30191" extrusionOk="0">
                  <a:moveTo>
                    <a:pt x="18866" y="1"/>
                  </a:moveTo>
                  <a:cubicBezTo>
                    <a:pt x="18831" y="1"/>
                    <a:pt x="18795" y="3"/>
                    <a:pt x="18755" y="6"/>
                  </a:cubicBezTo>
                  <a:cubicBezTo>
                    <a:pt x="18222" y="25"/>
                    <a:pt x="17709" y="520"/>
                    <a:pt x="17328" y="805"/>
                  </a:cubicBezTo>
                  <a:cubicBezTo>
                    <a:pt x="16453" y="1471"/>
                    <a:pt x="15655" y="2251"/>
                    <a:pt x="14856" y="3012"/>
                  </a:cubicBezTo>
                  <a:cubicBezTo>
                    <a:pt x="11698" y="5922"/>
                    <a:pt x="8655" y="8889"/>
                    <a:pt x="6087" y="12332"/>
                  </a:cubicBezTo>
                  <a:cubicBezTo>
                    <a:pt x="4604" y="14329"/>
                    <a:pt x="3424" y="16497"/>
                    <a:pt x="2340" y="18761"/>
                  </a:cubicBezTo>
                  <a:cubicBezTo>
                    <a:pt x="1845" y="19826"/>
                    <a:pt x="1370" y="20891"/>
                    <a:pt x="971" y="22013"/>
                  </a:cubicBezTo>
                  <a:cubicBezTo>
                    <a:pt x="685" y="22831"/>
                    <a:pt x="0" y="23934"/>
                    <a:pt x="305" y="24790"/>
                  </a:cubicBezTo>
                  <a:cubicBezTo>
                    <a:pt x="337" y="24874"/>
                    <a:pt x="434" y="24907"/>
                    <a:pt x="544" y="24907"/>
                  </a:cubicBezTo>
                  <a:cubicBezTo>
                    <a:pt x="762" y="24907"/>
                    <a:pt x="1034" y="24777"/>
                    <a:pt x="971" y="24638"/>
                  </a:cubicBezTo>
                  <a:cubicBezTo>
                    <a:pt x="704" y="23877"/>
                    <a:pt x="1332" y="22850"/>
                    <a:pt x="1560" y="22128"/>
                  </a:cubicBezTo>
                  <a:cubicBezTo>
                    <a:pt x="1903" y="21176"/>
                    <a:pt x="2283" y="20263"/>
                    <a:pt x="2701" y="19350"/>
                  </a:cubicBezTo>
                  <a:cubicBezTo>
                    <a:pt x="3557" y="17467"/>
                    <a:pt x="4508" y="15622"/>
                    <a:pt x="5631" y="13892"/>
                  </a:cubicBezTo>
                  <a:cubicBezTo>
                    <a:pt x="7818" y="10563"/>
                    <a:pt x="10576" y="7767"/>
                    <a:pt x="13410" y="5009"/>
                  </a:cubicBezTo>
                  <a:cubicBezTo>
                    <a:pt x="14685" y="3753"/>
                    <a:pt x="15978" y="2498"/>
                    <a:pt x="17347" y="1338"/>
                  </a:cubicBezTo>
                  <a:cubicBezTo>
                    <a:pt x="17576" y="1167"/>
                    <a:pt x="18165" y="615"/>
                    <a:pt x="18299" y="615"/>
                  </a:cubicBezTo>
                  <a:cubicBezTo>
                    <a:pt x="18717" y="615"/>
                    <a:pt x="18584" y="672"/>
                    <a:pt x="18660" y="995"/>
                  </a:cubicBezTo>
                  <a:cubicBezTo>
                    <a:pt x="18736" y="1281"/>
                    <a:pt x="18660" y="1718"/>
                    <a:pt x="18679" y="2023"/>
                  </a:cubicBezTo>
                  <a:cubicBezTo>
                    <a:pt x="18736" y="3012"/>
                    <a:pt x="18793" y="4039"/>
                    <a:pt x="18831" y="5047"/>
                  </a:cubicBezTo>
                  <a:cubicBezTo>
                    <a:pt x="18926" y="9174"/>
                    <a:pt x="18470" y="13321"/>
                    <a:pt x="17804" y="17410"/>
                  </a:cubicBezTo>
                  <a:cubicBezTo>
                    <a:pt x="17462" y="19522"/>
                    <a:pt x="17043" y="21519"/>
                    <a:pt x="16511" y="23592"/>
                  </a:cubicBezTo>
                  <a:cubicBezTo>
                    <a:pt x="15978" y="25722"/>
                    <a:pt x="15731" y="27910"/>
                    <a:pt x="15217" y="30059"/>
                  </a:cubicBezTo>
                  <a:cubicBezTo>
                    <a:pt x="15187" y="30150"/>
                    <a:pt x="15278" y="30190"/>
                    <a:pt x="15402" y="30190"/>
                  </a:cubicBezTo>
                  <a:cubicBezTo>
                    <a:pt x="15588" y="30190"/>
                    <a:pt x="15849" y="30101"/>
                    <a:pt x="15883" y="29964"/>
                  </a:cubicBezTo>
                  <a:cubicBezTo>
                    <a:pt x="16396" y="27815"/>
                    <a:pt x="16644" y="25627"/>
                    <a:pt x="17176" y="23497"/>
                  </a:cubicBezTo>
                  <a:cubicBezTo>
                    <a:pt x="17728" y="21348"/>
                    <a:pt x="18165" y="19255"/>
                    <a:pt x="18508" y="17068"/>
                  </a:cubicBezTo>
                  <a:cubicBezTo>
                    <a:pt x="19231" y="12579"/>
                    <a:pt x="19649" y="8052"/>
                    <a:pt x="19440" y="3525"/>
                  </a:cubicBezTo>
                  <a:cubicBezTo>
                    <a:pt x="19421" y="3012"/>
                    <a:pt x="19364" y="2517"/>
                    <a:pt x="19364" y="2023"/>
                  </a:cubicBezTo>
                  <a:cubicBezTo>
                    <a:pt x="19345" y="1547"/>
                    <a:pt x="19459" y="919"/>
                    <a:pt x="19345" y="482"/>
                  </a:cubicBezTo>
                  <a:cubicBezTo>
                    <a:pt x="19259" y="156"/>
                    <a:pt x="19173" y="1"/>
                    <a:pt x="188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0" name="Google Shape;2900;p69"/>
            <p:cNvSpPr/>
            <p:nvPr/>
          </p:nvSpPr>
          <p:spPr>
            <a:xfrm>
              <a:off x="6430525" y="2818300"/>
              <a:ext cx="395375" cy="161650"/>
            </a:xfrm>
            <a:custGeom>
              <a:avLst/>
              <a:gdLst/>
              <a:ahLst/>
              <a:cxnLst/>
              <a:rect l="l" t="t" r="r" b="b"/>
              <a:pathLst>
                <a:path w="15815" h="6466" extrusionOk="0">
                  <a:moveTo>
                    <a:pt x="652" y="1"/>
                  </a:moveTo>
                  <a:cubicBezTo>
                    <a:pt x="417" y="1"/>
                    <a:pt x="1" y="276"/>
                    <a:pt x="336" y="360"/>
                  </a:cubicBezTo>
                  <a:cubicBezTo>
                    <a:pt x="2143" y="759"/>
                    <a:pt x="3721" y="1634"/>
                    <a:pt x="5433" y="2376"/>
                  </a:cubicBezTo>
                  <a:cubicBezTo>
                    <a:pt x="7145" y="3118"/>
                    <a:pt x="8857" y="3860"/>
                    <a:pt x="10569" y="4620"/>
                  </a:cubicBezTo>
                  <a:cubicBezTo>
                    <a:pt x="11843" y="5172"/>
                    <a:pt x="13365" y="6427"/>
                    <a:pt x="14792" y="6465"/>
                  </a:cubicBezTo>
                  <a:cubicBezTo>
                    <a:pt x="14808" y="6466"/>
                    <a:pt x="14825" y="6466"/>
                    <a:pt x="14841" y="6466"/>
                  </a:cubicBezTo>
                  <a:cubicBezTo>
                    <a:pt x="15539" y="6466"/>
                    <a:pt x="15651" y="6070"/>
                    <a:pt x="15800" y="5419"/>
                  </a:cubicBezTo>
                  <a:cubicBezTo>
                    <a:pt x="15815" y="5315"/>
                    <a:pt x="15721" y="5272"/>
                    <a:pt x="15600" y="5272"/>
                  </a:cubicBezTo>
                  <a:cubicBezTo>
                    <a:pt x="15412" y="5272"/>
                    <a:pt x="15157" y="5375"/>
                    <a:pt x="15134" y="5514"/>
                  </a:cubicBezTo>
                  <a:cubicBezTo>
                    <a:pt x="15049" y="5901"/>
                    <a:pt x="14936" y="6040"/>
                    <a:pt x="14753" y="6040"/>
                  </a:cubicBezTo>
                  <a:cubicBezTo>
                    <a:pt x="14568" y="6040"/>
                    <a:pt x="14310" y="5896"/>
                    <a:pt x="13936" y="5724"/>
                  </a:cubicBezTo>
                  <a:cubicBezTo>
                    <a:pt x="13346" y="5438"/>
                    <a:pt x="12775" y="5096"/>
                    <a:pt x="12186" y="4811"/>
                  </a:cubicBezTo>
                  <a:cubicBezTo>
                    <a:pt x="10873" y="4164"/>
                    <a:pt x="9485" y="3612"/>
                    <a:pt x="8153" y="3042"/>
                  </a:cubicBezTo>
                  <a:cubicBezTo>
                    <a:pt x="5738" y="1995"/>
                    <a:pt x="3341" y="588"/>
                    <a:pt x="735" y="17"/>
                  </a:cubicBezTo>
                  <a:cubicBezTo>
                    <a:pt x="712" y="6"/>
                    <a:pt x="684" y="1"/>
                    <a:pt x="65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1" name="Google Shape;2901;p69"/>
            <p:cNvSpPr/>
            <p:nvPr/>
          </p:nvSpPr>
          <p:spPr>
            <a:xfrm>
              <a:off x="6293400" y="2430175"/>
              <a:ext cx="360450" cy="311000"/>
            </a:xfrm>
            <a:custGeom>
              <a:avLst/>
              <a:gdLst/>
              <a:ahLst/>
              <a:cxnLst/>
              <a:rect l="l" t="t" r="r" b="b"/>
              <a:pathLst>
                <a:path w="14418" h="12440" extrusionOk="0">
                  <a:moveTo>
                    <a:pt x="11139" y="1"/>
                  </a:moveTo>
                  <a:cubicBezTo>
                    <a:pt x="10539" y="1"/>
                    <a:pt x="9939" y="56"/>
                    <a:pt x="9340" y="212"/>
                  </a:cubicBezTo>
                  <a:cubicBezTo>
                    <a:pt x="7875" y="592"/>
                    <a:pt x="6543" y="1429"/>
                    <a:pt x="5497" y="2494"/>
                  </a:cubicBezTo>
                  <a:cubicBezTo>
                    <a:pt x="4204" y="3806"/>
                    <a:pt x="3215" y="5442"/>
                    <a:pt x="2264" y="6983"/>
                  </a:cubicBezTo>
                  <a:cubicBezTo>
                    <a:pt x="1351" y="8486"/>
                    <a:pt x="95" y="10274"/>
                    <a:pt x="0" y="12081"/>
                  </a:cubicBezTo>
                  <a:cubicBezTo>
                    <a:pt x="0" y="12119"/>
                    <a:pt x="19" y="12176"/>
                    <a:pt x="76" y="12195"/>
                  </a:cubicBezTo>
                  <a:cubicBezTo>
                    <a:pt x="513" y="12390"/>
                    <a:pt x="977" y="12440"/>
                    <a:pt x="1448" y="12440"/>
                  </a:cubicBezTo>
                  <a:cubicBezTo>
                    <a:pt x="1941" y="12440"/>
                    <a:pt x="2443" y="12385"/>
                    <a:pt x="2930" y="12385"/>
                  </a:cubicBezTo>
                  <a:cubicBezTo>
                    <a:pt x="3443" y="12385"/>
                    <a:pt x="3938" y="12366"/>
                    <a:pt x="4451" y="12347"/>
                  </a:cubicBezTo>
                  <a:cubicBezTo>
                    <a:pt x="5231" y="12290"/>
                    <a:pt x="6030" y="11985"/>
                    <a:pt x="6829" y="11966"/>
                  </a:cubicBezTo>
                  <a:cubicBezTo>
                    <a:pt x="7076" y="11966"/>
                    <a:pt x="7533" y="11586"/>
                    <a:pt x="7076" y="11586"/>
                  </a:cubicBezTo>
                  <a:cubicBezTo>
                    <a:pt x="6068" y="11586"/>
                    <a:pt x="5079" y="11928"/>
                    <a:pt x="4071" y="11985"/>
                  </a:cubicBezTo>
                  <a:cubicBezTo>
                    <a:pt x="3401" y="12002"/>
                    <a:pt x="2661" y="12088"/>
                    <a:pt x="1984" y="12088"/>
                  </a:cubicBezTo>
                  <a:cubicBezTo>
                    <a:pt x="1872" y="12088"/>
                    <a:pt x="1763" y="12086"/>
                    <a:pt x="1655" y="12081"/>
                  </a:cubicBezTo>
                  <a:cubicBezTo>
                    <a:pt x="780" y="12004"/>
                    <a:pt x="590" y="11700"/>
                    <a:pt x="837" y="10939"/>
                  </a:cubicBezTo>
                  <a:cubicBezTo>
                    <a:pt x="989" y="10331"/>
                    <a:pt x="1313" y="9798"/>
                    <a:pt x="1617" y="9265"/>
                  </a:cubicBezTo>
                  <a:cubicBezTo>
                    <a:pt x="2093" y="8391"/>
                    <a:pt x="2568" y="7516"/>
                    <a:pt x="3082" y="6679"/>
                  </a:cubicBezTo>
                  <a:cubicBezTo>
                    <a:pt x="4128" y="5005"/>
                    <a:pt x="5231" y="3179"/>
                    <a:pt x="6772" y="1923"/>
                  </a:cubicBezTo>
                  <a:cubicBezTo>
                    <a:pt x="8164" y="782"/>
                    <a:pt x="9656" y="459"/>
                    <a:pt x="11241" y="459"/>
                  </a:cubicBezTo>
                  <a:cubicBezTo>
                    <a:pt x="12060" y="459"/>
                    <a:pt x="12903" y="545"/>
                    <a:pt x="13771" y="649"/>
                  </a:cubicBezTo>
                  <a:cubicBezTo>
                    <a:pt x="13794" y="651"/>
                    <a:pt x="13817" y="652"/>
                    <a:pt x="13841" y="652"/>
                  </a:cubicBezTo>
                  <a:cubicBezTo>
                    <a:pt x="14018" y="652"/>
                    <a:pt x="14220" y="586"/>
                    <a:pt x="14304" y="402"/>
                  </a:cubicBezTo>
                  <a:lnTo>
                    <a:pt x="14380" y="250"/>
                  </a:lnTo>
                  <a:cubicBezTo>
                    <a:pt x="14418" y="182"/>
                    <a:pt x="14337" y="150"/>
                    <a:pt x="14219" y="150"/>
                  </a:cubicBezTo>
                  <a:cubicBezTo>
                    <a:pt x="14109" y="150"/>
                    <a:pt x="13966" y="178"/>
                    <a:pt x="13859" y="232"/>
                  </a:cubicBezTo>
                  <a:lnTo>
                    <a:pt x="13859" y="232"/>
                  </a:lnTo>
                  <a:cubicBezTo>
                    <a:pt x="12952" y="128"/>
                    <a:pt x="12045" y="1"/>
                    <a:pt x="1113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2" name="Google Shape;2902;p69"/>
            <p:cNvSpPr/>
            <p:nvPr/>
          </p:nvSpPr>
          <p:spPr>
            <a:xfrm>
              <a:off x="6828575" y="2525200"/>
              <a:ext cx="229000" cy="476750"/>
            </a:xfrm>
            <a:custGeom>
              <a:avLst/>
              <a:gdLst/>
              <a:ahLst/>
              <a:cxnLst/>
              <a:rect l="l" t="t" r="r" b="b"/>
              <a:pathLst>
                <a:path w="9160" h="19070" extrusionOk="0">
                  <a:moveTo>
                    <a:pt x="3383" y="0"/>
                  </a:moveTo>
                  <a:cubicBezTo>
                    <a:pt x="3146" y="0"/>
                    <a:pt x="2788" y="203"/>
                    <a:pt x="2940" y="310"/>
                  </a:cubicBezTo>
                  <a:cubicBezTo>
                    <a:pt x="4842" y="1908"/>
                    <a:pt x="6687" y="3848"/>
                    <a:pt x="7676" y="6168"/>
                  </a:cubicBezTo>
                  <a:cubicBezTo>
                    <a:pt x="8665" y="8489"/>
                    <a:pt x="8361" y="11038"/>
                    <a:pt x="8076" y="13453"/>
                  </a:cubicBezTo>
                  <a:cubicBezTo>
                    <a:pt x="7923" y="14632"/>
                    <a:pt x="7695" y="15717"/>
                    <a:pt x="7391" y="16858"/>
                  </a:cubicBezTo>
                  <a:cubicBezTo>
                    <a:pt x="7315" y="17105"/>
                    <a:pt x="7258" y="17999"/>
                    <a:pt x="7087" y="18189"/>
                  </a:cubicBezTo>
                  <a:cubicBezTo>
                    <a:pt x="6972" y="18327"/>
                    <a:pt x="6845" y="18381"/>
                    <a:pt x="6712" y="18381"/>
                  </a:cubicBezTo>
                  <a:cubicBezTo>
                    <a:pt x="6293" y="18381"/>
                    <a:pt x="5825" y="17835"/>
                    <a:pt x="5565" y="17619"/>
                  </a:cubicBezTo>
                  <a:cubicBezTo>
                    <a:pt x="3739" y="16116"/>
                    <a:pt x="2027" y="14537"/>
                    <a:pt x="753" y="12540"/>
                  </a:cubicBezTo>
                  <a:cubicBezTo>
                    <a:pt x="716" y="12488"/>
                    <a:pt x="640" y="12466"/>
                    <a:pt x="552" y="12466"/>
                  </a:cubicBezTo>
                  <a:cubicBezTo>
                    <a:pt x="318" y="12466"/>
                    <a:pt x="1" y="12622"/>
                    <a:pt x="125" y="12787"/>
                  </a:cubicBezTo>
                  <a:cubicBezTo>
                    <a:pt x="905" y="14024"/>
                    <a:pt x="1856" y="15127"/>
                    <a:pt x="2940" y="16154"/>
                  </a:cubicBezTo>
                  <a:cubicBezTo>
                    <a:pt x="3891" y="17048"/>
                    <a:pt x="4937" y="18094"/>
                    <a:pt x="6021" y="18817"/>
                  </a:cubicBezTo>
                  <a:cubicBezTo>
                    <a:pt x="6295" y="18993"/>
                    <a:pt x="6533" y="19069"/>
                    <a:pt x="6741" y="19069"/>
                  </a:cubicBezTo>
                  <a:cubicBezTo>
                    <a:pt x="7904" y="19069"/>
                    <a:pt x="8119" y="16664"/>
                    <a:pt x="8361" y="15793"/>
                  </a:cubicBezTo>
                  <a:cubicBezTo>
                    <a:pt x="8741" y="14385"/>
                    <a:pt x="8932" y="12845"/>
                    <a:pt x="8989" y="11399"/>
                  </a:cubicBezTo>
                  <a:cubicBezTo>
                    <a:pt x="9065" y="10010"/>
                    <a:pt x="9160" y="8394"/>
                    <a:pt x="8760" y="7062"/>
                  </a:cubicBezTo>
                  <a:cubicBezTo>
                    <a:pt x="7923" y="4228"/>
                    <a:pt x="5736" y="1908"/>
                    <a:pt x="3530" y="44"/>
                  </a:cubicBezTo>
                  <a:cubicBezTo>
                    <a:pt x="3495" y="13"/>
                    <a:pt x="3443" y="0"/>
                    <a:pt x="338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3" name="Google Shape;2903;p69"/>
            <p:cNvSpPr/>
            <p:nvPr/>
          </p:nvSpPr>
          <p:spPr>
            <a:xfrm>
              <a:off x="6670475" y="2443475"/>
              <a:ext cx="166000" cy="149750"/>
            </a:xfrm>
            <a:custGeom>
              <a:avLst/>
              <a:gdLst/>
              <a:ahLst/>
              <a:cxnLst/>
              <a:rect l="l" t="t" r="r" b="b"/>
              <a:pathLst>
                <a:path w="6640" h="5990" extrusionOk="0">
                  <a:moveTo>
                    <a:pt x="3897" y="371"/>
                  </a:moveTo>
                  <a:cubicBezTo>
                    <a:pt x="4382" y="371"/>
                    <a:pt x="4846" y="534"/>
                    <a:pt x="5194" y="916"/>
                  </a:cubicBezTo>
                  <a:cubicBezTo>
                    <a:pt x="5225" y="956"/>
                    <a:pt x="5285" y="973"/>
                    <a:pt x="5356" y="973"/>
                  </a:cubicBezTo>
                  <a:cubicBezTo>
                    <a:pt x="5361" y="973"/>
                    <a:pt x="5365" y="973"/>
                    <a:pt x="5369" y="973"/>
                  </a:cubicBezTo>
                  <a:lnTo>
                    <a:pt x="5369" y="973"/>
                  </a:lnTo>
                  <a:cubicBezTo>
                    <a:pt x="5707" y="1616"/>
                    <a:pt x="5873" y="2706"/>
                    <a:pt x="5859" y="3160"/>
                  </a:cubicBezTo>
                  <a:cubicBezTo>
                    <a:pt x="5840" y="3655"/>
                    <a:pt x="5726" y="4207"/>
                    <a:pt x="5517" y="4682"/>
                  </a:cubicBezTo>
                  <a:cubicBezTo>
                    <a:pt x="5479" y="4834"/>
                    <a:pt x="5384" y="4986"/>
                    <a:pt x="5289" y="5120"/>
                  </a:cubicBezTo>
                  <a:lnTo>
                    <a:pt x="3786" y="5557"/>
                  </a:lnTo>
                  <a:cubicBezTo>
                    <a:pt x="3577" y="5538"/>
                    <a:pt x="3253" y="5291"/>
                    <a:pt x="3063" y="5196"/>
                  </a:cubicBezTo>
                  <a:cubicBezTo>
                    <a:pt x="2055" y="4644"/>
                    <a:pt x="1161" y="3579"/>
                    <a:pt x="1351" y="2342"/>
                  </a:cubicBezTo>
                  <a:cubicBezTo>
                    <a:pt x="1511" y="1263"/>
                    <a:pt x="2763" y="371"/>
                    <a:pt x="3897" y="371"/>
                  </a:cubicBezTo>
                  <a:close/>
                  <a:moveTo>
                    <a:pt x="4126" y="1"/>
                  </a:moveTo>
                  <a:cubicBezTo>
                    <a:pt x="3234" y="1"/>
                    <a:pt x="2272" y="350"/>
                    <a:pt x="1656" y="802"/>
                  </a:cubicBezTo>
                  <a:cubicBezTo>
                    <a:pt x="1" y="2019"/>
                    <a:pt x="571" y="4245"/>
                    <a:pt x="2112" y="5272"/>
                  </a:cubicBezTo>
                  <a:cubicBezTo>
                    <a:pt x="2757" y="5705"/>
                    <a:pt x="3505" y="5990"/>
                    <a:pt x="4201" y="5990"/>
                  </a:cubicBezTo>
                  <a:cubicBezTo>
                    <a:pt x="5003" y="5990"/>
                    <a:pt x="5736" y="5611"/>
                    <a:pt x="6164" y="4644"/>
                  </a:cubicBezTo>
                  <a:cubicBezTo>
                    <a:pt x="6544" y="3788"/>
                    <a:pt x="6639" y="2837"/>
                    <a:pt x="6411" y="1943"/>
                  </a:cubicBezTo>
                  <a:cubicBezTo>
                    <a:pt x="6259" y="1391"/>
                    <a:pt x="6068" y="440"/>
                    <a:pt x="5498" y="174"/>
                  </a:cubicBezTo>
                  <a:cubicBezTo>
                    <a:pt x="5472" y="161"/>
                    <a:pt x="5437" y="155"/>
                    <a:pt x="5399" y="155"/>
                  </a:cubicBezTo>
                  <a:cubicBezTo>
                    <a:pt x="5332" y="155"/>
                    <a:pt x="5252" y="173"/>
                    <a:pt x="5175" y="201"/>
                  </a:cubicBezTo>
                  <a:lnTo>
                    <a:pt x="5175" y="201"/>
                  </a:lnTo>
                  <a:cubicBezTo>
                    <a:pt x="4857" y="61"/>
                    <a:pt x="4498" y="1"/>
                    <a:pt x="412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4" name="Google Shape;2904;p69"/>
            <p:cNvSpPr/>
            <p:nvPr/>
          </p:nvSpPr>
          <p:spPr>
            <a:xfrm>
              <a:off x="6594875" y="2654350"/>
              <a:ext cx="169775" cy="153650"/>
            </a:xfrm>
            <a:custGeom>
              <a:avLst/>
              <a:gdLst/>
              <a:ahLst/>
              <a:cxnLst/>
              <a:rect l="l" t="t" r="r" b="b"/>
              <a:pathLst>
                <a:path w="6791" h="6146" extrusionOk="0">
                  <a:moveTo>
                    <a:pt x="3781" y="410"/>
                  </a:moveTo>
                  <a:cubicBezTo>
                    <a:pt x="4228" y="410"/>
                    <a:pt x="4658" y="499"/>
                    <a:pt x="4966" y="718"/>
                  </a:cubicBezTo>
                  <a:lnTo>
                    <a:pt x="4966" y="718"/>
                  </a:lnTo>
                  <a:cubicBezTo>
                    <a:pt x="4835" y="797"/>
                    <a:pt x="4764" y="892"/>
                    <a:pt x="4889" y="945"/>
                  </a:cubicBezTo>
                  <a:cubicBezTo>
                    <a:pt x="5574" y="1230"/>
                    <a:pt x="6087" y="3056"/>
                    <a:pt x="6030" y="3741"/>
                  </a:cubicBezTo>
                  <a:cubicBezTo>
                    <a:pt x="6011" y="3969"/>
                    <a:pt x="5916" y="4217"/>
                    <a:pt x="5840" y="4445"/>
                  </a:cubicBezTo>
                  <a:cubicBezTo>
                    <a:pt x="5574" y="5168"/>
                    <a:pt x="5536" y="5168"/>
                    <a:pt x="4680" y="5434"/>
                  </a:cubicBezTo>
                  <a:cubicBezTo>
                    <a:pt x="4293" y="5548"/>
                    <a:pt x="4077" y="5614"/>
                    <a:pt x="3895" y="5614"/>
                  </a:cubicBezTo>
                  <a:cubicBezTo>
                    <a:pt x="3682" y="5614"/>
                    <a:pt x="3515" y="5525"/>
                    <a:pt x="3177" y="5320"/>
                  </a:cubicBezTo>
                  <a:cubicBezTo>
                    <a:pt x="2816" y="5111"/>
                    <a:pt x="2492" y="4882"/>
                    <a:pt x="2207" y="4597"/>
                  </a:cubicBezTo>
                  <a:cubicBezTo>
                    <a:pt x="1827" y="4217"/>
                    <a:pt x="1484" y="3798"/>
                    <a:pt x="1237" y="3323"/>
                  </a:cubicBezTo>
                  <a:cubicBezTo>
                    <a:pt x="704" y="2448"/>
                    <a:pt x="1142" y="1611"/>
                    <a:pt x="1846" y="983"/>
                  </a:cubicBezTo>
                  <a:cubicBezTo>
                    <a:pt x="2200" y="670"/>
                    <a:pt x="3016" y="410"/>
                    <a:pt x="3781" y="410"/>
                  </a:cubicBezTo>
                  <a:close/>
                  <a:moveTo>
                    <a:pt x="3711" y="0"/>
                  </a:moveTo>
                  <a:cubicBezTo>
                    <a:pt x="3167" y="0"/>
                    <a:pt x="2648" y="89"/>
                    <a:pt x="2302" y="241"/>
                  </a:cubicBezTo>
                  <a:cubicBezTo>
                    <a:pt x="1522" y="565"/>
                    <a:pt x="723" y="1269"/>
                    <a:pt x="419" y="2067"/>
                  </a:cubicBezTo>
                  <a:cubicBezTo>
                    <a:pt x="1" y="3133"/>
                    <a:pt x="856" y="4122"/>
                    <a:pt x="1579" y="4863"/>
                  </a:cubicBezTo>
                  <a:cubicBezTo>
                    <a:pt x="2312" y="5562"/>
                    <a:pt x="3373" y="6146"/>
                    <a:pt x="4360" y="6146"/>
                  </a:cubicBezTo>
                  <a:cubicBezTo>
                    <a:pt x="4987" y="6146"/>
                    <a:pt x="5584" y="5911"/>
                    <a:pt x="6049" y="5320"/>
                  </a:cubicBezTo>
                  <a:cubicBezTo>
                    <a:pt x="6715" y="4483"/>
                    <a:pt x="6791" y="3532"/>
                    <a:pt x="6506" y="2562"/>
                  </a:cubicBezTo>
                  <a:cubicBezTo>
                    <a:pt x="6365" y="2074"/>
                    <a:pt x="6275" y="1500"/>
                    <a:pt x="5999" y="1079"/>
                  </a:cubicBezTo>
                  <a:lnTo>
                    <a:pt x="5999" y="1079"/>
                  </a:lnTo>
                  <a:cubicBezTo>
                    <a:pt x="6021" y="1043"/>
                    <a:pt x="6028" y="1004"/>
                    <a:pt x="6011" y="964"/>
                  </a:cubicBezTo>
                  <a:cubicBezTo>
                    <a:pt x="5696" y="274"/>
                    <a:pt x="4665" y="0"/>
                    <a:pt x="371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5" name="Google Shape;2905;p69"/>
            <p:cNvSpPr/>
            <p:nvPr/>
          </p:nvSpPr>
          <p:spPr>
            <a:xfrm>
              <a:off x="6438425" y="2854025"/>
              <a:ext cx="275825" cy="211200"/>
            </a:xfrm>
            <a:custGeom>
              <a:avLst/>
              <a:gdLst/>
              <a:ahLst/>
              <a:cxnLst/>
              <a:rect l="l" t="t" r="r" b="b"/>
              <a:pathLst>
                <a:path w="11033" h="8448" extrusionOk="0">
                  <a:moveTo>
                    <a:pt x="9930" y="8004"/>
                  </a:moveTo>
                  <a:lnTo>
                    <a:pt x="9930" y="8004"/>
                  </a:lnTo>
                  <a:cubicBezTo>
                    <a:pt x="9929" y="8004"/>
                    <a:pt x="9928" y="8005"/>
                    <a:pt x="9927" y="8006"/>
                  </a:cubicBezTo>
                  <a:lnTo>
                    <a:pt x="9927" y="8006"/>
                  </a:lnTo>
                  <a:cubicBezTo>
                    <a:pt x="9928" y="8005"/>
                    <a:pt x="9929" y="8004"/>
                    <a:pt x="9930" y="8004"/>
                  </a:cubicBezTo>
                  <a:close/>
                  <a:moveTo>
                    <a:pt x="3956" y="0"/>
                  </a:moveTo>
                  <a:cubicBezTo>
                    <a:pt x="3792" y="0"/>
                    <a:pt x="3579" y="68"/>
                    <a:pt x="3520" y="167"/>
                  </a:cubicBezTo>
                  <a:cubicBezTo>
                    <a:pt x="2930" y="1118"/>
                    <a:pt x="2264" y="1993"/>
                    <a:pt x="1522" y="2849"/>
                  </a:cubicBezTo>
                  <a:cubicBezTo>
                    <a:pt x="1180" y="3229"/>
                    <a:pt x="1" y="4447"/>
                    <a:pt x="172" y="5055"/>
                  </a:cubicBezTo>
                  <a:cubicBezTo>
                    <a:pt x="305" y="5569"/>
                    <a:pt x="1408" y="5664"/>
                    <a:pt x="1808" y="5778"/>
                  </a:cubicBezTo>
                  <a:cubicBezTo>
                    <a:pt x="3177" y="6197"/>
                    <a:pt x="4547" y="6672"/>
                    <a:pt x="5897" y="7129"/>
                  </a:cubicBezTo>
                  <a:cubicBezTo>
                    <a:pt x="6962" y="7490"/>
                    <a:pt x="7989" y="7908"/>
                    <a:pt x="9055" y="8270"/>
                  </a:cubicBezTo>
                  <a:cubicBezTo>
                    <a:pt x="9287" y="8343"/>
                    <a:pt x="9535" y="8448"/>
                    <a:pt x="9773" y="8448"/>
                  </a:cubicBezTo>
                  <a:cubicBezTo>
                    <a:pt x="9906" y="8448"/>
                    <a:pt x="10035" y="8415"/>
                    <a:pt x="10158" y="8327"/>
                  </a:cubicBezTo>
                  <a:cubicBezTo>
                    <a:pt x="10671" y="7908"/>
                    <a:pt x="10595" y="6672"/>
                    <a:pt x="10671" y="6140"/>
                  </a:cubicBezTo>
                  <a:cubicBezTo>
                    <a:pt x="10785" y="5093"/>
                    <a:pt x="11033" y="4047"/>
                    <a:pt x="10919" y="2963"/>
                  </a:cubicBezTo>
                  <a:cubicBezTo>
                    <a:pt x="10906" y="2889"/>
                    <a:pt x="10833" y="2859"/>
                    <a:pt x="10740" y="2859"/>
                  </a:cubicBezTo>
                  <a:cubicBezTo>
                    <a:pt x="10547" y="2859"/>
                    <a:pt x="10266" y="2987"/>
                    <a:pt x="10253" y="3115"/>
                  </a:cubicBezTo>
                  <a:lnTo>
                    <a:pt x="10253" y="3191"/>
                  </a:lnTo>
                  <a:cubicBezTo>
                    <a:pt x="10246" y="3223"/>
                    <a:pt x="10251" y="3249"/>
                    <a:pt x="10265" y="3270"/>
                  </a:cubicBezTo>
                  <a:lnTo>
                    <a:pt x="10265" y="3270"/>
                  </a:lnTo>
                  <a:cubicBezTo>
                    <a:pt x="10352" y="4214"/>
                    <a:pt x="10171" y="5093"/>
                    <a:pt x="10025" y="6006"/>
                  </a:cubicBezTo>
                  <a:cubicBezTo>
                    <a:pt x="9987" y="6425"/>
                    <a:pt x="9968" y="6843"/>
                    <a:pt x="9892" y="7243"/>
                  </a:cubicBezTo>
                  <a:cubicBezTo>
                    <a:pt x="9892" y="7243"/>
                    <a:pt x="9693" y="7850"/>
                    <a:pt x="9766" y="8013"/>
                  </a:cubicBezTo>
                  <a:lnTo>
                    <a:pt x="9766" y="8013"/>
                  </a:lnTo>
                  <a:cubicBezTo>
                    <a:pt x="9280" y="7930"/>
                    <a:pt x="7958" y="7286"/>
                    <a:pt x="7647" y="7205"/>
                  </a:cubicBezTo>
                  <a:cubicBezTo>
                    <a:pt x="6696" y="6900"/>
                    <a:pt x="5745" y="6577"/>
                    <a:pt x="4832" y="6273"/>
                  </a:cubicBezTo>
                  <a:cubicBezTo>
                    <a:pt x="3995" y="5987"/>
                    <a:pt x="3158" y="5721"/>
                    <a:pt x="2321" y="5436"/>
                  </a:cubicBezTo>
                  <a:cubicBezTo>
                    <a:pt x="2074" y="5341"/>
                    <a:pt x="1522" y="5246"/>
                    <a:pt x="1275" y="5093"/>
                  </a:cubicBezTo>
                  <a:cubicBezTo>
                    <a:pt x="1258" y="5095"/>
                    <a:pt x="1241" y="5096"/>
                    <a:pt x="1225" y="5096"/>
                  </a:cubicBezTo>
                  <a:cubicBezTo>
                    <a:pt x="1051" y="5096"/>
                    <a:pt x="975" y="5000"/>
                    <a:pt x="1028" y="4808"/>
                  </a:cubicBezTo>
                  <a:cubicBezTo>
                    <a:pt x="952" y="4618"/>
                    <a:pt x="971" y="4447"/>
                    <a:pt x="1142" y="4295"/>
                  </a:cubicBezTo>
                  <a:cubicBezTo>
                    <a:pt x="1427" y="3534"/>
                    <a:pt x="2131" y="2925"/>
                    <a:pt x="2645" y="2335"/>
                  </a:cubicBezTo>
                  <a:cubicBezTo>
                    <a:pt x="3177" y="1670"/>
                    <a:pt x="3691" y="947"/>
                    <a:pt x="4128" y="205"/>
                  </a:cubicBezTo>
                  <a:cubicBezTo>
                    <a:pt x="4220" y="59"/>
                    <a:pt x="4109" y="0"/>
                    <a:pt x="395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6" name="Google Shape;2906;p69"/>
            <p:cNvSpPr/>
            <p:nvPr/>
          </p:nvSpPr>
          <p:spPr>
            <a:xfrm>
              <a:off x="6405625" y="3043100"/>
              <a:ext cx="221125" cy="268400"/>
            </a:xfrm>
            <a:custGeom>
              <a:avLst/>
              <a:gdLst/>
              <a:ahLst/>
              <a:cxnLst/>
              <a:rect l="l" t="t" r="r" b="b"/>
              <a:pathLst>
                <a:path w="8845" h="10736" extrusionOk="0">
                  <a:moveTo>
                    <a:pt x="4783" y="590"/>
                  </a:moveTo>
                  <a:cubicBezTo>
                    <a:pt x="5037" y="714"/>
                    <a:pt x="5283" y="851"/>
                    <a:pt x="5518" y="1001"/>
                  </a:cubicBezTo>
                  <a:lnTo>
                    <a:pt x="5518" y="1001"/>
                  </a:lnTo>
                  <a:cubicBezTo>
                    <a:pt x="5495" y="1051"/>
                    <a:pt x="5506" y="1101"/>
                    <a:pt x="5573" y="1144"/>
                  </a:cubicBezTo>
                  <a:cubicBezTo>
                    <a:pt x="6715" y="1851"/>
                    <a:pt x="4696" y="5029"/>
                    <a:pt x="4125" y="5029"/>
                  </a:cubicBezTo>
                  <a:cubicBezTo>
                    <a:pt x="4097" y="5029"/>
                    <a:pt x="4072" y="5022"/>
                    <a:pt x="4052" y="5006"/>
                  </a:cubicBezTo>
                  <a:cubicBezTo>
                    <a:pt x="3804" y="4853"/>
                    <a:pt x="5516" y="2210"/>
                    <a:pt x="5516" y="1658"/>
                  </a:cubicBezTo>
                  <a:cubicBezTo>
                    <a:pt x="5516" y="1545"/>
                    <a:pt x="5441" y="1507"/>
                    <a:pt x="5344" y="1507"/>
                  </a:cubicBezTo>
                  <a:cubicBezTo>
                    <a:pt x="5212" y="1507"/>
                    <a:pt x="5041" y="1576"/>
                    <a:pt x="4965" y="1620"/>
                  </a:cubicBezTo>
                  <a:cubicBezTo>
                    <a:pt x="4898" y="1647"/>
                    <a:pt x="4502" y="1852"/>
                    <a:pt x="4194" y="1991"/>
                  </a:cubicBezTo>
                  <a:lnTo>
                    <a:pt x="4194" y="1991"/>
                  </a:lnTo>
                  <a:cubicBezTo>
                    <a:pt x="4265" y="1518"/>
                    <a:pt x="4455" y="931"/>
                    <a:pt x="4783" y="590"/>
                  </a:cubicBezTo>
                  <a:close/>
                  <a:moveTo>
                    <a:pt x="3929" y="409"/>
                  </a:moveTo>
                  <a:cubicBezTo>
                    <a:pt x="4026" y="409"/>
                    <a:pt x="4121" y="422"/>
                    <a:pt x="4214" y="449"/>
                  </a:cubicBezTo>
                  <a:lnTo>
                    <a:pt x="4214" y="449"/>
                  </a:lnTo>
                  <a:cubicBezTo>
                    <a:pt x="3794" y="952"/>
                    <a:pt x="3575" y="1817"/>
                    <a:pt x="3519" y="2305"/>
                  </a:cubicBezTo>
                  <a:cubicBezTo>
                    <a:pt x="3504" y="2410"/>
                    <a:pt x="3632" y="2444"/>
                    <a:pt x="3734" y="2444"/>
                  </a:cubicBezTo>
                  <a:cubicBezTo>
                    <a:pt x="3760" y="2444"/>
                    <a:pt x="3785" y="2442"/>
                    <a:pt x="3804" y="2438"/>
                  </a:cubicBezTo>
                  <a:cubicBezTo>
                    <a:pt x="4169" y="2379"/>
                    <a:pt x="4490" y="2262"/>
                    <a:pt x="4808" y="2105"/>
                  </a:cubicBezTo>
                  <a:lnTo>
                    <a:pt x="4808" y="2105"/>
                  </a:lnTo>
                  <a:cubicBezTo>
                    <a:pt x="4576" y="3194"/>
                    <a:pt x="3485" y="4127"/>
                    <a:pt x="3348" y="5291"/>
                  </a:cubicBezTo>
                  <a:cubicBezTo>
                    <a:pt x="3348" y="5367"/>
                    <a:pt x="3386" y="5386"/>
                    <a:pt x="3424" y="5424"/>
                  </a:cubicBezTo>
                  <a:cubicBezTo>
                    <a:pt x="3574" y="5525"/>
                    <a:pt x="3736" y="5571"/>
                    <a:pt x="3905" y="5571"/>
                  </a:cubicBezTo>
                  <a:cubicBezTo>
                    <a:pt x="5077" y="5571"/>
                    <a:pt x="6570" y="3343"/>
                    <a:pt x="6588" y="1873"/>
                  </a:cubicBezTo>
                  <a:lnTo>
                    <a:pt x="6588" y="1873"/>
                  </a:lnTo>
                  <a:cubicBezTo>
                    <a:pt x="7010" y="2316"/>
                    <a:pt x="7354" y="2836"/>
                    <a:pt x="7590" y="3446"/>
                  </a:cubicBezTo>
                  <a:cubicBezTo>
                    <a:pt x="7894" y="4232"/>
                    <a:pt x="8375" y="5788"/>
                    <a:pt x="8005" y="6770"/>
                  </a:cubicBezTo>
                  <a:lnTo>
                    <a:pt x="8005" y="6770"/>
                  </a:lnTo>
                  <a:cubicBezTo>
                    <a:pt x="7874" y="6462"/>
                    <a:pt x="7777" y="6059"/>
                    <a:pt x="7704" y="5900"/>
                  </a:cubicBezTo>
                  <a:cubicBezTo>
                    <a:pt x="7513" y="5519"/>
                    <a:pt x="7399" y="5234"/>
                    <a:pt x="7000" y="5082"/>
                  </a:cubicBezTo>
                  <a:cubicBezTo>
                    <a:pt x="6952" y="5062"/>
                    <a:pt x="6893" y="5053"/>
                    <a:pt x="6832" y="5053"/>
                  </a:cubicBezTo>
                  <a:cubicBezTo>
                    <a:pt x="6652" y="5053"/>
                    <a:pt x="6443" y="5135"/>
                    <a:pt x="6372" y="5291"/>
                  </a:cubicBezTo>
                  <a:cubicBezTo>
                    <a:pt x="5878" y="6375"/>
                    <a:pt x="5440" y="7155"/>
                    <a:pt x="4679" y="8049"/>
                  </a:cubicBezTo>
                  <a:cubicBezTo>
                    <a:pt x="4134" y="8710"/>
                    <a:pt x="3588" y="9645"/>
                    <a:pt x="2905" y="10240"/>
                  </a:cubicBezTo>
                  <a:lnTo>
                    <a:pt x="2905" y="10240"/>
                  </a:lnTo>
                  <a:cubicBezTo>
                    <a:pt x="2712" y="9882"/>
                    <a:pt x="2656" y="9099"/>
                    <a:pt x="2625" y="8867"/>
                  </a:cubicBezTo>
                  <a:cubicBezTo>
                    <a:pt x="2473" y="8049"/>
                    <a:pt x="2283" y="7136"/>
                    <a:pt x="2359" y="6299"/>
                  </a:cubicBezTo>
                  <a:cubicBezTo>
                    <a:pt x="2454" y="5196"/>
                    <a:pt x="3291" y="3921"/>
                    <a:pt x="3063" y="2856"/>
                  </a:cubicBezTo>
                  <a:cubicBezTo>
                    <a:pt x="3063" y="2799"/>
                    <a:pt x="2967" y="2780"/>
                    <a:pt x="2929" y="2761"/>
                  </a:cubicBezTo>
                  <a:cubicBezTo>
                    <a:pt x="2791" y="2718"/>
                    <a:pt x="2653" y="2700"/>
                    <a:pt x="2515" y="2700"/>
                  </a:cubicBezTo>
                  <a:cubicBezTo>
                    <a:pt x="1934" y="2700"/>
                    <a:pt x="1356" y="3023"/>
                    <a:pt x="793" y="3179"/>
                  </a:cubicBezTo>
                  <a:lnTo>
                    <a:pt x="793" y="3179"/>
                  </a:lnTo>
                  <a:cubicBezTo>
                    <a:pt x="1328" y="2215"/>
                    <a:pt x="2777" y="409"/>
                    <a:pt x="3929" y="409"/>
                  </a:cubicBezTo>
                  <a:close/>
                  <a:moveTo>
                    <a:pt x="4202" y="1"/>
                  </a:moveTo>
                  <a:cubicBezTo>
                    <a:pt x="2490" y="1"/>
                    <a:pt x="661" y="2180"/>
                    <a:pt x="76" y="3465"/>
                  </a:cubicBezTo>
                  <a:cubicBezTo>
                    <a:pt x="0" y="3617"/>
                    <a:pt x="305" y="3617"/>
                    <a:pt x="362" y="3617"/>
                  </a:cubicBezTo>
                  <a:cubicBezTo>
                    <a:pt x="666" y="3579"/>
                    <a:pt x="761" y="3522"/>
                    <a:pt x="1046" y="3427"/>
                  </a:cubicBezTo>
                  <a:lnTo>
                    <a:pt x="1046" y="3427"/>
                  </a:lnTo>
                  <a:cubicBezTo>
                    <a:pt x="1044" y="3427"/>
                    <a:pt x="1043" y="3427"/>
                    <a:pt x="1042" y="3427"/>
                  </a:cubicBezTo>
                  <a:cubicBezTo>
                    <a:pt x="1010" y="3427"/>
                    <a:pt x="2068" y="3076"/>
                    <a:pt x="2314" y="3076"/>
                  </a:cubicBezTo>
                  <a:cubicBezTo>
                    <a:pt x="2336" y="3076"/>
                    <a:pt x="2351" y="3078"/>
                    <a:pt x="2359" y="3084"/>
                  </a:cubicBezTo>
                  <a:cubicBezTo>
                    <a:pt x="2739" y="3389"/>
                    <a:pt x="1864" y="5538"/>
                    <a:pt x="1788" y="5957"/>
                  </a:cubicBezTo>
                  <a:cubicBezTo>
                    <a:pt x="1636" y="6813"/>
                    <a:pt x="1788" y="7573"/>
                    <a:pt x="1902" y="8429"/>
                  </a:cubicBezTo>
                  <a:cubicBezTo>
                    <a:pt x="1978" y="8886"/>
                    <a:pt x="1978" y="10274"/>
                    <a:pt x="2359" y="10598"/>
                  </a:cubicBezTo>
                  <a:cubicBezTo>
                    <a:pt x="2468" y="10694"/>
                    <a:pt x="2584" y="10735"/>
                    <a:pt x="2702" y="10735"/>
                  </a:cubicBezTo>
                  <a:cubicBezTo>
                    <a:pt x="3278" y="10735"/>
                    <a:pt x="3903" y="9750"/>
                    <a:pt x="4109" y="9514"/>
                  </a:cubicBezTo>
                  <a:cubicBezTo>
                    <a:pt x="4736" y="8810"/>
                    <a:pt x="5421" y="8106"/>
                    <a:pt x="5973" y="7345"/>
                  </a:cubicBezTo>
                  <a:cubicBezTo>
                    <a:pt x="6357" y="6828"/>
                    <a:pt x="6603" y="6265"/>
                    <a:pt x="6846" y="5682"/>
                  </a:cubicBezTo>
                  <a:lnTo>
                    <a:pt x="6846" y="5682"/>
                  </a:lnTo>
                  <a:cubicBezTo>
                    <a:pt x="7256" y="6213"/>
                    <a:pt x="7155" y="7149"/>
                    <a:pt x="7723" y="7440"/>
                  </a:cubicBezTo>
                  <a:cubicBezTo>
                    <a:pt x="7765" y="7461"/>
                    <a:pt x="7818" y="7471"/>
                    <a:pt x="7875" y="7471"/>
                  </a:cubicBezTo>
                  <a:cubicBezTo>
                    <a:pt x="8021" y="7471"/>
                    <a:pt x="8192" y="7408"/>
                    <a:pt x="8274" y="7326"/>
                  </a:cubicBezTo>
                  <a:cubicBezTo>
                    <a:pt x="8807" y="6794"/>
                    <a:pt x="8845" y="5728"/>
                    <a:pt x="8769" y="5025"/>
                  </a:cubicBezTo>
                  <a:cubicBezTo>
                    <a:pt x="8636" y="3655"/>
                    <a:pt x="7989" y="2133"/>
                    <a:pt x="6924" y="1201"/>
                  </a:cubicBezTo>
                  <a:cubicBezTo>
                    <a:pt x="6469" y="816"/>
                    <a:pt x="5595" y="61"/>
                    <a:pt x="4925" y="61"/>
                  </a:cubicBezTo>
                  <a:cubicBezTo>
                    <a:pt x="4867" y="61"/>
                    <a:pt x="4810" y="67"/>
                    <a:pt x="4755" y="79"/>
                  </a:cubicBezTo>
                  <a:cubicBezTo>
                    <a:pt x="4754" y="80"/>
                    <a:pt x="4752" y="80"/>
                    <a:pt x="4750" y="81"/>
                  </a:cubicBezTo>
                  <a:lnTo>
                    <a:pt x="4750" y="81"/>
                  </a:lnTo>
                  <a:cubicBezTo>
                    <a:pt x="4570" y="26"/>
                    <a:pt x="4386" y="1"/>
                    <a:pt x="420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7" name="Google Shape;2907;p69"/>
            <p:cNvSpPr/>
            <p:nvPr/>
          </p:nvSpPr>
          <p:spPr>
            <a:xfrm>
              <a:off x="6707575" y="2454825"/>
              <a:ext cx="24400" cy="103675"/>
            </a:xfrm>
            <a:custGeom>
              <a:avLst/>
              <a:gdLst/>
              <a:ahLst/>
              <a:cxnLst/>
              <a:rect l="l" t="t" r="r" b="b"/>
              <a:pathLst>
                <a:path w="976" h="4147" extrusionOk="0">
                  <a:moveTo>
                    <a:pt x="745" y="0"/>
                  </a:moveTo>
                  <a:cubicBezTo>
                    <a:pt x="654" y="0"/>
                    <a:pt x="550" y="23"/>
                    <a:pt x="495" y="62"/>
                  </a:cubicBezTo>
                  <a:cubicBezTo>
                    <a:pt x="77" y="462"/>
                    <a:pt x="172" y="1299"/>
                    <a:pt x="172" y="1812"/>
                  </a:cubicBezTo>
                  <a:cubicBezTo>
                    <a:pt x="172" y="2459"/>
                    <a:pt x="0" y="3524"/>
                    <a:pt x="381" y="4095"/>
                  </a:cubicBezTo>
                  <a:cubicBezTo>
                    <a:pt x="402" y="4131"/>
                    <a:pt x="451" y="4146"/>
                    <a:pt x="509" y="4146"/>
                  </a:cubicBezTo>
                  <a:cubicBezTo>
                    <a:pt x="665" y="4146"/>
                    <a:pt x="887" y="4040"/>
                    <a:pt x="818" y="3943"/>
                  </a:cubicBezTo>
                  <a:cubicBezTo>
                    <a:pt x="495" y="3486"/>
                    <a:pt x="647" y="2630"/>
                    <a:pt x="647" y="2136"/>
                  </a:cubicBezTo>
                  <a:cubicBezTo>
                    <a:pt x="647" y="1660"/>
                    <a:pt x="476" y="519"/>
                    <a:pt x="875" y="158"/>
                  </a:cubicBezTo>
                  <a:cubicBezTo>
                    <a:pt x="976" y="46"/>
                    <a:pt x="874" y="0"/>
                    <a:pt x="74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8" name="Google Shape;2908;p69"/>
            <p:cNvSpPr/>
            <p:nvPr/>
          </p:nvSpPr>
          <p:spPr>
            <a:xfrm>
              <a:off x="6726750" y="2453425"/>
              <a:ext cx="28325" cy="126500"/>
            </a:xfrm>
            <a:custGeom>
              <a:avLst/>
              <a:gdLst/>
              <a:ahLst/>
              <a:cxnLst/>
              <a:rect l="l" t="t" r="r" b="b"/>
              <a:pathLst>
                <a:path w="1133" h="5060" extrusionOk="0">
                  <a:moveTo>
                    <a:pt x="976" y="0"/>
                  </a:moveTo>
                  <a:cubicBezTo>
                    <a:pt x="850" y="0"/>
                    <a:pt x="682" y="59"/>
                    <a:pt x="660" y="138"/>
                  </a:cubicBezTo>
                  <a:cubicBezTo>
                    <a:pt x="654" y="162"/>
                    <a:pt x="648" y="187"/>
                    <a:pt x="642" y="212"/>
                  </a:cubicBezTo>
                  <a:lnTo>
                    <a:pt x="642" y="212"/>
                  </a:lnTo>
                  <a:cubicBezTo>
                    <a:pt x="641" y="213"/>
                    <a:pt x="641" y="213"/>
                    <a:pt x="641" y="214"/>
                  </a:cubicBezTo>
                  <a:cubicBezTo>
                    <a:pt x="639" y="221"/>
                    <a:pt x="637" y="227"/>
                    <a:pt x="637" y="234"/>
                  </a:cubicBezTo>
                  <a:lnTo>
                    <a:pt x="637" y="234"/>
                  </a:lnTo>
                  <a:cubicBezTo>
                    <a:pt x="268" y="1749"/>
                    <a:pt x="0" y="3423"/>
                    <a:pt x="280" y="4988"/>
                  </a:cubicBezTo>
                  <a:cubicBezTo>
                    <a:pt x="286" y="5041"/>
                    <a:pt x="329" y="5059"/>
                    <a:pt x="385" y="5059"/>
                  </a:cubicBezTo>
                  <a:cubicBezTo>
                    <a:pt x="491" y="5059"/>
                    <a:pt x="642" y="4994"/>
                    <a:pt x="679" y="4969"/>
                  </a:cubicBezTo>
                  <a:cubicBezTo>
                    <a:pt x="812" y="4874"/>
                    <a:pt x="812" y="4836"/>
                    <a:pt x="850" y="4702"/>
                  </a:cubicBezTo>
                  <a:cubicBezTo>
                    <a:pt x="874" y="4632"/>
                    <a:pt x="810" y="4604"/>
                    <a:pt x="724" y="4604"/>
                  </a:cubicBezTo>
                  <a:cubicBezTo>
                    <a:pt x="714" y="4604"/>
                    <a:pt x="703" y="4604"/>
                    <a:pt x="693" y="4605"/>
                  </a:cubicBezTo>
                  <a:lnTo>
                    <a:pt x="693" y="4605"/>
                  </a:lnTo>
                  <a:cubicBezTo>
                    <a:pt x="485" y="3113"/>
                    <a:pt x="754" y="1536"/>
                    <a:pt x="1110" y="107"/>
                  </a:cubicBezTo>
                  <a:lnTo>
                    <a:pt x="1110" y="107"/>
                  </a:lnTo>
                  <a:cubicBezTo>
                    <a:pt x="1112" y="105"/>
                    <a:pt x="1114" y="102"/>
                    <a:pt x="1117" y="99"/>
                  </a:cubicBezTo>
                  <a:cubicBezTo>
                    <a:pt x="1132" y="29"/>
                    <a:pt x="1064" y="0"/>
                    <a:pt x="97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9" name="Google Shape;2909;p69"/>
            <p:cNvSpPr/>
            <p:nvPr/>
          </p:nvSpPr>
          <p:spPr>
            <a:xfrm>
              <a:off x="6769400" y="2447850"/>
              <a:ext cx="33475" cy="141225"/>
            </a:xfrm>
            <a:custGeom>
              <a:avLst/>
              <a:gdLst/>
              <a:ahLst/>
              <a:cxnLst/>
              <a:rect l="l" t="t" r="r" b="b"/>
              <a:pathLst>
                <a:path w="1339" h="5649" extrusionOk="0">
                  <a:moveTo>
                    <a:pt x="1193" y="1"/>
                  </a:moveTo>
                  <a:cubicBezTo>
                    <a:pt x="1063" y="1"/>
                    <a:pt x="887" y="58"/>
                    <a:pt x="875" y="151"/>
                  </a:cubicBezTo>
                  <a:cubicBezTo>
                    <a:pt x="666" y="1274"/>
                    <a:pt x="457" y="2415"/>
                    <a:pt x="343" y="3556"/>
                  </a:cubicBezTo>
                  <a:cubicBezTo>
                    <a:pt x="285" y="4127"/>
                    <a:pt x="0" y="5021"/>
                    <a:pt x="152" y="5572"/>
                  </a:cubicBezTo>
                  <a:cubicBezTo>
                    <a:pt x="164" y="5627"/>
                    <a:pt x="219" y="5648"/>
                    <a:pt x="286" y="5648"/>
                  </a:cubicBezTo>
                  <a:cubicBezTo>
                    <a:pt x="429" y="5648"/>
                    <a:pt x="629" y="5549"/>
                    <a:pt x="590" y="5458"/>
                  </a:cubicBezTo>
                  <a:cubicBezTo>
                    <a:pt x="495" y="5135"/>
                    <a:pt x="685" y="4640"/>
                    <a:pt x="723" y="4317"/>
                  </a:cubicBezTo>
                  <a:cubicBezTo>
                    <a:pt x="761" y="3898"/>
                    <a:pt x="780" y="3518"/>
                    <a:pt x="837" y="3119"/>
                  </a:cubicBezTo>
                  <a:cubicBezTo>
                    <a:pt x="951" y="2091"/>
                    <a:pt x="1141" y="1102"/>
                    <a:pt x="1332" y="75"/>
                  </a:cubicBezTo>
                  <a:cubicBezTo>
                    <a:pt x="1339" y="24"/>
                    <a:pt x="1275" y="1"/>
                    <a:pt x="119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0" name="Google Shape;2910;p69"/>
            <p:cNvSpPr/>
            <p:nvPr/>
          </p:nvSpPr>
          <p:spPr>
            <a:xfrm>
              <a:off x="6789450" y="2464825"/>
              <a:ext cx="25550" cy="122400"/>
            </a:xfrm>
            <a:custGeom>
              <a:avLst/>
              <a:gdLst/>
              <a:ahLst/>
              <a:cxnLst/>
              <a:rect l="l" t="t" r="r" b="b"/>
              <a:pathLst>
                <a:path w="1022" h="4896" extrusionOk="0">
                  <a:moveTo>
                    <a:pt x="855" y="0"/>
                  </a:moveTo>
                  <a:cubicBezTo>
                    <a:pt x="734" y="0"/>
                    <a:pt x="581" y="60"/>
                    <a:pt x="549" y="157"/>
                  </a:cubicBezTo>
                  <a:cubicBezTo>
                    <a:pt x="396" y="918"/>
                    <a:pt x="263" y="1679"/>
                    <a:pt x="168" y="2440"/>
                  </a:cubicBezTo>
                  <a:cubicBezTo>
                    <a:pt x="73" y="3219"/>
                    <a:pt x="149" y="4018"/>
                    <a:pt x="16" y="4798"/>
                  </a:cubicBezTo>
                  <a:cubicBezTo>
                    <a:pt x="1" y="4867"/>
                    <a:pt x="62" y="4896"/>
                    <a:pt x="144" y="4896"/>
                  </a:cubicBezTo>
                  <a:cubicBezTo>
                    <a:pt x="265" y="4896"/>
                    <a:pt x="431" y="4832"/>
                    <a:pt x="454" y="4741"/>
                  </a:cubicBezTo>
                  <a:cubicBezTo>
                    <a:pt x="456" y="4731"/>
                    <a:pt x="457" y="4721"/>
                    <a:pt x="459" y="4710"/>
                  </a:cubicBezTo>
                  <a:lnTo>
                    <a:pt x="459" y="4710"/>
                  </a:lnTo>
                  <a:cubicBezTo>
                    <a:pt x="464" y="4702"/>
                    <a:pt x="474" y="4693"/>
                    <a:pt x="492" y="4684"/>
                  </a:cubicBezTo>
                  <a:cubicBezTo>
                    <a:pt x="498" y="4656"/>
                    <a:pt x="491" y="4635"/>
                    <a:pt x="475" y="4620"/>
                  </a:cubicBezTo>
                  <a:lnTo>
                    <a:pt x="475" y="4620"/>
                  </a:lnTo>
                  <a:cubicBezTo>
                    <a:pt x="598" y="3880"/>
                    <a:pt x="535" y="3141"/>
                    <a:pt x="625" y="2401"/>
                  </a:cubicBezTo>
                  <a:cubicBezTo>
                    <a:pt x="720" y="1641"/>
                    <a:pt x="834" y="880"/>
                    <a:pt x="1005" y="119"/>
                  </a:cubicBezTo>
                  <a:cubicBezTo>
                    <a:pt x="1022" y="36"/>
                    <a:pt x="948" y="0"/>
                    <a:pt x="85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1" name="Google Shape;2911;p69"/>
            <p:cNvSpPr/>
            <p:nvPr/>
          </p:nvSpPr>
          <p:spPr>
            <a:xfrm>
              <a:off x="6618550" y="2677875"/>
              <a:ext cx="19425" cy="71825"/>
            </a:xfrm>
            <a:custGeom>
              <a:avLst/>
              <a:gdLst/>
              <a:ahLst/>
              <a:cxnLst/>
              <a:rect l="l" t="t" r="r" b="b"/>
              <a:pathLst>
                <a:path w="777" h="2873" extrusionOk="0">
                  <a:moveTo>
                    <a:pt x="506" y="0"/>
                  </a:moveTo>
                  <a:cubicBezTo>
                    <a:pt x="381" y="0"/>
                    <a:pt x="209" y="59"/>
                    <a:pt x="176" y="137"/>
                  </a:cubicBezTo>
                  <a:cubicBezTo>
                    <a:pt x="176" y="175"/>
                    <a:pt x="176" y="194"/>
                    <a:pt x="157" y="213"/>
                  </a:cubicBezTo>
                  <a:cubicBezTo>
                    <a:pt x="153" y="231"/>
                    <a:pt x="154" y="247"/>
                    <a:pt x="158" y="260"/>
                  </a:cubicBezTo>
                  <a:lnTo>
                    <a:pt x="158" y="260"/>
                  </a:lnTo>
                  <a:cubicBezTo>
                    <a:pt x="0" y="1088"/>
                    <a:pt x="211" y="1916"/>
                    <a:pt x="138" y="2762"/>
                  </a:cubicBezTo>
                  <a:cubicBezTo>
                    <a:pt x="138" y="2800"/>
                    <a:pt x="138" y="2838"/>
                    <a:pt x="176" y="2838"/>
                  </a:cubicBezTo>
                  <a:cubicBezTo>
                    <a:pt x="214" y="2838"/>
                    <a:pt x="233" y="2857"/>
                    <a:pt x="252" y="2857"/>
                  </a:cubicBezTo>
                  <a:cubicBezTo>
                    <a:pt x="273" y="2868"/>
                    <a:pt x="299" y="2873"/>
                    <a:pt x="328" y="2873"/>
                  </a:cubicBezTo>
                  <a:cubicBezTo>
                    <a:pt x="505" y="2873"/>
                    <a:pt x="777" y="2697"/>
                    <a:pt x="613" y="2648"/>
                  </a:cubicBezTo>
                  <a:cubicBezTo>
                    <a:pt x="556" y="2629"/>
                    <a:pt x="556" y="1640"/>
                    <a:pt x="556" y="1545"/>
                  </a:cubicBezTo>
                  <a:cubicBezTo>
                    <a:pt x="539" y="1103"/>
                    <a:pt x="521" y="662"/>
                    <a:pt x="610" y="205"/>
                  </a:cubicBezTo>
                  <a:lnTo>
                    <a:pt x="610" y="205"/>
                  </a:lnTo>
                  <a:cubicBezTo>
                    <a:pt x="611" y="202"/>
                    <a:pt x="612" y="198"/>
                    <a:pt x="613" y="194"/>
                  </a:cubicBezTo>
                  <a:cubicBezTo>
                    <a:pt x="613" y="192"/>
                    <a:pt x="613" y="190"/>
                    <a:pt x="613" y="187"/>
                  </a:cubicBezTo>
                  <a:lnTo>
                    <a:pt x="613" y="187"/>
                  </a:lnTo>
                  <a:cubicBezTo>
                    <a:pt x="617" y="171"/>
                    <a:pt x="620" y="154"/>
                    <a:pt x="624" y="137"/>
                  </a:cubicBezTo>
                  <a:lnTo>
                    <a:pt x="624" y="137"/>
                  </a:lnTo>
                  <a:cubicBezTo>
                    <a:pt x="626" y="131"/>
                    <a:pt x="629" y="125"/>
                    <a:pt x="632" y="118"/>
                  </a:cubicBezTo>
                  <a:lnTo>
                    <a:pt x="632" y="118"/>
                  </a:lnTo>
                  <a:cubicBezTo>
                    <a:pt x="631" y="119"/>
                    <a:pt x="629" y="119"/>
                    <a:pt x="628" y="120"/>
                  </a:cubicBezTo>
                  <a:lnTo>
                    <a:pt x="628" y="120"/>
                  </a:lnTo>
                  <a:cubicBezTo>
                    <a:pt x="629" y="113"/>
                    <a:pt x="631" y="106"/>
                    <a:pt x="632" y="99"/>
                  </a:cubicBezTo>
                  <a:cubicBezTo>
                    <a:pt x="656" y="29"/>
                    <a:pt x="592" y="0"/>
                    <a:pt x="50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2" name="Google Shape;2912;p69"/>
            <p:cNvSpPr/>
            <p:nvPr/>
          </p:nvSpPr>
          <p:spPr>
            <a:xfrm>
              <a:off x="6631500" y="2667850"/>
              <a:ext cx="30200" cy="108475"/>
            </a:xfrm>
            <a:custGeom>
              <a:avLst/>
              <a:gdLst/>
              <a:ahLst/>
              <a:cxnLst/>
              <a:rect l="l" t="t" r="r" b="b"/>
              <a:pathLst>
                <a:path w="1208" h="4339" extrusionOk="0">
                  <a:moveTo>
                    <a:pt x="1039" y="1"/>
                  </a:moveTo>
                  <a:cubicBezTo>
                    <a:pt x="937" y="1"/>
                    <a:pt x="799" y="34"/>
                    <a:pt x="742" y="82"/>
                  </a:cubicBezTo>
                  <a:cubicBezTo>
                    <a:pt x="343" y="500"/>
                    <a:pt x="362" y="1090"/>
                    <a:pt x="304" y="1642"/>
                  </a:cubicBezTo>
                  <a:cubicBezTo>
                    <a:pt x="209" y="2516"/>
                    <a:pt x="0" y="3372"/>
                    <a:pt x="190" y="4266"/>
                  </a:cubicBezTo>
                  <a:cubicBezTo>
                    <a:pt x="197" y="4318"/>
                    <a:pt x="249" y="4339"/>
                    <a:pt x="316" y="4339"/>
                  </a:cubicBezTo>
                  <a:cubicBezTo>
                    <a:pt x="447" y="4339"/>
                    <a:pt x="634" y="4259"/>
                    <a:pt x="647" y="4171"/>
                  </a:cubicBezTo>
                  <a:lnTo>
                    <a:pt x="647" y="4114"/>
                  </a:lnTo>
                  <a:cubicBezTo>
                    <a:pt x="649" y="4095"/>
                    <a:pt x="645" y="4079"/>
                    <a:pt x="637" y="4066"/>
                  </a:cubicBezTo>
                  <a:lnTo>
                    <a:pt x="637" y="4066"/>
                  </a:lnTo>
                  <a:cubicBezTo>
                    <a:pt x="482" y="3304"/>
                    <a:pt x="630" y="2595"/>
                    <a:pt x="742" y="1832"/>
                  </a:cubicBezTo>
                  <a:cubicBezTo>
                    <a:pt x="818" y="1318"/>
                    <a:pt x="723" y="519"/>
                    <a:pt x="1122" y="120"/>
                  </a:cubicBezTo>
                  <a:cubicBezTo>
                    <a:pt x="1208" y="34"/>
                    <a:pt x="1141" y="1"/>
                    <a:pt x="103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3" name="Google Shape;2913;p69"/>
            <p:cNvSpPr/>
            <p:nvPr/>
          </p:nvSpPr>
          <p:spPr>
            <a:xfrm>
              <a:off x="6679525" y="2664850"/>
              <a:ext cx="19375" cy="137525"/>
            </a:xfrm>
            <a:custGeom>
              <a:avLst/>
              <a:gdLst/>
              <a:ahLst/>
              <a:cxnLst/>
              <a:rect l="l" t="t" r="r" b="b"/>
              <a:pathLst>
                <a:path w="775" h="5501" extrusionOk="0">
                  <a:moveTo>
                    <a:pt x="654" y="0"/>
                  </a:moveTo>
                  <a:cubicBezTo>
                    <a:pt x="528" y="0"/>
                    <a:pt x="336" y="66"/>
                    <a:pt x="324" y="164"/>
                  </a:cubicBezTo>
                  <a:cubicBezTo>
                    <a:pt x="0" y="1800"/>
                    <a:pt x="38" y="3778"/>
                    <a:pt x="286" y="5433"/>
                  </a:cubicBezTo>
                  <a:cubicBezTo>
                    <a:pt x="298" y="5482"/>
                    <a:pt x="348" y="5501"/>
                    <a:pt x="410" y="5501"/>
                  </a:cubicBezTo>
                  <a:cubicBezTo>
                    <a:pt x="541" y="5501"/>
                    <a:pt x="729" y="5415"/>
                    <a:pt x="742" y="5337"/>
                  </a:cubicBezTo>
                  <a:cubicBezTo>
                    <a:pt x="742" y="5280"/>
                    <a:pt x="761" y="5242"/>
                    <a:pt x="761" y="5185"/>
                  </a:cubicBezTo>
                  <a:cubicBezTo>
                    <a:pt x="770" y="5144"/>
                    <a:pt x="750" y="5116"/>
                    <a:pt x="714" y="5102"/>
                  </a:cubicBezTo>
                  <a:lnTo>
                    <a:pt x="714" y="5102"/>
                  </a:lnTo>
                  <a:cubicBezTo>
                    <a:pt x="476" y="3506"/>
                    <a:pt x="486" y="1664"/>
                    <a:pt x="761" y="69"/>
                  </a:cubicBezTo>
                  <a:cubicBezTo>
                    <a:pt x="775" y="21"/>
                    <a:pt x="725" y="0"/>
                    <a:pt x="6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4" name="Google Shape;2914;p69"/>
            <p:cNvSpPr/>
            <p:nvPr/>
          </p:nvSpPr>
          <p:spPr>
            <a:xfrm>
              <a:off x="6704725" y="2659050"/>
              <a:ext cx="19050" cy="137125"/>
            </a:xfrm>
            <a:custGeom>
              <a:avLst/>
              <a:gdLst/>
              <a:ahLst/>
              <a:cxnLst/>
              <a:rect l="l" t="t" r="r" b="b"/>
              <a:pathLst>
                <a:path w="762" h="5485" extrusionOk="0">
                  <a:moveTo>
                    <a:pt x="615" y="0"/>
                  </a:moveTo>
                  <a:cubicBezTo>
                    <a:pt x="482" y="0"/>
                    <a:pt x="305" y="73"/>
                    <a:pt x="305" y="168"/>
                  </a:cubicBezTo>
                  <a:cubicBezTo>
                    <a:pt x="286" y="1917"/>
                    <a:pt x="0" y="3629"/>
                    <a:pt x="114" y="5398"/>
                  </a:cubicBezTo>
                  <a:cubicBezTo>
                    <a:pt x="114" y="5417"/>
                    <a:pt x="133" y="5436"/>
                    <a:pt x="172" y="5436"/>
                  </a:cubicBezTo>
                  <a:cubicBezTo>
                    <a:pt x="191" y="5436"/>
                    <a:pt x="210" y="5474"/>
                    <a:pt x="229" y="5474"/>
                  </a:cubicBezTo>
                  <a:cubicBezTo>
                    <a:pt x="248" y="5482"/>
                    <a:pt x="271" y="5485"/>
                    <a:pt x="296" y="5485"/>
                  </a:cubicBezTo>
                  <a:cubicBezTo>
                    <a:pt x="472" y="5485"/>
                    <a:pt x="756" y="5329"/>
                    <a:pt x="590" y="5246"/>
                  </a:cubicBezTo>
                  <a:cubicBezTo>
                    <a:pt x="267" y="5094"/>
                    <a:pt x="552" y="3002"/>
                    <a:pt x="571" y="2735"/>
                  </a:cubicBezTo>
                  <a:cubicBezTo>
                    <a:pt x="647" y="1860"/>
                    <a:pt x="761" y="966"/>
                    <a:pt x="761" y="91"/>
                  </a:cubicBezTo>
                  <a:cubicBezTo>
                    <a:pt x="761" y="27"/>
                    <a:pt x="696" y="0"/>
                    <a:pt x="61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5" name="Google Shape;2915;p69"/>
            <p:cNvSpPr/>
            <p:nvPr/>
          </p:nvSpPr>
          <p:spPr>
            <a:xfrm>
              <a:off x="6728300" y="2678175"/>
              <a:ext cx="16875" cy="104025"/>
            </a:xfrm>
            <a:custGeom>
              <a:avLst/>
              <a:gdLst/>
              <a:ahLst/>
              <a:cxnLst/>
              <a:rect l="l" t="t" r="r" b="b"/>
              <a:pathLst>
                <a:path w="675" h="4161" extrusionOk="0">
                  <a:moveTo>
                    <a:pt x="511" y="0"/>
                  </a:moveTo>
                  <a:cubicBezTo>
                    <a:pt x="381" y="0"/>
                    <a:pt x="210" y="71"/>
                    <a:pt x="199" y="163"/>
                  </a:cubicBezTo>
                  <a:cubicBezTo>
                    <a:pt x="123" y="1438"/>
                    <a:pt x="218" y="2807"/>
                    <a:pt x="8" y="4063"/>
                  </a:cubicBezTo>
                  <a:cubicBezTo>
                    <a:pt x="1" y="4131"/>
                    <a:pt x="67" y="4160"/>
                    <a:pt x="151" y="4160"/>
                  </a:cubicBezTo>
                  <a:cubicBezTo>
                    <a:pt x="277" y="4160"/>
                    <a:pt x="442" y="4097"/>
                    <a:pt x="465" y="4006"/>
                  </a:cubicBezTo>
                  <a:cubicBezTo>
                    <a:pt x="674" y="2750"/>
                    <a:pt x="579" y="1400"/>
                    <a:pt x="655" y="106"/>
                  </a:cubicBezTo>
                  <a:cubicBezTo>
                    <a:pt x="663" y="31"/>
                    <a:pt x="596" y="0"/>
                    <a:pt x="51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6" name="Google Shape;2916;p69"/>
            <p:cNvSpPr/>
            <p:nvPr/>
          </p:nvSpPr>
          <p:spPr>
            <a:xfrm>
              <a:off x="6807825" y="2215350"/>
              <a:ext cx="113750" cy="131775"/>
            </a:xfrm>
            <a:custGeom>
              <a:avLst/>
              <a:gdLst/>
              <a:ahLst/>
              <a:cxnLst/>
              <a:rect l="l" t="t" r="r" b="b"/>
              <a:pathLst>
                <a:path w="4550" h="5271" extrusionOk="0">
                  <a:moveTo>
                    <a:pt x="3226" y="682"/>
                  </a:moveTo>
                  <a:cubicBezTo>
                    <a:pt x="3227" y="740"/>
                    <a:pt x="3225" y="809"/>
                    <a:pt x="3218" y="892"/>
                  </a:cubicBezTo>
                  <a:cubicBezTo>
                    <a:pt x="3218" y="914"/>
                    <a:pt x="3216" y="936"/>
                    <a:pt x="3215" y="958"/>
                  </a:cubicBezTo>
                  <a:lnTo>
                    <a:pt x="3215" y="958"/>
                  </a:lnTo>
                  <a:cubicBezTo>
                    <a:pt x="3142" y="983"/>
                    <a:pt x="3073" y="1017"/>
                    <a:pt x="3040" y="1037"/>
                  </a:cubicBezTo>
                  <a:lnTo>
                    <a:pt x="3040" y="1037"/>
                  </a:lnTo>
                  <a:cubicBezTo>
                    <a:pt x="3054" y="966"/>
                    <a:pt x="3066" y="895"/>
                    <a:pt x="3075" y="823"/>
                  </a:cubicBezTo>
                  <a:lnTo>
                    <a:pt x="3075" y="823"/>
                  </a:lnTo>
                  <a:cubicBezTo>
                    <a:pt x="3126" y="772"/>
                    <a:pt x="3177" y="727"/>
                    <a:pt x="3226" y="682"/>
                  </a:cubicBezTo>
                  <a:close/>
                  <a:moveTo>
                    <a:pt x="1985" y="1474"/>
                  </a:moveTo>
                  <a:cubicBezTo>
                    <a:pt x="1928" y="1545"/>
                    <a:pt x="1873" y="1618"/>
                    <a:pt x="1820" y="1692"/>
                  </a:cubicBezTo>
                  <a:lnTo>
                    <a:pt x="1820" y="1692"/>
                  </a:lnTo>
                  <a:cubicBezTo>
                    <a:pt x="1751" y="1693"/>
                    <a:pt x="1657" y="1721"/>
                    <a:pt x="1589" y="1748"/>
                  </a:cubicBezTo>
                  <a:lnTo>
                    <a:pt x="1575" y="1748"/>
                  </a:lnTo>
                  <a:cubicBezTo>
                    <a:pt x="1601" y="1712"/>
                    <a:pt x="1627" y="1677"/>
                    <a:pt x="1653" y="1642"/>
                  </a:cubicBezTo>
                  <a:lnTo>
                    <a:pt x="1653" y="1642"/>
                  </a:lnTo>
                  <a:cubicBezTo>
                    <a:pt x="1705" y="1630"/>
                    <a:pt x="1751" y="1612"/>
                    <a:pt x="1773" y="1596"/>
                  </a:cubicBezTo>
                  <a:cubicBezTo>
                    <a:pt x="1830" y="1565"/>
                    <a:pt x="1886" y="1533"/>
                    <a:pt x="1942" y="1500"/>
                  </a:cubicBezTo>
                  <a:lnTo>
                    <a:pt x="1942" y="1500"/>
                  </a:lnTo>
                  <a:lnTo>
                    <a:pt x="1944" y="1501"/>
                  </a:lnTo>
                  <a:cubicBezTo>
                    <a:pt x="1946" y="1499"/>
                    <a:pt x="1948" y="1497"/>
                    <a:pt x="1950" y="1496"/>
                  </a:cubicBezTo>
                  <a:lnTo>
                    <a:pt x="1950" y="1496"/>
                  </a:lnTo>
                  <a:cubicBezTo>
                    <a:pt x="1962" y="1489"/>
                    <a:pt x="1973" y="1481"/>
                    <a:pt x="1985" y="1474"/>
                  </a:cubicBezTo>
                  <a:close/>
                  <a:moveTo>
                    <a:pt x="3087" y="3206"/>
                  </a:moveTo>
                  <a:lnTo>
                    <a:pt x="3087" y="3206"/>
                  </a:lnTo>
                  <a:cubicBezTo>
                    <a:pt x="3096" y="3296"/>
                    <a:pt x="3098" y="3388"/>
                    <a:pt x="3095" y="3479"/>
                  </a:cubicBezTo>
                  <a:lnTo>
                    <a:pt x="3095" y="3479"/>
                  </a:lnTo>
                  <a:cubicBezTo>
                    <a:pt x="3073" y="3446"/>
                    <a:pt x="3049" y="3415"/>
                    <a:pt x="3025" y="3386"/>
                  </a:cubicBezTo>
                  <a:lnTo>
                    <a:pt x="3025" y="3386"/>
                  </a:lnTo>
                  <a:cubicBezTo>
                    <a:pt x="3021" y="3354"/>
                    <a:pt x="3018" y="3322"/>
                    <a:pt x="3016" y="3290"/>
                  </a:cubicBezTo>
                  <a:lnTo>
                    <a:pt x="3016" y="3290"/>
                  </a:lnTo>
                  <a:cubicBezTo>
                    <a:pt x="3049" y="3267"/>
                    <a:pt x="3074" y="3241"/>
                    <a:pt x="3085" y="3212"/>
                  </a:cubicBezTo>
                  <a:cubicBezTo>
                    <a:pt x="3086" y="3210"/>
                    <a:pt x="3086" y="3208"/>
                    <a:pt x="3087" y="3206"/>
                  </a:cubicBezTo>
                  <a:close/>
                  <a:moveTo>
                    <a:pt x="1386" y="3992"/>
                  </a:moveTo>
                  <a:cubicBezTo>
                    <a:pt x="1390" y="3993"/>
                    <a:pt x="1393" y="3994"/>
                    <a:pt x="1396" y="3994"/>
                  </a:cubicBezTo>
                  <a:lnTo>
                    <a:pt x="1396" y="3994"/>
                  </a:lnTo>
                  <a:cubicBezTo>
                    <a:pt x="1396" y="3998"/>
                    <a:pt x="1396" y="4001"/>
                    <a:pt x="1395" y="4004"/>
                  </a:cubicBezTo>
                  <a:lnTo>
                    <a:pt x="1395" y="4004"/>
                  </a:lnTo>
                  <a:cubicBezTo>
                    <a:pt x="1392" y="4000"/>
                    <a:pt x="1389" y="3996"/>
                    <a:pt x="1386" y="3992"/>
                  </a:cubicBezTo>
                  <a:close/>
                  <a:moveTo>
                    <a:pt x="1451" y="4006"/>
                  </a:moveTo>
                  <a:lnTo>
                    <a:pt x="1451" y="4006"/>
                  </a:lnTo>
                  <a:cubicBezTo>
                    <a:pt x="1472" y="4009"/>
                    <a:pt x="1491" y="4013"/>
                    <a:pt x="1511" y="4016"/>
                  </a:cubicBezTo>
                  <a:lnTo>
                    <a:pt x="1511" y="4016"/>
                  </a:lnTo>
                  <a:cubicBezTo>
                    <a:pt x="1512" y="4018"/>
                    <a:pt x="1514" y="4020"/>
                    <a:pt x="1516" y="4021"/>
                  </a:cubicBezTo>
                  <a:lnTo>
                    <a:pt x="1516" y="4021"/>
                  </a:lnTo>
                  <a:cubicBezTo>
                    <a:pt x="1513" y="4031"/>
                    <a:pt x="1510" y="4040"/>
                    <a:pt x="1507" y="4049"/>
                  </a:cubicBezTo>
                  <a:cubicBezTo>
                    <a:pt x="1507" y="4068"/>
                    <a:pt x="1526" y="4125"/>
                    <a:pt x="1564" y="4125"/>
                  </a:cubicBezTo>
                  <a:cubicBezTo>
                    <a:pt x="1598" y="4139"/>
                    <a:pt x="1631" y="4149"/>
                    <a:pt x="1665" y="4154"/>
                  </a:cubicBezTo>
                  <a:lnTo>
                    <a:pt x="1665" y="4154"/>
                  </a:lnTo>
                  <a:cubicBezTo>
                    <a:pt x="1669" y="4159"/>
                    <a:pt x="1674" y="4163"/>
                    <a:pt x="1679" y="4167"/>
                  </a:cubicBezTo>
                  <a:lnTo>
                    <a:pt x="1679" y="4167"/>
                  </a:lnTo>
                  <a:cubicBezTo>
                    <a:pt x="1698" y="4242"/>
                    <a:pt x="1709" y="4305"/>
                    <a:pt x="1713" y="4358"/>
                  </a:cubicBezTo>
                  <a:lnTo>
                    <a:pt x="1713" y="4358"/>
                  </a:lnTo>
                  <a:cubicBezTo>
                    <a:pt x="1669" y="4320"/>
                    <a:pt x="1632" y="4286"/>
                    <a:pt x="1602" y="4259"/>
                  </a:cubicBezTo>
                  <a:cubicBezTo>
                    <a:pt x="1572" y="4234"/>
                    <a:pt x="1499" y="4143"/>
                    <a:pt x="1409" y="4023"/>
                  </a:cubicBezTo>
                  <a:lnTo>
                    <a:pt x="1409" y="4023"/>
                  </a:lnTo>
                  <a:lnTo>
                    <a:pt x="1451" y="4006"/>
                  </a:lnTo>
                  <a:close/>
                  <a:moveTo>
                    <a:pt x="782" y="3845"/>
                  </a:moveTo>
                  <a:cubicBezTo>
                    <a:pt x="802" y="3851"/>
                    <a:pt x="827" y="3853"/>
                    <a:pt x="854" y="3853"/>
                  </a:cubicBezTo>
                  <a:cubicBezTo>
                    <a:pt x="862" y="3853"/>
                    <a:pt x="870" y="3853"/>
                    <a:pt x="878" y="3852"/>
                  </a:cubicBezTo>
                  <a:lnTo>
                    <a:pt x="878" y="3852"/>
                  </a:lnTo>
                  <a:cubicBezTo>
                    <a:pt x="904" y="3890"/>
                    <a:pt x="931" y="3928"/>
                    <a:pt x="959" y="3966"/>
                  </a:cubicBezTo>
                  <a:lnTo>
                    <a:pt x="959" y="3966"/>
                  </a:lnTo>
                  <a:cubicBezTo>
                    <a:pt x="957" y="3968"/>
                    <a:pt x="956" y="3971"/>
                    <a:pt x="955" y="3973"/>
                  </a:cubicBezTo>
                  <a:cubicBezTo>
                    <a:pt x="904" y="4058"/>
                    <a:pt x="966" y="4094"/>
                    <a:pt x="1059" y="4095"/>
                  </a:cubicBezTo>
                  <a:lnTo>
                    <a:pt x="1059" y="4095"/>
                  </a:lnTo>
                  <a:cubicBezTo>
                    <a:pt x="1200" y="4268"/>
                    <a:pt x="1363" y="4435"/>
                    <a:pt x="1539" y="4578"/>
                  </a:cubicBezTo>
                  <a:lnTo>
                    <a:pt x="1539" y="4578"/>
                  </a:lnTo>
                  <a:cubicBezTo>
                    <a:pt x="1347" y="4535"/>
                    <a:pt x="1048" y="4264"/>
                    <a:pt x="917" y="4068"/>
                  </a:cubicBezTo>
                  <a:cubicBezTo>
                    <a:pt x="853" y="3981"/>
                    <a:pt x="809" y="3907"/>
                    <a:pt x="782" y="3845"/>
                  </a:cubicBezTo>
                  <a:close/>
                  <a:moveTo>
                    <a:pt x="3756" y="0"/>
                  </a:moveTo>
                  <a:cubicBezTo>
                    <a:pt x="3690" y="0"/>
                    <a:pt x="3616" y="18"/>
                    <a:pt x="3580" y="36"/>
                  </a:cubicBezTo>
                  <a:cubicBezTo>
                    <a:pt x="3546" y="49"/>
                    <a:pt x="3513" y="63"/>
                    <a:pt x="3481" y="79"/>
                  </a:cubicBezTo>
                  <a:lnTo>
                    <a:pt x="3481" y="79"/>
                  </a:lnTo>
                  <a:cubicBezTo>
                    <a:pt x="3465" y="69"/>
                    <a:pt x="3447" y="62"/>
                    <a:pt x="3428" y="55"/>
                  </a:cubicBezTo>
                  <a:cubicBezTo>
                    <a:pt x="3379" y="37"/>
                    <a:pt x="3329" y="29"/>
                    <a:pt x="3278" y="29"/>
                  </a:cubicBezTo>
                  <a:cubicBezTo>
                    <a:pt x="2993" y="29"/>
                    <a:pt x="2675" y="287"/>
                    <a:pt x="2384" y="585"/>
                  </a:cubicBezTo>
                  <a:lnTo>
                    <a:pt x="2384" y="585"/>
                  </a:lnTo>
                  <a:cubicBezTo>
                    <a:pt x="2338" y="601"/>
                    <a:pt x="2301" y="616"/>
                    <a:pt x="2286" y="626"/>
                  </a:cubicBezTo>
                  <a:cubicBezTo>
                    <a:pt x="2004" y="855"/>
                    <a:pt x="1640" y="1133"/>
                    <a:pt x="1452" y="1461"/>
                  </a:cubicBezTo>
                  <a:lnTo>
                    <a:pt x="1452" y="1461"/>
                  </a:lnTo>
                  <a:cubicBezTo>
                    <a:pt x="1399" y="1471"/>
                    <a:pt x="1355" y="1486"/>
                    <a:pt x="1335" y="1501"/>
                  </a:cubicBezTo>
                  <a:cubicBezTo>
                    <a:pt x="1301" y="1534"/>
                    <a:pt x="1266" y="1566"/>
                    <a:pt x="1231" y="1599"/>
                  </a:cubicBezTo>
                  <a:lnTo>
                    <a:pt x="1231" y="1599"/>
                  </a:lnTo>
                  <a:cubicBezTo>
                    <a:pt x="1228" y="1598"/>
                    <a:pt x="1225" y="1597"/>
                    <a:pt x="1221" y="1596"/>
                  </a:cubicBezTo>
                  <a:cubicBezTo>
                    <a:pt x="1207" y="1613"/>
                    <a:pt x="1193" y="1631"/>
                    <a:pt x="1179" y="1648"/>
                  </a:cubicBezTo>
                  <a:lnTo>
                    <a:pt x="1179" y="1648"/>
                  </a:lnTo>
                  <a:cubicBezTo>
                    <a:pt x="1009" y="1806"/>
                    <a:pt x="841" y="1959"/>
                    <a:pt x="677" y="2115"/>
                  </a:cubicBezTo>
                  <a:lnTo>
                    <a:pt x="677" y="2115"/>
                  </a:lnTo>
                  <a:cubicBezTo>
                    <a:pt x="446" y="2284"/>
                    <a:pt x="279" y="2491"/>
                    <a:pt x="80" y="2718"/>
                  </a:cubicBezTo>
                  <a:cubicBezTo>
                    <a:pt x="37" y="2783"/>
                    <a:pt x="75" y="2815"/>
                    <a:pt x="145" y="2823"/>
                  </a:cubicBezTo>
                  <a:lnTo>
                    <a:pt x="145" y="2823"/>
                  </a:lnTo>
                  <a:cubicBezTo>
                    <a:pt x="1" y="3116"/>
                    <a:pt x="111" y="3354"/>
                    <a:pt x="332" y="3540"/>
                  </a:cubicBezTo>
                  <a:lnTo>
                    <a:pt x="332" y="3540"/>
                  </a:lnTo>
                  <a:cubicBezTo>
                    <a:pt x="296" y="3746"/>
                    <a:pt x="445" y="4050"/>
                    <a:pt x="917" y="4468"/>
                  </a:cubicBezTo>
                  <a:cubicBezTo>
                    <a:pt x="1137" y="4662"/>
                    <a:pt x="1515" y="4926"/>
                    <a:pt x="1848" y="4926"/>
                  </a:cubicBezTo>
                  <a:cubicBezTo>
                    <a:pt x="1915" y="4926"/>
                    <a:pt x="1980" y="4915"/>
                    <a:pt x="2042" y="4891"/>
                  </a:cubicBezTo>
                  <a:lnTo>
                    <a:pt x="2042" y="4891"/>
                  </a:lnTo>
                  <a:cubicBezTo>
                    <a:pt x="2202" y="4960"/>
                    <a:pt x="2364" y="4999"/>
                    <a:pt x="2523" y="4999"/>
                  </a:cubicBezTo>
                  <a:cubicBezTo>
                    <a:pt x="2584" y="4999"/>
                    <a:pt x="2645" y="4994"/>
                    <a:pt x="2705" y="4981"/>
                  </a:cubicBezTo>
                  <a:cubicBezTo>
                    <a:pt x="2725" y="4977"/>
                    <a:pt x="2744" y="4972"/>
                    <a:pt x="2763" y="4967"/>
                  </a:cubicBezTo>
                  <a:lnTo>
                    <a:pt x="2763" y="4967"/>
                  </a:lnTo>
                  <a:cubicBezTo>
                    <a:pt x="2812" y="4964"/>
                    <a:pt x="2862" y="4957"/>
                    <a:pt x="2912" y="4947"/>
                  </a:cubicBezTo>
                  <a:lnTo>
                    <a:pt x="2912" y="4947"/>
                  </a:lnTo>
                  <a:cubicBezTo>
                    <a:pt x="3085" y="5124"/>
                    <a:pt x="3455" y="5223"/>
                    <a:pt x="3694" y="5267"/>
                  </a:cubicBezTo>
                  <a:cubicBezTo>
                    <a:pt x="3709" y="5269"/>
                    <a:pt x="3724" y="5270"/>
                    <a:pt x="3741" y="5270"/>
                  </a:cubicBezTo>
                  <a:cubicBezTo>
                    <a:pt x="3851" y="5270"/>
                    <a:pt x="3989" y="5216"/>
                    <a:pt x="4055" y="5134"/>
                  </a:cubicBezTo>
                  <a:cubicBezTo>
                    <a:pt x="4083" y="5089"/>
                    <a:pt x="4104" y="5041"/>
                    <a:pt x="4119" y="4990"/>
                  </a:cubicBezTo>
                  <a:lnTo>
                    <a:pt x="4119" y="4990"/>
                  </a:lnTo>
                  <a:cubicBezTo>
                    <a:pt x="4262" y="4971"/>
                    <a:pt x="4386" y="4921"/>
                    <a:pt x="4474" y="4829"/>
                  </a:cubicBezTo>
                  <a:cubicBezTo>
                    <a:pt x="4512" y="4810"/>
                    <a:pt x="4550" y="4753"/>
                    <a:pt x="4512" y="4715"/>
                  </a:cubicBezTo>
                  <a:cubicBezTo>
                    <a:pt x="4448" y="4641"/>
                    <a:pt x="4371" y="4568"/>
                    <a:pt x="4285" y="4500"/>
                  </a:cubicBezTo>
                  <a:lnTo>
                    <a:pt x="4285" y="4500"/>
                  </a:lnTo>
                  <a:cubicBezTo>
                    <a:pt x="4296" y="4378"/>
                    <a:pt x="4235" y="4256"/>
                    <a:pt x="4093" y="4144"/>
                  </a:cubicBezTo>
                  <a:cubicBezTo>
                    <a:pt x="4062" y="4113"/>
                    <a:pt x="4019" y="4100"/>
                    <a:pt x="3974" y="4100"/>
                  </a:cubicBezTo>
                  <a:cubicBezTo>
                    <a:pt x="3962" y="4100"/>
                    <a:pt x="3951" y="4101"/>
                    <a:pt x="3940" y="4102"/>
                  </a:cubicBezTo>
                  <a:lnTo>
                    <a:pt x="3940" y="4102"/>
                  </a:lnTo>
                  <a:cubicBezTo>
                    <a:pt x="3942" y="3984"/>
                    <a:pt x="3948" y="3869"/>
                    <a:pt x="3941" y="3764"/>
                  </a:cubicBezTo>
                  <a:cubicBezTo>
                    <a:pt x="3936" y="3680"/>
                    <a:pt x="3929" y="3596"/>
                    <a:pt x="3922" y="3513"/>
                  </a:cubicBezTo>
                  <a:lnTo>
                    <a:pt x="3922" y="3513"/>
                  </a:lnTo>
                  <a:cubicBezTo>
                    <a:pt x="4009" y="3172"/>
                    <a:pt x="4047" y="2808"/>
                    <a:pt x="4034" y="2474"/>
                  </a:cubicBezTo>
                  <a:lnTo>
                    <a:pt x="4034" y="2474"/>
                  </a:lnTo>
                  <a:cubicBezTo>
                    <a:pt x="4130" y="1959"/>
                    <a:pt x="4186" y="1346"/>
                    <a:pt x="3903" y="1063"/>
                  </a:cubicBezTo>
                  <a:cubicBezTo>
                    <a:pt x="3878" y="1027"/>
                    <a:pt x="3839" y="1011"/>
                    <a:pt x="3794" y="1008"/>
                  </a:cubicBezTo>
                  <a:lnTo>
                    <a:pt x="3794" y="1008"/>
                  </a:lnTo>
                  <a:cubicBezTo>
                    <a:pt x="3798" y="935"/>
                    <a:pt x="3802" y="864"/>
                    <a:pt x="3808" y="797"/>
                  </a:cubicBezTo>
                  <a:cubicBezTo>
                    <a:pt x="3817" y="750"/>
                    <a:pt x="3796" y="720"/>
                    <a:pt x="3759" y="704"/>
                  </a:cubicBezTo>
                  <a:lnTo>
                    <a:pt x="3759" y="704"/>
                  </a:lnTo>
                  <a:cubicBezTo>
                    <a:pt x="3815" y="503"/>
                    <a:pt x="3858" y="299"/>
                    <a:pt x="3884" y="93"/>
                  </a:cubicBezTo>
                  <a:cubicBezTo>
                    <a:pt x="3894" y="23"/>
                    <a:pt x="3830" y="0"/>
                    <a:pt x="375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7" name="Google Shape;2917;p69"/>
            <p:cNvSpPr/>
            <p:nvPr/>
          </p:nvSpPr>
          <p:spPr>
            <a:xfrm>
              <a:off x="6071800" y="3018825"/>
              <a:ext cx="297300" cy="528900"/>
            </a:xfrm>
            <a:custGeom>
              <a:avLst/>
              <a:gdLst/>
              <a:ahLst/>
              <a:cxnLst/>
              <a:rect l="l" t="t" r="r" b="b"/>
              <a:pathLst>
                <a:path w="11892" h="21156" extrusionOk="0">
                  <a:moveTo>
                    <a:pt x="11460" y="1"/>
                  </a:moveTo>
                  <a:cubicBezTo>
                    <a:pt x="11359" y="1"/>
                    <a:pt x="11255" y="20"/>
                    <a:pt x="11185" y="61"/>
                  </a:cubicBezTo>
                  <a:cubicBezTo>
                    <a:pt x="8940" y="1469"/>
                    <a:pt x="7761" y="4322"/>
                    <a:pt x="6601" y="6585"/>
                  </a:cubicBezTo>
                  <a:cubicBezTo>
                    <a:pt x="5231" y="9248"/>
                    <a:pt x="3919" y="11968"/>
                    <a:pt x="2702" y="14726"/>
                  </a:cubicBezTo>
                  <a:cubicBezTo>
                    <a:pt x="2340" y="15582"/>
                    <a:pt x="1" y="21041"/>
                    <a:pt x="1655" y="21155"/>
                  </a:cubicBezTo>
                  <a:cubicBezTo>
                    <a:pt x="1808" y="21155"/>
                    <a:pt x="2093" y="21079"/>
                    <a:pt x="2131" y="20908"/>
                  </a:cubicBezTo>
                  <a:cubicBezTo>
                    <a:pt x="2150" y="20851"/>
                    <a:pt x="2150" y="20794"/>
                    <a:pt x="2188" y="20718"/>
                  </a:cubicBezTo>
                  <a:cubicBezTo>
                    <a:pt x="2203" y="20620"/>
                    <a:pt x="2108" y="20579"/>
                    <a:pt x="1985" y="20579"/>
                  </a:cubicBezTo>
                  <a:cubicBezTo>
                    <a:pt x="1923" y="20579"/>
                    <a:pt x="1853" y="20589"/>
                    <a:pt x="1787" y="20608"/>
                  </a:cubicBezTo>
                  <a:lnTo>
                    <a:pt x="1787" y="20608"/>
                  </a:lnTo>
                  <a:cubicBezTo>
                    <a:pt x="1541" y="19676"/>
                    <a:pt x="3203" y="15125"/>
                    <a:pt x="3443" y="14593"/>
                  </a:cubicBezTo>
                  <a:cubicBezTo>
                    <a:pt x="4585" y="11949"/>
                    <a:pt x="5840" y="9362"/>
                    <a:pt x="7152" y="6813"/>
                  </a:cubicBezTo>
                  <a:cubicBezTo>
                    <a:pt x="8275" y="4626"/>
                    <a:pt x="9454" y="1640"/>
                    <a:pt x="11641" y="270"/>
                  </a:cubicBezTo>
                  <a:cubicBezTo>
                    <a:pt x="11892" y="99"/>
                    <a:pt x="11686" y="1"/>
                    <a:pt x="1146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8" name="Google Shape;2918;p69"/>
            <p:cNvSpPr/>
            <p:nvPr/>
          </p:nvSpPr>
          <p:spPr>
            <a:xfrm>
              <a:off x="6203925" y="3231525"/>
              <a:ext cx="147425" cy="263300"/>
            </a:xfrm>
            <a:custGeom>
              <a:avLst/>
              <a:gdLst/>
              <a:ahLst/>
              <a:cxnLst/>
              <a:rect l="l" t="t" r="r" b="b"/>
              <a:pathLst>
                <a:path w="5897" h="10532" extrusionOk="0">
                  <a:moveTo>
                    <a:pt x="5625" y="0"/>
                  </a:moveTo>
                  <a:cubicBezTo>
                    <a:pt x="5453" y="0"/>
                    <a:pt x="5238" y="69"/>
                    <a:pt x="5177" y="170"/>
                  </a:cubicBezTo>
                  <a:cubicBezTo>
                    <a:pt x="3370" y="3498"/>
                    <a:pt x="1107" y="6751"/>
                    <a:pt x="41" y="10384"/>
                  </a:cubicBezTo>
                  <a:cubicBezTo>
                    <a:pt x="1" y="10496"/>
                    <a:pt x="119" y="10532"/>
                    <a:pt x="249" y="10532"/>
                  </a:cubicBezTo>
                  <a:cubicBezTo>
                    <a:pt x="361" y="10532"/>
                    <a:pt x="482" y="10505"/>
                    <a:pt x="517" y="10479"/>
                  </a:cubicBezTo>
                  <a:cubicBezTo>
                    <a:pt x="726" y="10384"/>
                    <a:pt x="821" y="10327"/>
                    <a:pt x="840" y="10098"/>
                  </a:cubicBezTo>
                  <a:cubicBezTo>
                    <a:pt x="842" y="10073"/>
                    <a:pt x="838" y="10052"/>
                    <a:pt x="829" y="10033"/>
                  </a:cubicBezTo>
                  <a:lnTo>
                    <a:pt x="829" y="10033"/>
                  </a:lnTo>
                  <a:cubicBezTo>
                    <a:pt x="1923" y="6529"/>
                    <a:pt x="4082" y="3377"/>
                    <a:pt x="5843" y="189"/>
                  </a:cubicBezTo>
                  <a:cubicBezTo>
                    <a:pt x="5896" y="54"/>
                    <a:pt x="5778" y="0"/>
                    <a:pt x="562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19" name="Google Shape;2919;p69"/>
          <p:cNvGrpSpPr/>
          <p:nvPr/>
        </p:nvGrpSpPr>
        <p:grpSpPr>
          <a:xfrm>
            <a:off x="1227633" y="1874785"/>
            <a:ext cx="1387267" cy="1464567"/>
            <a:chOff x="4831925" y="1968275"/>
            <a:chExt cx="1040450" cy="1098425"/>
          </a:xfrm>
        </p:grpSpPr>
        <p:sp>
          <p:nvSpPr>
            <p:cNvPr id="2920" name="Google Shape;2920;p69"/>
            <p:cNvSpPr/>
            <p:nvPr/>
          </p:nvSpPr>
          <p:spPr>
            <a:xfrm>
              <a:off x="4985725" y="2009500"/>
              <a:ext cx="719950" cy="754800"/>
            </a:xfrm>
            <a:custGeom>
              <a:avLst/>
              <a:gdLst/>
              <a:ahLst/>
              <a:cxnLst/>
              <a:rect l="l" t="t" r="r" b="b"/>
              <a:pathLst>
                <a:path w="28798" h="30192" extrusionOk="0">
                  <a:moveTo>
                    <a:pt x="14697" y="1"/>
                  </a:moveTo>
                  <a:cubicBezTo>
                    <a:pt x="12890" y="1"/>
                    <a:pt x="11010" y="394"/>
                    <a:pt x="9434" y="966"/>
                  </a:cubicBezTo>
                  <a:cubicBezTo>
                    <a:pt x="8274" y="1365"/>
                    <a:pt x="6962" y="1879"/>
                    <a:pt x="5973" y="2602"/>
                  </a:cubicBezTo>
                  <a:cubicBezTo>
                    <a:pt x="5459" y="2963"/>
                    <a:pt x="5060" y="3420"/>
                    <a:pt x="4584" y="3800"/>
                  </a:cubicBezTo>
                  <a:cubicBezTo>
                    <a:pt x="4032" y="4219"/>
                    <a:pt x="3500" y="4542"/>
                    <a:pt x="3024" y="5036"/>
                  </a:cubicBezTo>
                  <a:cubicBezTo>
                    <a:pt x="2168" y="5930"/>
                    <a:pt x="1541" y="6862"/>
                    <a:pt x="875" y="7928"/>
                  </a:cubicBezTo>
                  <a:cubicBezTo>
                    <a:pt x="133" y="9126"/>
                    <a:pt x="0" y="10381"/>
                    <a:pt x="0" y="11751"/>
                  </a:cubicBezTo>
                  <a:cubicBezTo>
                    <a:pt x="0" y="14813"/>
                    <a:pt x="2111" y="17875"/>
                    <a:pt x="3994" y="20139"/>
                  </a:cubicBezTo>
                  <a:cubicBezTo>
                    <a:pt x="4489" y="20748"/>
                    <a:pt x="5041" y="21337"/>
                    <a:pt x="5649" y="21832"/>
                  </a:cubicBezTo>
                  <a:cubicBezTo>
                    <a:pt x="6201" y="22288"/>
                    <a:pt x="6505" y="22745"/>
                    <a:pt x="6962" y="23258"/>
                  </a:cubicBezTo>
                  <a:cubicBezTo>
                    <a:pt x="7551" y="24000"/>
                    <a:pt x="8122" y="24495"/>
                    <a:pt x="8350" y="25503"/>
                  </a:cubicBezTo>
                  <a:cubicBezTo>
                    <a:pt x="8540" y="26340"/>
                    <a:pt x="8540" y="27405"/>
                    <a:pt x="8407" y="28261"/>
                  </a:cubicBezTo>
                  <a:cubicBezTo>
                    <a:pt x="8406" y="28275"/>
                    <a:pt x="8407" y="28287"/>
                    <a:pt x="8410" y="28299"/>
                  </a:cubicBezTo>
                  <a:lnTo>
                    <a:pt x="8410" y="28299"/>
                  </a:lnTo>
                  <a:cubicBezTo>
                    <a:pt x="8409" y="28305"/>
                    <a:pt x="8408" y="28311"/>
                    <a:pt x="8407" y="28318"/>
                  </a:cubicBezTo>
                  <a:cubicBezTo>
                    <a:pt x="8411" y="28317"/>
                    <a:pt x="8414" y="28316"/>
                    <a:pt x="8418" y="28316"/>
                  </a:cubicBezTo>
                  <a:lnTo>
                    <a:pt x="8418" y="28316"/>
                  </a:lnTo>
                  <a:cubicBezTo>
                    <a:pt x="8442" y="28360"/>
                    <a:pt x="8505" y="28379"/>
                    <a:pt x="8580" y="28379"/>
                  </a:cubicBezTo>
                  <a:cubicBezTo>
                    <a:pt x="8703" y="28379"/>
                    <a:pt x="8857" y="28326"/>
                    <a:pt x="8916" y="28244"/>
                  </a:cubicBezTo>
                  <a:lnTo>
                    <a:pt x="8916" y="28244"/>
                  </a:lnTo>
                  <a:cubicBezTo>
                    <a:pt x="8924" y="28244"/>
                    <a:pt x="8932" y="28243"/>
                    <a:pt x="8940" y="28242"/>
                  </a:cubicBezTo>
                  <a:cubicBezTo>
                    <a:pt x="8950" y="28154"/>
                    <a:pt x="8960" y="28065"/>
                    <a:pt x="8969" y="27976"/>
                  </a:cubicBezTo>
                  <a:lnTo>
                    <a:pt x="8969" y="27976"/>
                  </a:lnTo>
                  <a:cubicBezTo>
                    <a:pt x="8993" y="27835"/>
                    <a:pt x="9022" y="27691"/>
                    <a:pt x="9035" y="27538"/>
                  </a:cubicBezTo>
                  <a:cubicBezTo>
                    <a:pt x="9042" y="27510"/>
                    <a:pt x="9029" y="27490"/>
                    <a:pt x="9004" y="27478"/>
                  </a:cubicBezTo>
                  <a:lnTo>
                    <a:pt x="9004" y="27478"/>
                  </a:lnTo>
                  <a:cubicBezTo>
                    <a:pt x="9046" y="26573"/>
                    <a:pt x="8969" y="25615"/>
                    <a:pt x="8674" y="24818"/>
                  </a:cubicBezTo>
                  <a:cubicBezTo>
                    <a:pt x="8483" y="24285"/>
                    <a:pt x="8217" y="23962"/>
                    <a:pt x="7837" y="23563"/>
                  </a:cubicBezTo>
                  <a:cubicBezTo>
                    <a:pt x="7418" y="23106"/>
                    <a:pt x="7133" y="22555"/>
                    <a:pt x="6695" y="22136"/>
                  </a:cubicBezTo>
                  <a:cubicBezTo>
                    <a:pt x="5801" y="21223"/>
                    <a:pt x="4850" y="20462"/>
                    <a:pt x="4070" y="19435"/>
                  </a:cubicBezTo>
                  <a:cubicBezTo>
                    <a:pt x="3157" y="18275"/>
                    <a:pt x="2302" y="17020"/>
                    <a:pt x="1655" y="15707"/>
                  </a:cubicBezTo>
                  <a:cubicBezTo>
                    <a:pt x="1084" y="14528"/>
                    <a:pt x="571" y="13349"/>
                    <a:pt x="514" y="12017"/>
                  </a:cubicBezTo>
                  <a:cubicBezTo>
                    <a:pt x="495" y="11237"/>
                    <a:pt x="552" y="10457"/>
                    <a:pt x="685" y="9678"/>
                  </a:cubicBezTo>
                  <a:cubicBezTo>
                    <a:pt x="837" y="8879"/>
                    <a:pt x="1179" y="8289"/>
                    <a:pt x="1598" y="7623"/>
                  </a:cubicBezTo>
                  <a:cubicBezTo>
                    <a:pt x="2206" y="6634"/>
                    <a:pt x="2796" y="5740"/>
                    <a:pt x="3652" y="4922"/>
                  </a:cubicBezTo>
                  <a:cubicBezTo>
                    <a:pt x="4070" y="4504"/>
                    <a:pt x="4565" y="4276"/>
                    <a:pt x="5022" y="3914"/>
                  </a:cubicBezTo>
                  <a:cubicBezTo>
                    <a:pt x="5630" y="3439"/>
                    <a:pt x="6125" y="2849"/>
                    <a:pt x="6829" y="2450"/>
                  </a:cubicBezTo>
                  <a:cubicBezTo>
                    <a:pt x="9100" y="1137"/>
                    <a:pt x="11909" y="375"/>
                    <a:pt x="14567" y="375"/>
                  </a:cubicBezTo>
                  <a:cubicBezTo>
                    <a:pt x="14914" y="375"/>
                    <a:pt x="15257" y="388"/>
                    <a:pt x="15597" y="414"/>
                  </a:cubicBezTo>
                  <a:cubicBezTo>
                    <a:pt x="17062" y="548"/>
                    <a:pt x="18374" y="1118"/>
                    <a:pt x="19668" y="1784"/>
                  </a:cubicBezTo>
                  <a:cubicBezTo>
                    <a:pt x="20904" y="2412"/>
                    <a:pt x="22159" y="3020"/>
                    <a:pt x="23186" y="3933"/>
                  </a:cubicBezTo>
                  <a:cubicBezTo>
                    <a:pt x="24042" y="4732"/>
                    <a:pt x="24727" y="5683"/>
                    <a:pt x="25412" y="6596"/>
                  </a:cubicBezTo>
                  <a:cubicBezTo>
                    <a:pt x="26173" y="7623"/>
                    <a:pt x="26991" y="8650"/>
                    <a:pt x="27409" y="9830"/>
                  </a:cubicBezTo>
                  <a:cubicBezTo>
                    <a:pt x="28341" y="12359"/>
                    <a:pt x="27885" y="15308"/>
                    <a:pt x="27048" y="17780"/>
                  </a:cubicBezTo>
                  <a:cubicBezTo>
                    <a:pt x="26553" y="19245"/>
                    <a:pt x="25887" y="20672"/>
                    <a:pt x="25089" y="22003"/>
                  </a:cubicBezTo>
                  <a:cubicBezTo>
                    <a:pt x="24137" y="23563"/>
                    <a:pt x="22901" y="24381"/>
                    <a:pt x="21246" y="25084"/>
                  </a:cubicBezTo>
                  <a:cubicBezTo>
                    <a:pt x="20105" y="25560"/>
                    <a:pt x="19021" y="26188"/>
                    <a:pt x="18089" y="27082"/>
                  </a:cubicBezTo>
                  <a:cubicBezTo>
                    <a:pt x="17689" y="27481"/>
                    <a:pt x="17328" y="27899"/>
                    <a:pt x="17043" y="28432"/>
                  </a:cubicBezTo>
                  <a:cubicBezTo>
                    <a:pt x="16757" y="28946"/>
                    <a:pt x="16757" y="29554"/>
                    <a:pt x="16491" y="30049"/>
                  </a:cubicBezTo>
                  <a:cubicBezTo>
                    <a:pt x="16437" y="30148"/>
                    <a:pt x="16529" y="30192"/>
                    <a:pt x="16650" y="30192"/>
                  </a:cubicBezTo>
                  <a:cubicBezTo>
                    <a:pt x="16784" y="30192"/>
                    <a:pt x="16955" y="30139"/>
                    <a:pt x="17005" y="30049"/>
                  </a:cubicBezTo>
                  <a:cubicBezTo>
                    <a:pt x="17233" y="29592"/>
                    <a:pt x="17252" y="29098"/>
                    <a:pt x="17442" y="28641"/>
                  </a:cubicBezTo>
                  <a:cubicBezTo>
                    <a:pt x="17765" y="27937"/>
                    <a:pt x="18260" y="27367"/>
                    <a:pt x="18850" y="26853"/>
                  </a:cubicBezTo>
                  <a:cubicBezTo>
                    <a:pt x="20048" y="25864"/>
                    <a:pt x="21417" y="25427"/>
                    <a:pt x="22749" y="24723"/>
                  </a:cubicBezTo>
                  <a:cubicBezTo>
                    <a:pt x="25050" y="23487"/>
                    <a:pt x="26268" y="21109"/>
                    <a:pt x="27200" y="18750"/>
                  </a:cubicBezTo>
                  <a:cubicBezTo>
                    <a:pt x="28227" y="16183"/>
                    <a:pt x="28798" y="13291"/>
                    <a:pt x="28170" y="10552"/>
                  </a:cubicBezTo>
                  <a:cubicBezTo>
                    <a:pt x="27885" y="9316"/>
                    <a:pt x="27238" y="8251"/>
                    <a:pt x="26515" y="7224"/>
                  </a:cubicBezTo>
                  <a:cubicBezTo>
                    <a:pt x="25754" y="6159"/>
                    <a:pt x="24993" y="5055"/>
                    <a:pt x="24061" y="4123"/>
                  </a:cubicBezTo>
                  <a:cubicBezTo>
                    <a:pt x="23129" y="3172"/>
                    <a:pt x="22064" y="2564"/>
                    <a:pt x="20904" y="1936"/>
                  </a:cubicBezTo>
                  <a:cubicBezTo>
                    <a:pt x="19725" y="1327"/>
                    <a:pt x="18564" y="681"/>
                    <a:pt x="17290" y="319"/>
                  </a:cubicBezTo>
                  <a:cubicBezTo>
                    <a:pt x="16475" y="98"/>
                    <a:pt x="15595" y="1"/>
                    <a:pt x="1469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1" name="Google Shape;2921;p69"/>
            <p:cNvSpPr/>
            <p:nvPr/>
          </p:nvSpPr>
          <p:spPr>
            <a:xfrm>
              <a:off x="5192100" y="2692550"/>
              <a:ext cx="248225" cy="363100"/>
            </a:xfrm>
            <a:custGeom>
              <a:avLst/>
              <a:gdLst/>
              <a:ahLst/>
              <a:cxnLst/>
              <a:rect l="l" t="t" r="r" b="b"/>
              <a:pathLst>
                <a:path w="9929" h="14524" extrusionOk="0">
                  <a:moveTo>
                    <a:pt x="842" y="0"/>
                  </a:moveTo>
                  <a:cubicBezTo>
                    <a:pt x="819" y="0"/>
                    <a:pt x="792" y="2"/>
                    <a:pt x="761" y="7"/>
                  </a:cubicBezTo>
                  <a:cubicBezTo>
                    <a:pt x="0" y="159"/>
                    <a:pt x="152" y="1091"/>
                    <a:pt x="476" y="1624"/>
                  </a:cubicBezTo>
                  <a:cubicBezTo>
                    <a:pt x="780" y="2156"/>
                    <a:pt x="1446" y="2270"/>
                    <a:pt x="1997" y="2422"/>
                  </a:cubicBezTo>
                  <a:cubicBezTo>
                    <a:pt x="2967" y="2670"/>
                    <a:pt x="4032" y="2841"/>
                    <a:pt x="5060" y="2917"/>
                  </a:cubicBezTo>
                  <a:cubicBezTo>
                    <a:pt x="5897" y="2993"/>
                    <a:pt x="6676" y="2993"/>
                    <a:pt x="7494" y="3088"/>
                  </a:cubicBezTo>
                  <a:cubicBezTo>
                    <a:pt x="7932" y="3126"/>
                    <a:pt x="8617" y="3126"/>
                    <a:pt x="8902" y="3488"/>
                  </a:cubicBezTo>
                  <a:cubicBezTo>
                    <a:pt x="9149" y="3792"/>
                    <a:pt x="9111" y="4344"/>
                    <a:pt x="8959" y="4724"/>
                  </a:cubicBezTo>
                  <a:cubicBezTo>
                    <a:pt x="8688" y="5369"/>
                    <a:pt x="7926" y="5564"/>
                    <a:pt x="7039" y="5564"/>
                  </a:cubicBezTo>
                  <a:cubicBezTo>
                    <a:pt x="5808" y="5564"/>
                    <a:pt x="4335" y="5190"/>
                    <a:pt x="3595" y="5123"/>
                  </a:cubicBezTo>
                  <a:cubicBezTo>
                    <a:pt x="3346" y="5098"/>
                    <a:pt x="3077" y="5080"/>
                    <a:pt x="2803" y="5080"/>
                  </a:cubicBezTo>
                  <a:cubicBezTo>
                    <a:pt x="2242" y="5080"/>
                    <a:pt x="1665" y="5159"/>
                    <a:pt x="1217" y="5428"/>
                  </a:cubicBezTo>
                  <a:cubicBezTo>
                    <a:pt x="514" y="5865"/>
                    <a:pt x="609" y="6664"/>
                    <a:pt x="1217" y="7140"/>
                  </a:cubicBezTo>
                  <a:cubicBezTo>
                    <a:pt x="2168" y="7862"/>
                    <a:pt x="3690" y="8034"/>
                    <a:pt x="4850" y="8034"/>
                  </a:cubicBezTo>
                  <a:cubicBezTo>
                    <a:pt x="5050" y="8034"/>
                    <a:pt x="5302" y="8015"/>
                    <a:pt x="5561" y="8015"/>
                  </a:cubicBezTo>
                  <a:cubicBezTo>
                    <a:pt x="6094" y="8015"/>
                    <a:pt x="6656" y="8093"/>
                    <a:pt x="6848" y="8566"/>
                  </a:cubicBezTo>
                  <a:cubicBezTo>
                    <a:pt x="6981" y="8909"/>
                    <a:pt x="6924" y="9327"/>
                    <a:pt x="6810" y="9669"/>
                  </a:cubicBezTo>
                  <a:cubicBezTo>
                    <a:pt x="6486" y="10620"/>
                    <a:pt x="5364" y="10544"/>
                    <a:pt x="4527" y="10601"/>
                  </a:cubicBezTo>
                  <a:cubicBezTo>
                    <a:pt x="3576" y="10639"/>
                    <a:pt x="2302" y="10677"/>
                    <a:pt x="1845" y="11705"/>
                  </a:cubicBezTo>
                  <a:cubicBezTo>
                    <a:pt x="1484" y="12503"/>
                    <a:pt x="1769" y="14234"/>
                    <a:pt x="2720" y="14520"/>
                  </a:cubicBezTo>
                  <a:cubicBezTo>
                    <a:pt x="2733" y="14523"/>
                    <a:pt x="2748" y="14524"/>
                    <a:pt x="2763" y="14524"/>
                  </a:cubicBezTo>
                  <a:cubicBezTo>
                    <a:pt x="2956" y="14524"/>
                    <a:pt x="3326" y="14322"/>
                    <a:pt x="3062" y="14234"/>
                  </a:cubicBezTo>
                  <a:cubicBezTo>
                    <a:pt x="2530" y="14063"/>
                    <a:pt x="2321" y="13093"/>
                    <a:pt x="2283" y="12599"/>
                  </a:cubicBezTo>
                  <a:cubicBezTo>
                    <a:pt x="2149" y="11514"/>
                    <a:pt x="2853" y="10982"/>
                    <a:pt x="3861" y="10906"/>
                  </a:cubicBezTo>
                  <a:cubicBezTo>
                    <a:pt x="4774" y="10830"/>
                    <a:pt x="5820" y="10944"/>
                    <a:pt x="6657" y="10468"/>
                  </a:cubicBezTo>
                  <a:cubicBezTo>
                    <a:pt x="7361" y="10069"/>
                    <a:pt x="7799" y="8985"/>
                    <a:pt x="7323" y="8243"/>
                  </a:cubicBezTo>
                  <a:cubicBezTo>
                    <a:pt x="6978" y="7720"/>
                    <a:pt x="6220" y="7634"/>
                    <a:pt x="5459" y="7634"/>
                  </a:cubicBezTo>
                  <a:cubicBezTo>
                    <a:pt x="5084" y="7634"/>
                    <a:pt x="4707" y="7655"/>
                    <a:pt x="4379" y="7655"/>
                  </a:cubicBezTo>
                  <a:cubicBezTo>
                    <a:pt x="4162" y="7655"/>
                    <a:pt x="3965" y="7646"/>
                    <a:pt x="3804" y="7615"/>
                  </a:cubicBezTo>
                  <a:cubicBezTo>
                    <a:pt x="3158" y="7501"/>
                    <a:pt x="2435" y="7349"/>
                    <a:pt x="1902" y="7006"/>
                  </a:cubicBezTo>
                  <a:cubicBezTo>
                    <a:pt x="1141" y="6531"/>
                    <a:pt x="1065" y="5675"/>
                    <a:pt x="2016" y="5447"/>
                  </a:cubicBezTo>
                  <a:cubicBezTo>
                    <a:pt x="2300" y="5384"/>
                    <a:pt x="2592" y="5359"/>
                    <a:pt x="2886" y="5359"/>
                  </a:cubicBezTo>
                  <a:cubicBezTo>
                    <a:pt x="3754" y="5359"/>
                    <a:pt x="4649" y="5576"/>
                    <a:pt x="5459" y="5675"/>
                  </a:cubicBezTo>
                  <a:cubicBezTo>
                    <a:pt x="5938" y="5722"/>
                    <a:pt x="6440" y="5773"/>
                    <a:pt x="6940" y="5773"/>
                  </a:cubicBezTo>
                  <a:cubicBezTo>
                    <a:pt x="7649" y="5773"/>
                    <a:pt x="8353" y="5671"/>
                    <a:pt x="8978" y="5314"/>
                  </a:cubicBezTo>
                  <a:cubicBezTo>
                    <a:pt x="9568" y="4971"/>
                    <a:pt x="9929" y="3906"/>
                    <a:pt x="9549" y="3316"/>
                  </a:cubicBezTo>
                  <a:cubicBezTo>
                    <a:pt x="9225" y="2803"/>
                    <a:pt x="8236" y="2822"/>
                    <a:pt x="7723" y="2746"/>
                  </a:cubicBezTo>
                  <a:cubicBezTo>
                    <a:pt x="7323" y="2708"/>
                    <a:pt x="6886" y="2575"/>
                    <a:pt x="6486" y="2556"/>
                  </a:cubicBezTo>
                  <a:cubicBezTo>
                    <a:pt x="6367" y="2546"/>
                    <a:pt x="6247" y="2542"/>
                    <a:pt x="6128" y="2542"/>
                  </a:cubicBezTo>
                  <a:cubicBezTo>
                    <a:pt x="5858" y="2542"/>
                    <a:pt x="5588" y="2560"/>
                    <a:pt x="5311" y="2560"/>
                  </a:cubicBezTo>
                  <a:cubicBezTo>
                    <a:pt x="5240" y="2560"/>
                    <a:pt x="5169" y="2558"/>
                    <a:pt x="5098" y="2556"/>
                  </a:cubicBezTo>
                  <a:cubicBezTo>
                    <a:pt x="4052" y="2480"/>
                    <a:pt x="2948" y="2289"/>
                    <a:pt x="1940" y="1966"/>
                  </a:cubicBezTo>
                  <a:cubicBezTo>
                    <a:pt x="1446" y="1795"/>
                    <a:pt x="1084" y="1624"/>
                    <a:pt x="913" y="1110"/>
                  </a:cubicBezTo>
                  <a:cubicBezTo>
                    <a:pt x="875" y="977"/>
                    <a:pt x="799" y="292"/>
                    <a:pt x="723" y="292"/>
                  </a:cubicBezTo>
                  <a:cubicBezTo>
                    <a:pt x="933" y="275"/>
                    <a:pt x="1110" y="0"/>
                    <a:pt x="84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2" name="Google Shape;2922;p69"/>
            <p:cNvSpPr/>
            <p:nvPr/>
          </p:nvSpPr>
          <p:spPr>
            <a:xfrm>
              <a:off x="5225850" y="2381300"/>
              <a:ext cx="248250" cy="685400"/>
            </a:xfrm>
            <a:custGeom>
              <a:avLst/>
              <a:gdLst/>
              <a:ahLst/>
              <a:cxnLst/>
              <a:rect l="l" t="t" r="r" b="b"/>
              <a:pathLst>
                <a:path w="9930" h="27416" extrusionOk="0">
                  <a:moveTo>
                    <a:pt x="5164" y="490"/>
                  </a:moveTo>
                  <a:cubicBezTo>
                    <a:pt x="5750" y="490"/>
                    <a:pt x="5456" y="1911"/>
                    <a:pt x="5421" y="2167"/>
                  </a:cubicBezTo>
                  <a:cubicBezTo>
                    <a:pt x="5281" y="2895"/>
                    <a:pt x="5059" y="3583"/>
                    <a:pt x="4746" y="4236"/>
                  </a:cubicBezTo>
                  <a:lnTo>
                    <a:pt x="4746" y="4236"/>
                  </a:lnTo>
                  <a:cubicBezTo>
                    <a:pt x="4414" y="3556"/>
                    <a:pt x="4269" y="2772"/>
                    <a:pt x="4375" y="2052"/>
                  </a:cubicBezTo>
                  <a:cubicBezTo>
                    <a:pt x="4413" y="1729"/>
                    <a:pt x="4585" y="683"/>
                    <a:pt x="4927" y="550"/>
                  </a:cubicBezTo>
                  <a:cubicBezTo>
                    <a:pt x="5019" y="509"/>
                    <a:pt x="5097" y="490"/>
                    <a:pt x="5164" y="490"/>
                  </a:cubicBezTo>
                  <a:close/>
                  <a:moveTo>
                    <a:pt x="8851" y="2915"/>
                  </a:moveTo>
                  <a:cubicBezTo>
                    <a:pt x="8927" y="2915"/>
                    <a:pt x="9009" y="2969"/>
                    <a:pt x="9112" y="3099"/>
                  </a:cubicBezTo>
                  <a:cubicBezTo>
                    <a:pt x="9587" y="3688"/>
                    <a:pt x="9207" y="4487"/>
                    <a:pt x="8788" y="5020"/>
                  </a:cubicBezTo>
                  <a:cubicBezTo>
                    <a:pt x="8445" y="5493"/>
                    <a:pt x="7914" y="5753"/>
                    <a:pt x="7347" y="5814"/>
                  </a:cubicBezTo>
                  <a:lnTo>
                    <a:pt x="7347" y="5814"/>
                  </a:lnTo>
                  <a:cubicBezTo>
                    <a:pt x="7568" y="4892"/>
                    <a:pt x="7893" y="4016"/>
                    <a:pt x="8446" y="3308"/>
                  </a:cubicBezTo>
                  <a:cubicBezTo>
                    <a:pt x="8604" y="3088"/>
                    <a:pt x="8716" y="2915"/>
                    <a:pt x="8851" y="2915"/>
                  </a:cubicBezTo>
                  <a:close/>
                  <a:moveTo>
                    <a:pt x="914" y="2424"/>
                  </a:moveTo>
                  <a:cubicBezTo>
                    <a:pt x="992" y="2424"/>
                    <a:pt x="1080" y="2636"/>
                    <a:pt x="1161" y="2889"/>
                  </a:cubicBezTo>
                  <a:cubicBezTo>
                    <a:pt x="1510" y="3879"/>
                    <a:pt x="1795" y="4911"/>
                    <a:pt x="2038" y="5947"/>
                  </a:cubicBezTo>
                  <a:lnTo>
                    <a:pt x="2038" y="5947"/>
                  </a:lnTo>
                  <a:cubicBezTo>
                    <a:pt x="1402" y="5439"/>
                    <a:pt x="940" y="4739"/>
                    <a:pt x="761" y="3955"/>
                  </a:cubicBezTo>
                  <a:cubicBezTo>
                    <a:pt x="666" y="3555"/>
                    <a:pt x="704" y="3118"/>
                    <a:pt x="780" y="2737"/>
                  </a:cubicBezTo>
                  <a:cubicBezTo>
                    <a:pt x="818" y="2513"/>
                    <a:pt x="864" y="2424"/>
                    <a:pt x="914" y="2424"/>
                  </a:cubicBezTo>
                  <a:close/>
                  <a:moveTo>
                    <a:pt x="5335" y="1"/>
                  </a:moveTo>
                  <a:cubicBezTo>
                    <a:pt x="5009" y="1"/>
                    <a:pt x="4666" y="225"/>
                    <a:pt x="4451" y="531"/>
                  </a:cubicBezTo>
                  <a:cubicBezTo>
                    <a:pt x="3615" y="1634"/>
                    <a:pt x="3710" y="3251"/>
                    <a:pt x="4299" y="4449"/>
                  </a:cubicBezTo>
                  <a:cubicBezTo>
                    <a:pt x="4355" y="4557"/>
                    <a:pt x="4413" y="4659"/>
                    <a:pt x="4474" y="4756"/>
                  </a:cubicBezTo>
                  <a:lnTo>
                    <a:pt x="4474" y="4756"/>
                  </a:lnTo>
                  <a:cubicBezTo>
                    <a:pt x="4442" y="4813"/>
                    <a:pt x="4409" y="4869"/>
                    <a:pt x="4375" y="4925"/>
                  </a:cubicBezTo>
                  <a:cubicBezTo>
                    <a:pt x="4128" y="5305"/>
                    <a:pt x="3843" y="5857"/>
                    <a:pt x="3519" y="6161"/>
                  </a:cubicBezTo>
                  <a:cubicBezTo>
                    <a:pt x="3297" y="6353"/>
                    <a:pt x="3114" y="6430"/>
                    <a:pt x="2943" y="6430"/>
                  </a:cubicBezTo>
                  <a:cubicBezTo>
                    <a:pt x="2858" y="6430"/>
                    <a:pt x="2777" y="6411"/>
                    <a:pt x="2694" y="6378"/>
                  </a:cubicBezTo>
                  <a:lnTo>
                    <a:pt x="2694" y="6378"/>
                  </a:lnTo>
                  <a:cubicBezTo>
                    <a:pt x="2552" y="5722"/>
                    <a:pt x="2387" y="5071"/>
                    <a:pt x="2188" y="4430"/>
                  </a:cubicBezTo>
                  <a:cubicBezTo>
                    <a:pt x="1998" y="3840"/>
                    <a:pt x="1846" y="2357"/>
                    <a:pt x="1256" y="2052"/>
                  </a:cubicBezTo>
                  <a:cubicBezTo>
                    <a:pt x="1144" y="1992"/>
                    <a:pt x="1040" y="1966"/>
                    <a:pt x="945" y="1966"/>
                  </a:cubicBezTo>
                  <a:cubicBezTo>
                    <a:pt x="588" y="1966"/>
                    <a:pt x="353" y="2335"/>
                    <a:pt x="248" y="2680"/>
                  </a:cubicBezTo>
                  <a:cubicBezTo>
                    <a:pt x="1" y="3783"/>
                    <a:pt x="343" y="4982"/>
                    <a:pt x="1104" y="5781"/>
                  </a:cubicBezTo>
                  <a:cubicBezTo>
                    <a:pt x="1375" y="6073"/>
                    <a:pt x="1770" y="6465"/>
                    <a:pt x="2207" y="6698"/>
                  </a:cubicBezTo>
                  <a:lnTo>
                    <a:pt x="2207" y="6698"/>
                  </a:lnTo>
                  <a:cubicBezTo>
                    <a:pt x="2295" y="7104"/>
                    <a:pt x="2377" y="7509"/>
                    <a:pt x="2454" y="7911"/>
                  </a:cubicBezTo>
                  <a:cubicBezTo>
                    <a:pt x="2644" y="8957"/>
                    <a:pt x="2778" y="10022"/>
                    <a:pt x="2930" y="11049"/>
                  </a:cubicBezTo>
                  <a:cubicBezTo>
                    <a:pt x="3063" y="12133"/>
                    <a:pt x="3405" y="13180"/>
                    <a:pt x="3538" y="14264"/>
                  </a:cubicBezTo>
                  <a:cubicBezTo>
                    <a:pt x="3710" y="15481"/>
                    <a:pt x="3557" y="16717"/>
                    <a:pt x="3653" y="17935"/>
                  </a:cubicBezTo>
                  <a:cubicBezTo>
                    <a:pt x="3729" y="18601"/>
                    <a:pt x="3824" y="19228"/>
                    <a:pt x="3729" y="19875"/>
                  </a:cubicBezTo>
                  <a:cubicBezTo>
                    <a:pt x="3653" y="20446"/>
                    <a:pt x="3538" y="20978"/>
                    <a:pt x="3519" y="21549"/>
                  </a:cubicBezTo>
                  <a:cubicBezTo>
                    <a:pt x="3462" y="22709"/>
                    <a:pt x="3310" y="23850"/>
                    <a:pt x="3120" y="24991"/>
                  </a:cubicBezTo>
                  <a:cubicBezTo>
                    <a:pt x="3044" y="25448"/>
                    <a:pt x="2930" y="25943"/>
                    <a:pt x="2702" y="26342"/>
                  </a:cubicBezTo>
                  <a:cubicBezTo>
                    <a:pt x="2547" y="26620"/>
                    <a:pt x="2393" y="26998"/>
                    <a:pt x="2085" y="26998"/>
                  </a:cubicBezTo>
                  <a:cubicBezTo>
                    <a:pt x="2014" y="26998"/>
                    <a:pt x="1935" y="26978"/>
                    <a:pt x="1846" y="26932"/>
                  </a:cubicBezTo>
                  <a:cubicBezTo>
                    <a:pt x="1560" y="26798"/>
                    <a:pt x="1408" y="26494"/>
                    <a:pt x="1332" y="26171"/>
                  </a:cubicBezTo>
                  <a:cubicBezTo>
                    <a:pt x="1332" y="26113"/>
                    <a:pt x="1271" y="26088"/>
                    <a:pt x="1192" y="26088"/>
                  </a:cubicBezTo>
                  <a:cubicBezTo>
                    <a:pt x="1037" y="26088"/>
                    <a:pt x="812" y="26184"/>
                    <a:pt x="837" y="26323"/>
                  </a:cubicBezTo>
                  <a:cubicBezTo>
                    <a:pt x="951" y="26938"/>
                    <a:pt x="1518" y="27415"/>
                    <a:pt x="2130" y="27415"/>
                  </a:cubicBezTo>
                  <a:cubicBezTo>
                    <a:pt x="2238" y="27415"/>
                    <a:pt x="2346" y="27400"/>
                    <a:pt x="2454" y="27369"/>
                  </a:cubicBezTo>
                  <a:cubicBezTo>
                    <a:pt x="2759" y="27274"/>
                    <a:pt x="2968" y="27065"/>
                    <a:pt x="3120" y="26779"/>
                  </a:cubicBezTo>
                  <a:cubicBezTo>
                    <a:pt x="3424" y="26114"/>
                    <a:pt x="3634" y="25315"/>
                    <a:pt x="3710" y="24592"/>
                  </a:cubicBezTo>
                  <a:cubicBezTo>
                    <a:pt x="3900" y="22994"/>
                    <a:pt x="4071" y="21378"/>
                    <a:pt x="4280" y="19780"/>
                  </a:cubicBezTo>
                  <a:cubicBezTo>
                    <a:pt x="4375" y="19019"/>
                    <a:pt x="4242" y="18315"/>
                    <a:pt x="4185" y="17573"/>
                  </a:cubicBezTo>
                  <a:cubicBezTo>
                    <a:pt x="4109" y="16641"/>
                    <a:pt x="4147" y="15690"/>
                    <a:pt x="4128" y="14777"/>
                  </a:cubicBezTo>
                  <a:cubicBezTo>
                    <a:pt x="4109" y="13959"/>
                    <a:pt x="3900" y="13199"/>
                    <a:pt x="3729" y="12419"/>
                  </a:cubicBezTo>
                  <a:cubicBezTo>
                    <a:pt x="3519" y="11506"/>
                    <a:pt x="3424" y="10593"/>
                    <a:pt x="3272" y="9680"/>
                  </a:cubicBezTo>
                  <a:cubicBezTo>
                    <a:pt x="3131" y="8756"/>
                    <a:pt x="2986" y="7821"/>
                    <a:pt x="2801" y="6892"/>
                  </a:cubicBezTo>
                  <a:lnTo>
                    <a:pt x="2801" y="6892"/>
                  </a:lnTo>
                  <a:cubicBezTo>
                    <a:pt x="2837" y="6896"/>
                    <a:pt x="2874" y="6898"/>
                    <a:pt x="2910" y="6898"/>
                  </a:cubicBezTo>
                  <a:cubicBezTo>
                    <a:pt x="3018" y="6898"/>
                    <a:pt x="3127" y="6881"/>
                    <a:pt x="3234" y="6846"/>
                  </a:cubicBezTo>
                  <a:cubicBezTo>
                    <a:pt x="3634" y="6732"/>
                    <a:pt x="3862" y="6351"/>
                    <a:pt x="4109" y="6047"/>
                  </a:cubicBezTo>
                  <a:cubicBezTo>
                    <a:pt x="4340" y="5760"/>
                    <a:pt x="4554" y="5459"/>
                    <a:pt x="4751" y="5145"/>
                  </a:cubicBezTo>
                  <a:lnTo>
                    <a:pt x="4751" y="5145"/>
                  </a:lnTo>
                  <a:cubicBezTo>
                    <a:pt x="5238" y="5734"/>
                    <a:pt x="5870" y="6061"/>
                    <a:pt x="6734" y="6104"/>
                  </a:cubicBezTo>
                  <a:cubicBezTo>
                    <a:pt x="6753" y="6105"/>
                    <a:pt x="6772" y="6106"/>
                    <a:pt x="6791" y="6107"/>
                  </a:cubicBezTo>
                  <a:lnTo>
                    <a:pt x="6791" y="6107"/>
                  </a:lnTo>
                  <a:cubicBezTo>
                    <a:pt x="6504" y="7298"/>
                    <a:pt x="6355" y="8538"/>
                    <a:pt x="6182" y="9737"/>
                  </a:cubicBezTo>
                  <a:cubicBezTo>
                    <a:pt x="6068" y="10536"/>
                    <a:pt x="6087" y="11373"/>
                    <a:pt x="6220" y="12171"/>
                  </a:cubicBezTo>
                  <a:cubicBezTo>
                    <a:pt x="6392" y="13027"/>
                    <a:pt x="6924" y="13940"/>
                    <a:pt x="6791" y="14834"/>
                  </a:cubicBezTo>
                  <a:cubicBezTo>
                    <a:pt x="6783" y="14922"/>
                    <a:pt x="6872" y="14960"/>
                    <a:pt x="6980" y="14960"/>
                  </a:cubicBezTo>
                  <a:cubicBezTo>
                    <a:pt x="7128" y="14960"/>
                    <a:pt x="7313" y="14888"/>
                    <a:pt x="7324" y="14777"/>
                  </a:cubicBezTo>
                  <a:cubicBezTo>
                    <a:pt x="7343" y="14682"/>
                    <a:pt x="7343" y="14568"/>
                    <a:pt x="7362" y="14492"/>
                  </a:cubicBezTo>
                  <a:cubicBezTo>
                    <a:pt x="7367" y="14460"/>
                    <a:pt x="7361" y="14434"/>
                    <a:pt x="7347" y="14414"/>
                  </a:cubicBezTo>
                  <a:lnTo>
                    <a:pt x="7347" y="14414"/>
                  </a:lnTo>
                  <a:cubicBezTo>
                    <a:pt x="7335" y="13799"/>
                    <a:pt x="7083" y="13198"/>
                    <a:pt x="6924" y="12609"/>
                  </a:cubicBezTo>
                  <a:cubicBezTo>
                    <a:pt x="6582" y="11449"/>
                    <a:pt x="6601" y="10288"/>
                    <a:pt x="6791" y="9128"/>
                  </a:cubicBezTo>
                  <a:cubicBezTo>
                    <a:pt x="6952" y="8189"/>
                    <a:pt x="7062" y="7126"/>
                    <a:pt x="7282" y="6104"/>
                  </a:cubicBezTo>
                  <a:lnTo>
                    <a:pt x="7282" y="6104"/>
                  </a:lnTo>
                  <a:cubicBezTo>
                    <a:pt x="7996" y="6056"/>
                    <a:pt x="8664" y="5806"/>
                    <a:pt x="9150" y="5229"/>
                  </a:cubicBezTo>
                  <a:cubicBezTo>
                    <a:pt x="9530" y="4810"/>
                    <a:pt x="9929" y="4107"/>
                    <a:pt x="9872" y="3517"/>
                  </a:cubicBezTo>
                  <a:cubicBezTo>
                    <a:pt x="9815" y="3118"/>
                    <a:pt x="9530" y="2566"/>
                    <a:pt x="9073" y="2490"/>
                  </a:cubicBezTo>
                  <a:cubicBezTo>
                    <a:pt x="9051" y="2488"/>
                    <a:pt x="9029" y="2487"/>
                    <a:pt x="9006" y="2487"/>
                  </a:cubicBezTo>
                  <a:cubicBezTo>
                    <a:pt x="8256" y="2487"/>
                    <a:pt x="7621" y="3704"/>
                    <a:pt x="7400" y="4240"/>
                  </a:cubicBezTo>
                  <a:cubicBezTo>
                    <a:pt x="7179" y="4749"/>
                    <a:pt x="7006" y="5278"/>
                    <a:pt x="6864" y="5819"/>
                  </a:cubicBezTo>
                  <a:lnTo>
                    <a:pt x="6864" y="5819"/>
                  </a:lnTo>
                  <a:cubicBezTo>
                    <a:pt x="6263" y="5767"/>
                    <a:pt x="5672" y="5501"/>
                    <a:pt x="5269" y="5039"/>
                  </a:cubicBezTo>
                  <a:cubicBezTo>
                    <a:pt x="5179" y="4933"/>
                    <a:pt x="5093" y="4821"/>
                    <a:pt x="5014" y="4703"/>
                  </a:cubicBezTo>
                  <a:lnTo>
                    <a:pt x="5014" y="4703"/>
                  </a:lnTo>
                  <a:cubicBezTo>
                    <a:pt x="5124" y="4509"/>
                    <a:pt x="5227" y="4310"/>
                    <a:pt x="5326" y="4107"/>
                  </a:cubicBezTo>
                  <a:cubicBezTo>
                    <a:pt x="5631" y="3479"/>
                    <a:pt x="5840" y="2813"/>
                    <a:pt x="5973" y="2090"/>
                  </a:cubicBezTo>
                  <a:cubicBezTo>
                    <a:pt x="6049" y="1577"/>
                    <a:pt x="6258" y="854"/>
                    <a:pt x="5935" y="360"/>
                  </a:cubicBezTo>
                  <a:cubicBezTo>
                    <a:pt x="5773" y="105"/>
                    <a:pt x="5558" y="1"/>
                    <a:pt x="53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3" name="Google Shape;2923;p69"/>
            <p:cNvSpPr/>
            <p:nvPr/>
          </p:nvSpPr>
          <p:spPr>
            <a:xfrm>
              <a:off x="4831925" y="1968275"/>
              <a:ext cx="160175" cy="236675"/>
            </a:xfrm>
            <a:custGeom>
              <a:avLst/>
              <a:gdLst/>
              <a:ahLst/>
              <a:cxnLst/>
              <a:rect l="l" t="t" r="r" b="b"/>
              <a:pathLst>
                <a:path w="6407" h="9467" extrusionOk="0">
                  <a:moveTo>
                    <a:pt x="6084" y="1"/>
                  </a:moveTo>
                  <a:cubicBezTo>
                    <a:pt x="6038" y="1"/>
                    <a:pt x="5989" y="9"/>
                    <a:pt x="5943" y="28"/>
                  </a:cubicBezTo>
                  <a:cubicBezTo>
                    <a:pt x="2158" y="1664"/>
                    <a:pt x="636" y="5525"/>
                    <a:pt x="8" y="9348"/>
                  </a:cubicBezTo>
                  <a:cubicBezTo>
                    <a:pt x="1" y="9432"/>
                    <a:pt x="81" y="9467"/>
                    <a:pt x="181" y="9467"/>
                  </a:cubicBezTo>
                  <a:cubicBezTo>
                    <a:pt x="332" y="9467"/>
                    <a:pt x="529" y="9387"/>
                    <a:pt x="541" y="9272"/>
                  </a:cubicBezTo>
                  <a:cubicBezTo>
                    <a:pt x="1112" y="5639"/>
                    <a:pt x="2519" y="1816"/>
                    <a:pt x="6133" y="237"/>
                  </a:cubicBezTo>
                  <a:cubicBezTo>
                    <a:pt x="6406" y="131"/>
                    <a:pt x="6268" y="1"/>
                    <a:pt x="608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4" name="Google Shape;2924;p69"/>
            <p:cNvSpPr/>
            <p:nvPr/>
          </p:nvSpPr>
          <p:spPr>
            <a:xfrm>
              <a:off x="4892975" y="2115300"/>
              <a:ext cx="62800" cy="196950"/>
            </a:xfrm>
            <a:custGeom>
              <a:avLst/>
              <a:gdLst/>
              <a:ahLst/>
              <a:cxnLst/>
              <a:rect l="l" t="t" r="r" b="b"/>
              <a:pathLst>
                <a:path w="2512" h="7878" extrusionOk="0">
                  <a:moveTo>
                    <a:pt x="2281" y="1"/>
                  </a:moveTo>
                  <a:cubicBezTo>
                    <a:pt x="2150" y="1"/>
                    <a:pt x="1989" y="44"/>
                    <a:pt x="1941" y="120"/>
                  </a:cubicBezTo>
                  <a:cubicBezTo>
                    <a:pt x="1066" y="1204"/>
                    <a:pt x="800" y="2573"/>
                    <a:pt x="419" y="3886"/>
                  </a:cubicBezTo>
                  <a:cubicBezTo>
                    <a:pt x="229" y="4514"/>
                    <a:pt x="1" y="5217"/>
                    <a:pt x="39" y="5883"/>
                  </a:cubicBezTo>
                  <a:cubicBezTo>
                    <a:pt x="96" y="6549"/>
                    <a:pt x="457" y="7138"/>
                    <a:pt x="591" y="7785"/>
                  </a:cubicBezTo>
                  <a:cubicBezTo>
                    <a:pt x="610" y="7850"/>
                    <a:pt x="683" y="7877"/>
                    <a:pt x="769" y="7877"/>
                  </a:cubicBezTo>
                  <a:cubicBezTo>
                    <a:pt x="935" y="7877"/>
                    <a:pt x="1148" y="7777"/>
                    <a:pt x="1123" y="7652"/>
                  </a:cubicBezTo>
                  <a:cubicBezTo>
                    <a:pt x="971" y="7100"/>
                    <a:pt x="705" y="6568"/>
                    <a:pt x="591" y="6035"/>
                  </a:cubicBezTo>
                  <a:cubicBezTo>
                    <a:pt x="438" y="5293"/>
                    <a:pt x="743" y="4533"/>
                    <a:pt x="952" y="3848"/>
                  </a:cubicBezTo>
                  <a:cubicBezTo>
                    <a:pt x="1332" y="2554"/>
                    <a:pt x="1599" y="1204"/>
                    <a:pt x="2436" y="139"/>
                  </a:cubicBezTo>
                  <a:cubicBezTo>
                    <a:pt x="2512" y="44"/>
                    <a:pt x="2412" y="1"/>
                    <a:pt x="228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5" name="Google Shape;2925;p69"/>
            <p:cNvSpPr/>
            <p:nvPr/>
          </p:nvSpPr>
          <p:spPr>
            <a:xfrm>
              <a:off x="5743600" y="2301975"/>
              <a:ext cx="128775" cy="347200"/>
            </a:xfrm>
            <a:custGeom>
              <a:avLst/>
              <a:gdLst/>
              <a:ahLst/>
              <a:cxnLst/>
              <a:rect l="l" t="t" r="r" b="b"/>
              <a:pathLst>
                <a:path w="5151" h="13888" extrusionOk="0">
                  <a:moveTo>
                    <a:pt x="4612" y="0"/>
                  </a:moveTo>
                  <a:cubicBezTo>
                    <a:pt x="4476" y="0"/>
                    <a:pt x="4304" y="53"/>
                    <a:pt x="4246" y="185"/>
                  </a:cubicBezTo>
                  <a:cubicBezTo>
                    <a:pt x="3846" y="1155"/>
                    <a:pt x="4227" y="2201"/>
                    <a:pt x="4246" y="3228"/>
                  </a:cubicBezTo>
                  <a:cubicBezTo>
                    <a:pt x="4284" y="4484"/>
                    <a:pt x="4094" y="5777"/>
                    <a:pt x="3751" y="6975"/>
                  </a:cubicBezTo>
                  <a:cubicBezTo>
                    <a:pt x="3428" y="8212"/>
                    <a:pt x="2914" y="9429"/>
                    <a:pt x="2325" y="10570"/>
                  </a:cubicBezTo>
                  <a:cubicBezTo>
                    <a:pt x="1716" y="11769"/>
                    <a:pt x="860" y="12682"/>
                    <a:pt x="61" y="13766"/>
                  </a:cubicBezTo>
                  <a:cubicBezTo>
                    <a:pt x="0" y="13853"/>
                    <a:pt x="75" y="13888"/>
                    <a:pt x="186" y="13888"/>
                  </a:cubicBezTo>
                  <a:cubicBezTo>
                    <a:pt x="318" y="13888"/>
                    <a:pt x="503" y="13838"/>
                    <a:pt x="575" y="13766"/>
                  </a:cubicBezTo>
                  <a:cubicBezTo>
                    <a:pt x="1355" y="12682"/>
                    <a:pt x="2211" y="11769"/>
                    <a:pt x="2819" y="10570"/>
                  </a:cubicBezTo>
                  <a:cubicBezTo>
                    <a:pt x="3390" y="9505"/>
                    <a:pt x="3846" y="8383"/>
                    <a:pt x="4189" y="7223"/>
                  </a:cubicBezTo>
                  <a:cubicBezTo>
                    <a:pt x="4531" y="5986"/>
                    <a:pt x="4721" y="4731"/>
                    <a:pt x="4778" y="3437"/>
                  </a:cubicBezTo>
                  <a:cubicBezTo>
                    <a:pt x="4795" y="2489"/>
                    <a:pt x="4448" y="1467"/>
                    <a:pt x="4654" y="525"/>
                  </a:cubicBezTo>
                  <a:lnTo>
                    <a:pt x="4654" y="525"/>
                  </a:lnTo>
                  <a:cubicBezTo>
                    <a:pt x="4669" y="528"/>
                    <a:pt x="4685" y="529"/>
                    <a:pt x="4703" y="529"/>
                  </a:cubicBezTo>
                  <a:cubicBezTo>
                    <a:pt x="4885" y="529"/>
                    <a:pt x="5151" y="406"/>
                    <a:pt x="5064" y="261"/>
                  </a:cubicBezTo>
                  <a:cubicBezTo>
                    <a:pt x="4912" y="52"/>
                    <a:pt x="4969" y="90"/>
                    <a:pt x="4721" y="14"/>
                  </a:cubicBezTo>
                  <a:cubicBezTo>
                    <a:pt x="4691" y="5"/>
                    <a:pt x="4653" y="0"/>
                    <a:pt x="461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6" name="Google Shape;2926;p69"/>
            <p:cNvSpPr/>
            <p:nvPr/>
          </p:nvSpPr>
          <p:spPr>
            <a:xfrm>
              <a:off x="5582875" y="2572225"/>
              <a:ext cx="147975" cy="165200"/>
            </a:xfrm>
            <a:custGeom>
              <a:avLst/>
              <a:gdLst/>
              <a:ahLst/>
              <a:cxnLst/>
              <a:rect l="l" t="t" r="r" b="b"/>
              <a:pathLst>
                <a:path w="5919" h="6608" extrusionOk="0">
                  <a:moveTo>
                    <a:pt x="5698" y="0"/>
                  </a:moveTo>
                  <a:cubicBezTo>
                    <a:pt x="5570" y="0"/>
                    <a:pt x="5416" y="53"/>
                    <a:pt x="5387" y="141"/>
                  </a:cubicBezTo>
                  <a:cubicBezTo>
                    <a:pt x="4740" y="1453"/>
                    <a:pt x="4246" y="2804"/>
                    <a:pt x="3257" y="3926"/>
                  </a:cubicBezTo>
                  <a:cubicBezTo>
                    <a:pt x="2686" y="4592"/>
                    <a:pt x="2058" y="5200"/>
                    <a:pt x="1298" y="5676"/>
                  </a:cubicBezTo>
                  <a:cubicBezTo>
                    <a:pt x="1012" y="5847"/>
                    <a:pt x="480" y="6246"/>
                    <a:pt x="270" y="6322"/>
                  </a:cubicBezTo>
                  <a:cubicBezTo>
                    <a:pt x="9" y="6388"/>
                    <a:pt x="0" y="6608"/>
                    <a:pt x="221" y="6608"/>
                  </a:cubicBezTo>
                  <a:cubicBezTo>
                    <a:pt x="257" y="6608"/>
                    <a:pt x="299" y="6602"/>
                    <a:pt x="347" y="6589"/>
                  </a:cubicBezTo>
                  <a:cubicBezTo>
                    <a:pt x="822" y="6456"/>
                    <a:pt x="1203" y="6075"/>
                    <a:pt x="1621" y="5847"/>
                  </a:cubicBezTo>
                  <a:cubicBezTo>
                    <a:pt x="2287" y="5447"/>
                    <a:pt x="2857" y="4915"/>
                    <a:pt x="3390" y="4344"/>
                  </a:cubicBezTo>
                  <a:cubicBezTo>
                    <a:pt x="4550" y="3089"/>
                    <a:pt x="5121" y="1662"/>
                    <a:pt x="5863" y="160"/>
                  </a:cubicBezTo>
                  <a:cubicBezTo>
                    <a:pt x="5918" y="48"/>
                    <a:pt x="5820" y="0"/>
                    <a:pt x="569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27" name="Google Shape;2927;p69"/>
          <p:cNvGrpSpPr/>
          <p:nvPr/>
        </p:nvGrpSpPr>
        <p:grpSpPr>
          <a:xfrm rot="1288750">
            <a:off x="6653380" y="3742083"/>
            <a:ext cx="1207593" cy="1419648"/>
            <a:chOff x="4507000" y="1324025"/>
            <a:chExt cx="705150" cy="828975"/>
          </a:xfrm>
        </p:grpSpPr>
        <p:sp>
          <p:nvSpPr>
            <p:cNvPr id="2928" name="Google Shape;2928;p69"/>
            <p:cNvSpPr/>
            <p:nvPr/>
          </p:nvSpPr>
          <p:spPr>
            <a:xfrm>
              <a:off x="4507000" y="1575775"/>
              <a:ext cx="115100" cy="145200"/>
            </a:xfrm>
            <a:custGeom>
              <a:avLst/>
              <a:gdLst/>
              <a:ahLst/>
              <a:cxnLst/>
              <a:rect l="l" t="t" r="r" b="b"/>
              <a:pathLst>
                <a:path w="4604" h="5808" extrusionOk="0">
                  <a:moveTo>
                    <a:pt x="2736" y="1"/>
                  </a:moveTo>
                  <a:cubicBezTo>
                    <a:pt x="2218" y="1"/>
                    <a:pt x="1715" y="119"/>
                    <a:pt x="1172" y="498"/>
                  </a:cubicBezTo>
                  <a:cubicBezTo>
                    <a:pt x="336" y="1084"/>
                    <a:pt x="43" y="2172"/>
                    <a:pt x="22" y="3155"/>
                  </a:cubicBezTo>
                  <a:cubicBezTo>
                    <a:pt x="1" y="4034"/>
                    <a:pt x="377" y="4892"/>
                    <a:pt x="1047" y="5457"/>
                  </a:cubicBezTo>
                  <a:cubicBezTo>
                    <a:pt x="1386" y="5720"/>
                    <a:pt x="1765" y="5808"/>
                    <a:pt x="2159" y="5808"/>
                  </a:cubicBezTo>
                  <a:cubicBezTo>
                    <a:pt x="2860" y="5808"/>
                    <a:pt x="3605" y="5531"/>
                    <a:pt x="4248" y="5478"/>
                  </a:cubicBezTo>
                  <a:cubicBezTo>
                    <a:pt x="4583" y="5457"/>
                    <a:pt x="4604" y="4934"/>
                    <a:pt x="4269" y="4934"/>
                  </a:cubicBezTo>
                  <a:cubicBezTo>
                    <a:pt x="3683" y="4955"/>
                    <a:pt x="3223" y="5143"/>
                    <a:pt x="2679" y="5289"/>
                  </a:cubicBezTo>
                  <a:cubicBezTo>
                    <a:pt x="2475" y="5357"/>
                    <a:pt x="2284" y="5389"/>
                    <a:pt x="2106" y="5389"/>
                  </a:cubicBezTo>
                  <a:cubicBezTo>
                    <a:pt x="1025" y="5389"/>
                    <a:pt x="434" y="4236"/>
                    <a:pt x="398" y="3176"/>
                  </a:cubicBezTo>
                  <a:cubicBezTo>
                    <a:pt x="377" y="2255"/>
                    <a:pt x="754" y="1398"/>
                    <a:pt x="1424" y="791"/>
                  </a:cubicBezTo>
                  <a:cubicBezTo>
                    <a:pt x="1847" y="409"/>
                    <a:pt x="2342" y="307"/>
                    <a:pt x="2858" y="307"/>
                  </a:cubicBezTo>
                  <a:cubicBezTo>
                    <a:pt x="3387" y="307"/>
                    <a:pt x="3938" y="414"/>
                    <a:pt x="4457" y="435"/>
                  </a:cubicBezTo>
                  <a:cubicBezTo>
                    <a:pt x="4583" y="435"/>
                    <a:pt x="4604" y="247"/>
                    <a:pt x="4478" y="226"/>
                  </a:cubicBezTo>
                  <a:cubicBezTo>
                    <a:pt x="3837" y="130"/>
                    <a:pt x="3278" y="1"/>
                    <a:pt x="273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9" name="Google Shape;2929;p69"/>
            <p:cNvSpPr/>
            <p:nvPr/>
          </p:nvSpPr>
          <p:spPr>
            <a:xfrm>
              <a:off x="4603775" y="1642425"/>
              <a:ext cx="506900" cy="287950"/>
            </a:xfrm>
            <a:custGeom>
              <a:avLst/>
              <a:gdLst/>
              <a:ahLst/>
              <a:cxnLst/>
              <a:rect l="l" t="t" r="r" b="b"/>
              <a:pathLst>
                <a:path w="20276" h="11518" extrusionOk="0">
                  <a:moveTo>
                    <a:pt x="19189" y="1"/>
                  </a:moveTo>
                  <a:cubicBezTo>
                    <a:pt x="19021" y="1"/>
                    <a:pt x="18853" y="131"/>
                    <a:pt x="18916" y="343"/>
                  </a:cubicBezTo>
                  <a:cubicBezTo>
                    <a:pt x="19564" y="3000"/>
                    <a:pt x="18978" y="5239"/>
                    <a:pt x="17053" y="7143"/>
                  </a:cubicBezTo>
                  <a:cubicBezTo>
                    <a:pt x="15317" y="8859"/>
                    <a:pt x="13120" y="10532"/>
                    <a:pt x="10672" y="10804"/>
                  </a:cubicBezTo>
                  <a:cubicBezTo>
                    <a:pt x="10562" y="10818"/>
                    <a:pt x="10450" y="10824"/>
                    <a:pt x="10336" y="10824"/>
                  </a:cubicBezTo>
                  <a:cubicBezTo>
                    <a:pt x="9165" y="10824"/>
                    <a:pt x="7787" y="10185"/>
                    <a:pt x="6738" y="9842"/>
                  </a:cubicBezTo>
                  <a:cubicBezTo>
                    <a:pt x="5650" y="9507"/>
                    <a:pt x="4395" y="9068"/>
                    <a:pt x="3558" y="8273"/>
                  </a:cubicBezTo>
                  <a:cubicBezTo>
                    <a:pt x="1926" y="6829"/>
                    <a:pt x="545" y="4695"/>
                    <a:pt x="503" y="2477"/>
                  </a:cubicBezTo>
                  <a:cubicBezTo>
                    <a:pt x="503" y="2427"/>
                    <a:pt x="455" y="2401"/>
                    <a:pt x="403" y="2401"/>
                  </a:cubicBezTo>
                  <a:cubicBezTo>
                    <a:pt x="346" y="2401"/>
                    <a:pt x="284" y="2432"/>
                    <a:pt x="273" y="2498"/>
                  </a:cubicBezTo>
                  <a:cubicBezTo>
                    <a:pt x="1" y="4799"/>
                    <a:pt x="1382" y="6913"/>
                    <a:pt x="2909" y="8503"/>
                  </a:cubicBezTo>
                  <a:cubicBezTo>
                    <a:pt x="3871" y="9549"/>
                    <a:pt x="5252" y="10009"/>
                    <a:pt x="6550" y="10491"/>
                  </a:cubicBezTo>
                  <a:cubicBezTo>
                    <a:pt x="7766" y="10996"/>
                    <a:pt x="9200" y="11518"/>
                    <a:pt x="10567" y="11518"/>
                  </a:cubicBezTo>
                  <a:cubicBezTo>
                    <a:pt x="10728" y="11518"/>
                    <a:pt x="10889" y="11510"/>
                    <a:pt x="11048" y="11495"/>
                  </a:cubicBezTo>
                  <a:cubicBezTo>
                    <a:pt x="13664" y="11181"/>
                    <a:pt x="16007" y="9193"/>
                    <a:pt x="17807" y="7415"/>
                  </a:cubicBezTo>
                  <a:cubicBezTo>
                    <a:pt x="19752" y="5511"/>
                    <a:pt x="20276" y="2728"/>
                    <a:pt x="19460" y="196"/>
                  </a:cubicBezTo>
                  <a:cubicBezTo>
                    <a:pt x="19417" y="61"/>
                    <a:pt x="19303" y="1"/>
                    <a:pt x="1918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0" name="Google Shape;2930;p69"/>
            <p:cNvSpPr/>
            <p:nvPr/>
          </p:nvSpPr>
          <p:spPr>
            <a:xfrm>
              <a:off x="5048850" y="1518075"/>
              <a:ext cx="124075" cy="139100"/>
            </a:xfrm>
            <a:custGeom>
              <a:avLst/>
              <a:gdLst/>
              <a:ahLst/>
              <a:cxnLst/>
              <a:rect l="l" t="t" r="r" b="b"/>
              <a:pathLst>
                <a:path w="4963" h="5564" extrusionOk="0">
                  <a:moveTo>
                    <a:pt x="2532" y="1"/>
                  </a:moveTo>
                  <a:cubicBezTo>
                    <a:pt x="1604" y="1"/>
                    <a:pt x="716" y="730"/>
                    <a:pt x="87" y="1320"/>
                  </a:cubicBezTo>
                  <a:cubicBezTo>
                    <a:pt x="1" y="1407"/>
                    <a:pt x="100" y="1550"/>
                    <a:pt x="208" y="1550"/>
                  </a:cubicBezTo>
                  <a:cubicBezTo>
                    <a:pt x="231" y="1550"/>
                    <a:pt x="254" y="1544"/>
                    <a:pt x="276" y="1530"/>
                  </a:cubicBezTo>
                  <a:cubicBezTo>
                    <a:pt x="969" y="1086"/>
                    <a:pt x="1768" y="661"/>
                    <a:pt x="2477" y="661"/>
                  </a:cubicBezTo>
                  <a:cubicBezTo>
                    <a:pt x="3072" y="661"/>
                    <a:pt x="3605" y="961"/>
                    <a:pt x="3958" y="1802"/>
                  </a:cubicBezTo>
                  <a:cubicBezTo>
                    <a:pt x="4230" y="2366"/>
                    <a:pt x="4377" y="3392"/>
                    <a:pt x="3979" y="3957"/>
                  </a:cubicBezTo>
                  <a:cubicBezTo>
                    <a:pt x="3638" y="4444"/>
                    <a:pt x="3031" y="4894"/>
                    <a:pt x="2434" y="4894"/>
                  </a:cubicBezTo>
                  <a:cubicBezTo>
                    <a:pt x="2263" y="4894"/>
                    <a:pt x="2092" y="4857"/>
                    <a:pt x="1929" y="4773"/>
                  </a:cubicBezTo>
                  <a:cubicBezTo>
                    <a:pt x="1887" y="4753"/>
                    <a:pt x="1845" y="4744"/>
                    <a:pt x="1806" y="4744"/>
                  </a:cubicBezTo>
                  <a:cubicBezTo>
                    <a:pt x="1547" y="4744"/>
                    <a:pt x="1361" y="5114"/>
                    <a:pt x="1615" y="5296"/>
                  </a:cubicBezTo>
                  <a:cubicBezTo>
                    <a:pt x="1865" y="5486"/>
                    <a:pt x="2134" y="5563"/>
                    <a:pt x="2405" y="5563"/>
                  </a:cubicBezTo>
                  <a:cubicBezTo>
                    <a:pt x="2972" y="5563"/>
                    <a:pt x="3554" y="5224"/>
                    <a:pt x="4021" y="4856"/>
                  </a:cubicBezTo>
                  <a:cubicBezTo>
                    <a:pt x="4858" y="4166"/>
                    <a:pt x="4962" y="3266"/>
                    <a:pt x="4753" y="2241"/>
                  </a:cubicBezTo>
                  <a:cubicBezTo>
                    <a:pt x="4502" y="1216"/>
                    <a:pt x="3916" y="190"/>
                    <a:pt x="2807" y="23"/>
                  </a:cubicBezTo>
                  <a:cubicBezTo>
                    <a:pt x="2715" y="8"/>
                    <a:pt x="2623" y="1"/>
                    <a:pt x="253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1" name="Google Shape;2931;p69"/>
            <p:cNvSpPr/>
            <p:nvPr/>
          </p:nvSpPr>
          <p:spPr>
            <a:xfrm>
              <a:off x="4653475" y="1458125"/>
              <a:ext cx="229100" cy="192725"/>
            </a:xfrm>
            <a:custGeom>
              <a:avLst/>
              <a:gdLst/>
              <a:ahLst/>
              <a:cxnLst/>
              <a:rect l="l" t="t" r="r" b="b"/>
              <a:pathLst>
                <a:path w="9164" h="7709" extrusionOk="0">
                  <a:moveTo>
                    <a:pt x="8929" y="0"/>
                  </a:moveTo>
                  <a:cubicBezTo>
                    <a:pt x="8886" y="0"/>
                    <a:pt x="8843" y="17"/>
                    <a:pt x="8809" y="57"/>
                  </a:cubicBezTo>
                  <a:cubicBezTo>
                    <a:pt x="7052" y="2254"/>
                    <a:pt x="5127" y="4241"/>
                    <a:pt x="2930" y="5978"/>
                  </a:cubicBezTo>
                  <a:cubicBezTo>
                    <a:pt x="2344" y="6417"/>
                    <a:pt x="1716" y="6836"/>
                    <a:pt x="1088" y="7171"/>
                  </a:cubicBezTo>
                  <a:cubicBezTo>
                    <a:pt x="971" y="7235"/>
                    <a:pt x="884" y="7263"/>
                    <a:pt x="823" y="7263"/>
                  </a:cubicBezTo>
                  <a:cubicBezTo>
                    <a:pt x="425" y="7263"/>
                    <a:pt x="1079" y="6090"/>
                    <a:pt x="1151" y="5999"/>
                  </a:cubicBezTo>
                  <a:cubicBezTo>
                    <a:pt x="1339" y="5685"/>
                    <a:pt x="1528" y="5392"/>
                    <a:pt x="1674" y="5057"/>
                  </a:cubicBezTo>
                  <a:cubicBezTo>
                    <a:pt x="1738" y="4917"/>
                    <a:pt x="1616" y="4824"/>
                    <a:pt x="1496" y="4824"/>
                  </a:cubicBezTo>
                  <a:cubicBezTo>
                    <a:pt x="1419" y="4824"/>
                    <a:pt x="1343" y="4863"/>
                    <a:pt x="1319" y="4953"/>
                  </a:cubicBezTo>
                  <a:cubicBezTo>
                    <a:pt x="1026" y="5601"/>
                    <a:pt x="0" y="6564"/>
                    <a:pt x="210" y="7359"/>
                  </a:cubicBezTo>
                  <a:cubicBezTo>
                    <a:pt x="285" y="7620"/>
                    <a:pt x="459" y="7708"/>
                    <a:pt x="665" y="7708"/>
                  </a:cubicBezTo>
                  <a:cubicBezTo>
                    <a:pt x="970" y="7708"/>
                    <a:pt x="1344" y="7513"/>
                    <a:pt x="1570" y="7401"/>
                  </a:cubicBezTo>
                  <a:cubicBezTo>
                    <a:pt x="4562" y="5811"/>
                    <a:pt x="7177" y="2965"/>
                    <a:pt x="9102" y="245"/>
                  </a:cubicBezTo>
                  <a:cubicBezTo>
                    <a:pt x="9163" y="123"/>
                    <a:pt x="9046" y="0"/>
                    <a:pt x="89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2" name="Google Shape;2932;p69"/>
            <p:cNvSpPr/>
            <p:nvPr/>
          </p:nvSpPr>
          <p:spPr>
            <a:xfrm>
              <a:off x="4588075" y="1567650"/>
              <a:ext cx="100550" cy="45225"/>
            </a:xfrm>
            <a:custGeom>
              <a:avLst/>
              <a:gdLst/>
              <a:ahLst/>
              <a:cxnLst/>
              <a:rect l="l" t="t" r="r" b="b"/>
              <a:pathLst>
                <a:path w="4022" h="1809" extrusionOk="0">
                  <a:moveTo>
                    <a:pt x="792" y="1"/>
                  </a:moveTo>
                  <a:cubicBezTo>
                    <a:pt x="721" y="1"/>
                    <a:pt x="652" y="27"/>
                    <a:pt x="608" y="91"/>
                  </a:cubicBezTo>
                  <a:cubicBezTo>
                    <a:pt x="1" y="907"/>
                    <a:pt x="503" y="1555"/>
                    <a:pt x="1361" y="1764"/>
                  </a:cubicBezTo>
                  <a:cubicBezTo>
                    <a:pt x="1473" y="1795"/>
                    <a:pt x="1587" y="1808"/>
                    <a:pt x="1701" y="1808"/>
                  </a:cubicBezTo>
                  <a:cubicBezTo>
                    <a:pt x="2054" y="1808"/>
                    <a:pt x="2410" y="1682"/>
                    <a:pt x="2742" y="1555"/>
                  </a:cubicBezTo>
                  <a:cubicBezTo>
                    <a:pt x="3223" y="1409"/>
                    <a:pt x="3600" y="1325"/>
                    <a:pt x="3955" y="927"/>
                  </a:cubicBezTo>
                  <a:cubicBezTo>
                    <a:pt x="4022" y="845"/>
                    <a:pt x="3970" y="735"/>
                    <a:pt x="3872" y="735"/>
                  </a:cubicBezTo>
                  <a:cubicBezTo>
                    <a:pt x="3847" y="735"/>
                    <a:pt x="3818" y="743"/>
                    <a:pt x="3788" y="760"/>
                  </a:cubicBezTo>
                  <a:cubicBezTo>
                    <a:pt x="3349" y="990"/>
                    <a:pt x="2826" y="990"/>
                    <a:pt x="2365" y="1137"/>
                  </a:cubicBezTo>
                  <a:cubicBezTo>
                    <a:pt x="2125" y="1204"/>
                    <a:pt x="1910" y="1253"/>
                    <a:pt x="1682" y="1253"/>
                  </a:cubicBezTo>
                  <a:cubicBezTo>
                    <a:pt x="1554" y="1253"/>
                    <a:pt x="1421" y="1237"/>
                    <a:pt x="1277" y="1199"/>
                  </a:cubicBezTo>
                  <a:cubicBezTo>
                    <a:pt x="796" y="1053"/>
                    <a:pt x="901" y="697"/>
                    <a:pt x="1047" y="321"/>
                  </a:cubicBezTo>
                  <a:cubicBezTo>
                    <a:pt x="1135" y="145"/>
                    <a:pt x="957" y="1"/>
                    <a:pt x="79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3" name="Google Shape;2933;p69"/>
            <p:cNvSpPr/>
            <p:nvPr/>
          </p:nvSpPr>
          <p:spPr>
            <a:xfrm>
              <a:off x="4857375" y="1458975"/>
              <a:ext cx="148625" cy="157600"/>
            </a:xfrm>
            <a:custGeom>
              <a:avLst/>
              <a:gdLst/>
              <a:ahLst/>
              <a:cxnLst/>
              <a:rect l="l" t="t" r="r" b="b"/>
              <a:pathLst>
                <a:path w="5945" h="6304" extrusionOk="0">
                  <a:moveTo>
                    <a:pt x="165" y="0"/>
                  </a:moveTo>
                  <a:cubicBezTo>
                    <a:pt x="82" y="0"/>
                    <a:pt x="0" y="76"/>
                    <a:pt x="25" y="190"/>
                  </a:cubicBezTo>
                  <a:cubicBezTo>
                    <a:pt x="339" y="1404"/>
                    <a:pt x="1155" y="2408"/>
                    <a:pt x="1699" y="3538"/>
                  </a:cubicBezTo>
                  <a:cubicBezTo>
                    <a:pt x="2118" y="4375"/>
                    <a:pt x="2620" y="5588"/>
                    <a:pt x="3457" y="6090"/>
                  </a:cubicBezTo>
                  <a:cubicBezTo>
                    <a:pt x="3713" y="6238"/>
                    <a:pt x="3956" y="6303"/>
                    <a:pt x="4182" y="6303"/>
                  </a:cubicBezTo>
                  <a:cubicBezTo>
                    <a:pt x="5267" y="6303"/>
                    <a:pt x="5945" y="4796"/>
                    <a:pt x="5633" y="3705"/>
                  </a:cubicBezTo>
                  <a:cubicBezTo>
                    <a:pt x="5599" y="3614"/>
                    <a:pt x="5503" y="3560"/>
                    <a:pt x="5409" y="3560"/>
                  </a:cubicBezTo>
                  <a:cubicBezTo>
                    <a:pt x="5330" y="3560"/>
                    <a:pt x="5253" y="3598"/>
                    <a:pt x="5215" y="3684"/>
                  </a:cubicBezTo>
                  <a:cubicBezTo>
                    <a:pt x="5005" y="4228"/>
                    <a:pt x="4943" y="4835"/>
                    <a:pt x="4650" y="5358"/>
                  </a:cubicBezTo>
                  <a:cubicBezTo>
                    <a:pt x="4518" y="5603"/>
                    <a:pt x="4360" y="5703"/>
                    <a:pt x="4189" y="5703"/>
                  </a:cubicBezTo>
                  <a:cubicBezTo>
                    <a:pt x="3540" y="5703"/>
                    <a:pt x="2710" y="4274"/>
                    <a:pt x="2494" y="3894"/>
                  </a:cubicBezTo>
                  <a:cubicBezTo>
                    <a:pt x="1783" y="2659"/>
                    <a:pt x="779" y="1404"/>
                    <a:pt x="297" y="106"/>
                  </a:cubicBezTo>
                  <a:cubicBezTo>
                    <a:pt x="273" y="32"/>
                    <a:pt x="219" y="0"/>
                    <a:pt x="16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4" name="Google Shape;2934;p69"/>
            <p:cNvSpPr/>
            <p:nvPr/>
          </p:nvSpPr>
          <p:spPr>
            <a:xfrm>
              <a:off x="4993475" y="1503650"/>
              <a:ext cx="83200" cy="81875"/>
            </a:xfrm>
            <a:custGeom>
              <a:avLst/>
              <a:gdLst/>
              <a:ahLst/>
              <a:cxnLst/>
              <a:rect l="l" t="t" r="r" b="b"/>
              <a:pathLst>
                <a:path w="3328" h="3275" extrusionOk="0">
                  <a:moveTo>
                    <a:pt x="2407" y="1"/>
                  </a:moveTo>
                  <a:cubicBezTo>
                    <a:pt x="2306" y="1"/>
                    <a:pt x="2206" y="69"/>
                    <a:pt x="2219" y="182"/>
                  </a:cubicBezTo>
                  <a:cubicBezTo>
                    <a:pt x="2260" y="851"/>
                    <a:pt x="2616" y="1542"/>
                    <a:pt x="2386" y="2190"/>
                  </a:cubicBezTo>
                  <a:cubicBezTo>
                    <a:pt x="2276" y="2540"/>
                    <a:pt x="1793" y="2857"/>
                    <a:pt x="1393" y="2857"/>
                  </a:cubicBezTo>
                  <a:cubicBezTo>
                    <a:pt x="1339" y="2857"/>
                    <a:pt x="1285" y="2851"/>
                    <a:pt x="1235" y="2839"/>
                  </a:cubicBezTo>
                  <a:cubicBezTo>
                    <a:pt x="712" y="2713"/>
                    <a:pt x="398" y="2065"/>
                    <a:pt x="377" y="1583"/>
                  </a:cubicBezTo>
                  <a:cubicBezTo>
                    <a:pt x="356" y="1468"/>
                    <a:pt x="262" y="1416"/>
                    <a:pt x="173" y="1416"/>
                  </a:cubicBezTo>
                  <a:cubicBezTo>
                    <a:pt x="84" y="1416"/>
                    <a:pt x="1" y="1468"/>
                    <a:pt x="1" y="1562"/>
                  </a:cubicBezTo>
                  <a:cubicBezTo>
                    <a:pt x="1" y="2519"/>
                    <a:pt x="629" y="3274"/>
                    <a:pt x="1447" y="3274"/>
                  </a:cubicBezTo>
                  <a:cubicBezTo>
                    <a:pt x="1684" y="3274"/>
                    <a:pt x="1938" y="3210"/>
                    <a:pt x="2198" y="3069"/>
                  </a:cubicBezTo>
                  <a:cubicBezTo>
                    <a:pt x="3328" y="2441"/>
                    <a:pt x="2951" y="1060"/>
                    <a:pt x="2574" y="98"/>
                  </a:cubicBezTo>
                  <a:cubicBezTo>
                    <a:pt x="2541" y="31"/>
                    <a:pt x="2474" y="1"/>
                    <a:pt x="240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5" name="Google Shape;2935;p69"/>
            <p:cNvSpPr/>
            <p:nvPr/>
          </p:nvSpPr>
          <p:spPr>
            <a:xfrm>
              <a:off x="4873475" y="1324025"/>
              <a:ext cx="79750" cy="42700"/>
            </a:xfrm>
            <a:custGeom>
              <a:avLst/>
              <a:gdLst/>
              <a:ahLst/>
              <a:cxnLst/>
              <a:rect l="l" t="t" r="r" b="b"/>
              <a:pathLst>
                <a:path w="3190" h="1708" extrusionOk="0">
                  <a:moveTo>
                    <a:pt x="2222" y="0"/>
                  </a:moveTo>
                  <a:cubicBezTo>
                    <a:pt x="1840" y="0"/>
                    <a:pt x="1461" y="239"/>
                    <a:pt x="1139" y="420"/>
                  </a:cubicBezTo>
                  <a:cubicBezTo>
                    <a:pt x="846" y="587"/>
                    <a:pt x="469" y="922"/>
                    <a:pt x="114" y="1006"/>
                  </a:cubicBezTo>
                  <a:cubicBezTo>
                    <a:pt x="1" y="1006"/>
                    <a:pt x="40" y="1158"/>
                    <a:pt x="110" y="1158"/>
                  </a:cubicBezTo>
                  <a:cubicBezTo>
                    <a:pt x="118" y="1158"/>
                    <a:pt x="126" y="1156"/>
                    <a:pt x="135" y="1152"/>
                  </a:cubicBezTo>
                  <a:cubicBezTo>
                    <a:pt x="323" y="1131"/>
                    <a:pt x="532" y="1006"/>
                    <a:pt x="721" y="922"/>
                  </a:cubicBezTo>
                  <a:cubicBezTo>
                    <a:pt x="1097" y="734"/>
                    <a:pt x="1453" y="566"/>
                    <a:pt x="1850" y="420"/>
                  </a:cubicBezTo>
                  <a:cubicBezTo>
                    <a:pt x="1869" y="420"/>
                    <a:pt x="2131" y="333"/>
                    <a:pt x="2194" y="333"/>
                  </a:cubicBezTo>
                  <a:cubicBezTo>
                    <a:pt x="2200" y="333"/>
                    <a:pt x="2204" y="334"/>
                    <a:pt x="2206" y="336"/>
                  </a:cubicBezTo>
                  <a:cubicBezTo>
                    <a:pt x="2206" y="336"/>
                    <a:pt x="1997" y="587"/>
                    <a:pt x="1955" y="650"/>
                  </a:cubicBezTo>
                  <a:cubicBezTo>
                    <a:pt x="1704" y="901"/>
                    <a:pt x="1348" y="1131"/>
                    <a:pt x="1348" y="1487"/>
                  </a:cubicBezTo>
                  <a:cubicBezTo>
                    <a:pt x="1348" y="1624"/>
                    <a:pt x="1474" y="1707"/>
                    <a:pt x="1590" y="1707"/>
                  </a:cubicBezTo>
                  <a:cubicBezTo>
                    <a:pt x="1651" y="1707"/>
                    <a:pt x="1710" y="1684"/>
                    <a:pt x="1746" y="1633"/>
                  </a:cubicBezTo>
                  <a:cubicBezTo>
                    <a:pt x="1892" y="1424"/>
                    <a:pt x="3190" y="64"/>
                    <a:pt x="2269" y="1"/>
                  </a:cubicBezTo>
                  <a:cubicBezTo>
                    <a:pt x="2253" y="1"/>
                    <a:pt x="2238" y="0"/>
                    <a:pt x="222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6" name="Google Shape;2936;p69"/>
            <p:cNvSpPr/>
            <p:nvPr/>
          </p:nvSpPr>
          <p:spPr>
            <a:xfrm>
              <a:off x="4909775" y="1350400"/>
              <a:ext cx="74325" cy="29225"/>
            </a:xfrm>
            <a:custGeom>
              <a:avLst/>
              <a:gdLst/>
              <a:ahLst/>
              <a:cxnLst/>
              <a:rect l="l" t="t" r="r" b="b"/>
              <a:pathLst>
                <a:path w="2973" h="1169" extrusionOk="0">
                  <a:moveTo>
                    <a:pt x="2006" y="0"/>
                  </a:moveTo>
                  <a:cubicBezTo>
                    <a:pt x="1384" y="0"/>
                    <a:pt x="697" y="313"/>
                    <a:pt x="106" y="369"/>
                  </a:cubicBezTo>
                  <a:cubicBezTo>
                    <a:pt x="1" y="369"/>
                    <a:pt x="1" y="495"/>
                    <a:pt x="106" y="495"/>
                  </a:cubicBezTo>
                  <a:cubicBezTo>
                    <a:pt x="575" y="495"/>
                    <a:pt x="1208" y="280"/>
                    <a:pt x="1767" y="280"/>
                  </a:cubicBezTo>
                  <a:cubicBezTo>
                    <a:pt x="1999" y="280"/>
                    <a:pt x="2218" y="317"/>
                    <a:pt x="2408" y="422"/>
                  </a:cubicBezTo>
                  <a:lnTo>
                    <a:pt x="2408" y="422"/>
                  </a:lnTo>
                  <a:cubicBezTo>
                    <a:pt x="2122" y="577"/>
                    <a:pt x="1834" y="653"/>
                    <a:pt x="1800" y="1039"/>
                  </a:cubicBezTo>
                  <a:cubicBezTo>
                    <a:pt x="1800" y="1115"/>
                    <a:pt x="1877" y="1168"/>
                    <a:pt x="1944" y="1168"/>
                  </a:cubicBezTo>
                  <a:cubicBezTo>
                    <a:pt x="1969" y="1168"/>
                    <a:pt x="1992" y="1161"/>
                    <a:pt x="2010" y="1143"/>
                  </a:cubicBezTo>
                  <a:cubicBezTo>
                    <a:pt x="2303" y="976"/>
                    <a:pt x="2616" y="788"/>
                    <a:pt x="2867" y="578"/>
                  </a:cubicBezTo>
                  <a:cubicBezTo>
                    <a:pt x="2972" y="495"/>
                    <a:pt x="2951" y="369"/>
                    <a:pt x="2847" y="286"/>
                  </a:cubicBezTo>
                  <a:cubicBezTo>
                    <a:pt x="2594" y="74"/>
                    <a:pt x="2307" y="0"/>
                    <a:pt x="200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7" name="Google Shape;2937;p69"/>
            <p:cNvSpPr/>
            <p:nvPr/>
          </p:nvSpPr>
          <p:spPr>
            <a:xfrm>
              <a:off x="4948750" y="1368350"/>
              <a:ext cx="152000" cy="183250"/>
            </a:xfrm>
            <a:custGeom>
              <a:avLst/>
              <a:gdLst/>
              <a:ahLst/>
              <a:cxnLst/>
              <a:rect l="l" t="t" r="r" b="b"/>
              <a:pathLst>
                <a:path w="6080" h="7330" extrusionOk="0">
                  <a:moveTo>
                    <a:pt x="148" y="1"/>
                  </a:moveTo>
                  <a:cubicBezTo>
                    <a:pt x="59" y="1"/>
                    <a:pt x="1" y="158"/>
                    <a:pt x="95" y="195"/>
                  </a:cubicBezTo>
                  <a:cubicBezTo>
                    <a:pt x="1580" y="1095"/>
                    <a:pt x="2961" y="1660"/>
                    <a:pt x="3777" y="3313"/>
                  </a:cubicBezTo>
                  <a:cubicBezTo>
                    <a:pt x="4091" y="3961"/>
                    <a:pt x="5326" y="6075"/>
                    <a:pt x="4719" y="6702"/>
                  </a:cubicBezTo>
                  <a:cubicBezTo>
                    <a:pt x="4478" y="6991"/>
                    <a:pt x="4718" y="7330"/>
                    <a:pt x="5003" y="7330"/>
                  </a:cubicBezTo>
                  <a:cubicBezTo>
                    <a:pt x="5090" y="7330"/>
                    <a:pt x="5180" y="7299"/>
                    <a:pt x="5263" y="7226"/>
                  </a:cubicBezTo>
                  <a:cubicBezTo>
                    <a:pt x="6079" y="6430"/>
                    <a:pt x="5117" y="4673"/>
                    <a:pt x="4719" y="3878"/>
                  </a:cubicBezTo>
                  <a:cubicBezTo>
                    <a:pt x="4280" y="2999"/>
                    <a:pt x="3840" y="2162"/>
                    <a:pt x="3129" y="1451"/>
                  </a:cubicBezTo>
                  <a:cubicBezTo>
                    <a:pt x="2334" y="635"/>
                    <a:pt x="1183" y="404"/>
                    <a:pt x="179" y="7"/>
                  </a:cubicBezTo>
                  <a:cubicBezTo>
                    <a:pt x="168" y="3"/>
                    <a:pt x="158" y="1"/>
                    <a:pt x="14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8" name="Google Shape;2938;p69"/>
            <p:cNvSpPr/>
            <p:nvPr/>
          </p:nvSpPr>
          <p:spPr>
            <a:xfrm>
              <a:off x="4691825" y="1333975"/>
              <a:ext cx="184000" cy="37350"/>
            </a:xfrm>
            <a:custGeom>
              <a:avLst/>
              <a:gdLst/>
              <a:ahLst/>
              <a:cxnLst/>
              <a:rect l="l" t="t" r="r" b="b"/>
              <a:pathLst>
                <a:path w="7360" h="1494" extrusionOk="0">
                  <a:moveTo>
                    <a:pt x="3258" y="64"/>
                  </a:moveTo>
                  <a:cubicBezTo>
                    <a:pt x="1919" y="64"/>
                    <a:pt x="1145" y="210"/>
                    <a:pt x="161" y="1131"/>
                  </a:cubicBezTo>
                  <a:cubicBezTo>
                    <a:pt x="1" y="1275"/>
                    <a:pt x="172" y="1493"/>
                    <a:pt x="355" y="1493"/>
                  </a:cubicBezTo>
                  <a:cubicBezTo>
                    <a:pt x="411" y="1493"/>
                    <a:pt x="468" y="1473"/>
                    <a:pt x="517" y="1424"/>
                  </a:cubicBezTo>
                  <a:cubicBezTo>
                    <a:pt x="1626" y="378"/>
                    <a:pt x="2756" y="482"/>
                    <a:pt x="4199" y="440"/>
                  </a:cubicBezTo>
                  <a:cubicBezTo>
                    <a:pt x="5246" y="440"/>
                    <a:pt x="6208" y="440"/>
                    <a:pt x="7212" y="754"/>
                  </a:cubicBezTo>
                  <a:cubicBezTo>
                    <a:pt x="7223" y="768"/>
                    <a:pt x="7234" y="774"/>
                    <a:pt x="7245" y="774"/>
                  </a:cubicBezTo>
                  <a:cubicBezTo>
                    <a:pt x="7303" y="774"/>
                    <a:pt x="7359" y="622"/>
                    <a:pt x="7254" y="587"/>
                  </a:cubicBezTo>
                  <a:cubicBezTo>
                    <a:pt x="5915" y="1"/>
                    <a:pt x="4702" y="85"/>
                    <a:pt x="3258" y="64"/>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9" name="Google Shape;2939;p69"/>
            <p:cNvSpPr/>
            <p:nvPr/>
          </p:nvSpPr>
          <p:spPr>
            <a:xfrm>
              <a:off x="4690075" y="1358100"/>
              <a:ext cx="34225" cy="26950"/>
            </a:xfrm>
            <a:custGeom>
              <a:avLst/>
              <a:gdLst/>
              <a:ahLst/>
              <a:cxnLst/>
              <a:rect l="l" t="t" r="r" b="b"/>
              <a:pathLst>
                <a:path w="1369" h="1078" extrusionOk="0">
                  <a:moveTo>
                    <a:pt x="165" y="0"/>
                  </a:moveTo>
                  <a:cubicBezTo>
                    <a:pt x="57" y="0"/>
                    <a:pt x="0" y="162"/>
                    <a:pt x="106" y="250"/>
                  </a:cubicBezTo>
                  <a:cubicBezTo>
                    <a:pt x="503" y="480"/>
                    <a:pt x="691" y="940"/>
                    <a:pt x="1152" y="1066"/>
                  </a:cubicBezTo>
                  <a:cubicBezTo>
                    <a:pt x="1168" y="1074"/>
                    <a:pt x="1183" y="1077"/>
                    <a:pt x="1198" y="1077"/>
                  </a:cubicBezTo>
                  <a:cubicBezTo>
                    <a:pt x="1301" y="1077"/>
                    <a:pt x="1369" y="908"/>
                    <a:pt x="1277" y="835"/>
                  </a:cubicBezTo>
                  <a:cubicBezTo>
                    <a:pt x="943" y="542"/>
                    <a:pt x="629" y="208"/>
                    <a:pt x="231" y="19"/>
                  </a:cubicBezTo>
                  <a:cubicBezTo>
                    <a:pt x="208" y="6"/>
                    <a:pt x="185" y="0"/>
                    <a:pt x="16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0" name="Google Shape;2940;p69"/>
            <p:cNvSpPr/>
            <p:nvPr/>
          </p:nvSpPr>
          <p:spPr>
            <a:xfrm>
              <a:off x="4561925" y="1383125"/>
              <a:ext cx="163175" cy="206575"/>
            </a:xfrm>
            <a:custGeom>
              <a:avLst/>
              <a:gdLst/>
              <a:ahLst/>
              <a:cxnLst/>
              <a:rect l="l" t="t" r="r" b="b"/>
              <a:pathLst>
                <a:path w="6527" h="8263" extrusionOk="0">
                  <a:moveTo>
                    <a:pt x="6329" y="0"/>
                  </a:moveTo>
                  <a:cubicBezTo>
                    <a:pt x="6305" y="0"/>
                    <a:pt x="6280" y="7"/>
                    <a:pt x="6257" y="23"/>
                  </a:cubicBezTo>
                  <a:cubicBezTo>
                    <a:pt x="4667" y="922"/>
                    <a:pt x="3139" y="1466"/>
                    <a:pt x="2009" y="3015"/>
                  </a:cubicBezTo>
                  <a:cubicBezTo>
                    <a:pt x="1068" y="4291"/>
                    <a:pt x="1" y="6635"/>
                    <a:pt x="900" y="8162"/>
                  </a:cubicBezTo>
                  <a:cubicBezTo>
                    <a:pt x="939" y="8233"/>
                    <a:pt x="996" y="8262"/>
                    <a:pt x="1055" y="8262"/>
                  </a:cubicBezTo>
                  <a:cubicBezTo>
                    <a:pt x="1184" y="8262"/>
                    <a:pt x="1320" y="8118"/>
                    <a:pt x="1277" y="7974"/>
                  </a:cubicBezTo>
                  <a:cubicBezTo>
                    <a:pt x="921" y="6216"/>
                    <a:pt x="1675" y="4417"/>
                    <a:pt x="2700" y="3036"/>
                  </a:cubicBezTo>
                  <a:cubicBezTo>
                    <a:pt x="3662" y="1697"/>
                    <a:pt x="5273" y="1299"/>
                    <a:pt x="6424" y="253"/>
                  </a:cubicBezTo>
                  <a:cubicBezTo>
                    <a:pt x="6527" y="134"/>
                    <a:pt x="6434" y="0"/>
                    <a:pt x="63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1" name="Google Shape;2941;p69"/>
            <p:cNvSpPr/>
            <p:nvPr/>
          </p:nvSpPr>
          <p:spPr>
            <a:xfrm>
              <a:off x="4565075" y="1701950"/>
              <a:ext cx="58275" cy="103875"/>
            </a:xfrm>
            <a:custGeom>
              <a:avLst/>
              <a:gdLst/>
              <a:ahLst/>
              <a:cxnLst/>
              <a:rect l="l" t="t" r="r" b="b"/>
              <a:pathLst>
                <a:path w="2331" h="4155" extrusionOk="0">
                  <a:moveTo>
                    <a:pt x="505" y="0"/>
                  </a:moveTo>
                  <a:cubicBezTo>
                    <a:pt x="481" y="0"/>
                    <a:pt x="458" y="10"/>
                    <a:pt x="440" y="33"/>
                  </a:cubicBezTo>
                  <a:cubicBezTo>
                    <a:pt x="0" y="535"/>
                    <a:pt x="84" y="1205"/>
                    <a:pt x="356" y="1791"/>
                  </a:cubicBezTo>
                  <a:cubicBezTo>
                    <a:pt x="691" y="2607"/>
                    <a:pt x="795" y="3695"/>
                    <a:pt x="1674" y="4113"/>
                  </a:cubicBezTo>
                  <a:cubicBezTo>
                    <a:pt x="1739" y="4142"/>
                    <a:pt x="1804" y="4155"/>
                    <a:pt x="1864" y="4155"/>
                  </a:cubicBezTo>
                  <a:cubicBezTo>
                    <a:pt x="2150" y="4155"/>
                    <a:pt x="2331" y="3864"/>
                    <a:pt x="1967" y="3674"/>
                  </a:cubicBezTo>
                  <a:cubicBezTo>
                    <a:pt x="1507" y="3402"/>
                    <a:pt x="1256" y="2942"/>
                    <a:pt x="1026" y="2460"/>
                  </a:cubicBezTo>
                  <a:cubicBezTo>
                    <a:pt x="774" y="1833"/>
                    <a:pt x="251" y="828"/>
                    <a:pt x="628" y="201"/>
                  </a:cubicBezTo>
                  <a:cubicBezTo>
                    <a:pt x="677" y="119"/>
                    <a:pt x="587" y="0"/>
                    <a:pt x="5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2" name="Google Shape;2942;p69"/>
            <p:cNvSpPr/>
            <p:nvPr/>
          </p:nvSpPr>
          <p:spPr>
            <a:xfrm>
              <a:off x="4606650" y="1791600"/>
              <a:ext cx="75200" cy="91850"/>
            </a:xfrm>
            <a:custGeom>
              <a:avLst/>
              <a:gdLst/>
              <a:ahLst/>
              <a:cxnLst/>
              <a:rect l="l" t="t" r="r" b="b"/>
              <a:pathLst>
                <a:path w="3008" h="3674" extrusionOk="0">
                  <a:moveTo>
                    <a:pt x="269" y="0"/>
                  </a:moveTo>
                  <a:cubicBezTo>
                    <a:pt x="114" y="0"/>
                    <a:pt x="1" y="177"/>
                    <a:pt x="158" y="318"/>
                  </a:cubicBezTo>
                  <a:cubicBezTo>
                    <a:pt x="471" y="632"/>
                    <a:pt x="848" y="841"/>
                    <a:pt x="1246" y="1113"/>
                  </a:cubicBezTo>
                  <a:cubicBezTo>
                    <a:pt x="1580" y="1322"/>
                    <a:pt x="1852" y="1552"/>
                    <a:pt x="1999" y="1950"/>
                  </a:cubicBezTo>
                  <a:cubicBezTo>
                    <a:pt x="2271" y="2599"/>
                    <a:pt x="2062" y="2954"/>
                    <a:pt x="1413" y="3205"/>
                  </a:cubicBezTo>
                  <a:cubicBezTo>
                    <a:pt x="1162" y="3268"/>
                    <a:pt x="1246" y="3645"/>
                    <a:pt x="1476" y="3666"/>
                  </a:cubicBezTo>
                  <a:cubicBezTo>
                    <a:pt x="1514" y="3671"/>
                    <a:pt x="1552" y="3673"/>
                    <a:pt x="1589" y="3673"/>
                  </a:cubicBezTo>
                  <a:cubicBezTo>
                    <a:pt x="2340" y="3673"/>
                    <a:pt x="3007" y="2710"/>
                    <a:pt x="2668" y="2013"/>
                  </a:cubicBezTo>
                  <a:cubicBezTo>
                    <a:pt x="2396" y="1552"/>
                    <a:pt x="2271" y="1176"/>
                    <a:pt x="1790" y="862"/>
                  </a:cubicBezTo>
                  <a:cubicBezTo>
                    <a:pt x="1350" y="548"/>
                    <a:pt x="848" y="402"/>
                    <a:pt x="430" y="67"/>
                  </a:cubicBezTo>
                  <a:cubicBezTo>
                    <a:pt x="377" y="20"/>
                    <a:pt x="321" y="0"/>
                    <a:pt x="26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3" name="Google Shape;2943;p69"/>
            <p:cNvSpPr/>
            <p:nvPr/>
          </p:nvSpPr>
          <p:spPr>
            <a:xfrm>
              <a:off x="4589650" y="1788025"/>
              <a:ext cx="65950" cy="87450"/>
            </a:xfrm>
            <a:custGeom>
              <a:avLst/>
              <a:gdLst/>
              <a:ahLst/>
              <a:cxnLst/>
              <a:rect l="l" t="t" r="r" b="b"/>
              <a:pathLst>
                <a:path w="2638" h="3498" extrusionOk="0">
                  <a:moveTo>
                    <a:pt x="754" y="1"/>
                  </a:moveTo>
                  <a:cubicBezTo>
                    <a:pt x="1" y="43"/>
                    <a:pt x="419" y="1507"/>
                    <a:pt x="482" y="1947"/>
                  </a:cubicBezTo>
                  <a:cubicBezTo>
                    <a:pt x="619" y="2596"/>
                    <a:pt x="1258" y="3497"/>
                    <a:pt x="1978" y="3497"/>
                  </a:cubicBezTo>
                  <a:cubicBezTo>
                    <a:pt x="2140" y="3497"/>
                    <a:pt x="2305" y="3452"/>
                    <a:pt x="2470" y="3348"/>
                  </a:cubicBezTo>
                  <a:cubicBezTo>
                    <a:pt x="2637" y="3265"/>
                    <a:pt x="2616" y="3056"/>
                    <a:pt x="2470" y="2972"/>
                  </a:cubicBezTo>
                  <a:cubicBezTo>
                    <a:pt x="2219" y="2784"/>
                    <a:pt x="1905" y="2846"/>
                    <a:pt x="1612" y="2742"/>
                  </a:cubicBezTo>
                  <a:cubicBezTo>
                    <a:pt x="1298" y="2616"/>
                    <a:pt x="1047" y="2240"/>
                    <a:pt x="963" y="1926"/>
                  </a:cubicBezTo>
                  <a:cubicBezTo>
                    <a:pt x="900" y="1695"/>
                    <a:pt x="377" y="335"/>
                    <a:pt x="796" y="252"/>
                  </a:cubicBezTo>
                  <a:cubicBezTo>
                    <a:pt x="942" y="231"/>
                    <a:pt x="900" y="1"/>
                    <a:pt x="7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4" name="Google Shape;2944;p69"/>
            <p:cNvSpPr/>
            <p:nvPr/>
          </p:nvSpPr>
          <p:spPr>
            <a:xfrm>
              <a:off x="4601675" y="1861850"/>
              <a:ext cx="76900" cy="86400"/>
            </a:xfrm>
            <a:custGeom>
              <a:avLst/>
              <a:gdLst/>
              <a:ahLst/>
              <a:cxnLst/>
              <a:rect l="l" t="t" r="r" b="b"/>
              <a:pathLst>
                <a:path w="3076" h="3456" extrusionOk="0">
                  <a:moveTo>
                    <a:pt x="666" y="1"/>
                  </a:moveTo>
                  <a:cubicBezTo>
                    <a:pt x="606" y="1"/>
                    <a:pt x="546" y="31"/>
                    <a:pt x="503" y="103"/>
                  </a:cubicBezTo>
                  <a:cubicBezTo>
                    <a:pt x="147" y="667"/>
                    <a:pt x="1" y="1442"/>
                    <a:pt x="168" y="2090"/>
                  </a:cubicBezTo>
                  <a:cubicBezTo>
                    <a:pt x="252" y="2425"/>
                    <a:pt x="419" y="2697"/>
                    <a:pt x="670" y="2927"/>
                  </a:cubicBezTo>
                  <a:cubicBezTo>
                    <a:pt x="817" y="3116"/>
                    <a:pt x="1110" y="3408"/>
                    <a:pt x="1403" y="3450"/>
                  </a:cubicBezTo>
                  <a:cubicBezTo>
                    <a:pt x="1441" y="3454"/>
                    <a:pt x="1479" y="3456"/>
                    <a:pt x="1516" y="3456"/>
                  </a:cubicBezTo>
                  <a:cubicBezTo>
                    <a:pt x="2723" y="3456"/>
                    <a:pt x="3076" y="1522"/>
                    <a:pt x="2365" y="730"/>
                  </a:cubicBezTo>
                  <a:cubicBezTo>
                    <a:pt x="2347" y="717"/>
                    <a:pt x="2328" y="711"/>
                    <a:pt x="2309" y="711"/>
                  </a:cubicBezTo>
                  <a:cubicBezTo>
                    <a:pt x="2238" y="711"/>
                    <a:pt x="2174" y="790"/>
                    <a:pt x="2240" y="856"/>
                  </a:cubicBezTo>
                  <a:cubicBezTo>
                    <a:pt x="2749" y="1501"/>
                    <a:pt x="2391" y="3014"/>
                    <a:pt x="1656" y="3014"/>
                  </a:cubicBezTo>
                  <a:cubicBezTo>
                    <a:pt x="1485" y="3014"/>
                    <a:pt x="1294" y="2932"/>
                    <a:pt x="1089" y="2739"/>
                  </a:cubicBezTo>
                  <a:cubicBezTo>
                    <a:pt x="294" y="2007"/>
                    <a:pt x="712" y="1128"/>
                    <a:pt x="880" y="249"/>
                  </a:cubicBezTo>
                  <a:cubicBezTo>
                    <a:pt x="893" y="111"/>
                    <a:pt x="781" y="1"/>
                    <a:pt x="66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5" name="Google Shape;2945;p69"/>
            <p:cNvSpPr/>
            <p:nvPr/>
          </p:nvSpPr>
          <p:spPr>
            <a:xfrm>
              <a:off x="4652875" y="1875750"/>
              <a:ext cx="68100" cy="75150"/>
            </a:xfrm>
            <a:custGeom>
              <a:avLst/>
              <a:gdLst/>
              <a:ahLst/>
              <a:cxnLst/>
              <a:rect l="l" t="t" r="r" b="b"/>
              <a:pathLst>
                <a:path w="2724" h="3006" extrusionOk="0">
                  <a:moveTo>
                    <a:pt x="1643" y="0"/>
                  </a:moveTo>
                  <a:cubicBezTo>
                    <a:pt x="1474" y="0"/>
                    <a:pt x="1309" y="186"/>
                    <a:pt x="1384" y="383"/>
                  </a:cubicBezTo>
                  <a:cubicBezTo>
                    <a:pt x="1635" y="948"/>
                    <a:pt x="2033" y="1555"/>
                    <a:pt x="1635" y="2183"/>
                  </a:cubicBezTo>
                  <a:cubicBezTo>
                    <a:pt x="1425" y="2478"/>
                    <a:pt x="1091" y="2575"/>
                    <a:pt x="748" y="2575"/>
                  </a:cubicBezTo>
                  <a:cubicBezTo>
                    <a:pt x="581" y="2575"/>
                    <a:pt x="412" y="2552"/>
                    <a:pt x="254" y="2518"/>
                  </a:cubicBezTo>
                  <a:cubicBezTo>
                    <a:pt x="238" y="2512"/>
                    <a:pt x="223" y="2510"/>
                    <a:pt x="209" y="2510"/>
                  </a:cubicBezTo>
                  <a:cubicBezTo>
                    <a:pt x="54" y="2510"/>
                    <a:pt x="0" y="2795"/>
                    <a:pt x="192" y="2852"/>
                  </a:cubicBezTo>
                  <a:cubicBezTo>
                    <a:pt x="451" y="2950"/>
                    <a:pt x="719" y="3006"/>
                    <a:pt x="980" y="3006"/>
                  </a:cubicBezTo>
                  <a:cubicBezTo>
                    <a:pt x="1393" y="3006"/>
                    <a:pt x="1788" y="2864"/>
                    <a:pt x="2096" y="2518"/>
                  </a:cubicBezTo>
                  <a:cubicBezTo>
                    <a:pt x="2723" y="1869"/>
                    <a:pt x="2389" y="697"/>
                    <a:pt x="1824" y="91"/>
                  </a:cubicBezTo>
                  <a:cubicBezTo>
                    <a:pt x="1772" y="27"/>
                    <a:pt x="1707" y="0"/>
                    <a:pt x="164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6" name="Google Shape;2946;p69"/>
            <p:cNvSpPr/>
            <p:nvPr/>
          </p:nvSpPr>
          <p:spPr>
            <a:xfrm>
              <a:off x="4605875" y="1945725"/>
              <a:ext cx="69675" cy="70425"/>
            </a:xfrm>
            <a:custGeom>
              <a:avLst/>
              <a:gdLst/>
              <a:ahLst/>
              <a:cxnLst/>
              <a:rect l="l" t="t" r="r" b="b"/>
              <a:pathLst>
                <a:path w="2787" h="2817" extrusionOk="0">
                  <a:moveTo>
                    <a:pt x="99" y="0"/>
                  </a:moveTo>
                  <a:cubicBezTo>
                    <a:pt x="55" y="0"/>
                    <a:pt x="9" y="55"/>
                    <a:pt x="21" y="116"/>
                  </a:cubicBezTo>
                  <a:cubicBezTo>
                    <a:pt x="210" y="911"/>
                    <a:pt x="0" y="1895"/>
                    <a:pt x="649" y="2522"/>
                  </a:cubicBezTo>
                  <a:cubicBezTo>
                    <a:pt x="882" y="2739"/>
                    <a:pt x="1142" y="2816"/>
                    <a:pt x="1410" y="2816"/>
                  </a:cubicBezTo>
                  <a:cubicBezTo>
                    <a:pt x="1815" y="2816"/>
                    <a:pt x="2238" y="2640"/>
                    <a:pt x="2616" y="2502"/>
                  </a:cubicBezTo>
                  <a:cubicBezTo>
                    <a:pt x="2786" y="2426"/>
                    <a:pt x="2700" y="2179"/>
                    <a:pt x="2558" y="2179"/>
                  </a:cubicBezTo>
                  <a:cubicBezTo>
                    <a:pt x="2543" y="2179"/>
                    <a:pt x="2527" y="2182"/>
                    <a:pt x="2511" y="2188"/>
                  </a:cubicBezTo>
                  <a:cubicBezTo>
                    <a:pt x="2176" y="2249"/>
                    <a:pt x="1785" y="2376"/>
                    <a:pt x="1427" y="2376"/>
                  </a:cubicBezTo>
                  <a:cubicBezTo>
                    <a:pt x="1294" y="2376"/>
                    <a:pt x="1166" y="2359"/>
                    <a:pt x="1046" y="2313"/>
                  </a:cubicBezTo>
                  <a:cubicBezTo>
                    <a:pt x="649" y="2146"/>
                    <a:pt x="419" y="1434"/>
                    <a:pt x="356" y="1037"/>
                  </a:cubicBezTo>
                  <a:cubicBezTo>
                    <a:pt x="314" y="723"/>
                    <a:pt x="293" y="409"/>
                    <a:pt x="168" y="95"/>
                  </a:cubicBezTo>
                  <a:cubicBezTo>
                    <a:pt x="159" y="27"/>
                    <a:pt x="129" y="0"/>
                    <a:pt x="9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7" name="Google Shape;2947;p69"/>
            <p:cNvSpPr/>
            <p:nvPr/>
          </p:nvSpPr>
          <p:spPr>
            <a:xfrm>
              <a:off x="4663150" y="1948775"/>
              <a:ext cx="42650" cy="64300"/>
            </a:xfrm>
            <a:custGeom>
              <a:avLst/>
              <a:gdLst/>
              <a:ahLst/>
              <a:cxnLst/>
              <a:rect l="l" t="t" r="r" b="b"/>
              <a:pathLst>
                <a:path w="1706" h="2572" extrusionOk="0">
                  <a:moveTo>
                    <a:pt x="1073" y="0"/>
                  </a:moveTo>
                  <a:cubicBezTo>
                    <a:pt x="964" y="0"/>
                    <a:pt x="844" y="118"/>
                    <a:pt x="890" y="224"/>
                  </a:cubicBezTo>
                  <a:cubicBezTo>
                    <a:pt x="1099" y="601"/>
                    <a:pt x="1266" y="978"/>
                    <a:pt x="1162" y="1417"/>
                  </a:cubicBezTo>
                  <a:cubicBezTo>
                    <a:pt x="1057" y="1856"/>
                    <a:pt x="534" y="2066"/>
                    <a:pt x="157" y="2212"/>
                  </a:cubicBezTo>
                  <a:cubicBezTo>
                    <a:pt x="0" y="2291"/>
                    <a:pt x="83" y="2572"/>
                    <a:pt x="232" y="2572"/>
                  </a:cubicBezTo>
                  <a:cubicBezTo>
                    <a:pt x="241" y="2572"/>
                    <a:pt x="252" y="2570"/>
                    <a:pt x="262" y="2568"/>
                  </a:cubicBezTo>
                  <a:cubicBezTo>
                    <a:pt x="827" y="2400"/>
                    <a:pt x="1266" y="2149"/>
                    <a:pt x="1496" y="1584"/>
                  </a:cubicBezTo>
                  <a:cubicBezTo>
                    <a:pt x="1706" y="1061"/>
                    <a:pt x="1455" y="496"/>
                    <a:pt x="1183" y="57"/>
                  </a:cubicBezTo>
                  <a:cubicBezTo>
                    <a:pt x="1154" y="17"/>
                    <a:pt x="1115" y="0"/>
                    <a:pt x="10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8" name="Google Shape;2948;p69"/>
            <p:cNvSpPr/>
            <p:nvPr/>
          </p:nvSpPr>
          <p:spPr>
            <a:xfrm>
              <a:off x="4629325" y="1983900"/>
              <a:ext cx="76475" cy="68450"/>
            </a:xfrm>
            <a:custGeom>
              <a:avLst/>
              <a:gdLst/>
              <a:ahLst/>
              <a:cxnLst/>
              <a:rect l="l" t="t" r="r" b="b"/>
              <a:pathLst>
                <a:path w="3059" h="2738" extrusionOk="0">
                  <a:moveTo>
                    <a:pt x="2019" y="1"/>
                  </a:moveTo>
                  <a:cubicBezTo>
                    <a:pt x="1858" y="1"/>
                    <a:pt x="1835" y="179"/>
                    <a:pt x="1908" y="326"/>
                  </a:cubicBezTo>
                  <a:cubicBezTo>
                    <a:pt x="2138" y="849"/>
                    <a:pt x="2431" y="1477"/>
                    <a:pt x="1929" y="1958"/>
                  </a:cubicBezTo>
                  <a:cubicBezTo>
                    <a:pt x="1740" y="2147"/>
                    <a:pt x="1594" y="2284"/>
                    <a:pt x="1408" y="2284"/>
                  </a:cubicBezTo>
                  <a:cubicBezTo>
                    <a:pt x="1306" y="2284"/>
                    <a:pt x="1191" y="2243"/>
                    <a:pt x="1050" y="2146"/>
                  </a:cubicBezTo>
                  <a:cubicBezTo>
                    <a:pt x="736" y="1958"/>
                    <a:pt x="548" y="1623"/>
                    <a:pt x="339" y="1330"/>
                  </a:cubicBezTo>
                  <a:cubicBezTo>
                    <a:pt x="294" y="1292"/>
                    <a:pt x="241" y="1275"/>
                    <a:pt x="193" y="1275"/>
                  </a:cubicBezTo>
                  <a:cubicBezTo>
                    <a:pt x="84" y="1275"/>
                    <a:pt x="1" y="1361"/>
                    <a:pt x="88" y="1477"/>
                  </a:cubicBezTo>
                  <a:cubicBezTo>
                    <a:pt x="318" y="1853"/>
                    <a:pt x="569" y="2314"/>
                    <a:pt x="966" y="2586"/>
                  </a:cubicBezTo>
                  <a:cubicBezTo>
                    <a:pt x="1118" y="2694"/>
                    <a:pt x="1268" y="2738"/>
                    <a:pt x="1415" y="2738"/>
                  </a:cubicBezTo>
                  <a:cubicBezTo>
                    <a:pt x="1693" y="2738"/>
                    <a:pt x="1962" y="2582"/>
                    <a:pt x="2222" y="2418"/>
                  </a:cubicBezTo>
                  <a:cubicBezTo>
                    <a:pt x="2933" y="1937"/>
                    <a:pt x="3059" y="242"/>
                    <a:pt x="2096" y="12"/>
                  </a:cubicBezTo>
                  <a:cubicBezTo>
                    <a:pt x="2068" y="4"/>
                    <a:pt x="2042" y="1"/>
                    <a:pt x="20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9" name="Google Shape;2949;p69"/>
            <p:cNvSpPr/>
            <p:nvPr/>
          </p:nvSpPr>
          <p:spPr>
            <a:xfrm>
              <a:off x="4641975" y="1937175"/>
              <a:ext cx="46050" cy="71675"/>
            </a:xfrm>
            <a:custGeom>
              <a:avLst/>
              <a:gdLst/>
              <a:ahLst/>
              <a:cxnLst/>
              <a:rect l="l" t="t" r="r" b="b"/>
              <a:pathLst>
                <a:path w="1842" h="2867" extrusionOk="0">
                  <a:moveTo>
                    <a:pt x="304" y="0"/>
                  </a:moveTo>
                  <a:cubicBezTo>
                    <a:pt x="131" y="0"/>
                    <a:pt x="1" y="212"/>
                    <a:pt x="146" y="375"/>
                  </a:cubicBezTo>
                  <a:cubicBezTo>
                    <a:pt x="690" y="981"/>
                    <a:pt x="1109" y="1776"/>
                    <a:pt x="690" y="2551"/>
                  </a:cubicBezTo>
                  <a:cubicBezTo>
                    <a:pt x="601" y="2714"/>
                    <a:pt x="744" y="2867"/>
                    <a:pt x="902" y="2867"/>
                  </a:cubicBezTo>
                  <a:cubicBezTo>
                    <a:pt x="967" y="2867"/>
                    <a:pt x="1033" y="2841"/>
                    <a:pt x="1088" y="2781"/>
                  </a:cubicBezTo>
                  <a:cubicBezTo>
                    <a:pt x="1841" y="1881"/>
                    <a:pt x="1172" y="772"/>
                    <a:pt x="460" y="61"/>
                  </a:cubicBezTo>
                  <a:cubicBezTo>
                    <a:pt x="408" y="18"/>
                    <a:pt x="354" y="0"/>
                    <a:pt x="30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0" name="Google Shape;2950;p69"/>
            <p:cNvSpPr/>
            <p:nvPr/>
          </p:nvSpPr>
          <p:spPr>
            <a:xfrm>
              <a:off x="4605875" y="2034525"/>
              <a:ext cx="112475" cy="118475"/>
            </a:xfrm>
            <a:custGeom>
              <a:avLst/>
              <a:gdLst/>
              <a:ahLst/>
              <a:cxnLst/>
              <a:rect l="l" t="t" r="r" b="b"/>
              <a:pathLst>
                <a:path w="4499" h="4739" extrusionOk="0">
                  <a:moveTo>
                    <a:pt x="1718" y="1"/>
                  </a:moveTo>
                  <a:cubicBezTo>
                    <a:pt x="1697" y="1"/>
                    <a:pt x="1675" y="6"/>
                    <a:pt x="1653" y="17"/>
                  </a:cubicBezTo>
                  <a:cubicBezTo>
                    <a:pt x="942" y="310"/>
                    <a:pt x="774" y="979"/>
                    <a:pt x="523" y="1649"/>
                  </a:cubicBezTo>
                  <a:cubicBezTo>
                    <a:pt x="251" y="2297"/>
                    <a:pt x="0" y="3218"/>
                    <a:pt x="314" y="3887"/>
                  </a:cubicBezTo>
                  <a:cubicBezTo>
                    <a:pt x="424" y="4123"/>
                    <a:pt x="562" y="4219"/>
                    <a:pt x="717" y="4219"/>
                  </a:cubicBezTo>
                  <a:cubicBezTo>
                    <a:pt x="1198" y="4219"/>
                    <a:pt x="1833" y="3286"/>
                    <a:pt x="2221" y="2726"/>
                  </a:cubicBezTo>
                  <a:lnTo>
                    <a:pt x="2221" y="2726"/>
                  </a:lnTo>
                  <a:cubicBezTo>
                    <a:pt x="2406" y="3527"/>
                    <a:pt x="2791" y="4738"/>
                    <a:pt x="3525" y="4738"/>
                  </a:cubicBezTo>
                  <a:cubicBezTo>
                    <a:pt x="3595" y="4738"/>
                    <a:pt x="3669" y="4727"/>
                    <a:pt x="3746" y="4704"/>
                  </a:cubicBezTo>
                  <a:cubicBezTo>
                    <a:pt x="4331" y="4515"/>
                    <a:pt x="4394" y="3762"/>
                    <a:pt x="4415" y="3239"/>
                  </a:cubicBezTo>
                  <a:cubicBezTo>
                    <a:pt x="4499" y="2297"/>
                    <a:pt x="4185" y="1544"/>
                    <a:pt x="3787" y="707"/>
                  </a:cubicBezTo>
                  <a:cubicBezTo>
                    <a:pt x="3737" y="605"/>
                    <a:pt x="3637" y="558"/>
                    <a:pt x="3543" y="558"/>
                  </a:cubicBezTo>
                  <a:cubicBezTo>
                    <a:pt x="3405" y="558"/>
                    <a:pt x="3277" y="659"/>
                    <a:pt x="3327" y="833"/>
                  </a:cubicBezTo>
                  <a:cubicBezTo>
                    <a:pt x="3474" y="1439"/>
                    <a:pt x="3850" y="1983"/>
                    <a:pt x="3892" y="2611"/>
                  </a:cubicBezTo>
                  <a:cubicBezTo>
                    <a:pt x="3955" y="3071"/>
                    <a:pt x="3871" y="3595"/>
                    <a:pt x="3767" y="4055"/>
                  </a:cubicBezTo>
                  <a:cubicBezTo>
                    <a:pt x="3729" y="4188"/>
                    <a:pt x="3672" y="4242"/>
                    <a:pt x="3605" y="4242"/>
                  </a:cubicBezTo>
                  <a:cubicBezTo>
                    <a:pt x="3336" y="4242"/>
                    <a:pt x="2900" y="3377"/>
                    <a:pt x="2867" y="3343"/>
                  </a:cubicBezTo>
                  <a:cubicBezTo>
                    <a:pt x="2741" y="3051"/>
                    <a:pt x="2553" y="2611"/>
                    <a:pt x="2595" y="2276"/>
                  </a:cubicBezTo>
                  <a:cubicBezTo>
                    <a:pt x="2612" y="2137"/>
                    <a:pt x="2500" y="1984"/>
                    <a:pt x="2365" y="1984"/>
                  </a:cubicBezTo>
                  <a:cubicBezTo>
                    <a:pt x="2338" y="1984"/>
                    <a:pt x="2309" y="1990"/>
                    <a:pt x="2281" y="2004"/>
                  </a:cubicBezTo>
                  <a:cubicBezTo>
                    <a:pt x="1674" y="2276"/>
                    <a:pt x="1360" y="3051"/>
                    <a:pt x="921" y="3532"/>
                  </a:cubicBezTo>
                  <a:cubicBezTo>
                    <a:pt x="906" y="3544"/>
                    <a:pt x="893" y="3550"/>
                    <a:pt x="881" y="3550"/>
                  </a:cubicBezTo>
                  <a:cubicBezTo>
                    <a:pt x="757" y="3550"/>
                    <a:pt x="754" y="2942"/>
                    <a:pt x="754" y="2925"/>
                  </a:cubicBezTo>
                  <a:lnTo>
                    <a:pt x="754" y="2925"/>
                  </a:lnTo>
                  <a:cubicBezTo>
                    <a:pt x="774" y="2548"/>
                    <a:pt x="879" y="2214"/>
                    <a:pt x="984" y="1858"/>
                  </a:cubicBezTo>
                  <a:cubicBezTo>
                    <a:pt x="1151" y="1335"/>
                    <a:pt x="1402" y="644"/>
                    <a:pt x="1821" y="330"/>
                  </a:cubicBezTo>
                  <a:cubicBezTo>
                    <a:pt x="1985" y="221"/>
                    <a:pt x="1863" y="1"/>
                    <a:pt x="171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1" name="Google Shape;2951;p69"/>
            <p:cNvSpPr/>
            <p:nvPr/>
          </p:nvSpPr>
          <p:spPr>
            <a:xfrm>
              <a:off x="5107350" y="1651050"/>
              <a:ext cx="56150" cy="155500"/>
            </a:xfrm>
            <a:custGeom>
              <a:avLst/>
              <a:gdLst/>
              <a:ahLst/>
              <a:cxnLst/>
              <a:rect l="l" t="t" r="r" b="b"/>
              <a:pathLst>
                <a:path w="2246" h="6220" extrusionOk="0">
                  <a:moveTo>
                    <a:pt x="299" y="0"/>
                  </a:moveTo>
                  <a:cubicBezTo>
                    <a:pt x="215" y="0"/>
                    <a:pt x="127" y="69"/>
                    <a:pt x="153" y="186"/>
                  </a:cubicBezTo>
                  <a:cubicBezTo>
                    <a:pt x="781" y="1923"/>
                    <a:pt x="1430" y="4266"/>
                    <a:pt x="133" y="5856"/>
                  </a:cubicBezTo>
                  <a:cubicBezTo>
                    <a:pt x="0" y="6005"/>
                    <a:pt x="104" y="6220"/>
                    <a:pt x="256" y="6220"/>
                  </a:cubicBezTo>
                  <a:cubicBezTo>
                    <a:pt x="296" y="6220"/>
                    <a:pt x="340" y="6205"/>
                    <a:pt x="384" y="6170"/>
                  </a:cubicBezTo>
                  <a:cubicBezTo>
                    <a:pt x="2246" y="4998"/>
                    <a:pt x="1011" y="1525"/>
                    <a:pt x="426" y="81"/>
                  </a:cubicBezTo>
                  <a:cubicBezTo>
                    <a:pt x="402" y="26"/>
                    <a:pt x="351" y="0"/>
                    <a:pt x="29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2" name="Google Shape;2952;p69"/>
            <p:cNvSpPr/>
            <p:nvPr/>
          </p:nvSpPr>
          <p:spPr>
            <a:xfrm>
              <a:off x="5088150" y="1766450"/>
              <a:ext cx="35700" cy="34000"/>
            </a:xfrm>
            <a:custGeom>
              <a:avLst/>
              <a:gdLst/>
              <a:ahLst/>
              <a:cxnLst/>
              <a:rect l="l" t="t" r="r" b="b"/>
              <a:pathLst>
                <a:path w="1428" h="1360" extrusionOk="0">
                  <a:moveTo>
                    <a:pt x="260" y="0"/>
                  </a:moveTo>
                  <a:cubicBezTo>
                    <a:pt x="186" y="0"/>
                    <a:pt x="114" y="42"/>
                    <a:pt x="85" y="131"/>
                  </a:cubicBezTo>
                  <a:cubicBezTo>
                    <a:pt x="1" y="508"/>
                    <a:pt x="168" y="885"/>
                    <a:pt x="419" y="1178"/>
                  </a:cubicBezTo>
                  <a:cubicBezTo>
                    <a:pt x="545" y="1303"/>
                    <a:pt x="694" y="1360"/>
                    <a:pt x="842" y="1360"/>
                  </a:cubicBezTo>
                  <a:cubicBezTo>
                    <a:pt x="1037" y="1360"/>
                    <a:pt x="1230" y="1261"/>
                    <a:pt x="1361" y="1094"/>
                  </a:cubicBezTo>
                  <a:cubicBezTo>
                    <a:pt x="1428" y="994"/>
                    <a:pt x="1362" y="854"/>
                    <a:pt x="1268" y="854"/>
                  </a:cubicBezTo>
                  <a:cubicBezTo>
                    <a:pt x="1245" y="854"/>
                    <a:pt x="1219" y="863"/>
                    <a:pt x="1194" y="885"/>
                  </a:cubicBezTo>
                  <a:cubicBezTo>
                    <a:pt x="1112" y="950"/>
                    <a:pt x="1030" y="1003"/>
                    <a:pt x="929" y="1003"/>
                  </a:cubicBezTo>
                  <a:cubicBezTo>
                    <a:pt x="900" y="1003"/>
                    <a:pt x="870" y="998"/>
                    <a:pt x="838" y="989"/>
                  </a:cubicBezTo>
                  <a:cubicBezTo>
                    <a:pt x="775" y="926"/>
                    <a:pt x="691" y="822"/>
                    <a:pt x="670" y="759"/>
                  </a:cubicBezTo>
                  <a:cubicBezTo>
                    <a:pt x="566" y="571"/>
                    <a:pt x="503" y="362"/>
                    <a:pt x="461" y="152"/>
                  </a:cubicBezTo>
                  <a:cubicBezTo>
                    <a:pt x="428" y="53"/>
                    <a:pt x="342" y="0"/>
                    <a:pt x="26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3" name="Google Shape;2953;p69"/>
            <p:cNvSpPr/>
            <p:nvPr/>
          </p:nvSpPr>
          <p:spPr>
            <a:xfrm>
              <a:off x="5062150" y="1797150"/>
              <a:ext cx="57625" cy="26875"/>
            </a:xfrm>
            <a:custGeom>
              <a:avLst/>
              <a:gdLst/>
              <a:ahLst/>
              <a:cxnLst/>
              <a:rect l="l" t="t" r="r" b="b"/>
              <a:pathLst>
                <a:path w="2305" h="1075" extrusionOk="0">
                  <a:moveTo>
                    <a:pt x="2094" y="1"/>
                  </a:moveTo>
                  <a:cubicBezTo>
                    <a:pt x="2045" y="1"/>
                    <a:pt x="1995" y="22"/>
                    <a:pt x="1961" y="75"/>
                  </a:cubicBezTo>
                  <a:cubicBezTo>
                    <a:pt x="1753" y="406"/>
                    <a:pt x="1423" y="636"/>
                    <a:pt x="1097" y="636"/>
                  </a:cubicBezTo>
                  <a:cubicBezTo>
                    <a:pt x="866" y="636"/>
                    <a:pt x="637" y="520"/>
                    <a:pt x="455" y="242"/>
                  </a:cubicBezTo>
                  <a:cubicBezTo>
                    <a:pt x="408" y="188"/>
                    <a:pt x="341" y="165"/>
                    <a:pt x="275" y="165"/>
                  </a:cubicBezTo>
                  <a:cubicBezTo>
                    <a:pt x="136" y="165"/>
                    <a:pt x="1" y="268"/>
                    <a:pt x="57" y="410"/>
                  </a:cubicBezTo>
                  <a:cubicBezTo>
                    <a:pt x="255" y="877"/>
                    <a:pt x="607" y="1074"/>
                    <a:pt x="977" y="1074"/>
                  </a:cubicBezTo>
                  <a:cubicBezTo>
                    <a:pt x="1470" y="1074"/>
                    <a:pt x="1995" y="726"/>
                    <a:pt x="2234" y="201"/>
                  </a:cubicBezTo>
                  <a:cubicBezTo>
                    <a:pt x="2305" y="101"/>
                    <a:pt x="2201" y="1"/>
                    <a:pt x="209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4" name="Google Shape;2954;p69"/>
            <p:cNvSpPr/>
            <p:nvPr/>
          </p:nvSpPr>
          <p:spPr>
            <a:xfrm>
              <a:off x="5093400" y="1802275"/>
              <a:ext cx="56725" cy="89975"/>
            </a:xfrm>
            <a:custGeom>
              <a:avLst/>
              <a:gdLst/>
              <a:ahLst/>
              <a:cxnLst/>
              <a:rect l="l" t="t" r="r" b="b"/>
              <a:pathLst>
                <a:path w="2269" h="3599" extrusionOk="0">
                  <a:moveTo>
                    <a:pt x="435" y="1"/>
                  </a:moveTo>
                  <a:cubicBezTo>
                    <a:pt x="374" y="1"/>
                    <a:pt x="316" y="30"/>
                    <a:pt x="293" y="100"/>
                  </a:cubicBezTo>
                  <a:cubicBezTo>
                    <a:pt x="0" y="1021"/>
                    <a:pt x="188" y="1670"/>
                    <a:pt x="502" y="2527"/>
                  </a:cubicBezTo>
                  <a:cubicBezTo>
                    <a:pt x="676" y="3063"/>
                    <a:pt x="1027" y="3598"/>
                    <a:pt x="1520" y="3598"/>
                  </a:cubicBezTo>
                  <a:cubicBezTo>
                    <a:pt x="1682" y="3598"/>
                    <a:pt x="1859" y="3541"/>
                    <a:pt x="2051" y="3406"/>
                  </a:cubicBezTo>
                  <a:cubicBezTo>
                    <a:pt x="2269" y="3242"/>
                    <a:pt x="2076" y="2968"/>
                    <a:pt x="1870" y="2968"/>
                  </a:cubicBezTo>
                  <a:cubicBezTo>
                    <a:pt x="1840" y="2968"/>
                    <a:pt x="1809" y="2974"/>
                    <a:pt x="1779" y="2988"/>
                  </a:cubicBezTo>
                  <a:cubicBezTo>
                    <a:pt x="1730" y="3004"/>
                    <a:pt x="1683" y="3011"/>
                    <a:pt x="1639" y="3011"/>
                  </a:cubicBezTo>
                  <a:cubicBezTo>
                    <a:pt x="1289" y="3011"/>
                    <a:pt x="1093" y="2534"/>
                    <a:pt x="963" y="2255"/>
                  </a:cubicBezTo>
                  <a:cubicBezTo>
                    <a:pt x="649" y="1544"/>
                    <a:pt x="419" y="1021"/>
                    <a:pt x="628" y="205"/>
                  </a:cubicBezTo>
                  <a:cubicBezTo>
                    <a:pt x="654" y="86"/>
                    <a:pt x="540" y="1"/>
                    <a:pt x="4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5" name="Google Shape;2955;p69"/>
            <p:cNvSpPr/>
            <p:nvPr/>
          </p:nvSpPr>
          <p:spPr>
            <a:xfrm>
              <a:off x="5122625" y="1785875"/>
              <a:ext cx="50825" cy="115775"/>
            </a:xfrm>
            <a:custGeom>
              <a:avLst/>
              <a:gdLst/>
              <a:ahLst/>
              <a:cxnLst/>
              <a:rect l="l" t="t" r="r" b="b"/>
              <a:pathLst>
                <a:path w="2033" h="4631" extrusionOk="0">
                  <a:moveTo>
                    <a:pt x="295" y="1"/>
                  </a:moveTo>
                  <a:cubicBezTo>
                    <a:pt x="152" y="1"/>
                    <a:pt x="0" y="189"/>
                    <a:pt x="149" y="338"/>
                  </a:cubicBezTo>
                  <a:cubicBezTo>
                    <a:pt x="798" y="1070"/>
                    <a:pt x="1216" y="2033"/>
                    <a:pt x="1216" y="3037"/>
                  </a:cubicBezTo>
                  <a:cubicBezTo>
                    <a:pt x="1216" y="3393"/>
                    <a:pt x="882" y="4062"/>
                    <a:pt x="484" y="4062"/>
                  </a:cubicBezTo>
                  <a:cubicBezTo>
                    <a:pt x="296" y="4062"/>
                    <a:pt x="254" y="4271"/>
                    <a:pt x="338" y="4397"/>
                  </a:cubicBezTo>
                  <a:cubicBezTo>
                    <a:pt x="463" y="4563"/>
                    <a:pt x="592" y="4630"/>
                    <a:pt x="719" y="4630"/>
                  </a:cubicBezTo>
                  <a:cubicBezTo>
                    <a:pt x="1185" y="4630"/>
                    <a:pt x="1620" y="3713"/>
                    <a:pt x="1719" y="3351"/>
                  </a:cubicBezTo>
                  <a:cubicBezTo>
                    <a:pt x="2032" y="2242"/>
                    <a:pt x="1154" y="819"/>
                    <a:pt x="400" y="45"/>
                  </a:cubicBezTo>
                  <a:cubicBezTo>
                    <a:pt x="370" y="14"/>
                    <a:pt x="333" y="1"/>
                    <a:pt x="29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6" name="Google Shape;2956;p69"/>
            <p:cNvSpPr/>
            <p:nvPr/>
          </p:nvSpPr>
          <p:spPr>
            <a:xfrm>
              <a:off x="5058350" y="1831100"/>
              <a:ext cx="82825" cy="64175"/>
            </a:xfrm>
            <a:custGeom>
              <a:avLst/>
              <a:gdLst/>
              <a:ahLst/>
              <a:cxnLst/>
              <a:rect l="l" t="t" r="r" b="b"/>
              <a:pathLst>
                <a:path w="3313" h="2567" extrusionOk="0">
                  <a:moveTo>
                    <a:pt x="230" y="1"/>
                  </a:moveTo>
                  <a:cubicBezTo>
                    <a:pt x="117" y="1"/>
                    <a:pt x="0" y="80"/>
                    <a:pt x="0" y="224"/>
                  </a:cubicBezTo>
                  <a:cubicBezTo>
                    <a:pt x="17" y="1507"/>
                    <a:pt x="1098" y="2567"/>
                    <a:pt x="2304" y="2567"/>
                  </a:cubicBezTo>
                  <a:cubicBezTo>
                    <a:pt x="2572" y="2567"/>
                    <a:pt x="2847" y="2514"/>
                    <a:pt x="3118" y="2400"/>
                  </a:cubicBezTo>
                  <a:cubicBezTo>
                    <a:pt x="3312" y="2322"/>
                    <a:pt x="3200" y="2081"/>
                    <a:pt x="3048" y="2081"/>
                  </a:cubicBezTo>
                  <a:cubicBezTo>
                    <a:pt x="3037" y="2081"/>
                    <a:pt x="3025" y="2083"/>
                    <a:pt x="3013" y="2086"/>
                  </a:cubicBezTo>
                  <a:cubicBezTo>
                    <a:pt x="2827" y="2149"/>
                    <a:pt x="2641" y="2178"/>
                    <a:pt x="2458" y="2178"/>
                  </a:cubicBezTo>
                  <a:cubicBezTo>
                    <a:pt x="1432" y="2178"/>
                    <a:pt x="528" y="1251"/>
                    <a:pt x="440" y="203"/>
                  </a:cubicBezTo>
                  <a:cubicBezTo>
                    <a:pt x="430" y="64"/>
                    <a:pt x="331" y="1"/>
                    <a:pt x="23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7" name="Google Shape;2957;p69"/>
            <p:cNvSpPr/>
            <p:nvPr/>
          </p:nvSpPr>
          <p:spPr>
            <a:xfrm>
              <a:off x="5078750" y="1879525"/>
              <a:ext cx="66875" cy="72150"/>
            </a:xfrm>
            <a:custGeom>
              <a:avLst/>
              <a:gdLst/>
              <a:ahLst/>
              <a:cxnLst/>
              <a:rect l="l" t="t" r="r" b="b"/>
              <a:pathLst>
                <a:path w="2675" h="2886" extrusionOk="0">
                  <a:moveTo>
                    <a:pt x="828" y="1"/>
                  </a:moveTo>
                  <a:cubicBezTo>
                    <a:pt x="799" y="1"/>
                    <a:pt x="772" y="14"/>
                    <a:pt x="753" y="44"/>
                  </a:cubicBezTo>
                  <a:cubicBezTo>
                    <a:pt x="523" y="358"/>
                    <a:pt x="251" y="651"/>
                    <a:pt x="126" y="1007"/>
                  </a:cubicBezTo>
                  <a:cubicBezTo>
                    <a:pt x="0" y="1404"/>
                    <a:pt x="230" y="1906"/>
                    <a:pt x="377" y="2241"/>
                  </a:cubicBezTo>
                  <a:cubicBezTo>
                    <a:pt x="605" y="2697"/>
                    <a:pt x="1006" y="2886"/>
                    <a:pt x="1429" y="2886"/>
                  </a:cubicBezTo>
                  <a:cubicBezTo>
                    <a:pt x="1783" y="2886"/>
                    <a:pt x="2153" y="2753"/>
                    <a:pt x="2448" y="2534"/>
                  </a:cubicBezTo>
                  <a:cubicBezTo>
                    <a:pt x="2675" y="2360"/>
                    <a:pt x="2466" y="2055"/>
                    <a:pt x="2244" y="2055"/>
                  </a:cubicBezTo>
                  <a:cubicBezTo>
                    <a:pt x="2200" y="2055"/>
                    <a:pt x="2155" y="2067"/>
                    <a:pt x="2114" y="2095"/>
                  </a:cubicBezTo>
                  <a:cubicBezTo>
                    <a:pt x="1898" y="2227"/>
                    <a:pt x="1676" y="2298"/>
                    <a:pt x="1467" y="2298"/>
                  </a:cubicBezTo>
                  <a:cubicBezTo>
                    <a:pt x="1148" y="2298"/>
                    <a:pt x="859" y="2135"/>
                    <a:pt x="670" y="1781"/>
                  </a:cubicBezTo>
                  <a:cubicBezTo>
                    <a:pt x="544" y="1488"/>
                    <a:pt x="356" y="1258"/>
                    <a:pt x="481" y="902"/>
                  </a:cubicBezTo>
                  <a:cubicBezTo>
                    <a:pt x="565" y="651"/>
                    <a:pt x="774" y="379"/>
                    <a:pt x="942" y="149"/>
                  </a:cubicBezTo>
                  <a:cubicBezTo>
                    <a:pt x="971" y="75"/>
                    <a:pt x="896" y="1"/>
                    <a:pt x="82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8" name="Google Shape;2958;p69"/>
            <p:cNvSpPr/>
            <p:nvPr/>
          </p:nvSpPr>
          <p:spPr>
            <a:xfrm>
              <a:off x="5129000" y="1887875"/>
              <a:ext cx="19350" cy="60725"/>
            </a:xfrm>
            <a:custGeom>
              <a:avLst/>
              <a:gdLst/>
              <a:ahLst/>
              <a:cxnLst/>
              <a:rect l="l" t="t" r="r" b="b"/>
              <a:pathLst>
                <a:path w="774" h="2429" extrusionOk="0">
                  <a:moveTo>
                    <a:pt x="236" y="1"/>
                  </a:moveTo>
                  <a:cubicBezTo>
                    <a:pt x="101" y="1"/>
                    <a:pt x="1" y="211"/>
                    <a:pt x="124" y="317"/>
                  </a:cubicBezTo>
                  <a:cubicBezTo>
                    <a:pt x="731" y="819"/>
                    <a:pt x="20" y="1677"/>
                    <a:pt x="208" y="2284"/>
                  </a:cubicBezTo>
                  <a:cubicBezTo>
                    <a:pt x="231" y="2375"/>
                    <a:pt x="328" y="2429"/>
                    <a:pt x="425" y="2429"/>
                  </a:cubicBezTo>
                  <a:cubicBezTo>
                    <a:pt x="507" y="2429"/>
                    <a:pt x="588" y="2391"/>
                    <a:pt x="627" y="2305"/>
                  </a:cubicBezTo>
                  <a:cubicBezTo>
                    <a:pt x="752" y="1970"/>
                    <a:pt x="752" y="1489"/>
                    <a:pt x="752" y="1091"/>
                  </a:cubicBezTo>
                  <a:cubicBezTo>
                    <a:pt x="773" y="673"/>
                    <a:pt x="648" y="296"/>
                    <a:pt x="313" y="24"/>
                  </a:cubicBezTo>
                  <a:cubicBezTo>
                    <a:pt x="287" y="8"/>
                    <a:pt x="261" y="1"/>
                    <a:pt x="23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9" name="Google Shape;2959;p69"/>
            <p:cNvSpPr/>
            <p:nvPr/>
          </p:nvSpPr>
          <p:spPr>
            <a:xfrm>
              <a:off x="5129225" y="1877975"/>
              <a:ext cx="49975" cy="79100"/>
            </a:xfrm>
            <a:custGeom>
              <a:avLst/>
              <a:gdLst/>
              <a:ahLst/>
              <a:cxnLst/>
              <a:rect l="l" t="t" r="r" b="b"/>
              <a:pathLst>
                <a:path w="1999" h="3164" extrusionOk="0">
                  <a:moveTo>
                    <a:pt x="1229" y="0"/>
                  </a:moveTo>
                  <a:cubicBezTo>
                    <a:pt x="1137" y="0"/>
                    <a:pt x="1032" y="76"/>
                    <a:pt x="1057" y="190"/>
                  </a:cubicBezTo>
                  <a:cubicBezTo>
                    <a:pt x="1141" y="483"/>
                    <a:pt x="1224" y="734"/>
                    <a:pt x="1266" y="1048"/>
                  </a:cubicBezTo>
                  <a:cubicBezTo>
                    <a:pt x="1287" y="1257"/>
                    <a:pt x="1392" y="1906"/>
                    <a:pt x="1203" y="2094"/>
                  </a:cubicBezTo>
                  <a:cubicBezTo>
                    <a:pt x="1090" y="2189"/>
                    <a:pt x="580" y="2697"/>
                    <a:pt x="361" y="2697"/>
                  </a:cubicBezTo>
                  <a:cubicBezTo>
                    <a:pt x="339" y="2697"/>
                    <a:pt x="319" y="2691"/>
                    <a:pt x="304" y="2680"/>
                  </a:cubicBezTo>
                  <a:cubicBezTo>
                    <a:pt x="267" y="2643"/>
                    <a:pt x="228" y="2627"/>
                    <a:pt x="192" y="2627"/>
                  </a:cubicBezTo>
                  <a:cubicBezTo>
                    <a:pt x="86" y="2627"/>
                    <a:pt x="0" y="2764"/>
                    <a:pt x="32" y="2889"/>
                  </a:cubicBezTo>
                  <a:cubicBezTo>
                    <a:pt x="113" y="3089"/>
                    <a:pt x="239" y="3164"/>
                    <a:pt x="383" y="3164"/>
                  </a:cubicBezTo>
                  <a:cubicBezTo>
                    <a:pt x="722" y="3164"/>
                    <a:pt x="1159" y="2751"/>
                    <a:pt x="1350" y="2575"/>
                  </a:cubicBezTo>
                  <a:cubicBezTo>
                    <a:pt x="1999" y="1947"/>
                    <a:pt x="1601" y="838"/>
                    <a:pt x="1350" y="106"/>
                  </a:cubicBezTo>
                  <a:cubicBezTo>
                    <a:pt x="1342" y="32"/>
                    <a:pt x="1288" y="0"/>
                    <a:pt x="12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0" name="Google Shape;2960;p69"/>
            <p:cNvSpPr/>
            <p:nvPr/>
          </p:nvSpPr>
          <p:spPr>
            <a:xfrm>
              <a:off x="5093400" y="1934525"/>
              <a:ext cx="55450" cy="71175"/>
            </a:xfrm>
            <a:custGeom>
              <a:avLst/>
              <a:gdLst/>
              <a:ahLst/>
              <a:cxnLst/>
              <a:rect l="l" t="t" r="r" b="b"/>
              <a:pathLst>
                <a:path w="2218" h="2847" extrusionOk="0">
                  <a:moveTo>
                    <a:pt x="831" y="1"/>
                  </a:moveTo>
                  <a:cubicBezTo>
                    <a:pt x="786" y="1"/>
                    <a:pt x="740" y="19"/>
                    <a:pt x="711" y="62"/>
                  </a:cubicBezTo>
                  <a:cubicBezTo>
                    <a:pt x="565" y="460"/>
                    <a:pt x="251" y="794"/>
                    <a:pt x="105" y="1213"/>
                  </a:cubicBezTo>
                  <a:cubicBezTo>
                    <a:pt x="0" y="1631"/>
                    <a:pt x="105" y="2071"/>
                    <a:pt x="377" y="2426"/>
                  </a:cubicBezTo>
                  <a:cubicBezTo>
                    <a:pt x="586" y="2712"/>
                    <a:pt x="887" y="2846"/>
                    <a:pt x="1186" y="2846"/>
                  </a:cubicBezTo>
                  <a:cubicBezTo>
                    <a:pt x="1543" y="2846"/>
                    <a:pt x="1899" y="2654"/>
                    <a:pt x="2092" y="2301"/>
                  </a:cubicBezTo>
                  <a:cubicBezTo>
                    <a:pt x="2218" y="2082"/>
                    <a:pt x="2015" y="1862"/>
                    <a:pt x="1817" y="1862"/>
                  </a:cubicBezTo>
                  <a:cubicBezTo>
                    <a:pt x="1751" y="1862"/>
                    <a:pt x="1685" y="1887"/>
                    <a:pt x="1632" y="1945"/>
                  </a:cubicBezTo>
                  <a:cubicBezTo>
                    <a:pt x="1477" y="2100"/>
                    <a:pt x="1325" y="2167"/>
                    <a:pt x="1183" y="2167"/>
                  </a:cubicBezTo>
                  <a:cubicBezTo>
                    <a:pt x="924" y="2167"/>
                    <a:pt x="700" y="1943"/>
                    <a:pt x="565" y="1631"/>
                  </a:cubicBezTo>
                  <a:cubicBezTo>
                    <a:pt x="377" y="1213"/>
                    <a:pt x="837" y="564"/>
                    <a:pt x="984" y="167"/>
                  </a:cubicBezTo>
                  <a:cubicBezTo>
                    <a:pt x="1011" y="70"/>
                    <a:pt x="920" y="1"/>
                    <a:pt x="83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1" name="Google Shape;2961;p69"/>
            <p:cNvSpPr/>
            <p:nvPr/>
          </p:nvSpPr>
          <p:spPr>
            <a:xfrm>
              <a:off x="5135225" y="1944375"/>
              <a:ext cx="28275" cy="49350"/>
            </a:xfrm>
            <a:custGeom>
              <a:avLst/>
              <a:gdLst/>
              <a:ahLst/>
              <a:cxnLst/>
              <a:rect l="l" t="t" r="r" b="b"/>
              <a:pathLst>
                <a:path w="1131" h="1974" extrusionOk="0">
                  <a:moveTo>
                    <a:pt x="798" y="0"/>
                  </a:moveTo>
                  <a:cubicBezTo>
                    <a:pt x="701" y="0"/>
                    <a:pt x="607" y="91"/>
                    <a:pt x="650" y="191"/>
                  </a:cubicBezTo>
                  <a:cubicBezTo>
                    <a:pt x="984" y="819"/>
                    <a:pt x="1" y="1195"/>
                    <a:pt x="210" y="1823"/>
                  </a:cubicBezTo>
                  <a:cubicBezTo>
                    <a:pt x="247" y="1909"/>
                    <a:pt x="342" y="1974"/>
                    <a:pt x="431" y="1974"/>
                  </a:cubicBezTo>
                  <a:cubicBezTo>
                    <a:pt x="493" y="1974"/>
                    <a:pt x="552" y="1942"/>
                    <a:pt x="587" y="1865"/>
                  </a:cubicBezTo>
                  <a:cubicBezTo>
                    <a:pt x="650" y="1677"/>
                    <a:pt x="712" y="1509"/>
                    <a:pt x="796" y="1321"/>
                  </a:cubicBezTo>
                  <a:cubicBezTo>
                    <a:pt x="859" y="1195"/>
                    <a:pt x="943" y="1028"/>
                    <a:pt x="1005" y="903"/>
                  </a:cubicBezTo>
                  <a:cubicBezTo>
                    <a:pt x="1131" y="610"/>
                    <a:pt x="1110" y="359"/>
                    <a:pt x="922" y="66"/>
                  </a:cubicBezTo>
                  <a:cubicBezTo>
                    <a:pt x="889" y="19"/>
                    <a:pt x="843" y="0"/>
                    <a:pt x="79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2" name="Google Shape;2962;p69"/>
            <p:cNvSpPr/>
            <p:nvPr/>
          </p:nvSpPr>
          <p:spPr>
            <a:xfrm>
              <a:off x="5106475" y="1999650"/>
              <a:ext cx="41350" cy="107275"/>
            </a:xfrm>
            <a:custGeom>
              <a:avLst/>
              <a:gdLst/>
              <a:ahLst/>
              <a:cxnLst/>
              <a:rect l="l" t="t" r="r" b="b"/>
              <a:pathLst>
                <a:path w="1654" h="4291" extrusionOk="0">
                  <a:moveTo>
                    <a:pt x="523" y="1"/>
                  </a:moveTo>
                  <a:cubicBezTo>
                    <a:pt x="460" y="1"/>
                    <a:pt x="394" y="35"/>
                    <a:pt x="377" y="114"/>
                  </a:cubicBezTo>
                  <a:cubicBezTo>
                    <a:pt x="105" y="1056"/>
                    <a:pt x="0" y="1809"/>
                    <a:pt x="84" y="2751"/>
                  </a:cubicBezTo>
                  <a:cubicBezTo>
                    <a:pt x="105" y="3190"/>
                    <a:pt x="147" y="4027"/>
                    <a:pt x="607" y="4257"/>
                  </a:cubicBezTo>
                  <a:cubicBezTo>
                    <a:pt x="648" y="4281"/>
                    <a:pt x="690" y="4291"/>
                    <a:pt x="732" y="4291"/>
                  </a:cubicBezTo>
                  <a:cubicBezTo>
                    <a:pt x="840" y="4291"/>
                    <a:pt x="944" y="4222"/>
                    <a:pt x="1005" y="4132"/>
                  </a:cubicBezTo>
                  <a:cubicBezTo>
                    <a:pt x="1444" y="3420"/>
                    <a:pt x="1653" y="2583"/>
                    <a:pt x="1486" y="1746"/>
                  </a:cubicBezTo>
                  <a:cubicBezTo>
                    <a:pt x="1474" y="1664"/>
                    <a:pt x="1390" y="1608"/>
                    <a:pt x="1307" y="1608"/>
                  </a:cubicBezTo>
                  <a:cubicBezTo>
                    <a:pt x="1242" y="1608"/>
                    <a:pt x="1179" y="1643"/>
                    <a:pt x="1151" y="1725"/>
                  </a:cubicBezTo>
                  <a:cubicBezTo>
                    <a:pt x="1004" y="2315"/>
                    <a:pt x="895" y="2878"/>
                    <a:pt x="664" y="3426"/>
                  </a:cubicBezTo>
                  <a:lnTo>
                    <a:pt x="664" y="3426"/>
                  </a:lnTo>
                  <a:cubicBezTo>
                    <a:pt x="580" y="3126"/>
                    <a:pt x="544" y="2700"/>
                    <a:pt x="544" y="2562"/>
                  </a:cubicBezTo>
                  <a:cubicBezTo>
                    <a:pt x="523" y="2207"/>
                    <a:pt x="440" y="1872"/>
                    <a:pt x="440" y="1516"/>
                  </a:cubicBezTo>
                  <a:cubicBezTo>
                    <a:pt x="481" y="1077"/>
                    <a:pt x="586" y="637"/>
                    <a:pt x="649" y="177"/>
                  </a:cubicBezTo>
                  <a:cubicBezTo>
                    <a:pt x="697" y="68"/>
                    <a:pt x="612" y="1"/>
                    <a:pt x="52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3" name="Google Shape;2963;p69"/>
            <p:cNvSpPr/>
            <p:nvPr/>
          </p:nvSpPr>
          <p:spPr>
            <a:xfrm>
              <a:off x="5136700" y="1981600"/>
              <a:ext cx="75450" cy="123525"/>
            </a:xfrm>
            <a:custGeom>
              <a:avLst/>
              <a:gdLst/>
              <a:ahLst/>
              <a:cxnLst/>
              <a:rect l="l" t="t" r="r" b="b"/>
              <a:pathLst>
                <a:path w="3018" h="4941" extrusionOk="0">
                  <a:moveTo>
                    <a:pt x="1130" y="0"/>
                  </a:moveTo>
                  <a:cubicBezTo>
                    <a:pt x="984" y="0"/>
                    <a:pt x="840" y="90"/>
                    <a:pt x="863" y="271"/>
                  </a:cubicBezTo>
                  <a:cubicBezTo>
                    <a:pt x="1030" y="1673"/>
                    <a:pt x="2829" y="2761"/>
                    <a:pt x="2348" y="4226"/>
                  </a:cubicBezTo>
                  <a:cubicBezTo>
                    <a:pt x="2290" y="4400"/>
                    <a:pt x="2197" y="4469"/>
                    <a:pt x="2087" y="4469"/>
                  </a:cubicBezTo>
                  <a:cubicBezTo>
                    <a:pt x="1720" y="4469"/>
                    <a:pt x="1159" y="3708"/>
                    <a:pt x="1030" y="3515"/>
                  </a:cubicBezTo>
                  <a:cubicBezTo>
                    <a:pt x="758" y="3180"/>
                    <a:pt x="528" y="2761"/>
                    <a:pt x="214" y="2447"/>
                  </a:cubicBezTo>
                  <a:cubicBezTo>
                    <a:pt x="186" y="2419"/>
                    <a:pt x="156" y="2408"/>
                    <a:pt x="129" y="2408"/>
                  </a:cubicBezTo>
                  <a:cubicBezTo>
                    <a:pt x="55" y="2408"/>
                    <a:pt x="1" y="2491"/>
                    <a:pt x="47" y="2552"/>
                  </a:cubicBezTo>
                  <a:cubicBezTo>
                    <a:pt x="421" y="3001"/>
                    <a:pt x="1247" y="4940"/>
                    <a:pt x="2091" y="4940"/>
                  </a:cubicBezTo>
                  <a:cubicBezTo>
                    <a:pt x="2191" y="4940"/>
                    <a:pt x="2291" y="4913"/>
                    <a:pt x="2390" y="4854"/>
                  </a:cubicBezTo>
                  <a:cubicBezTo>
                    <a:pt x="2955" y="4519"/>
                    <a:pt x="3018" y="3640"/>
                    <a:pt x="2829" y="3096"/>
                  </a:cubicBezTo>
                  <a:cubicBezTo>
                    <a:pt x="2495" y="2092"/>
                    <a:pt x="1700" y="1276"/>
                    <a:pt x="1407" y="188"/>
                  </a:cubicBezTo>
                  <a:cubicBezTo>
                    <a:pt x="1378" y="63"/>
                    <a:pt x="1253" y="0"/>
                    <a:pt x="113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4" name="Google Shape;2964;p69"/>
            <p:cNvSpPr/>
            <p:nvPr/>
          </p:nvSpPr>
          <p:spPr>
            <a:xfrm>
              <a:off x="4728800" y="1634100"/>
              <a:ext cx="28275" cy="77225"/>
            </a:xfrm>
            <a:custGeom>
              <a:avLst/>
              <a:gdLst/>
              <a:ahLst/>
              <a:cxnLst/>
              <a:rect l="l" t="t" r="r" b="b"/>
              <a:pathLst>
                <a:path w="1131" h="3089" extrusionOk="0">
                  <a:moveTo>
                    <a:pt x="253" y="1"/>
                  </a:moveTo>
                  <a:cubicBezTo>
                    <a:pt x="145" y="1"/>
                    <a:pt x="32" y="74"/>
                    <a:pt x="21" y="215"/>
                  </a:cubicBezTo>
                  <a:cubicBezTo>
                    <a:pt x="0" y="1136"/>
                    <a:pt x="230" y="2119"/>
                    <a:pt x="628" y="2935"/>
                  </a:cubicBezTo>
                  <a:cubicBezTo>
                    <a:pt x="674" y="3043"/>
                    <a:pt x="754" y="3089"/>
                    <a:pt x="837" y="3089"/>
                  </a:cubicBezTo>
                  <a:cubicBezTo>
                    <a:pt x="979" y="3089"/>
                    <a:pt x="1130" y="2953"/>
                    <a:pt x="1130" y="2768"/>
                  </a:cubicBezTo>
                  <a:cubicBezTo>
                    <a:pt x="1088" y="2391"/>
                    <a:pt x="942" y="2015"/>
                    <a:pt x="795" y="1680"/>
                  </a:cubicBezTo>
                  <a:cubicBezTo>
                    <a:pt x="649" y="1199"/>
                    <a:pt x="523" y="718"/>
                    <a:pt x="461" y="194"/>
                  </a:cubicBezTo>
                  <a:cubicBezTo>
                    <a:pt x="451" y="64"/>
                    <a:pt x="353" y="1"/>
                    <a:pt x="25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5" name="Google Shape;2965;p69"/>
            <p:cNvSpPr/>
            <p:nvPr/>
          </p:nvSpPr>
          <p:spPr>
            <a:xfrm>
              <a:off x="4956350" y="1618775"/>
              <a:ext cx="25700" cy="63500"/>
            </a:xfrm>
            <a:custGeom>
              <a:avLst/>
              <a:gdLst/>
              <a:ahLst/>
              <a:cxnLst/>
              <a:rect l="l" t="t" r="r" b="b"/>
              <a:pathLst>
                <a:path w="1028" h="2540" extrusionOk="0">
                  <a:moveTo>
                    <a:pt x="229" y="1"/>
                  </a:moveTo>
                  <a:cubicBezTo>
                    <a:pt x="130" y="1"/>
                    <a:pt x="42" y="55"/>
                    <a:pt x="42" y="180"/>
                  </a:cubicBezTo>
                  <a:cubicBezTo>
                    <a:pt x="0" y="912"/>
                    <a:pt x="126" y="1665"/>
                    <a:pt x="398" y="2335"/>
                  </a:cubicBezTo>
                  <a:cubicBezTo>
                    <a:pt x="453" y="2477"/>
                    <a:pt x="562" y="2539"/>
                    <a:pt x="671" y="2539"/>
                  </a:cubicBezTo>
                  <a:cubicBezTo>
                    <a:pt x="850" y="2539"/>
                    <a:pt x="1028" y="2373"/>
                    <a:pt x="963" y="2126"/>
                  </a:cubicBezTo>
                  <a:cubicBezTo>
                    <a:pt x="774" y="1477"/>
                    <a:pt x="565" y="849"/>
                    <a:pt x="502" y="201"/>
                  </a:cubicBezTo>
                  <a:cubicBezTo>
                    <a:pt x="480" y="76"/>
                    <a:pt x="347" y="1"/>
                    <a:pt x="22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6" name="Google Shape;2966;p69"/>
            <p:cNvSpPr/>
            <p:nvPr/>
          </p:nvSpPr>
          <p:spPr>
            <a:xfrm>
              <a:off x="5077700" y="1559150"/>
              <a:ext cx="38725" cy="59950"/>
            </a:xfrm>
            <a:custGeom>
              <a:avLst/>
              <a:gdLst/>
              <a:ahLst/>
              <a:cxnLst/>
              <a:rect l="l" t="t" r="r" b="b"/>
              <a:pathLst>
                <a:path w="1549" h="2398" extrusionOk="0">
                  <a:moveTo>
                    <a:pt x="1282" y="1"/>
                  </a:moveTo>
                  <a:cubicBezTo>
                    <a:pt x="1239" y="1"/>
                    <a:pt x="1194" y="16"/>
                    <a:pt x="1151" y="54"/>
                  </a:cubicBezTo>
                  <a:cubicBezTo>
                    <a:pt x="503" y="577"/>
                    <a:pt x="0" y="2314"/>
                    <a:pt x="1256" y="2397"/>
                  </a:cubicBezTo>
                  <a:cubicBezTo>
                    <a:pt x="1444" y="2397"/>
                    <a:pt x="1549" y="2146"/>
                    <a:pt x="1360" y="2042"/>
                  </a:cubicBezTo>
                  <a:cubicBezTo>
                    <a:pt x="963" y="1853"/>
                    <a:pt x="921" y="1581"/>
                    <a:pt x="1005" y="1163"/>
                  </a:cubicBezTo>
                  <a:cubicBezTo>
                    <a:pt x="1047" y="849"/>
                    <a:pt x="1235" y="514"/>
                    <a:pt x="1423" y="242"/>
                  </a:cubicBezTo>
                  <a:cubicBezTo>
                    <a:pt x="1501" y="133"/>
                    <a:pt x="1405" y="1"/>
                    <a:pt x="128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7" name="Google Shape;2967;p69"/>
            <p:cNvSpPr/>
            <p:nvPr/>
          </p:nvSpPr>
          <p:spPr>
            <a:xfrm>
              <a:off x="4561600" y="1613800"/>
              <a:ext cx="45350" cy="60375"/>
            </a:xfrm>
            <a:custGeom>
              <a:avLst/>
              <a:gdLst/>
              <a:ahLst/>
              <a:cxnLst/>
              <a:rect l="l" t="t" r="r" b="b"/>
              <a:pathLst>
                <a:path w="1814" h="2415" extrusionOk="0">
                  <a:moveTo>
                    <a:pt x="287" y="1"/>
                  </a:moveTo>
                  <a:cubicBezTo>
                    <a:pt x="128" y="1"/>
                    <a:pt x="0" y="236"/>
                    <a:pt x="181" y="337"/>
                  </a:cubicBezTo>
                  <a:cubicBezTo>
                    <a:pt x="537" y="546"/>
                    <a:pt x="830" y="839"/>
                    <a:pt x="1018" y="1237"/>
                  </a:cubicBezTo>
                  <a:cubicBezTo>
                    <a:pt x="1165" y="1571"/>
                    <a:pt x="1144" y="1990"/>
                    <a:pt x="1290" y="2304"/>
                  </a:cubicBezTo>
                  <a:cubicBezTo>
                    <a:pt x="1324" y="2371"/>
                    <a:pt x="1399" y="2414"/>
                    <a:pt x="1475" y="2414"/>
                  </a:cubicBezTo>
                  <a:cubicBezTo>
                    <a:pt x="1541" y="2414"/>
                    <a:pt x="1607" y="2382"/>
                    <a:pt x="1646" y="2304"/>
                  </a:cubicBezTo>
                  <a:cubicBezTo>
                    <a:pt x="1813" y="1906"/>
                    <a:pt x="1604" y="1383"/>
                    <a:pt x="1395" y="1006"/>
                  </a:cubicBezTo>
                  <a:cubicBezTo>
                    <a:pt x="1165" y="546"/>
                    <a:pt x="746" y="232"/>
                    <a:pt x="307" y="2"/>
                  </a:cubicBezTo>
                  <a:cubicBezTo>
                    <a:pt x="300" y="1"/>
                    <a:pt x="293" y="1"/>
                    <a:pt x="2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8" name="Google Shape;2968;p69"/>
            <p:cNvSpPr/>
            <p:nvPr/>
          </p:nvSpPr>
          <p:spPr>
            <a:xfrm>
              <a:off x="4556550" y="1613375"/>
              <a:ext cx="38825" cy="46925"/>
            </a:xfrm>
            <a:custGeom>
              <a:avLst/>
              <a:gdLst/>
              <a:ahLst/>
              <a:cxnLst/>
              <a:rect l="l" t="t" r="r" b="b"/>
              <a:pathLst>
                <a:path w="1553" h="1877" extrusionOk="0">
                  <a:moveTo>
                    <a:pt x="1262" y="1"/>
                  </a:moveTo>
                  <a:cubicBezTo>
                    <a:pt x="1222" y="1"/>
                    <a:pt x="1180" y="13"/>
                    <a:pt x="1136" y="40"/>
                  </a:cubicBezTo>
                  <a:cubicBezTo>
                    <a:pt x="571" y="417"/>
                    <a:pt x="216" y="982"/>
                    <a:pt x="27" y="1609"/>
                  </a:cubicBezTo>
                  <a:cubicBezTo>
                    <a:pt x="1" y="1768"/>
                    <a:pt x="134" y="1877"/>
                    <a:pt x="261" y="1877"/>
                  </a:cubicBezTo>
                  <a:cubicBezTo>
                    <a:pt x="335" y="1877"/>
                    <a:pt x="407" y="1840"/>
                    <a:pt x="446" y="1756"/>
                  </a:cubicBezTo>
                  <a:cubicBezTo>
                    <a:pt x="697" y="1191"/>
                    <a:pt x="1136" y="856"/>
                    <a:pt x="1450" y="396"/>
                  </a:cubicBezTo>
                  <a:cubicBezTo>
                    <a:pt x="1552" y="226"/>
                    <a:pt x="1433" y="1"/>
                    <a:pt x="126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9" name="Google Shape;2969;p69"/>
            <p:cNvSpPr/>
            <p:nvPr/>
          </p:nvSpPr>
          <p:spPr>
            <a:xfrm>
              <a:off x="5102275" y="1572525"/>
              <a:ext cx="29325" cy="17050"/>
            </a:xfrm>
            <a:custGeom>
              <a:avLst/>
              <a:gdLst/>
              <a:ahLst/>
              <a:cxnLst/>
              <a:rect l="l" t="t" r="r" b="b"/>
              <a:pathLst>
                <a:path w="1173" h="682" extrusionOk="0">
                  <a:moveTo>
                    <a:pt x="315" y="0"/>
                  </a:moveTo>
                  <a:cubicBezTo>
                    <a:pt x="22" y="42"/>
                    <a:pt x="1" y="460"/>
                    <a:pt x="252" y="481"/>
                  </a:cubicBezTo>
                  <a:cubicBezTo>
                    <a:pt x="440" y="481"/>
                    <a:pt x="629" y="502"/>
                    <a:pt x="754" y="628"/>
                  </a:cubicBezTo>
                  <a:cubicBezTo>
                    <a:pt x="800" y="665"/>
                    <a:pt x="854" y="681"/>
                    <a:pt x="907" y="681"/>
                  </a:cubicBezTo>
                  <a:cubicBezTo>
                    <a:pt x="975" y="681"/>
                    <a:pt x="1042" y="654"/>
                    <a:pt x="1089" y="607"/>
                  </a:cubicBezTo>
                  <a:cubicBezTo>
                    <a:pt x="1173" y="502"/>
                    <a:pt x="1152" y="377"/>
                    <a:pt x="1068" y="272"/>
                  </a:cubicBezTo>
                  <a:cubicBezTo>
                    <a:pt x="859" y="42"/>
                    <a:pt x="587"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0" name="Google Shape;2970;p69"/>
            <p:cNvSpPr/>
            <p:nvPr/>
          </p:nvSpPr>
          <p:spPr>
            <a:xfrm>
              <a:off x="4746025" y="1741425"/>
              <a:ext cx="242175" cy="106125"/>
            </a:xfrm>
            <a:custGeom>
              <a:avLst/>
              <a:gdLst/>
              <a:ahLst/>
              <a:cxnLst/>
              <a:rect l="l" t="t" r="r" b="b"/>
              <a:pathLst>
                <a:path w="9687" h="4245" extrusionOk="0">
                  <a:moveTo>
                    <a:pt x="9483" y="0"/>
                  </a:moveTo>
                  <a:cubicBezTo>
                    <a:pt x="9475" y="0"/>
                    <a:pt x="9467" y="1"/>
                    <a:pt x="9459" y="2"/>
                  </a:cubicBezTo>
                  <a:cubicBezTo>
                    <a:pt x="9041" y="86"/>
                    <a:pt x="9083" y="233"/>
                    <a:pt x="8853" y="630"/>
                  </a:cubicBezTo>
                  <a:cubicBezTo>
                    <a:pt x="8643" y="965"/>
                    <a:pt x="8539" y="1342"/>
                    <a:pt x="8308" y="1676"/>
                  </a:cubicBezTo>
                  <a:cubicBezTo>
                    <a:pt x="7911" y="2304"/>
                    <a:pt x="7095" y="2702"/>
                    <a:pt x="6467" y="3057"/>
                  </a:cubicBezTo>
                  <a:cubicBezTo>
                    <a:pt x="5726" y="3487"/>
                    <a:pt x="5012" y="3673"/>
                    <a:pt x="4326" y="3673"/>
                  </a:cubicBezTo>
                  <a:cubicBezTo>
                    <a:pt x="2841" y="3673"/>
                    <a:pt x="1483" y="2807"/>
                    <a:pt x="253" y="1676"/>
                  </a:cubicBezTo>
                  <a:cubicBezTo>
                    <a:pt x="233" y="1661"/>
                    <a:pt x="212" y="1654"/>
                    <a:pt x="190" y="1654"/>
                  </a:cubicBezTo>
                  <a:cubicBezTo>
                    <a:pt x="95" y="1654"/>
                    <a:pt x="0" y="1784"/>
                    <a:pt x="86" y="1886"/>
                  </a:cubicBezTo>
                  <a:cubicBezTo>
                    <a:pt x="1287" y="3179"/>
                    <a:pt x="2635" y="4245"/>
                    <a:pt x="4376" y="4245"/>
                  </a:cubicBezTo>
                  <a:cubicBezTo>
                    <a:pt x="4606" y="4245"/>
                    <a:pt x="4842" y="4226"/>
                    <a:pt x="5086" y="4187"/>
                  </a:cubicBezTo>
                  <a:cubicBezTo>
                    <a:pt x="7409" y="3811"/>
                    <a:pt x="8706" y="2179"/>
                    <a:pt x="9648" y="233"/>
                  </a:cubicBezTo>
                  <a:cubicBezTo>
                    <a:pt x="9686" y="116"/>
                    <a:pt x="9582" y="0"/>
                    <a:pt x="948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1" name="Google Shape;2971;p69"/>
            <p:cNvSpPr/>
            <p:nvPr/>
          </p:nvSpPr>
          <p:spPr>
            <a:xfrm>
              <a:off x="5007075" y="1684975"/>
              <a:ext cx="12575" cy="9450"/>
            </a:xfrm>
            <a:custGeom>
              <a:avLst/>
              <a:gdLst/>
              <a:ahLst/>
              <a:cxnLst/>
              <a:rect l="l" t="t" r="r" b="b"/>
              <a:pathLst>
                <a:path w="503" h="378" extrusionOk="0">
                  <a:moveTo>
                    <a:pt x="273" y="1"/>
                  </a:moveTo>
                  <a:cubicBezTo>
                    <a:pt x="22" y="1"/>
                    <a:pt x="1" y="377"/>
                    <a:pt x="252" y="377"/>
                  </a:cubicBezTo>
                  <a:cubicBezTo>
                    <a:pt x="482" y="377"/>
                    <a:pt x="503" y="1"/>
                    <a:pt x="2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2" name="Google Shape;2972;p69"/>
            <p:cNvSpPr/>
            <p:nvPr/>
          </p:nvSpPr>
          <p:spPr>
            <a:xfrm>
              <a:off x="5035850" y="1664050"/>
              <a:ext cx="15200" cy="11550"/>
            </a:xfrm>
            <a:custGeom>
              <a:avLst/>
              <a:gdLst/>
              <a:ahLst/>
              <a:cxnLst/>
              <a:rect l="l" t="t" r="r" b="b"/>
              <a:pathLst>
                <a:path w="608" h="462" extrusionOk="0">
                  <a:moveTo>
                    <a:pt x="293" y="1"/>
                  </a:moveTo>
                  <a:cubicBezTo>
                    <a:pt x="0" y="1"/>
                    <a:pt x="42" y="461"/>
                    <a:pt x="314" y="461"/>
                  </a:cubicBezTo>
                  <a:cubicBezTo>
                    <a:pt x="607" y="461"/>
                    <a:pt x="586" y="1"/>
                    <a:pt x="29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3" name="Google Shape;2973;p69"/>
            <p:cNvSpPr/>
            <p:nvPr/>
          </p:nvSpPr>
          <p:spPr>
            <a:xfrm>
              <a:off x="5020150" y="1714800"/>
              <a:ext cx="17300" cy="11525"/>
            </a:xfrm>
            <a:custGeom>
              <a:avLst/>
              <a:gdLst/>
              <a:ahLst/>
              <a:cxnLst/>
              <a:rect l="l" t="t" r="r" b="b"/>
              <a:pathLst>
                <a:path w="692" h="461" extrusionOk="0">
                  <a:moveTo>
                    <a:pt x="315" y="0"/>
                  </a:moveTo>
                  <a:cubicBezTo>
                    <a:pt x="1" y="0"/>
                    <a:pt x="64" y="461"/>
                    <a:pt x="377" y="461"/>
                  </a:cubicBezTo>
                  <a:cubicBezTo>
                    <a:pt x="691" y="461"/>
                    <a:pt x="628"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4" name="Google Shape;2974;p69"/>
            <p:cNvSpPr/>
            <p:nvPr/>
          </p:nvSpPr>
          <p:spPr>
            <a:xfrm>
              <a:off x="4672300" y="1735725"/>
              <a:ext cx="14150" cy="10475"/>
            </a:xfrm>
            <a:custGeom>
              <a:avLst/>
              <a:gdLst/>
              <a:ahLst/>
              <a:cxnLst/>
              <a:rect l="l" t="t" r="r" b="b"/>
              <a:pathLst>
                <a:path w="566" h="419" extrusionOk="0">
                  <a:moveTo>
                    <a:pt x="294" y="0"/>
                  </a:moveTo>
                  <a:cubicBezTo>
                    <a:pt x="1" y="0"/>
                    <a:pt x="1" y="419"/>
                    <a:pt x="294" y="419"/>
                  </a:cubicBezTo>
                  <a:cubicBezTo>
                    <a:pt x="566" y="419"/>
                    <a:pt x="566" y="0"/>
                    <a:pt x="29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5" name="Google Shape;2975;p69"/>
            <p:cNvSpPr/>
            <p:nvPr/>
          </p:nvSpPr>
          <p:spPr>
            <a:xfrm>
              <a:off x="4707875" y="1725250"/>
              <a:ext cx="14150" cy="10500"/>
            </a:xfrm>
            <a:custGeom>
              <a:avLst/>
              <a:gdLst/>
              <a:ahLst/>
              <a:cxnLst/>
              <a:rect l="l" t="t" r="r" b="b"/>
              <a:pathLst>
                <a:path w="566" h="420" extrusionOk="0">
                  <a:moveTo>
                    <a:pt x="293" y="1"/>
                  </a:moveTo>
                  <a:cubicBezTo>
                    <a:pt x="0" y="1"/>
                    <a:pt x="21" y="419"/>
                    <a:pt x="293" y="419"/>
                  </a:cubicBezTo>
                  <a:cubicBezTo>
                    <a:pt x="565" y="419"/>
                    <a:pt x="544" y="1"/>
                    <a:pt x="29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6" name="Google Shape;2976;p69"/>
            <p:cNvSpPr/>
            <p:nvPr/>
          </p:nvSpPr>
          <p:spPr>
            <a:xfrm>
              <a:off x="4697925" y="1765525"/>
              <a:ext cx="14675" cy="10500"/>
            </a:xfrm>
            <a:custGeom>
              <a:avLst/>
              <a:gdLst/>
              <a:ahLst/>
              <a:cxnLst/>
              <a:rect l="l" t="t" r="r" b="b"/>
              <a:pathLst>
                <a:path w="587" h="420" extrusionOk="0">
                  <a:moveTo>
                    <a:pt x="294" y="1"/>
                  </a:moveTo>
                  <a:cubicBezTo>
                    <a:pt x="1" y="1"/>
                    <a:pt x="1" y="419"/>
                    <a:pt x="294" y="419"/>
                  </a:cubicBezTo>
                  <a:cubicBezTo>
                    <a:pt x="587" y="419"/>
                    <a:pt x="545" y="1"/>
                    <a:pt x="29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77" name="Google Shape;2977;p69"/>
          <p:cNvGrpSpPr/>
          <p:nvPr/>
        </p:nvGrpSpPr>
        <p:grpSpPr>
          <a:xfrm rot="-768077">
            <a:off x="4108473" y="2879518"/>
            <a:ext cx="1314337" cy="1268868"/>
            <a:chOff x="2634875" y="1019675"/>
            <a:chExt cx="643150" cy="620900"/>
          </a:xfrm>
        </p:grpSpPr>
        <p:sp>
          <p:nvSpPr>
            <p:cNvPr id="2978" name="Google Shape;2978;p69"/>
            <p:cNvSpPr/>
            <p:nvPr/>
          </p:nvSpPr>
          <p:spPr>
            <a:xfrm>
              <a:off x="2701825" y="1357225"/>
              <a:ext cx="105150" cy="103975"/>
            </a:xfrm>
            <a:custGeom>
              <a:avLst/>
              <a:gdLst/>
              <a:ahLst/>
              <a:cxnLst/>
              <a:rect l="l" t="t" r="r" b="b"/>
              <a:pathLst>
                <a:path w="4206" h="4159" extrusionOk="0">
                  <a:moveTo>
                    <a:pt x="2221" y="1"/>
                  </a:moveTo>
                  <a:cubicBezTo>
                    <a:pt x="1724" y="1"/>
                    <a:pt x="1263" y="138"/>
                    <a:pt x="837" y="536"/>
                  </a:cubicBezTo>
                  <a:cubicBezTo>
                    <a:pt x="251" y="1080"/>
                    <a:pt x="0" y="1958"/>
                    <a:pt x="105" y="2733"/>
                  </a:cubicBezTo>
                  <a:cubicBezTo>
                    <a:pt x="210" y="3444"/>
                    <a:pt x="1109" y="3883"/>
                    <a:pt x="1716" y="4051"/>
                  </a:cubicBezTo>
                  <a:cubicBezTo>
                    <a:pt x="2009" y="4122"/>
                    <a:pt x="2336" y="4159"/>
                    <a:pt x="2665" y="4159"/>
                  </a:cubicBezTo>
                  <a:cubicBezTo>
                    <a:pt x="3111" y="4159"/>
                    <a:pt x="3561" y="4091"/>
                    <a:pt x="3934" y="3946"/>
                  </a:cubicBezTo>
                  <a:cubicBezTo>
                    <a:pt x="4206" y="3800"/>
                    <a:pt x="4080" y="3423"/>
                    <a:pt x="3808" y="3423"/>
                  </a:cubicBezTo>
                  <a:cubicBezTo>
                    <a:pt x="3761" y="3421"/>
                    <a:pt x="3713" y="3420"/>
                    <a:pt x="3665" y="3420"/>
                  </a:cubicBezTo>
                  <a:cubicBezTo>
                    <a:pt x="3199" y="3420"/>
                    <a:pt x="2721" y="3502"/>
                    <a:pt x="2266" y="3502"/>
                  </a:cubicBezTo>
                  <a:cubicBezTo>
                    <a:pt x="1740" y="3502"/>
                    <a:pt x="1245" y="3392"/>
                    <a:pt x="837" y="2921"/>
                  </a:cubicBezTo>
                  <a:cubicBezTo>
                    <a:pt x="335" y="2377"/>
                    <a:pt x="733" y="1498"/>
                    <a:pt x="1088" y="996"/>
                  </a:cubicBezTo>
                  <a:cubicBezTo>
                    <a:pt x="1570" y="368"/>
                    <a:pt x="2323" y="431"/>
                    <a:pt x="3034" y="410"/>
                  </a:cubicBezTo>
                  <a:cubicBezTo>
                    <a:pt x="3223" y="410"/>
                    <a:pt x="3181" y="117"/>
                    <a:pt x="3034" y="96"/>
                  </a:cubicBezTo>
                  <a:cubicBezTo>
                    <a:pt x="2753" y="39"/>
                    <a:pt x="2482" y="1"/>
                    <a:pt x="22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79" name="Google Shape;2979;p69"/>
            <p:cNvSpPr/>
            <p:nvPr/>
          </p:nvSpPr>
          <p:spPr>
            <a:xfrm>
              <a:off x="3136525" y="1303950"/>
              <a:ext cx="141500" cy="122025"/>
            </a:xfrm>
            <a:custGeom>
              <a:avLst/>
              <a:gdLst/>
              <a:ahLst/>
              <a:cxnLst/>
              <a:rect l="l" t="t" r="r" b="b"/>
              <a:pathLst>
                <a:path w="5660" h="4881" extrusionOk="0">
                  <a:moveTo>
                    <a:pt x="1814" y="1"/>
                  </a:moveTo>
                  <a:cubicBezTo>
                    <a:pt x="1197" y="1"/>
                    <a:pt x="593" y="211"/>
                    <a:pt x="104" y="700"/>
                  </a:cubicBezTo>
                  <a:cubicBezTo>
                    <a:pt x="1" y="769"/>
                    <a:pt x="82" y="909"/>
                    <a:pt x="196" y="909"/>
                  </a:cubicBezTo>
                  <a:cubicBezTo>
                    <a:pt x="221" y="909"/>
                    <a:pt x="246" y="903"/>
                    <a:pt x="272" y="888"/>
                  </a:cubicBezTo>
                  <a:cubicBezTo>
                    <a:pt x="681" y="554"/>
                    <a:pt x="1120" y="413"/>
                    <a:pt x="1557" y="413"/>
                  </a:cubicBezTo>
                  <a:cubicBezTo>
                    <a:pt x="2459" y="413"/>
                    <a:pt x="3355" y="1013"/>
                    <a:pt x="3975" y="1746"/>
                  </a:cubicBezTo>
                  <a:cubicBezTo>
                    <a:pt x="5231" y="3252"/>
                    <a:pt x="3410" y="4152"/>
                    <a:pt x="2155" y="4424"/>
                  </a:cubicBezTo>
                  <a:cubicBezTo>
                    <a:pt x="1946" y="4466"/>
                    <a:pt x="1967" y="4843"/>
                    <a:pt x="2176" y="4864"/>
                  </a:cubicBezTo>
                  <a:cubicBezTo>
                    <a:pt x="2272" y="4875"/>
                    <a:pt x="2370" y="4880"/>
                    <a:pt x="2468" y="4880"/>
                  </a:cubicBezTo>
                  <a:cubicBezTo>
                    <a:pt x="4008" y="4880"/>
                    <a:pt x="5659" y="3526"/>
                    <a:pt x="4833" y="1913"/>
                  </a:cubicBezTo>
                  <a:cubicBezTo>
                    <a:pt x="4279" y="806"/>
                    <a:pt x="3020" y="1"/>
                    <a:pt x="181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0" name="Google Shape;2980;p69"/>
            <p:cNvSpPr/>
            <p:nvPr/>
          </p:nvSpPr>
          <p:spPr>
            <a:xfrm>
              <a:off x="3165800" y="1343925"/>
              <a:ext cx="32450" cy="39100"/>
            </a:xfrm>
            <a:custGeom>
              <a:avLst/>
              <a:gdLst/>
              <a:ahLst/>
              <a:cxnLst/>
              <a:rect l="l" t="t" r="r" b="b"/>
              <a:pathLst>
                <a:path w="1298" h="1564" extrusionOk="0">
                  <a:moveTo>
                    <a:pt x="1047" y="1"/>
                  </a:moveTo>
                  <a:cubicBezTo>
                    <a:pt x="294" y="1"/>
                    <a:pt x="1" y="628"/>
                    <a:pt x="1" y="1298"/>
                  </a:cubicBezTo>
                  <a:cubicBezTo>
                    <a:pt x="1" y="1438"/>
                    <a:pt x="118" y="1564"/>
                    <a:pt x="242" y="1564"/>
                  </a:cubicBezTo>
                  <a:cubicBezTo>
                    <a:pt x="266" y="1564"/>
                    <a:pt x="291" y="1559"/>
                    <a:pt x="314" y="1549"/>
                  </a:cubicBezTo>
                  <a:cubicBezTo>
                    <a:pt x="503" y="1465"/>
                    <a:pt x="461" y="1172"/>
                    <a:pt x="482" y="984"/>
                  </a:cubicBezTo>
                  <a:cubicBezTo>
                    <a:pt x="524" y="628"/>
                    <a:pt x="691" y="398"/>
                    <a:pt x="1089" y="356"/>
                  </a:cubicBezTo>
                  <a:cubicBezTo>
                    <a:pt x="1298" y="335"/>
                    <a:pt x="1256" y="1"/>
                    <a:pt x="10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1" name="Google Shape;2981;p69"/>
            <p:cNvSpPr/>
            <p:nvPr/>
          </p:nvSpPr>
          <p:spPr>
            <a:xfrm>
              <a:off x="3172825" y="1352250"/>
              <a:ext cx="42350" cy="28125"/>
            </a:xfrm>
            <a:custGeom>
              <a:avLst/>
              <a:gdLst/>
              <a:ahLst/>
              <a:cxnLst/>
              <a:rect l="l" t="t" r="r" b="b"/>
              <a:pathLst>
                <a:path w="1694" h="1125" extrusionOk="0">
                  <a:moveTo>
                    <a:pt x="344" y="0"/>
                  </a:moveTo>
                  <a:cubicBezTo>
                    <a:pt x="149" y="0"/>
                    <a:pt x="0" y="332"/>
                    <a:pt x="201" y="442"/>
                  </a:cubicBezTo>
                  <a:cubicBezTo>
                    <a:pt x="536" y="630"/>
                    <a:pt x="891" y="818"/>
                    <a:pt x="1205" y="1069"/>
                  </a:cubicBezTo>
                  <a:cubicBezTo>
                    <a:pt x="1248" y="1108"/>
                    <a:pt x="1296" y="1125"/>
                    <a:pt x="1343" y="1125"/>
                  </a:cubicBezTo>
                  <a:cubicBezTo>
                    <a:pt x="1523" y="1125"/>
                    <a:pt x="1694" y="880"/>
                    <a:pt x="1561" y="714"/>
                  </a:cubicBezTo>
                  <a:cubicBezTo>
                    <a:pt x="1247" y="379"/>
                    <a:pt x="849" y="212"/>
                    <a:pt x="431" y="23"/>
                  </a:cubicBezTo>
                  <a:cubicBezTo>
                    <a:pt x="402" y="7"/>
                    <a:pt x="372" y="0"/>
                    <a:pt x="34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2" name="Google Shape;2982;p69"/>
            <p:cNvSpPr/>
            <p:nvPr/>
          </p:nvSpPr>
          <p:spPr>
            <a:xfrm>
              <a:off x="2739275" y="1386725"/>
              <a:ext cx="48125" cy="22325"/>
            </a:xfrm>
            <a:custGeom>
              <a:avLst/>
              <a:gdLst/>
              <a:ahLst/>
              <a:cxnLst/>
              <a:rect l="l" t="t" r="r" b="b"/>
              <a:pathLst>
                <a:path w="1925" h="893" extrusionOk="0">
                  <a:moveTo>
                    <a:pt x="740" y="1"/>
                  </a:moveTo>
                  <a:cubicBezTo>
                    <a:pt x="552" y="1"/>
                    <a:pt x="370" y="31"/>
                    <a:pt x="218" y="88"/>
                  </a:cubicBezTo>
                  <a:cubicBezTo>
                    <a:pt x="1" y="167"/>
                    <a:pt x="63" y="489"/>
                    <a:pt x="283" y="489"/>
                  </a:cubicBezTo>
                  <a:cubicBezTo>
                    <a:pt x="295" y="489"/>
                    <a:pt x="309" y="488"/>
                    <a:pt x="323" y="486"/>
                  </a:cubicBezTo>
                  <a:cubicBezTo>
                    <a:pt x="399" y="467"/>
                    <a:pt x="470" y="459"/>
                    <a:pt x="538" y="459"/>
                  </a:cubicBezTo>
                  <a:cubicBezTo>
                    <a:pt x="940" y="459"/>
                    <a:pt x="1226" y="740"/>
                    <a:pt x="1620" y="883"/>
                  </a:cubicBezTo>
                  <a:cubicBezTo>
                    <a:pt x="1642" y="890"/>
                    <a:pt x="1664" y="893"/>
                    <a:pt x="1684" y="893"/>
                  </a:cubicBezTo>
                  <a:cubicBezTo>
                    <a:pt x="1849" y="893"/>
                    <a:pt x="1925" y="677"/>
                    <a:pt x="1850" y="527"/>
                  </a:cubicBezTo>
                  <a:cubicBezTo>
                    <a:pt x="1646" y="162"/>
                    <a:pt x="1176" y="1"/>
                    <a:pt x="74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3" name="Google Shape;2983;p69"/>
            <p:cNvSpPr/>
            <p:nvPr/>
          </p:nvSpPr>
          <p:spPr>
            <a:xfrm>
              <a:off x="2755725" y="1399875"/>
              <a:ext cx="26675" cy="24275"/>
            </a:xfrm>
            <a:custGeom>
              <a:avLst/>
              <a:gdLst/>
              <a:ahLst/>
              <a:cxnLst/>
              <a:rect l="l" t="t" r="r" b="b"/>
              <a:pathLst>
                <a:path w="1067" h="971" extrusionOk="0">
                  <a:moveTo>
                    <a:pt x="841" y="0"/>
                  </a:moveTo>
                  <a:cubicBezTo>
                    <a:pt x="433" y="0"/>
                    <a:pt x="1" y="329"/>
                    <a:pt x="41" y="776"/>
                  </a:cubicBezTo>
                  <a:cubicBezTo>
                    <a:pt x="53" y="901"/>
                    <a:pt x="170" y="970"/>
                    <a:pt x="277" y="970"/>
                  </a:cubicBezTo>
                  <a:cubicBezTo>
                    <a:pt x="367" y="970"/>
                    <a:pt x="450" y="922"/>
                    <a:pt x="460" y="817"/>
                  </a:cubicBezTo>
                  <a:cubicBezTo>
                    <a:pt x="481" y="587"/>
                    <a:pt x="648" y="336"/>
                    <a:pt x="878" y="315"/>
                  </a:cubicBezTo>
                  <a:cubicBezTo>
                    <a:pt x="1025" y="294"/>
                    <a:pt x="1067" y="43"/>
                    <a:pt x="878" y="1"/>
                  </a:cubicBezTo>
                  <a:cubicBezTo>
                    <a:pt x="866" y="1"/>
                    <a:pt x="853" y="0"/>
                    <a:pt x="8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4" name="Google Shape;2984;p69"/>
            <p:cNvSpPr/>
            <p:nvPr/>
          </p:nvSpPr>
          <p:spPr>
            <a:xfrm>
              <a:off x="2764075" y="1414150"/>
              <a:ext cx="460850" cy="226425"/>
            </a:xfrm>
            <a:custGeom>
              <a:avLst/>
              <a:gdLst/>
              <a:ahLst/>
              <a:cxnLst/>
              <a:rect l="l" t="t" r="r" b="b"/>
              <a:pathLst>
                <a:path w="18434" h="9057" extrusionOk="0">
                  <a:moveTo>
                    <a:pt x="17509" y="1"/>
                  </a:moveTo>
                  <a:cubicBezTo>
                    <a:pt x="17367" y="1"/>
                    <a:pt x="17230" y="119"/>
                    <a:pt x="17304" y="267"/>
                  </a:cubicBezTo>
                  <a:cubicBezTo>
                    <a:pt x="18434" y="2757"/>
                    <a:pt x="16990" y="4870"/>
                    <a:pt x="15107" y="6503"/>
                  </a:cubicBezTo>
                  <a:cubicBezTo>
                    <a:pt x="13559" y="7842"/>
                    <a:pt x="11634" y="8386"/>
                    <a:pt x="9604" y="8469"/>
                  </a:cubicBezTo>
                  <a:cubicBezTo>
                    <a:pt x="9481" y="8473"/>
                    <a:pt x="9357" y="8475"/>
                    <a:pt x="9233" y="8475"/>
                  </a:cubicBezTo>
                  <a:cubicBezTo>
                    <a:pt x="7365" y="8475"/>
                    <a:pt x="5481" y="8029"/>
                    <a:pt x="3892" y="7067"/>
                  </a:cubicBezTo>
                  <a:cubicBezTo>
                    <a:pt x="1904" y="5875"/>
                    <a:pt x="42" y="3699"/>
                    <a:pt x="1632" y="1272"/>
                  </a:cubicBezTo>
                  <a:cubicBezTo>
                    <a:pt x="1696" y="1176"/>
                    <a:pt x="1590" y="1069"/>
                    <a:pt x="1499" y="1069"/>
                  </a:cubicBezTo>
                  <a:cubicBezTo>
                    <a:pt x="1470" y="1069"/>
                    <a:pt x="1443" y="1079"/>
                    <a:pt x="1423" y="1104"/>
                  </a:cubicBezTo>
                  <a:cubicBezTo>
                    <a:pt x="0" y="2653"/>
                    <a:pt x="774" y="5122"/>
                    <a:pt x="2114" y="6419"/>
                  </a:cubicBezTo>
                  <a:cubicBezTo>
                    <a:pt x="3892" y="8155"/>
                    <a:pt x="6424" y="8888"/>
                    <a:pt x="8830" y="9034"/>
                  </a:cubicBezTo>
                  <a:cubicBezTo>
                    <a:pt x="9053" y="9049"/>
                    <a:pt x="9275" y="9057"/>
                    <a:pt x="9494" y="9057"/>
                  </a:cubicBezTo>
                  <a:cubicBezTo>
                    <a:pt x="11719" y="9057"/>
                    <a:pt x="13733" y="8291"/>
                    <a:pt x="15505" y="6900"/>
                  </a:cubicBezTo>
                  <a:cubicBezTo>
                    <a:pt x="16404" y="6126"/>
                    <a:pt x="17220" y="5142"/>
                    <a:pt x="17764" y="4096"/>
                  </a:cubicBezTo>
                  <a:cubicBezTo>
                    <a:pt x="18434" y="2820"/>
                    <a:pt x="18015" y="1523"/>
                    <a:pt x="17743" y="205"/>
                  </a:cubicBezTo>
                  <a:cubicBezTo>
                    <a:pt x="17709" y="58"/>
                    <a:pt x="17608" y="1"/>
                    <a:pt x="175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5" name="Google Shape;2985;p69"/>
            <p:cNvSpPr/>
            <p:nvPr/>
          </p:nvSpPr>
          <p:spPr>
            <a:xfrm>
              <a:off x="2916325" y="1259650"/>
              <a:ext cx="111325" cy="132100"/>
            </a:xfrm>
            <a:custGeom>
              <a:avLst/>
              <a:gdLst/>
              <a:ahLst/>
              <a:cxnLst/>
              <a:rect l="l" t="t" r="r" b="b"/>
              <a:pathLst>
                <a:path w="4453" h="5284" extrusionOk="0">
                  <a:moveTo>
                    <a:pt x="4321" y="0"/>
                  </a:moveTo>
                  <a:cubicBezTo>
                    <a:pt x="4281" y="0"/>
                    <a:pt x="4241" y="18"/>
                    <a:pt x="4226" y="66"/>
                  </a:cubicBezTo>
                  <a:cubicBezTo>
                    <a:pt x="3807" y="1886"/>
                    <a:pt x="2719" y="3058"/>
                    <a:pt x="1568" y="4418"/>
                  </a:cubicBezTo>
                  <a:lnTo>
                    <a:pt x="1192" y="4773"/>
                  </a:lnTo>
                  <a:cubicBezTo>
                    <a:pt x="1136" y="4777"/>
                    <a:pt x="1083" y="4779"/>
                    <a:pt x="1033" y="4779"/>
                  </a:cubicBezTo>
                  <a:cubicBezTo>
                    <a:pt x="480" y="4779"/>
                    <a:pt x="267" y="4566"/>
                    <a:pt x="459" y="4125"/>
                  </a:cubicBezTo>
                  <a:cubicBezTo>
                    <a:pt x="522" y="3895"/>
                    <a:pt x="606" y="3623"/>
                    <a:pt x="669" y="3392"/>
                  </a:cubicBezTo>
                  <a:cubicBezTo>
                    <a:pt x="914" y="2713"/>
                    <a:pt x="1040" y="2050"/>
                    <a:pt x="1078" y="1328"/>
                  </a:cubicBezTo>
                  <a:lnTo>
                    <a:pt x="1078" y="1328"/>
                  </a:lnTo>
                  <a:cubicBezTo>
                    <a:pt x="1087" y="1268"/>
                    <a:pt x="1087" y="1209"/>
                    <a:pt x="1087" y="1091"/>
                  </a:cubicBezTo>
                  <a:lnTo>
                    <a:pt x="1087" y="1091"/>
                  </a:lnTo>
                  <a:cubicBezTo>
                    <a:pt x="1087" y="1091"/>
                    <a:pt x="1087" y="1091"/>
                    <a:pt x="1087" y="1091"/>
                  </a:cubicBezTo>
                  <a:lnTo>
                    <a:pt x="1087" y="1091"/>
                  </a:lnTo>
                  <a:cubicBezTo>
                    <a:pt x="1087" y="1084"/>
                    <a:pt x="1087" y="1077"/>
                    <a:pt x="1087" y="1070"/>
                  </a:cubicBezTo>
                  <a:cubicBezTo>
                    <a:pt x="1087" y="929"/>
                    <a:pt x="985" y="860"/>
                    <a:pt x="879" y="860"/>
                  </a:cubicBezTo>
                  <a:cubicBezTo>
                    <a:pt x="765" y="860"/>
                    <a:pt x="648" y="939"/>
                    <a:pt x="648" y="1091"/>
                  </a:cubicBezTo>
                  <a:cubicBezTo>
                    <a:pt x="627" y="2242"/>
                    <a:pt x="104" y="3288"/>
                    <a:pt x="20" y="4418"/>
                  </a:cubicBezTo>
                  <a:cubicBezTo>
                    <a:pt x="0" y="4750"/>
                    <a:pt x="164" y="5284"/>
                    <a:pt x="578" y="5284"/>
                  </a:cubicBezTo>
                  <a:cubicBezTo>
                    <a:pt x="607" y="5284"/>
                    <a:pt x="637" y="5281"/>
                    <a:pt x="669" y="5276"/>
                  </a:cubicBezTo>
                  <a:cubicBezTo>
                    <a:pt x="1464" y="5171"/>
                    <a:pt x="2112" y="4020"/>
                    <a:pt x="2552" y="3434"/>
                  </a:cubicBezTo>
                  <a:cubicBezTo>
                    <a:pt x="3430" y="2367"/>
                    <a:pt x="4100" y="1447"/>
                    <a:pt x="4414" y="87"/>
                  </a:cubicBezTo>
                  <a:cubicBezTo>
                    <a:pt x="4453" y="48"/>
                    <a:pt x="4387" y="0"/>
                    <a:pt x="43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6" name="Google Shape;2986;p69"/>
            <p:cNvSpPr/>
            <p:nvPr/>
          </p:nvSpPr>
          <p:spPr>
            <a:xfrm>
              <a:off x="2770925" y="1294175"/>
              <a:ext cx="167900" cy="92500"/>
            </a:xfrm>
            <a:custGeom>
              <a:avLst/>
              <a:gdLst/>
              <a:ahLst/>
              <a:cxnLst/>
              <a:rect l="l" t="t" r="r" b="b"/>
              <a:pathLst>
                <a:path w="6716" h="3700" extrusionOk="0">
                  <a:moveTo>
                    <a:pt x="6497" y="0"/>
                  </a:moveTo>
                  <a:cubicBezTo>
                    <a:pt x="6457" y="0"/>
                    <a:pt x="6416" y="14"/>
                    <a:pt x="6380" y="45"/>
                  </a:cubicBezTo>
                  <a:cubicBezTo>
                    <a:pt x="5710" y="735"/>
                    <a:pt x="4957" y="1300"/>
                    <a:pt x="4120" y="1802"/>
                  </a:cubicBezTo>
                  <a:cubicBezTo>
                    <a:pt x="3597" y="2116"/>
                    <a:pt x="3074" y="2430"/>
                    <a:pt x="2509" y="2723"/>
                  </a:cubicBezTo>
                  <a:cubicBezTo>
                    <a:pt x="2267" y="2839"/>
                    <a:pt x="1733" y="3024"/>
                    <a:pt x="1323" y="3024"/>
                  </a:cubicBezTo>
                  <a:cubicBezTo>
                    <a:pt x="920" y="3024"/>
                    <a:pt x="638" y="2844"/>
                    <a:pt x="877" y="2242"/>
                  </a:cubicBezTo>
                  <a:cubicBezTo>
                    <a:pt x="957" y="2042"/>
                    <a:pt x="792" y="1910"/>
                    <a:pt x="623" y="1910"/>
                  </a:cubicBezTo>
                  <a:cubicBezTo>
                    <a:pt x="526" y="1910"/>
                    <a:pt x="428" y="1954"/>
                    <a:pt x="375" y="2053"/>
                  </a:cubicBezTo>
                  <a:cubicBezTo>
                    <a:pt x="0" y="2892"/>
                    <a:pt x="203" y="3699"/>
                    <a:pt x="997" y="3699"/>
                  </a:cubicBezTo>
                  <a:cubicBezTo>
                    <a:pt x="1135" y="3699"/>
                    <a:pt x="1290" y="3675"/>
                    <a:pt x="1463" y="3623"/>
                  </a:cubicBezTo>
                  <a:cubicBezTo>
                    <a:pt x="3388" y="3058"/>
                    <a:pt x="5417" y="1844"/>
                    <a:pt x="6589" y="233"/>
                  </a:cubicBezTo>
                  <a:cubicBezTo>
                    <a:pt x="6715" y="123"/>
                    <a:pt x="6616" y="0"/>
                    <a:pt x="649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7" name="Google Shape;2987;p69"/>
            <p:cNvSpPr/>
            <p:nvPr/>
          </p:nvSpPr>
          <p:spPr>
            <a:xfrm>
              <a:off x="3008725" y="1263150"/>
              <a:ext cx="166525" cy="88225"/>
            </a:xfrm>
            <a:custGeom>
              <a:avLst/>
              <a:gdLst/>
              <a:ahLst/>
              <a:cxnLst/>
              <a:rect l="l" t="t" r="r" b="b"/>
              <a:pathLst>
                <a:path w="6661" h="3529" extrusionOk="0">
                  <a:moveTo>
                    <a:pt x="233" y="1"/>
                  </a:moveTo>
                  <a:cubicBezTo>
                    <a:pt x="112" y="1"/>
                    <a:pt x="1" y="102"/>
                    <a:pt x="69" y="239"/>
                  </a:cubicBezTo>
                  <a:cubicBezTo>
                    <a:pt x="530" y="1118"/>
                    <a:pt x="1304" y="3357"/>
                    <a:pt x="2455" y="3524"/>
                  </a:cubicBezTo>
                  <a:cubicBezTo>
                    <a:pt x="2475" y="3527"/>
                    <a:pt x="2495" y="3529"/>
                    <a:pt x="2515" y="3529"/>
                  </a:cubicBezTo>
                  <a:cubicBezTo>
                    <a:pt x="3039" y="3529"/>
                    <a:pt x="3182" y="2494"/>
                    <a:pt x="3267" y="1862"/>
                  </a:cubicBezTo>
                  <a:lnTo>
                    <a:pt x="3267" y="1862"/>
                  </a:lnTo>
                  <a:cubicBezTo>
                    <a:pt x="3861" y="2425"/>
                    <a:pt x="4448" y="3380"/>
                    <a:pt x="5241" y="3380"/>
                  </a:cubicBezTo>
                  <a:cubicBezTo>
                    <a:pt x="5373" y="3380"/>
                    <a:pt x="5511" y="3354"/>
                    <a:pt x="5656" y="3294"/>
                  </a:cubicBezTo>
                  <a:cubicBezTo>
                    <a:pt x="6660" y="2897"/>
                    <a:pt x="6535" y="1558"/>
                    <a:pt x="6263" y="721"/>
                  </a:cubicBezTo>
                  <a:cubicBezTo>
                    <a:pt x="6245" y="648"/>
                    <a:pt x="6195" y="619"/>
                    <a:pt x="6140" y="619"/>
                  </a:cubicBezTo>
                  <a:cubicBezTo>
                    <a:pt x="6068" y="619"/>
                    <a:pt x="5984" y="670"/>
                    <a:pt x="5949" y="742"/>
                  </a:cubicBezTo>
                  <a:cubicBezTo>
                    <a:pt x="5841" y="1193"/>
                    <a:pt x="5903" y="2686"/>
                    <a:pt x="5252" y="2686"/>
                  </a:cubicBezTo>
                  <a:cubicBezTo>
                    <a:pt x="5148" y="2686"/>
                    <a:pt x="5026" y="2648"/>
                    <a:pt x="4882" y="2562"/>
                  </a:cubicBezTo>
                  <a:cubicBezTo>
                    <a:pt x="4254" y="2206"/>
                    <a:pt x="3856" y="1516"/>
                    <a:pt x="3208" y="1139"/>
                  </a:cubicBezTo>
                  <a:cubicBezTo>
                    <a:pt x="3153" y="1112"/>
                    <a:pt x="3095" y="1098"/>
                    <a:pt x="3039" y="1098"/>
                  </a:cubicBezTo>
                  <a:cubicBezTo>
                    <a:pt x="2924" y="1098"/>
                    <a:pt x="2824" y="1158"/>
                    <a:pt x="2810" y="1286"/>
                  </a:cubicBezTo>
                  <a:cubicBezTo>
                    <a:pt x="2685" y="1809"/>
                    <a:pt x="2664" y="2353"/>
                    <a:pt x="2496" y="2876"/>
                  </a:cubicBezTo>
                  <a:cubicBezTo>
                    <a:pt x="2488" y="2902"/>
                    <a:pt x="2473" y="2914"/>
                    <a:pt x="2450" y="2914"/>
                  </a:cubicBezTo>
                  <a:cubicBezTo>
                    <a:pt x="2240" y="2914"/>
                    <a:pt x="1459" y="1855"/>
                    <a:pt x="1346" y="1704"/>
                  </a:cubicBezTo>
                  <a:cubicBezTo>
                    <a:pt x="1011" y="1181"/>
                    <a:pt x="718" y="637"/>
                    <a:pt x="404" y="93"/>
                  </a:cubicBezTo>
                  <a:cubicBezTo>
                    <a:pt x="361" y="28"/>
                    <a:pt x="296" y="1"/>
                    <a:pt x="2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8" name="Google Shape;2988;p69"/>
            <p:cNvSpPr/>
            <p:nvPr/>
          </p:nvSpPr>
          <p:spPr>
            <a:xfrm>
              <a:off x="2957450" y="1095000"/>
              <a:ext cx="95900" cy="55975"/>
            </a:xfrm>
            <a:custGeom>
              <a:avLst/>
              <a:gdLst/>
              <a:ahLst/>
              <a:cxnLst/>
              <a:rect l="l" t="t" r="r" b="b"/>
              <a:pathLst>
                <a:path w="3836" h="2239" extrusionOk="0">
                  <a:moveTo>
                    <a:pt x="2576" y="1"/>
                  </a:moveTo>
                  <a:cubicBezTo>
                    <a:pt x="1547" y="1"/>
                    <a:pt x="779" y="1236"/>
                    <a:pt x="133" y="1902"/>
                  </a:cubicBezTo>
                  <a:cubicBezTo>
                    <a:pt x="0" y="2051"/>
                    <a:pt x="129" y="2239"/>
                    <a:pt x="272" y="2239"/>
                  </a:cubicBezTo>
                  <a:cubicBezTo>
                    <a:pt x="310" y="2239"/>
                    <a:pt x="349" y="2226"/>
                    <a:pt x="384" y="2195"/>
                  </a:cubicBezTo>
                  <a:cubicBezTo>
                    <a:pt x="990" y="1588"/>
                    <a:pt x="1534" y="688"/>
                    <a:pt x="2371" y="437"/>
                  </a:cubicBezTo>
                  <a:cubicBezTo>
                    <a:pt x="2428" y="429"/>
                    <a:pt x="2502" y="418"/>
                    <a:pt x="2575" y="418"/>
                  </a:cubicBezTo>
                  <a:cubicBezTo>
                    <a:pt x="2693" y="418"/>
                    <a:pt x="2806" y="447"/>
                    <a:pt x="2832" y="563"/>
                  </a:cubicBezTo>
                  <a:cubicBezTo>
                    <a:pt x="2832" y="751"/>
                    <a:pt x="2748" y="939"/>
                    <a:pt x="2664" y="1065"/>
                  </a:cubicBezTo>
                  <a:cubicBezTo>
                    <a:pt x="2497" y="1379"/>
                    <a:pt x="2309" y="1672"/>
                    <a:pt x="2141" y="1986"/>
                  </a:cubicBezTo>
                  <a:cubicBezTo>
                    <a:pt x="2104" y="2078"/>
                    <a:pt x="2197" y="2202"/>
                    <a:pt x="2306" y="2202"/>
                  </a:cubicBezTo>
                  <a:cubicBezTo>
                    <a:pt x="2320" y="2202"/>
                    <a:pt x="2335" y="2200"/>
                    <a:pt x="2350" y="2195"/>
                  </a:cubicBezTo>
                  <a:cubicBezTo>
                    <a:pt x="2790" y="1944"/>
                    <a:pt x="3836" y="249"/>
                    <a:pt x="2894" y="40"/>
                  </a:cubicBezTo>
                  <a:cubicBezTo>
                    <a:pt x="2786" y="13"/>
                    <a:pt x="2680" y="1"/>
                    <a:pt x="25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89" name="Google Shape;2989;p69"/>
            <p:cNvSpPr/>
            <p:nvPr/>
          </p:nvSpPr>
          <p:spPr>
            <a:xfrm>
              <a:off x="3015150" y="1131525"/>
              <a:ext cx="158525" cy="71875"/>
            </a:xfrm>
            <a:custGeom>
              <a:avLst/>
              <a:gdLst/>
              <a:ahLst/>
              <a:cxnLst/>
              <a:rect l="l" t="t" r="r" b="b"/>
              <a:pathLst>
                <a:path w="6341" h="2875" extrusionOk="0">
                  <a:moveTo>
                    <a:pt x="1690" y="1"/>
                  </a:moveTo>
                  <a:cubicBezTo>
                    <a:pt x="1173" y="1"/>
                    <a:pt x="747" y="106"/>
                    <a:pt x="147" y="253"/>
                  </a:cubicBezTo>
                  <a:cubicBezTo>
                    <a:pt x="1" y="274"/>
                    <a:pt x="42" y="525"/>
                    <a:pt x="168" y="525"/>
                  </a:cubicBezTo>
                  <a:cubicBezTo>
                    <a:pt x="559" y="492"/>
                    <a:pt x="921" y="454"/>
                    <a:pt x="1285" y="454"/>
                  </a:cubicBezTo>
                  <a:cubicBezTo>
                    <a:pt x="1622" y="454"/>
                    <a:pt x="1961" y="487"/>
                    <a:pt x="2323" y="587"/>
                  </a:cubicBezTo>
                  <a:cubicBezTo>
                    <a:pt x="2762" y="692"/>
                    <a:pt x="3139" y="1006"/>
                    <a:pt x="3579" y="1110"/>
                  </a:cubicBezTo>
                  <a:cubicBezTo>
                    <a:pt x="4646" y="1382"/>
                    <a:pt x="5252" y="1801"/>
                    <a:pt x="5817" y="2743"/>
                  </a:cubicBezTo>
                  <a:cubicBezTo>
                    <a:pt x="5879" y="2831"/>
                    <a:pt x="5979" y="2875"/>
                    <a:pt x="6074" y="2875"/>
                  </a:cubicBezTo>
                  <a:cubicBezTo>
                    <a:pt x="6202" y="2875"/>
                    <a:pt x="6320" y="2795"/>
                    <a:pt x="6320" y="2638"/>
                  </a:cubicBezTo>
                  <a:cubicBezTo>
                    <a:pt x="6340" y="1487"/>
                    <a:pt x="5294" y="901"/>
                    <a:pt x="4311" y="629"/>
                  </a:cubicBezTo>
                  <a:cubicBezTo>
                    <a:pt x="3683" y="441"/>
                    <a:pt x="3055" y="169"/>
                    <a:pt x="2428" y="64"/>
                  </a:cubicBezTo>
                  <a:cubicBezTo>
                    <a:pt x="2151" y="20"/>
                    <a:pt x="1912" y="1"/>
                    <a:pt x="169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0" name="Google Shape;2990;p69"/>
            <p:cNvSpPr/>
            <p:nvPr/>
          </p:nvSpPr>
          <p:spPr>
            <a:xfrm>
              <a:off x="3145500" y="1187275"/>
              <a:ext cx="67400" cy="131575"/>
            </a:xfrm>
            <a:custGeom>
              <a:avLst/>
              <a:gdLst/>
              <a:ahLst/>
              <a:cxnLst/>
              <a:rect l="l" t="t" r="r" b="b"/>
              <a:pathLst>
                <a:path w="2696" h="5263" extrusionOk="0">
                  <a:moveTo>
                    <a:pt x="228" y="1"/>
                  </a:moveTo>
                  <a:cubicBezTo>
                    <a:pt x="114" y="1"/>
                    <a:pt x="1" y="145"/>
                    <a:pt x="101" y="261"/>
                  </a:cubicBezTo>
                  <a:cubicBezTo>
                    <a:pt x="854" y="1161"/>
                    <a:pt x="1419" y="2207"/>
                    <a:pt x="1670" y="3337"/>
                  </a:cubicBezTo>
                  <a:cubicBezTo>
                    <a:pt x="1817" y="3881"/>
                    <a:pt x="1817" y="4802"/>
                    <a:pt x="2256" y="5178"/>
                  </a:cubicBezTo>
                  <a:cubicBezTo>
                    <a:pt x="2320" y="5234"/>
                    <a:pt x="2399" y="5263"/>
                    <a:pt x="2472" y="5263"/>
                  </a:cubicBezTo>
                  <a:cubicBezTo>
                    <a:pt x="2591" y="5263"/>
                    <a:pt x="2696" y="5187"/>
                    <a:pt x="2696" y="5032"/>
                  </a:cubicBezTo>
                  <a:cubicBezTo>
                    <a:pt x="2696" y="4195"/>
                    <a:pt x="2298" y="3128"/>
                    <a:pt x="1963" y="2354"/>
                  </a:cubicBezTo>
                  <a:cubicBezTo>
                    <a:pt x="1566" y="1454"/>
                    <a:pt x="1043" y="680"/>
                    <a:pt x="310" y="31"/>
                  </a:cubicBezTo>
                  <a:cubicBezTo>
                    <a:pt x="285" y="10"/>
                    <a:pt x="256" y="1"/>
                    <a:pt x="22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1" name="Google Shape;2991;p69"/>
            <p:cNvSpPr/>
            <p:nvPr/>
          </p:nvSpPr>
          <p:spPr>
            <a:xfrm>
              <a:off x="2732675" y="1135300"/>
              <a:ext cx="233325" cy="238575"/>
            </a:xfrm>
            <a:custGeom>
              <a:avLst/>
              <a:gdLst/>
              <a:ahLst/>
              <a:cxnLst/>
              <a:rect l="l" t="t" r="r" b="b"/>
              <a:pathLst>
                <a:path w="9333" h="9543" extrusionOk="0">
                  <a:moveTo>
                    <a:pt x="8711" y="1"/>
                  </a:moveTo>
                  <a:cubicBezTo>
                    <a:pt x="7350" y="1"/>
                    <a:pt x="6044" y="763"/>
                    <a:pt x="5022" y="1650"/>
                  </a:cubicBezTo>
                  <a:cubicBezTo>
                    <a:pt x="4903" y="1735"/>
                    <a:pt x="4923" y="1890"/>
                    <a:pt x="4991" y="2001"/>
                  </a:cubicBezTo>
                  <a:lnTo>
                    <a:pt x="4991" y="2001"/>
                  </a:lnTo>
                  <a:cubicBezTo>
                    <a:pt x="3332" y="3124"/>
                    <a:pt x="1832" y="4254"/>
                    <a:pt x="984" y="6128"/>
                  </a:cubicBezTo>
                  <a:cubicBezTo>
                    <a:pt x="566" y="7090"/>
                    <a:pt x="1" y="9308"/>
                    <a:pt x="1591" y="9538"/>
                  </a:cubicBezTo>
                  <a:cubicBezTo>
                    <a:pt x="1607" y="9541"/>
                    <a:pt x="1623" y="9542"/>
                    <a:pt x="1638" y="9542"/>
                  </a:cubicBezTo>
                  <a:cubicBezTo>
                    <a:pt x="1835" y="9542"/>
                    <a:pt x="1916" y="9298"/>
                    <a:pt x="1779" y="9162"/>
                  </a:cubicBezTo>
                  <a:cubicBezTo>
                    <a:pt x="566" y="8011"/>
                    <a:pt x="1403" y="6190"/>
                    <a:pt x="2240" y="5081"/>
                  </a:cubicBezTo>
                  <a:cubicBezTo>
                    <a:pt x="3098" y="3910"/>
                    <a:pt x="4437" y="3094"/>
                    <a:pt x="5650" y="2299"/>
                  </a:cubicBezTo>
                  <a:cubicBezTo>
                    <a:pt x="5786" y="2202"/>
                    <a:pt x="5814" y="1997"/>
                    <a:pt x="5717" y="1851"/>
                  </a:cubicBezTo>
                  <a:lnTo>
                    <a:pt x="5717" y="1851"/>
                  </a:lnTo>
                  <a:cubicBezTo>
                    <a:pt x="6711" y="1067"/>
                    <a:pt x="7959" y="532"/>
                    <a:pt x="9207" y="415"/>
                  </a:cubicBezTo>
                  <a:cubicBezTo>
                    <a:pt x="9333" y="395"/>
                    <a:pt x="9249" y="60"/>
                    <a:pt x="9061" y="18"/>
                  </a:cubicBezTo>
                  <a:cubicBezTo>
                    <a:pt x="8944" y="6"/>
                    <a:pt x="8827" y="1"/>
                    <a:pt x="871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2" name="Google Shape;2992;p69"/>
            <p:cNvSpPr/>
            <p:nvPr/>
          </p:nvSpPr>
          <p:spPr>
            <a:xfrm>
              <a:off x="3074550" y="1120750"/>
              <a:ext cx="115625" cy="65450"/>
            </a:xfrm>
            <a:custGeom>
              <a:avLst/>
              <a:gdLst/>
              <a:ahLst/>
              <a:cxnLst/>
              <a:rect l="l" t="t" r="r" b="b"/>
              <a:pathLst>
                <a:path w="4625" h="2618" extrusionOk="0">
                  <a:moveTo>
                    <a:pt x="1809" y="1"/>
                  </a:moveTo>
                  <a:cubicBezTo>
                    <a:pt x="1194" y="1"/>
                    <a:pt x="614" y="255"/>
                    <a:pt x="135" y="893"/>
                  </a:cubicBezTo>
                  <a:cubicBezTo>
                    <a:pt x="1" y="1042"/>
                    <a:pt x="112" y="1170"/>
                    <a:pt x="240" y="1170"/>
                  </a:cubicBezTo>
                  <a:cubicBezTo>
                    <a:pt x="291" y="1170"/>
                    <a:pt x="345" y="1150"/>
                    <a:pt x="386" y="1102"/>
                  </a:cubicBezTo>
                  <a:cubicBezTo>
                    <a:pt x="781" y="665"/>
                    <a:pt x="1270" y="428"/>
                    <a:pt x="1797" y="428"/>
                  </a:cubicBezTo>
                  <a:cubicBezTo>
                    <a:pt x="2053" y="428"/>
                    <a:pt x="2317" y="484"/>
                    <a:pt x="2583" y="600"/>
                  </a:cubicBezTo>
                  <a:cubicBezTo>
                    <a:pt x="2918" y="767"/>
                    <a:pt x="3232" y="893"/>
                    <a:pt x="3525" y="1123"/>
                  </a:cubicBezTo>
                  <a:cubicBezTo>
                    <a:pt x="3902" y="1395"/>
                    <a:pt x="3860" y="2065"/>
                    <a:pt x="3441" y="2232"/>
                  </a:cubicBezTo>
                  <a:cubicBezTo>
                    <a:pt x="3232" y="2295"/>
                    <a:pt x="3274" y="2588"/>
                    <a:pt x="3504" y="2609"/>
                  </a:cubicBezTo>
                  <a:cubicBezTo>
                    <a:pt x="3550" y="2614"/>
                    <a:pt x="3593" y="2617"/>
                    <a:pt x="3634" y="2617"/>
                  </a:cubicBezTo>
                  <a:cubicBezTo>
                    <a:pt x="4624" y="2617"/>
                    <a:pt x="4252" y="982"/>
                    <a:pt x="3630" y="600"/>
                  </a:cubicBezTo>
                  <a:cubicBezTo>
                    <a:pt x="3032" y="240"/>
                    <a:pt x="2405" y="1"/>
                    <a:pt x="18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3" name="Google Shape;2993;p69"/>
            <p:cNvSpPr/>
            <p:nvPr/>
          </p:nvSpPr>
          <p:spPr>
            <a:xfrm>
              <a:off x="3110975" y="1019675"/>
              <a:ext cx="156850" cy="144800"/>
            </a:xfrm>
            <a:custGeom>
              <a:avLst/>
              <a:gdLst/>
              <a:ahLst/>
              <a:cxnLst/>
              <a:rect l="l" t="t" r="r" b="b"/>
              <a:pathLst>
                <a:path w="6274" h="5792" extrusionOk="0">
                  <a:moveTo>
                    <a:pt x="2916" y="1"/>
                  </a:moveTo>
                  <a:cubicBezTo>
                    <a:pt x="1817" y="1"/>
                    <a:pt x="191" y="3927"/>
                    <a:pt x="80" y="4204"/>
                  </a:cubicBezTo>
                  <a:cubicBezTo>
                    <a:pt x="1" y="4323"/>
                    <a:pt x="97" y="4417"/>
                    <a:pt x="205" y="4417"/>
                  </a:cubicBezTo>
                  <a:cubicBezTo>
                    <a:pt x="268" y="4417"/>
                    <a:pt x="335" y="4385"/>
                    <a:pt x="373" y="4308"/>
                  </a:cubicBezTo>
                  <a:cubicBezTo>
                    <a:pt x="582" y="3785"/>
                    <a:pt x="834" y="3367"/>
                    <a:pt x="1147" y="2906"/>
                  </a:cubicBezTo>
                  <a:cubicBezTo>
                    <a:pt x="1419" y="2488"/>
                    <a:pt x="1545" y="2090"/>
                    <a:pt x="1754" y="1651"/>
                  </a:cubicBezTo>
                  <a:cubicBezTo>
                    <a:pt x="1940" y="1253"/>
                    <a:pt x="2444" y="738"/>
                    <a:pt x="2699" y="738"/>
                  </a:cubicBezTo>
                  <a:cubicBezTo>
                    <a:pt x="2846" y="738"/>
                    <a:pt x="2910" y="911"/>
                    <a:pt x="2779" y="1379"/>
                  </a:cubicBezTo>
                  <a:cubicBezTo>
                    <a:pt x="2570" y="2132"/>
                    <a:pt x="2068" y="2864"/>
                    <a:pt x="1963" y="3639"/>
                  </a:cubicBezTo>
                  <a:cubicBezTo>
                    <a:pt x="1947" y="3773"/>
                    <a:pt x="2091" y="3920"/>
                    <a:pt x="2245" y="3920"/>
                  </a:cubicBezTo>
                  <a:cubicBezTo>
                    <a:pt x="2284" y="3920"/>
                    <a:pt x="2323" y="3911"/>
                    <a:pt x="2361" y="3890"/>
                  </a:cubicBezTo>
                  <a:cubicBezTo>
                    <a:pt x="3188" y="3393"/>
                    <a:pt x="4371" y="2574"/>
                    <a:pt x="5412" y="2524"/>
                  </a:cubicBezTo>
                  <a:lnTo>
                    <a:pt x="5412" y="2524"/>
                  </a:lnTo>
                  <a:cubicBezTo>
                    <a:pt x="5142" y="2866"/>
                    <a:pt x="4677" y="3092"/>
                    <a:pt x="4579" y="3597"/>
                  </a:cubicBezTo>
                  <a:cubicBezTo>
                    <a:pt x="4558" y="3743"/>
                    <a:pt x="4621" y="3890"/>
                    <a:pt x="4746" y="3952"/>
                  </a:cubicBezTo>
                  <a:cubicBezTo>
                    <a:pt x="4851" y="3994"/>
                    <a:pt x="4955" y="4015"/>
                    <a:pt x="5081" y="4078"/>
                  </a:cubicBezTo>
                  <a:cubicBezTo>
                    <a:pt x="6044" y="4392"/>
                    <a:pt x="4955" y="4789"/>
                    <a:pt x="4767" y="4831"/>
                  </a:cubicBezTo>
                  <a:cubicBezTo>
                    <a:pt x="4119" y="5103"/>
                    <a:pt x="3491" y="5124"/>
                    <a:pt x="2800" y="5229"/>
                  </a:cubicBezTo>
                  <a:cubicBezTo>
                    <a:pt x="2466" y="5271"/>
                    <a:pt x="2570" y="5752"/>
                    <a:pt x="2863" y="5773"/>
                  </a:cubicBezTo>
                  <a:cubicBezTo>
                    <a:pt x="2980" y="5785"/>
                    <a:pt x="3112" y="5792"/>
                    <a:pt x="3254" y="5792"/>
                  </a:cubicBezTo>
                  <a:cubicBezTo>
                    <a:pt x="4327" y="5792"/>
                    <a:pt x="5971" y="5419"/>
                    <a:pt x="6211" y="4329"/>
                  </a:cubicBezTo>
                  <a:cubicBezTo>
                    <a:pt x="6274" y="3890"/>
                    <a:pt x="5813" y="3660"/>
                    <a:pt x="5479" y="3555"/>
                  </a:cubicBezTo>
                  <a:cubicBezTo>
                    <a:pt x="5060" y="3429"/>
                    <a:pt x="5730" y="3074"/>
                    <a:pt x="5939" y="2906"/>
                  </a:cubicBezTo>
                  <a:cubicBezTo>
                    <a:pt x="6127" y="2718"/>
                    <a:pt x="6169" y="2530"/>
                    <a:pt x="6232" y="2299"/>
                  </a:cubicBezTo>
                  <a:cubicBezTo>
                    <a:pt x="6253" y="2132"/>
                    <a:pt x="6127" y="1965"/>
                    <a:pt x="5960" y="1923"/>
                  </a:cubicBezTo>
                  <a:cubicBezTo>
                    <a:pt x="5861" y="1910"/>
                    <a:pt x="5761" y="1904"/>
                    <a:pt x="5662" y="1904"/>
                  </a:cubicBezTo>
                  <a:cubicBezTo>
                    <a:pt x="4662" y="1904"/>
                    <a:pt x="3632" y="2504"/>
                    <a:pt x="2741" y="3060"/>
                  </a:cubicBezTo>
                  <a:lnTo>
                    <a:pt x="2741" y="3060"/>
                  </a:lnTo>
                  <a:cubicBezTo>
                    <a:pt x="3129" y="2140"/>
                    <a:pt x="3895" y="968"/>
                    <a:pt x="3323" y="228"/>
                  </a:cubicBezTo>
                  <a:cubicBezTo>
                    <a:pt x="3200" y="70"/>
                    <a:pt x="3063" y="1"/>
                    <a:pt x="291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4" name="Google Shape;2994;p69"/>
            <p:cNvSpPr/>
            <p:nvPr/>
          </p:nvSpPr>
          <p:spPr>
            <a:xfrm>
              <a:off x="2769825" y="1173800"/>
              <a:ext cx="84875" cy="79425"/>
            </a:xfrm>
            <a:custGeom>
              <a:avLst/>
              <a:gdLst/>
              <a:ahLst/>
              <a:cxnLst/>
              <a:rect l="l" t="t" r="r" b="b"/>
              <a:pathLst>
                <a:path w="3395" h="3177" extrusionOk="0">
                  <a:moveTo>
                    <a:pt x="1599" y="0"/>
                  </a:moveTo>
                  <a:cubicBezTo>
                    <a:pt x="1222" y="0"/>
                    <a:pt x="854" y="139"/>
                    <a:pt x="565" y="466"/>
                  </a:cubicBezTo>
                  <a:cubicBezTo>
                    <a:pt x="0" y="1156"/>
                    <a:pt x="42" y="2830"/>
                    <a:pt x="984" y="3165"/>
                  </a:cubicBezTo>
                  <a:cubicBezTo>
                    <a:pt x="1011" y="3173"/>
                    <a:pt x="1038" y="3176"/>
                    <a:pt x="1063" y="3176"/>
                  </a:cubicBezTo>
                  <a:cubicBezTo>
                    <a:pt x="1308" y="3176"/>
                    <a:pt x="1438" y="2839"/>
                    <a:pt x="1172" y="2725"/>
                  </a:cubicBezTo>
                  <a:cubicBezTo>
                    <a:pt x="523" y="2412"/>
                    <a:pt x="628" y="1135"/>
                    <a:pt x="1026" y="654"/>
                  </a:cubicBezTo>
                  <a:cubicBezTo>
                    <a:pt x="1180" y="456"/>
                    <a:pt x="1357" y="378"/>
                    <a:pt x="1543" y="378"/>
                  </a:cubicBezTo>
                  <a:cubicBezTo>
                    <a:pt x="2063" y="378"/>
                    <a:pt x="2648" y="989"/>
                    <a:pt x="2972" y="1282"/>
                  </a:cubicBezTo>
                  <a:cubicBezTo>
                    <a:pt x="3020" y="1324"/>
                    <a:pt x="3073" y="1343"/>
                    <a:pt x="3123" y="1343"/>
                  </a:cubicBezTo>
                  <a:cubicBezTo>
                    <a:pt x="3271" y="1343"/>
                    <a:pt x="3395" y="1187"/>
                    <a:pt x="3285" y="1031"/>
                  </a:cubicBezTo>
                  <a:cubicBezTo>
                    <a:pt x="2952" y="430"/>
                    <a:pt x="2261" y="0"/>
                    <a:pt x="159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5" name="Google Shape;2995;p69"/>
            <p:cNvSpPr/>
            <p:nvPr/>
          </p:nvSpPr>
          <p:spPr>
            <a:xfrm>
              <a:off x="2694500" y="1081800"/>
              <a:ext cx="121900" cy="102875"/>
            </a:xfrm>
            <a:custGeom>
              <a:avLst/>
              <a:gdLst/>
              <a:ahLst/>
              <a:cxnLst/>
              <a:rect l="l" t="t" r="r" b="b"/>
              <a:pathLst>
                <a:path w="4876" h="4115" extrusionOk="0">
                  <a:moveTo>
                    <a:pt x="599" y="0"/>
                  </a:moveTo>
                  <a:cubicBezTo>
                    <a:pt x="428" y="0"/>
                    <a:pt x="267" y="44"/>
                    <a:pt x="126" y="149"/>
                  </a:cubicBezTo>
                  <a:cubicBezTo>
                    <a:pt x="21" y="233"/>
                    <a:pt x="0" y="379"/>
                    <a:pt x="84" y="484"/>
                  </a:cubicBezTo>
                  <a:cubicBezTo>
                    <a:pt x="544" y="1154"/>
                    <a:pt x="1172" y="1677"/>
                    <a:pt x="1653" y="2325"/>
                  </a:cubicBezTo>
                  <a:cubicBezTo>
                    <a:pt x="1946" y="2744"/>
                    <a:pt x="2051" y="3141"/>
                    <a:pt x="2511" y="3413"/>
                  </a:cubicBezTo>
                  <a:cubicBezTo>
                    <a:pt x="2570" y="3450"/>
                    <a:pt x="2632" y="3466"/>
                    <a:pt x="2690" y="3466"/>
                  </a:cubicBezTo>
                  <a:cubicBezTo>
                    <a:pt x="2964" y="3466"/>
                    <a:pt x="3184" y="3118"/>
                    <a:pt x="2909" y="2911"/>
                  </a:cubicBezTo>
                  <a:cubicBezTo>
                    <a:pt x="2407" y="2576"/>
                    <a:pt x="2176" y="2011"/>
                    <a:pt x="1779" y="1530"/>
                  </a:cubicBezTo>
                  <a:cubicBezTo>
                    <a:pt x="1438" y="1155"/>
                    <a:pt x="1042" y="836"/>
                    <a:pt x="703" y="447"/>
                  </a:cubicBezTo>
                  <a:lnTo>
                    <a:pt x="703" y="447"/>
                  </a:lnTo>
                  <a:cubicBezTo>
                    <a:pt x="1352" y="481"/>
                    <a:pt x="2485" y="1507"/>
                    <a:pt x="2825" y="1739"/>
                  </a:cubicBezTo>
                  <a:cubicBezTo>
                    <a:pt x="3578" y="2325"/>
                    <a:pt x="4478" y="2974"/>
                    <a:pt x="4583" y="3957"/>
                  </a:cubicBezTo>
                  <a:cubicBezTo>
                    <a:pt x="4583" y="4067"/>
                    <a:pt x="4649" y="4115"/>
                    <a:pt x="4718" y="4115"/>
                  </a:cubicBezTo>
                  <a:cubicBezTo>
                    <a:pt x="4795" y="4115"/>
                    <a:pt x="4876" y="4056"/>
                    <a:pt x="4876" y="3957"/>
                  </a:cubicBezTo>
                  <a:cubicBezTo>
                    <a:pt x="4792" y="2660"/>
                    <a:pt x="3620" y="1844"/>
                    <a:pt x="2679" y="1112"/>
                  </a:cubicBezTo>
                  <a:cubicBezTo>
                    <a:pt x="2223" y="774"/>
                    <a:pt x="1317" y="0"/>
                    <a:pt x="59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6" name="Google Shape;2996;p69"/>
            <p:cNvSpPr/>
            <p:nvPr/>
          </p:nvSpPr>
          <p:spPr>
            <a:xfrm>
              <a:off x="2634875" y="1128400"/>
              <a:ext cx="129550" cy="59825"/>
            </a:xfrm>
            <a:custGeom>
              <a:avLst/>
              <a:gdLst/>
              <a:ahLst/>
              <a:cxnLst/>
              <a:rect l="l" t="t" r="r" b="b"/>
              <a:pathLst>
                <a:path w="5182" h="2393" extrusionOk="0">
                  <a:moveTo>
                    <a:pt x="1828" y="0"/>
                  </a:moveTo>
                  <a:cubicBezTo>
                    <a:pt x="1798" y="0"/>
                    <a:pt x="1767" y="0"/>
                    <a:pt x="1737" y="1"/>
                  </a:cubicBezTo>
                  <a:cubicBezTo>
                    <a:pt x="1193" y="1"/>
                    <a:pt x="0" y="273"/>
                    <a:pt x="356" y="1089"/>
                  </a:cubicBezTo>
                  <a:cubicBezTo>
                    <a:pt x="607" y="1717"/>
                    <a:pt x="1611" y="1863"/>
                    <a:pt x="2176" y="1989"/>
                  </a:cubicBezTo>
                  <a:cubicBezTo>
                    <a:pt x="2779" y="2131"/>
                    <a:pt x="3608" y="2393"/>
                    <a:pt x="4293" y="2393"/>
                  </a:cubicBezTo>
                  <a:cubicBezTo>
                    <a:pt x="4416" y="2393"/>
                    <a:pt x="4534" y="2384"/>
                    <a:pt x="4645" y="2365"/>
                  </a:cubicBezTo>
                  <a:cubicBezTo>
                    <a:pt x="4854" y="2324"/>
                    <a:pt x="4917" y="2052"/>
                    <a:pt x="4750" y="1926"/>
                  </a:cubicBezTo>
                  <a:cubicBezTo>
                    <a:pt x="4373" y="1654"/>
                    <a:pt x="3745" y="1696"/>
                    <a:pt x="3306" y="1612"/>
                  </a:cubicBezTo>
                  <a:cubicBezTo>
                    <a:pt x="2678" y="1528"/>
                    <a:pt x="2030" y="1424"/>
                    <a:pt x="1423" y="1215"/>
                  </a:cubicBezTo>
                  <a:cubicBezTo>
                    <a:pt x="1297" y="1173"/>
                    <a:pt x="628" y="922"/>
                    <a:pt x="984" y="712"/>
                  </a:cubicBezTo>
                  <a:cubicBezTo>
                    <a:pt x="1145" y="613"/>
                    <a:pt x="1388" y="587"/>
                    <a:pt x="1624" y="587"/>
                  </a:cubicBezTo>
                  <a:cubicBezTo>
                    <a:pt x="1786" y="587"/>
                    <a:pt x="1944" y="599"/>
                    <a:pt x="2072" y="608"/>
                  </a:cubicBezTo>
                  <a:cubicBezTo>
                    <a:pt x="2992" y="671"/>
                    <a:pt x="3913" y="1005"/>
                    <a:pt x="4771" y="1319"/>
                  </a:cubicBezTo>
                  <a:cubicBezTo>
                    <a:pt x="4804" y="1331"/>
                    <a:pt x="4836" y="1337"/>
                    <a:pt x="4865" y="1337"/>
                  </a:cubicBezTo>
                  <a:cubicBezTo>
                    <a:pt x="5092" y="1337"/>
                    <a:pt x="5181" y="1012"/>
                    <a:pt x="4959" y="901"/>
                  </a:cubicBezTo>
                  <a:cubicBezTo>
                    <a:pt x="3961" y="371"/>
                    <a:pt x="2943" y="0"/>
                    <a:pt x="182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7" name="Google Shape;2997;p69"/>
            <p:cNvSpPr/>
            <p:nvPr/>
          </p:nvSpPr>
          <p:spPr>
            <a:xfrm>
              <a:off x="2673575" y="1183400"/>
              <a:ext cx="127650" cy="52275"/>
            </a:xfrm>
            <a:custGeom>
              <a:avLst/>
              <a:gdLst/>
              <a:ahLst/>
              <a:cxnLst/>
              <a:rect l="l" t="t" r="r" b="b"/>
              <a:pathLst>
                <a:path w="5106" h="2091" extrusionOk="0">
                  <a:moveTo>
                    <a:pt x="2125" y="1"/>
                  </a:moveTo>
                  <a:cubicBezTo>
                    <a:pt x="2109" y="1"/>
                    <a:pt x="2091" y="6"/>
                    <a:pt x="2072" y="19"/>
                  </a:cubicBezTo>
                  <a:cubicBezTo>
                    <a:pt x="1423" y="291"/>
                    <a:pt x="0" y="877"/>
                    <a:pt x="586" y="1818"/>
                  </a:cubicBezTo>
                  <a:cubicBezTo>
                    <a:pt x="712" y="2028"/>
                    <a:pt x="952" y="2090"/>
                    <a:pt x="1211" y="2090"/>
                  </a:cubicBezTo>
                  <a:cubicBezTo>
                    <a:pt x="1470" y="2090"/>
                    <a:pt x="1748" y="2028"/>
                    <a:pt x="1946" y="1986"/>
                  </a:cubicBezTo>
                  <a:cubicBezTo>
                    <a:pt x="2909" y="1839"/>
                    <a:pt x="3892" y="1735"/>
                    <a:pt x="4813" y="1421"/>
                  </a:cubicBezTo>
                  <a:cubicBezTo>
                    <a:pt x="5106" y="1337"/>
                    <a:pt x="5085" y="919"/>
                    <a:pt x="4792" y="856"/>
                  </a:cubicBezTo>
                  <a:cubicBezTo>
                    <a:pt x="4663" y="829"/>
                    <a:pt x="4536" y="817"/>
                    <a:pt x="4411" y="817"/>
                  </a:cubicBezTo>
                  <a:cubicBezTo>
                    <a:pt x="4051" y="817"/>
                    <a:pt x="3706" y="914"/>
                    <a:pt x="3348" y="1023"/>
                  </a:cubicBezTo>
                  <a:cubicBezTo>
                    <a:pt x="2846" y="1191"/>
                    <a:pt x="2323" y="1295"/>
                    <a:pt x="1842" y="1421"/>
                  </a:cubicBezTo>
                  <a:cubicBezTo>
                    <a:pt x="1612" y="1463"/>
                    <a:pt x="1381" y="1525"/>
                    <a:pt x="1172" y="1546"/>
                  </a:cubicBezTo>
                  <a:cubicBezTo>
                    <a:pt x="1005" y="1295"/>
                    <a:pt x="1005" y="1086"/>
                    <a:pt x="1172" y="940"/>
                  </a:cubicBezTo>
                  <a:cubicBezTo>
                    <a:pt x="1256" y="877"/>
                    <a:pt x="1340" y="814"/>
                    <a:pt x="1423" y="730"/>
                  </a:cubicBezTo>
                  <a:cubicBezTo>
                    <a:pt x="1653" y="563"/>
                    <a:pt x="1905" y="396"/>
                    <a:pt x="2177" y="249"/>
                  </a:cubicBezTo>
                  <a:cubicBezTo>
                    <a:pt x="2265" y="178"/>
                    <a:pt x="2218" y="1"/>
                    <a:pt x="212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8" name="Google Shape;2998;p69"/>
            <p:cNvSpPr/>
            <p:nvPr/>
          </p:nvSpPr>
          <p:spPr>
            <a:xfrm>
              <a:off x="2860325" y="1413625"/>
              <a:ext cx="25275" cy="62925"/>
            </a:xfrm>
            <a:custGeom>
              <a:avLst/>
              <a:gdLst/>
              <a:ahLst/>
              <a:cxnLst/>
              <a:rect l="l" t="t" r="r" b="b"/>
              <a:pathLst>
                <a:path w="1011" h="2517" extrusionOk="0">
                  <a:moveTo>
                    <a:pt x="487" y="0"/>
                  </a:moveTo>
                  <a:cubicBezTo>
                    <a:pt x="384" y="0"/>
                    <a:pt x="282" y="63"/>
                    <a:pt x="272" y="184"/>
                  </a:cubicBezTo>
                  <a:cubicBezTo>
                    <a:pt x="188" y="958"/>
                    <a:pt x="0" y="1753"/>
                    <a:pt x="502" y="2423"/>
                  </a:cubicBezTo>
                  <a:cubicBezTo>
                    <a:pt x="557" y="2489"/>
                    <a:pt x="625" y="2517"/>
                    <a:pt x="691" y="2517"/>
                  </a:cubicBezTo>
                  <a:cubicBezTo>
                    <a:pt x="855" y="2517"/>
                    <a:pt x="1010" y="2344"/>
                    <a:pt x="921" y="2150"/>
                  </a:cubicBezTo>
                  <a:cubicBezTo>
                    <a:pt x="628" y="1523"/>
                    <a:pt x="774" y="874"/>
                    <a:pt x="712" y="226"/>
                  </a:cubicBezTo>
                  <a:cubicBezTo>
                    <a:pt x="712" y="73"/>
                    <a:pt x="599" y="0"/>
                    <a:pt x="48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9" name="Google Shape;2999;p69"/>
            <p:cNvSpPr/>
            <p:nvPr/>
          </p:nvSpPr>
          <p:spPr>
            <a:xfrm>
              <a:off x="3081575" y="1369700"/>
              <a:ext cx="20225" cy="76100"/>
            </a:xfrm>
            <a:custGeom>
              <a:avLst/>
              <a:gdLst/>
              <a:ahLst/>
              <a:cxnLst/>
              <a:rect l="l" t="t" r="r" b="b"/>
              <a:pathLst>
                <a:path w="809" h="3044" extrusionOk="0">
                  <a:moveTo>
                    <a:pt x="354" y="0"/>
                  </a:moveTo>
                  <a:cubicBezTo>
                    <a:pt x="278" y="0"/>
                    <a:pt x="200" y="47"/>
                    <a:pt x="189" y="141"/>
                  </a:cubicBezTo>
                  <a:cubicBezTo>
                    <a:pt x="126" y="1041"/>
                    <a:pt x="1" y="2024"/>
                    <a:pt x="315" y="2882"/>
                  </a:cubicBezTo>
                  <a:cubicBezTo>
                    <a:pt x="355" y="2996"/>
                    <a:pt x="439" y="3043"/>
                    <a:pt x="526" y="3043"/>
                  </a:cubicBezTo>
                  <a:cubicBezTo>
                    <a:pt x="664" y="3043"/>
                    <a:pt x="809" y="2924"/>
                    <a:pt x="796" y="2757"/>
                  </a:cubicBezTo>
                  <a:cubicBezTo>
                    <a:pt x="712" y="1899"/>
                    <a:pt x="545" y="1041"/>
                    <a:pt x="503" y="141"/>
                  </a:cubicBezTo>
                  <a:cubicBezTo>
                    <a:pt x="503" y="47"/>
                    <a:pt x="430" y="0"/>
                    <a:pt x="35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0" name="Google Shape;3000;p69"/>
            <p:cNvSpPr/>
            <p:nvPr/>
          </p:nvSpPr>
          <p:spPr>
            <a:xfrm>
              <a:off x="2879575" y="1495650"/>
              <a:ext cx="206675" cy="90275"/>
            </a:xfrm>
            <a:custGeom>
              <a:avLst/>
              <a:gdLst/>
              <a:ahLst/>
              <a:cxnLst/>
              <a:rect l="l" t="t" r="r" b="b"/>
              <a:pathLst>
                <a:path w="8267" h="3611" extrusionOk="0">
                  <a:moveTo>
                    <a:pt x="8039" y="1"/>
                  </a:moveTo>
                  <a:cubicBezTo>
                    <a:pt x="8004" y="1"/>
                    <a:pt x="7967" y="13"/>
                    <a:pt x="7934" y="41"/>
                  </a:cubicBezTo>
                  <a:cubicBezTo>
                    <a:pt x="7432" y="460"/>
                    <a:pt x="7223" y="941"/>
                    <a:pt x="6951" y="1506"/>
                  </a:cubicBezTo>
                  <a:cubicBezTo>
                    <a:pt x="6470" y="2615"/>
                    <a:pt x="5696" y="3012"/>
                    <a:pt x="4545" y="3159"/>
                  </a:cubicBezTo>
                  <a:cubicBezTo>
                    <a:pt x="4370" y="3185"/>
                    <a:pt x="4201" y="3197"/>
                    <a:pt x="4035" y="3197"/>
                  </a:cubicBezTo>
                  <a:cubicBezTo>
                    <a:pt x="2452" y="3197"/>
                    <a:pt x="1257" y="2077"/>
                    <a:pt x="235" y="941"/>
                  </a:cubicBezTo>
                  <a:cubicBezTo>
                    <a:pt x="206" y="913"/>
                    <a:pt x="175" y="901"/>
                    <a:pt x="145" y="901"/>
                  </a:cubicBezTo>
                  <a:cubicBezTo>
                    <a:pt x="66" y="901"/>
                    <a:pt x="0" y="984"/>
                    <a:pt x="46" y="1046"/>
                  </a:cubicBezTo>
                  <a:cubicBezTo>
                    <a:pt x="1193" y="2449"/>
                    <a:pt x="2414" y="3610"/>
                    <a:pt x="4258" y="3610"/>
                  </a:cubicBezTo>
                  <a:cubicBezTo>
                    <a:pt x="4365" y="3610"/>
                    <a:pt x="4475" y="3606"/>
                    <a:pt x="4587" y="3598"/>
                  </a:cubicBezTo>
                  <a:cubicBezTo>
                    <a:pt x="5361" y="3556"/>
                    <a:pt x="6051" y="3263"/>
                    <a:pt x="6700" y="2845"/>
                  </a:cubicBezTo>
                  <a:cubicBezTo>
                    <a:pt x="7432" y="2322"/>
                    <a:pt x="7746" y="1025"/>
                    <a:pt x="8185" y="292"/>
                  </a:cubicBezTo>
                  <a:cubicBezTo>
                    <a:pt x="8267" y="146"/>
                    <a:pt x="8159" y="1"/>
                    <a:pt x="80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1" name="Google Shape;3001;p69"/>
            <p:cNvSpPr/>
            <p:nvPr/>
          </p:nvSpPr>
          <p:spPr>
            <a:xfrm>
              <a:off x="3111925" y="1462675"/>
              <a:ext cx="17275" cy="13100"/>
            </a:xfrm>
            <a:custGeom>
              <a:avLst/>
              <a:gdLst/>
              <a:ahLst/>
              <a:cxnLst/>
              <a:rect l="l" t="t" r="r" b="b"/>
              <a:pathLst>
                <a:path w="691" h="524" extrusionOk="0">
                  <a:moveTo>
                    <a:pt x="377" y="0"/>
                  </a:moveTo>
                  <a:cubicBezTo>
                    <a:pt x="42" y="42"/>
                    <a:pt x="0" y="523"/>
                    <a:pt x="335" y="523"/>
                  </a:cubicBezTo>
                  <a:cubicBezTo>
                    <a:pt x="670" y="523"/>
                    <a:pt x="691" y="0"/>
                    <a:pt x="37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2" name="Google Shape;3002;p69"/>
            <p:cNvSpPr/>
            <p:nvPr/>
          </p:nvSpPr>
          <p:spPr>
            <a:xfrm>
              <a:off x="3117150" y="1504000"/>
              <a:ext cx="17300" cy="13100"/>
            </a:xfrm>
            <a:custGeom>
              <a:avLst/>
              <a:gdLst/>
              <a:ahLst/>
              <a:cxnLst/>
              <a:rect l="l" t="t" r="r" b="b"/>
              <a:pathLst>
                <a:path w="692" h="524" extrusionOk="0">
                  <a:moveTo>
                    <a:pt x="356" y="0"/>
                  </a:moveTo>
                  <a:cubicBezTo>
                    <a:pt x="43" y="0"/>
                    <a:pt x="1" y="523"/>
                    <a:pt x="335" y="523"/>
                  </a:cubicBezTo>
                  <a:cubicBezTo>
                    <a:pt x="670" y="523"/>
                    <a:pt x="691" y="0"/>
                    <a:pt x="35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3" name="Google Shape;3003;p69"/>
            <p:cNvSpPr/>
            <p:nvPr/>
          </p:nvSpPr>
          <p:spPr>
            <a:xfrm>
              <a:off x="3160050" y="1470000"/>
              <a:ext cx="12575" cy="9950"/>
            </a:xfrm>
            <a:custGeom>
              <a:avLst/>
              <a:gdLst/>
              <a:ahLst/>
              <a:cxnLst/>
              <a:rect l="l" t="t" r="r" b="b"/>
              <a:pathLst>
                <a:path w="503" h="398" extrusionOk="0">
                  <a:moveTo>
                    <a:pt x="272" y="0"/>
                  </a:moveTo>
                  <a:cubicBezTo>
                    <a:pt x="0" y="0"/>
                    <a:pt x="0" y="398"/>
                    <a:pt x="231" y="398"/>
                  </a:cubicBezTo>
                  <a:cubicBezTo>
                    <a:pt x="482" y="398"/>
                    <a:pt x="503" y="0"/>
                    <a:pt x="2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4" name="Google Shape;3004;p69"/>
            <p:cNvSpPr/>
            <p:nvPr/>
          </p:nvSpPr>
          <p:spPr>
            <a:xfrm>
              <a:off x="2820125" y="1499075"/>
              <a:ext cx="17725" cy="13125"/>
            </a:xfrm>
            <a:custGeom>
              <a:avLst/>
              <a:gdLst/>
              <a:ahLst/>
              <a:cxnLst/>
              <a:rect l="l" t="t" r="r" b="b"/>
              <a:pathLst>
                <a:path w="709" h="525" extrusionOk="0">
                  <a:moveTo>
                    <a:pt x="308" y="1"/>
                  </a:moveTo>
                  <a:cubicBezTo>
                    <a:pt x="160" y="1"/>
                    <a:pt x="18" y="117"/>
                    <a:pt x="18" y="281"/>
                  </a:cubicBezTo>
                  <a:cubicBezTo>
                    <a:pt x="0" y="388"/>
                    <a:pt x="134" y="525"/>
                    <a:pt x="264" y="525"/>
                  </a:cubicBezTo>
                  <a:cubicBezTo>
                    <a:pt x="287" y="525"/>
                    <a:pt x="310" y="520"/>
                    <a:pt x="332" y="511"/>
                  </a:cubicBezTo>
                  <a:lnTo>
                    <a:pt x="583" y="427"/>
                  </a:lnTo>
                  <a:cubicBezTo>
                    <a:pt x="708" y="365"/>
                    <a:pt x="708" y="176"/>
                    <a:pt x="583" y="93"/>
                  </a:cubicBezTo>
                  <a:cubicBezTo>
                    <a:pt x="499" y="51"/>
                    <a:pt x="416" y="51"/>
                    <a:pt x="374" y="9"/>
                  </a:cubicBezTo>
                  <a:cubicBezTo>
                    <a:pt x="352" y="3"/>
                    <a:pt x="330" y="1"/>
                    <a:pt x="30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5" name="Google Shape;3005;p69"/>
            <p:cNvSpPr/>
            <p:nvPr/>
          </p:nvSpPr>
          <p:spPr>
            <a:xfrm>
              <a:off x="2833125" y="1532200"/>
              <a:ext cx="26225" cy="25325"/>
            </a:xfrm>
            <a:custGeom>
              <a:avLst/>
              <a:gdLst/>
              <a:ahLst/>
              <a:cxnLst/>
              <a:rect l="l" t="t" r="r" b="b"/>
              <a:pathLst>
                <a:path w="1049" h="1013" extrusionOk="0">
                  <a:moveTo>
                    <a:pt x="567" y="0"/>
                  </a:moveTo>
                  <a:cubicBezTo>
                    <a:pt x="499" y="0"/>
                    <a:pt x="432" y="25"/>
                    <a:pt x="377" y="86"/>
                  </a:cubicBezTo>
                  <a:cubicBezTo>
                    <a:pt x="168" y="253"/>
                    <a:pt x="0" y="441"/>
                    <a:pt x="63" y="734"/>
                  </a:cubicBezTo>
                  <a:cubicBezTo>
                    <a:pt x="85" y="912"/>
                    <a:pt x="236" y="1013"/>
                    <a:pt x="386" y="1013"/>
                  </a:cubicBezTo>
                  <a:cubicBezTo>
                    <a:pt x="519" y="1013"/>
                    <a:pt x="651" y="933"/>
                    <a:pt x="691" y="755"/>
                  </a:cubicBezTo>
                  <a:cubicBezTo>
                    <a:pt x="691" y="726"/>
                    <a:pt x="711" y="678"/>
                    <a:pt x="709" y="678"/>
                  </a:cubicBezTo>
                  <a:lnTo>
                    <a:pt x="709" y="678"/>
                  </a:lnTo>
                  <a:cubicBezTo>
                    <a:pt x="709" y="678"/>
                    <a:pt x="704" y="687"/>
                    <a:pt x="691" y="713"/>
                  </a:cubicBezTo>
                  <a:cubicBezTo>
                    <a:pt x="712" y="651"/>
                    <a:pt x="795" y="567"/>
                    <a:pt x="837" y="525"/>
                  </a:cubicBezTo>
                  <a:cubicBezTo>
                    <a:pt x="1049" y="313"/>
                    <a:pt x="804" y="0"/>
                    <a:pt x="5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006" name="Google Shape;3006;p69"/>
          <p:cNvGrpSpPr/>
          <p:nvPr/>
        </p:nvGrpSpPr>
        <p:grpSpPr>
          <a:xfrm>
            <a:off x="971468" y="4514501"/>
            <a:ext cx="1643433" cy="1567833"/>
            <a:chOff x="1654675" y="1217850"/>
            <a:chExt cx="1232575" cy="1175875"/>
          </a:xfrm>
        </p:grpSpPr>
        <p:sp>
          <p:nvSpPr>
            <p:cNvPr id="3007" name="Google Shape;3007;p69"/>
            <p:cNvSpPr/>
            <p:nvPr/>
          </p:nvSpPr>
          <p:spPr>
            <a:xfrm>
              <a:off x="1811400" y="1321400"/>
              <a:ext cx="69900" cy="63475"/>
            </a:xfrm>
            <a:custGeom>
              <a:avLst/>
              <a:gdLst/>
              <a:ahLst/>
              <a:cxnLst/>
              <a:rect l="l" t="t" r="r" b="b"/>
              <a:pathLst>
                <a:path w="2796" h="2539" extrusionOk="0">
                  <a:moveTo>
                    <a:pt x="1527" y="0"/>
                  </a:moveTo>
                  <a:cubicBezTo>
                    <a:pt x="1466" y="0"/>
                    <a:pt x="1403" y="11"/>
                    <a:pt x="1337" y="33"/>
                  </a:cubicBezTo>
                  <a:cubicBezTo>
                    <a:pt x="1" y="490"/>
                    <a:pt x="1531" y="2539"/>
                    <a:pt x="2100" y="2539"/>
                  </a:cubicBezTo>
                  <a:cubicBezTo>
                    <a:pt x="2113" y="2539"/>
                    <a:pt x="2126" y="2537"/>
                    <a:pt x="2138" y="2535"/>
                  </a:cubicBezTo>
                  <a:cubicBezTo>
                    <a:pt x="2795" y="2473"/>
                    <a:pt x="2454" y="0"/>
                    <a:pt x="15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8" name="Google Shape;3008;p69"/>
            <p:cNvSpPr/>
            <p:nvPr/>
          </p:nvSpPr>
          <p:spPr>
            <a:xfrm>
              <a:off x="1789200" y="1384200"/>
              <a:ext cx="62125" cy="33300"/>
            </a:xfrm>
            <a:custGeom>
              <a:avLst/>
              <a:gdLst/>
              <a:ahLst/>
              <a:cxnLst/>
              <a:rect l="l" t="t" r="r" b="b"/>
              <a:pathLst>
                <a:path w="2485" h="1332" extrusionOk="0">
                  <a:moveTo>
                    <a:pt x="979" y="0"/>
                  </a:moveTo>
                  <a:cubicBezTo>
                    <a:pt x="675" y="0"/>
                    <a:pt x="402" y="126"/>
                    <a:pt x="257" y="457"/>
                  </a:cubicBezTo>
                  <a:cubicBezTo>
                    <a:pt x="0" y="1070"/>
                    <a:pt x="751" y="1331"/>
                    <a:pt x="1433" y="1331"/>
                  </a:cubicBezTo>
                  <a:cubicBezTo>
                    <a:pt x="1902" y="1331"/>
                    <a:pt x="2338" y="1208"/>
                    <a:pt x="2392" y="991"/>
                  </a:cubicBezTo>
                  <a:cubicBezTo>
                    <a:pt x="2484" y="622"/>
                    <a:pt x="1655" y="0"/>
                    <a:pt x="9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9" name="Google Shape;3009;p69"/>
            <p:cNvSpPr/>
            <p:nvPr/>
          </p:nvSpPr>
          <p:spPr>
            <a:xfrm>
              <a:off x="1789775" y="1409775"/>
              <a:ext cx="899850" cy="789625"/>
            </a:xfrm>
            <a:custGeom>
              <a:avLst/>
              <a:gdLst/>
              <a:ahLst/>
              <a:cxnLst/>
              <a:rect l="l" t="t" r="r" b="b"/>
              <a:pathLst>
                <a:path w="35994" h="31585" extrusionOk="0">
                  <a:moveTo>
                    <a:pt x="24418" y="1"/>
                  </a:moveTo>
                  <a:cubicBezTo>
                    <a:pt x="24418" y="1"/>
                    <a:pt x="27487" y="6272"/>
                    <a:pt x="27354" y="6806"/>
                  </a:cubicBezTo>
                  <a:cubicBezTo>
                    <a:pt x="27234" y="7285"/>
                    <a:pt x="23181" y="8385"/>
                    <a:pt x="21513" y="8385"/>
                  </a:cubicBezTo>
                  <a:cubicBezTo>
                    <a:pt x="21325" y="8385"/>
                    <a:pt x="21167" y="8371"/>
                    <a:pt x="21049" y="8340"/>
                  </a:cubicBezTo>
                  <a:cubicBezTo>
                    <a:pt x="20682" y="8240"/>
                    <a:pt x="20882" y="6172"/>
                    <a:pt x="17680" y="1135"/>
                  </a:cubicBezTo>
                  <a:lnTo>
                    <a:pt x="17680" y="1135"/>
                  </a:lnTo>
                  <a:cubicBezTo>
                    <a:pt x="17680" y="1136"/>
                    <a:pt x="20015" y="7506"/>
                    <a:pt x="19815" y="8607"/>
                  </a:cubicBezTo>
                  <a:cubicBezTo>
                    <a:pt x="19738" y="8966"/>
                    <a:pt x="17044" y="9659"/>
                    <a:pt x="15557" y="9659"/>
                  </a:cubicBezTo>
                  <a:cubicBezTo>
                    <a:pt x="15108" y="9659"/>
                    <a:pt x="14768" y="9596"/>
                    <a:pt x="14645" y="9441"/>
                  </a:cubicBezTo>
                  <a:cubicBezTo>
                    <a:pt x="14078" y="8707"/>
                    <a:pt x="13177" y="4871"/>
                    <a:pt x="12176" y="3170"/>
                  </a:cubicBezTo>
                  <a:lnTo>
                    <a:pt x="12176" y="3170"/>
                  </a:lnTo>
                  <a:cubicBezTo>
                    <a:pt x="14244" y="14144"/>
                    <a:pt x="6672" y="19548"/>
                    <a:pt x="6672" y="19548"/>
                  </a:cubicBezTo>
                  <a:cubicBezTo>
                    <a:pt x="6174" y="19050"/>
                    <a:pt x="5117" y="18216"/>
                    <a:pt x="3876" y="18216"/>
                  </a:cubicBezTo>
                  <a:cubicBezTo>
                    <a:pt x="3457" y="18216"/>
                    <a:pt x="3016" y="18311"/>
                    <a:pt x="2569" y="18547"/>
                  </a:cubicBezTo>
                  <a:cubicBezTo>
                    <a:pt x="1" y="20049"/>
                    <a:pt x="635" y="25219"/>
                    <a:pt x="3904" y="26220"/>
                  </a:cubicBezTo>
                  <a:cubicBezTo>
                    <a:pt x="4355" y="26368"/>
                    <a:pt x="4791" y="26428"/>
                    <a:pt x="5202" y="26428"/>
                  </a:cubicBezTo>
                  <a:cubicBezTo>
                    <a:pt x="6914" y="26428"/>
                    <a:pt x="8173" y="25386"/>
                    <a:pt x="8173" y="25386"/>
                  </a:cubicBezTo>
                  <a:cubicBezTo>
                    <a:pt x="8173" y="25386"/>
                    <a:pt x="11075" y="30790"/>
                    <a:pt x="17914" y="31490"/>
                  </a:cubicBezTo>
                  <a:cubicBezTo>
                    <a:pt x="18385" y="31537"/>
                    <a:pt x="18890" y="31584"/>
                    <a:pt x="19405" y="31584"/>
                  </a:cubicBezTo>
                  <a:cubicBezTo>
                    <a:pt x="19619" y="31584"/>
                    <a:pt x="19834" y="31576"/>
                    <a:pt x="20048" y="31557"/>
                  </a:cubicBezTo>
                  <a:cubicBezTo>
                    <a:pt x="23184" y="31457"/>
                    <a:pt x="25919" y="30790"/>
                    <a:pt x="28188" y="29789"/>
                  </a:cubicBezTo>
                  <a:cubicBezTo>
                    <a:pt x="33325" y="27521"/>
                    <a:pt x="35993" y="23484"/>
                    <a:pt x="35593" y="19848"/>
                  </a:cubicBezTo>
                  <a:cubicBezTo>
                    <a:pt x="35193" y="15946"/>
                    <a:pt x="32424" y="14144"/>
                    <a:pt x="31924" y="13210"/>
                  </a:cubicBezTo>
                  <a:cubicBezTo>
                    <a:pt x="31190" y="11843"/>
                    <a:pt x="29188" y="6506"/>
                    <a:pt x="29188" y="6506"/>
                  </a:cubicBezTo>
                  <a:cubicBezTo>
                    <a:pt x="28981" y="6519"/>
                    <a:pt x="28797" y="6527"/>
                    <a:pt x="28642" y="6527"/>
                  </a:cubicBezTo>
                  <a:cubicBezTo>
                    <a:pt x="28424" y="6527"/>
                    <a:pt x="28266" y="6511"/>
                    <a:pt x="28188" y="6472"/>
                  </a:cubicBezTo>
                  <a:cubicBezTo>
                    <a:pt x="27654" y="6105"/>
                    <a:pt x="27354" y="2970"/>
                    <a:pt x="2441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0" name="Google Shape;3010;p69"/>
            <p:cNvSpPr/>
            <p:nvPr/>
          </p:nvSpPr>
          <p:spPr>
            <a:xfrm>
              <a:off x="2493625" y="1556550"/>
              <a:ext cx="393625" cy="697425"/>
            </a:xfrm>
            <a:custGeom>
              <a:avLst/>
              <a:gdLst/>
              <a:ahLst/>
              <a:cxnLst/>
              <a:rect l="l" t="t" r="r" b="b"/>
              <a:pathLst>
                <a:path w="15745" h="27897" extrusionOk="0">
                  <a:moveTo>
                    <a:pt x="4170" y="1"/>
                  </a:moveTo>
                  <a:cubicBezTo>
                    <a:pt x="3069" y="334"/>
                    <a:pt x="1835" y="635"/>
                    <a:pt x="1001" y="701"/>
                  </a:cubicBezTo>
                  <a:cubicBezTo>
                    <a:pt x="1001" y="701"/>
                    <a:pt x="2969" y="6038"/>
                    <a:pt x="3736" y="7439"/>
                  </a:cubicBezTo>
                  <a:cubicBezTo>
                    <a:pt x="4237" y="8340"/>
                    <a:pt x="7005" y="10141"/>
                    <a:pt x="7406" y="14044"/>
                  </a:cubicBezTo>
                  <a:cubicBezTo>
                    <a:pt x="7772" y="17647"/>
                    <a:pt x="5104" y="21683"/>
                    <a:pt x="0" y="23985"/>
                  </a:cubicBezTo>
                  <a:cubicBezTo>
                    <a:pt x="0" y="23985"/>
                    <a:pt x="1568" y="27587"/>
                    <a:pt x="3036" y="27821"/>
                  </a:cubicBezTo>
                  <a:cubicBezTo>
                    <a:pt x="3336" y="27873"/>
                    <a:pt x="3628" y="27896"/>
                    <a:pt x="3910" y="27896"/>
                  </a:cubicBezTo>
                  <a:cubicBezTo>
                    <a:pt x="6892" y="27896"/>
                    <a:pt x="8840" y="25252"/>
                    <a:pt x="8840" y="25252"/>
                  </a:cubicBezTo>
                  <a:cubicBezTo>
                    <a:pt x="7706" y="24118"/>
                    <a:pt x="7239" y="21850"/>
                    <a:pt x="7239" y="21850"/>
                  </a:cubicBezTo>
                  <a:lnTo>
                    <a:pt x="7239" y="21850"/>
                  </a:lnTo>
                  <a:cubicBezTo>
                    <a:pt x="7239" y="21850"/>
                    <a:pt x="9022" y="24432"/>
                    <a:pt x="9991" y="24432"/>
                  </a:cubicBezTo>
                  <a:cubicBezTo>
                    <a:pt x="10031" y="24432"/>
                    <a:pt x="10070" y="24428"/>
                    <a:pt x="10107" y="24418"/>
                  </a:cubicBezTo>
                  <a:cubicBezTo>
                    <a:pt x="13443" y="23584"/>
                    <a:pt x="15745" y="19148"/>
                    <a:pt x="15745" y="18281"/>
                  </a:cubicBezTo>
                  <a:cubicBezTo>
                    <a:pt x="15745" y="17413"/>
                    <a:pt x="13944" y="17347"/>
                    <a:pt x="10574" y="12109"/>
                  </a:cubicBezTo>
                  <a:cubicBezTo>
                    <a:pt x="8173" y="8307"/>
                    <a:pt x="4770" y="1168"/>
                    <a:pt x="417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1" name="Google Shape;3011;p69"/>
            <p:cNvSpPr/>
            <p:nvPr/>
          </p:nvSpPr>
          <p:spPr>
            <a:xfrm>
              <a:off x="1654675" y="1217850"/>
              <a:ext cx="1015750" cy="1175875"/>
            </a:xfrm>
            <a:custGeom>
              <a:avLst/>
              <a:gdLst/>
              <a:ahLst/>
              <a:cxnLst/>
              <a:rect l="l" t="t" r="r" b="b"/>
              <a:pathLst>
                <a:path w="40630" h="47035" extrusionOk="0">
                  <a:moveTo>
                    <a:pt x="25795" y="0"/>
                  </a:moveTo>
                  <a:cubicBezTo>
                    <a:pt x="20191" y="0"/>
                    <a:pt x="13860" y="1905"/>
                    <a:pt x="12110" y="3608"/>
                  </a:cubicBezTo>
                  <a:cubicBezTo>
                    <a:pt x="9641" y="5977"/>
                    <a:pt x="10842" y="8712"/>
                    <a:pt x="10842" y="8712"/>
                  </a:cubicBezTo>
                  <a:cubicBezTo>
                    <a:pt x="10842" y="8712"/>
                    <a:pt x="10828" y="8711"/>
                    <a:pt x="10802" y="8711"/>
                  </a:cubicBezTo>
                  <a:cubicBezTo>
                    <a:pt x="10358" y="8711"/>
                    <a:pt x="6356" y="8860"/>
                    <a:pt x="4404" y="14149"/>
                  </a:cubicBezTo>
                  <a:cubicBezTo>
                    <a:pt x="2303" y="19720"/>
                    <a:pt x="4171" y="28226"/>
                    <a:pt x="3937" y="33196"/>
                  </a:cubicBezTo>
                  <a:cubicBezTo>
                    <a:pt x="3670" y="38166"/>
                    <a:pt x="1" y="43003"/>
                    <a:pt x="635" y="43737"/>
                  </a:cubicBezTo>
                  <a:cubicBezTo>
                    <a:pt x="1221" y="44447"/>
                    <a:pt x="5519" y="46413"/>
                    <a:pt x="6951" y="46413"/>
                  </a:cubicBezTo>
                  <a:cubicBezTo>
                    <a:pt x="7067" y="46413"/>
                    <a:pt x="7164" y="46400"/>
                    <a:pt x="7239" y="46372"/>
                  </a:cubicBezTo>
                  <a:cubicBezTo>
                    <a:pt x="8140" y="46039"/>
                    <a:pt x="8941" y="43237"/>
                    <a:pt x="9074" y="41836"/>
                  </a:cubicBezTo>
                  <a:lnTo>
                    <a:pt x="9074" y="41836"/>
                  </a:lnTo>
                  <a:cubicBezTo>
                    <a:pt x="9041" y="42970"/>
                    <a:pt x="8974" y="46072"/>
                    <a:pt x="9174" y="46506"/>
                  </a:cubicBezTo>
                  <a:cubicBezTo>
                    <a:pt x="9344" y="46733"/>
                    <a:pt x="11585" y="47035"/>
                    <a:pt x="13609" y="47035"/>
                  </a:cubicBezTo>
                  <a:cubicBezTo>
                    <a:pt x="15154" y="47035"/>
                    <a:pt x="16572" y="46859"/>
                    <a:pt x="16846" y="46339"/>
                  </a:cubicBezTo>
                  <a:cubicBezTo>
                    <a:pt x="17547" y="45138"/>
                    <a:pt x="17580" y="41802"/>
                    <a:pt x="17447" y="41335"/>
                  </a:cubicBezTo>
                  <a:lnTo>
                    <a:pt x="17447" y="41335"/>
                  </a:lnTo>
                  <a:cubicBezTo>
                    <a:pt x="17447" y="41336"/>
                    <a:pt x="18081" y="42837"/>
                    <a:pt x="18447" y="45738"/>
                  </a:cubicBezTo>
                  <a:cubicBezTo>
                    <a:pt x="18454" y="45809"/>
                    <a:pt x="18649" y="45842"/>
                    <a:pt x="18958" y="45842"/>
                  </a:cubicBezTo>
                  <a:cubicBezTo>
                    <a:pt x="20112" y="45842"/>
                    <a:pt x="22856" y="45375"/>
                    <a:pt x="23251" y="44638"/>
                  </a:cubicBezTo>
                  <a:cubicBezTo>
                    <a:pt x="23751" y="43670"/>
                    <a:pt x="23584" y="40301"/>
                    <a:pt x="23318" y="39234"/>
                  </a:cubicBezTo>
                  <a:cubicBezTo>
                    <a:pt x="16479" y="38533"/>
                    <a:pt x="13577" y="33163"/>
                    <a:pt x="13577" y="33163"/>
                  </a:cubicBezTo>
                  <a:cubicBezTo>
                    <a:pt x="13577" y="33163"/>
                    <a:pt x="12295" y="34180"/>
                    <a:pt x="10558" y="34180"/>
                  </a:cubicBezTo>
                  <a:cubicBezTo>
                    <a:pt x="10162" y="34180"/>
                    <a:pt x="9742" y="34127"/>
                    <a:pt x="9308" y="33997"/>
                  </a:cubicBezTo>
                  <a:cubicBezTo>
                    <a:pt x="6005" y="32996"/>
                    <a:pt x="5405" y="27826"/>
                    <a:pt x="7973" y="26325"/>
                  </a:cubicBezTo>
                  <a:cubicBezTo>
                    <a:pt x="8440" y="26052"/>
                    <a:pt x="8900" y="25944"/>
                    <a:pt x="9336" y="25944"/>
                  </a:cubicBezTo>
                  <a:cubicBezTo>
                    <a:pt x="10552" y="25944"/>
                    <a:pt x="11585" y="26783"/>
                    <a:pt x="12076" y="27225"/>
                  </a:cubicBezTo>
                  <a:cubicBezTo>
                    <a:pt x="12076" y="27225"/>
                    <a:pt x="19648" y="21821"/>
                    <a:pt x="17580" y="10847"/>
                  </a:cubicBezTo>
                  <a:lnTo>
                    <a:pt x="17580" y="10847"/>
                  </a:lnTo>
                  <a:cubicBezTo>
                    <a:pt x="18581" y="12615"/>
                    <a:pt x="19482" y="16451"/>
                    <a:pt x="20049" y="17118"/>
                  </a:cubicBezTo>
                  <a:cubicBezTo>
                    <a:pt x="20174" y="17283"/>
                    <a:pt x="20521" y="17350"/>
                    <a:pt x="20979" y="17350"/>
                  </a:cubicBezTo>
                  <a:cubicBezTo>
                    <a:pt x="22471" y="17350"/>
                    <a:pt x="25142" y="16641"/>
                    <a:pt x="25219" y="16284"/>
                  </a:cubicBezTo>
                  <a:cubicBezTo>
                    <a:pt x="25419" y="15183"/>
                    <a:pt x="23084" y="8813"/>
                    <a:pt x="23084" y="8812"/>
                  </a:cubicBezTo>
                  <a:lnTo>
                    <a:pt x="23084" y="8812"/>
                  </a:lnTo>
                  <a:cubicBezTo>
                    <a:pt x="26253" y="13816"/>
                    <a:pt x="26086" y="15950"/>
                    <a:pt x="26453" y="16017"/>
                  </a:cubicBezTo>
                  <a:cubicBezTo>
                    <a:pt x="26562" y="16042"/>
                    <a:pt x="26705" y="16054"/>
                    <a:pt x="26874" y="16054"/>
                  </a:cubicBezTo>
                  <a:cubicBezTo>
                    <a:pt x="28513" y="16054"/>
                    <a:pt x="32637" y="14967"/>
                    <a:pt x="32758" y="14483"/>
                  </a:cubicBezTo>
                  <a:cubicBezTo>
                    <a:pt x="32891" y="13949"/>
                    <a:pt x="29822" y="7678"/>
                    <a:pt x="29822" y="7678"/>
                  </a:cubicBezTo>
                  <a:lnTo>
                    <a:pt x="29822" y="7678"/>
                  </a:lnTo>
                  <a:cubicBezTo>
                    <a:pt x="32758" y="10647"/>
                    <a:pt x="33058" y="13716"/>
                    <a:pt x="33592" y="14149"/>
                  </a:cubicBezTo>
                  <a:cubicBezTo>
                    <a:pt x="33670" y="14188"/>
                    <a:pt x="33828" y="14204"/>
                    <a:pt x="34046" y="14204"/>
                  </a:cubicBezTo>
                  <a:cubicBezTo>
                    <a:pt x="34201" y="14204"/>
                    <a:pt x="34385" y="14196"/>
                    <a:pt x="34592" y="14183"/>
                  </a:cubicBezTo>
                  <a:cubicBezTo>
                    <a:pt x="35426" y="14116"/>
                    <a:pt x="36660" y="13849"/>
                    <a:pt x="37761" y="13482"/>
                  </a:cubicBezTo>
                  <a:cubicBezTo>
                    <a:pt x="38995" y="13048"/>
                    <a:pt x="40063" y="12548"/>
                    <a:pt x="40230" y="12114"/>
                  </a:cubicBezTo>
                  <a:cubicBezTo>
                    <a:pt x="40630" y="10947"/>
                    <a:pt x="37761" y="3775"/>
                    <a:pt x="31957" y="1107"/>
                  </a:cubicBezTo>
                  <a:cubicBezTo>
                    <a:pt x="30269" y="321"/>
                    <a:pt x="28093" y="0"/>
                    <a:pt x="2579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2" name="Google Shape;3012;p69"/>
            <p:cNvSpPr/>
            <p:nvPr/>
          </p:nvSpPr>
          <p:spPr>
            <a:xfrm>
              <a:off x="2090825" y="1867950"/>
              <a:ext cx="186825" cy="177100"/>
            </a:xfrm>
            <a:custGeom>
              <a:avLst/>
              <a:gdLst/>
              <a:ahLst/>
              <a:cxnLst/>
              <a:rect l="l" t="t" r="r" b="b"/>
              <a:pathLst>
                <a:path w="7473" h="7084" extrusionOk="0">
                  <a:moveTo>
                    <a:pt x="3718" y="1"/>
                  </a:moveTo>
                  <a:cubicBezTo>
                    <a:pt x="3592" y="1"/>
                    <a:pt x="3465" y="7"/>
                    <a:pt x="3336" y="20"/>
                  </a:cubicBezTo>
                  <a:cubicBezTo>
                    <a:pt x="1368" y="220"/>
                    <a:pt x="1" y="1988"/>
                    <a:pt x="201" y="3957"/>
                  </a:cubicBezTo>
                  <a:cubicBezTo>
                    <a:pt x="449" y="5721"/>
                    <a:pt x="1961" y="7084"/>
                    <a:pt x="3724" y="7084"/>
                  </a:cubicBezTo>
                  <a:cubicBezTo>
                    <a:pt x="3860" y="7084"/>
                    <a:pt x="3998" y="7076"/>
                    <a:pt x="4137" y="7059"/>
                  </a:cubicBezTo>
                  <a:cubicBezTo>
                    <a:pt x="6105" y="6859"/>
                    <a:pt x="7473" y="5124"/>
                    <a:pt x="7273" y="3156"/>
                  </a:cubicBezTo>
                  <a:cubicBezTo>
                    <a:pt x="7054" y="1316"/>
                    <a:pt x="5524" y="1"/>
                    <a:pt x="371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3" name="Google Shape;3013;p69"/>
            <p:cNvSpPr/>
            <p:nvPr/>
          </p:nvSpPr>
          <p:spPr>
            <a:xfrm>
              <a:off x="2476950" y="1809575"/>
              <a:ext cx="185975" cy="177125"/>
            </a:xfrm>
            <a:custGeom>
              <a:avLst/>
              <a:gdLst/>
              <a:ahLst/>
              <a:cxnLst/>
              <a:rect l="l" t="t" r="r" b="b"/>
              <a:pathLst>
                <a:path w="7439" h="7085" extrusionOk="0">
                  <a:moveTo>
                    <a:pt x="3711" y="1"/>
                  </a:moveTo>
                  <a:cubicBezTo>
                    <a:pt x="3587" y="1"/>
                    <a:pt x="3462" y="7"/>
                    <a:pt x="3336" y="20"/>
                  </a:cubicBezTo>
                  <a:cubicBezTo>
                    <a:pt x="1368" y="220"/>
                    <a:pt x="0" y="1988"/>
                    <a:pt x="200" y="3923"/>
                  </a:cubicBezTo>
                  <a:cubicBezTo>
                    <a:pt x="386" y="5747"/>
                    <a:pt x="1918" y="7084"/>
                    <a:pt x="3682" y="7084"/>
                  </a:cubicBezTo>
                  <a:cubicBezTo>
                    <a:pt x="3821" y="7084"/>
                    <a:pt x="3961" y="7076"/>
                    <a:pt x="4103" y="7059"/>
                  </a:cubicBezTo>
                  <a:cubicBezTo>
                    <a:pt x="6071" y="6859"/>
                    <a:pt x="7439" y="5091"/>
                    <a:pt x="7239" y="3156"/>
                  </a:cubicBezTo>
                  <a:cubicBezTo>
                    <a:pt x="7051" y="1316"/>
                    <a:pt x="5494" y="1"/>
                    <a:pt x="371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4" name="Google Shape;3014;p69"/>
            <p:cNvSpPr/>
            <p:nvPr/>
          </p:nvSpPr>
          <p:spPr>
            <a:xfrm>
              <a:off x="2101975" y="1694075"/>
              <a:ext cx="108125" cy="80325"/>
            </a:xfrm>
            <a:custGeom>
              <a:avLst/>
              <a:gdLst/>
              <a:ahLst/>
              <a:cxnLst/>
              <a:rect l="l" t="t" r="r" b="b"/>
              <a:pathLst>
                <a:path w="4325" h="3213" extrusionOk="0">
                  <a:moveTo>
                    <a:pt x="3205" y="0"/>
                  </a:moveTo>
                  <a:cubicBezTo>
                    <a:pt x="1425" y="0"/>
                    <a:pt x="0" y="2157"/>
                    <a:pt x="522" y="3006"/>
                  </a:cubicBezTo>
                  <a:cubicBezTo>
                    <a:pt x="620" y="3149"/>
                    <a:pt x="714" y="3213"/>
                    <a:pt x="823" y="3213"/>
                  </a:cubicBezTo>
                  <a:cubicBezTo>
                    <a:pt x="1123" y="3213"/>
                    <a:pt x="1546" y="2732"/>
                    <a:pt x="2524" y="2072"/>
                  </a:cubicBezTo>
                  <a:cubicBezTo>
                    <a:pt x="3257" y="1538"/>
                    <a:pt x="3591" y="1538"/>
                    <a:pt x="4025" y="1104"/>
                  </a:cubicBezTo>
                  <a:cubicBezTo>
                    <a:pt x="4325" y="771"/>
                    <a:pt x="4225" y="37"/>
                    <a:pt x="3324" y="4"/>
                  </a:cubicBezTo>
                  <a:cubicBezTo>
                    <a:pt x="3284" y="2"/>
                    <a:pt x="3244" y="0"/>
                    <a:pt x="32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5" name="Google Shape;3015;p69"/>
            <p:cNvSpPr/>
            <p:nvPr/>
          </p:nvSpPr>
          <p:spPr>
            <a:xfrm>
              <a:off x="2381050" y="1632000"/>
              <a:ext cx="117550" cy="49250"/>
            </a:xfrm>
            <a:custGeom>
              <a:avLst/>
              <a:gdLst/>
              <a:ahLst/>
              <a:cxnLst/>
              <a:rect l="l" t="t" r="r" b="b"/>
              <a:pathLst>
                <a:path w="4702" h="1970" extrusionOk="0">
                  <a:moveTo>
                    <a:pt x="2076" y="0"/>
                  </a:moveTo>
                  <a:cubicBezTo>
                    <a:pt x="1607" y="0"/>
                    <a:pt x="1138" y="113"/>
                    <a:pt x="734" y="385"/>
                  </a:cubicBezTo>
                  <a:cubicBezTo>
                    <a:pt x="0" y="852"/>
                    <a:pt x="234" y="1553"/>
                    <a:pt x="667" y="1653"/>
                  </a:cubicBezTo>
                  <a:cubicBezTo>
                    <a:pt x="877" y="1727"/>
                    <a:pt x="1050" y="1746"/>
                    <a:pt x="1228" y="1746"/>
                  </a:cubicBezTo>
                  <a:cubicBezTo>
                    <a:pt x="1424" y="1746"/>
                    <a:pt x="1626" y="1723"/>
                    <a:pt x="1890" y="1723"/>
                  </a:cubicBezTo>
                  <a:cubicBezTo>
                    <a:pt x="2038" y="1723"/>
                    <a:pt x="2205" y="1730"/>
                    <a:pt x="2402" y="1753"/>
                  </a:cubicBezTo>
                  <a:cubicBezTo>
                    <a:pt x="3349" y="1811"/>
                    <a:pt x="3926" y="1970"/>
                    <a:pt x="4251" y="1970"/>
                  </a:cubicBezTo>
                  <a:cubicBezTo>
                    <a:pt x="4487" y="1970"/>
                    <a:pt x="4589" y="1886"/>
                    <a:pt x="4603" y="1619"/>
                  </a:cubicBezTo>
                  <a:cubicBezTo>
                    <a:pt x="4702" y="882"/>
                    <a:pt x="3388" y="0"/>
                    <a:pt x="207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6" name="Google Shape;3016;p69"/>
            <p:cNvSpPr/>
            <p:nvPr/>
          </p:nvSpPr>
          <p:spPr>
            <a:xfrm>
              <a:off x="1849000" y="1909325"/>
              <a:ext cx="95075" cy="42875"/>
            </a:xfrm>
            <a:custGeom>
              <a:avLst/>
              <a:gdLst/>
              <a:ahLst/>
              <a:cxnLst/>
              <a:rect l="l" t="t" r="r" b="b"/>
              <a:pathLst>
                <a:path w="3803" h="1715" extrusionOk="0">
                  <a:moveTo>
                    <a:pt x="1701" y="1"/>
                  </a:moveTo>
                  <a:cubicBezTo>
                    <a:pt x="1421" y="1"/>
                    <a:pt x="1162" y="53"/>
                    <a:pt x="934" y="167"/>
                  </a:cubicBezTo>
                  <a:cubicBezTo>
                    <a:pt x="701" y="233"/>
                    <a:pt x="601" y="367"/>
                    <a:pt x="434" y="467"/>
                  </a:cubicBezTo>
                  <a:lnTo>
                    <a:pt x="34" y="834"/>
                  </a:lnTo>
                  <a:cubicBezTo>
                    <a:pt x="0" y="900"/>
                    <a:pt x="0" y="967"/>
                    <a:pt x="0" y="1034"/>
                  </a:cubicBezTo>
                  <a:cubicBezTo>
                    <a:pt x="28" y="1116"/>
                    <a:pt x="100" y="1176"/>
                    <a:pt x="199" y="1176"/>
                  </a:cubicBezTo>
                  <a:cubicBezTo>
                    <a:pt x="221" y="1176"/>
                    <a:pt x="243" y="1173"/>
                    <a:pt x="267" y="1167"/>
                  </a:cubicBezTo>
                  <a:lnTo>
                    <a:pt x="300" y="1167"/>
                  </a:lnTo>
                  <a:cubicBezTo>
                    <a:pt x="467" y="1134"/>
                    <a:pt x="634" y="1034"/>
                    <a:pt x="767" y="1001"/>
                  </a:cubicBezTo>
                  <a:cubicBezTo>
                    <a:pt x="867" y="967"/>
                    <a:pt x="1034" y="867"/>
                    <a:pt x="1168" y="867"/>
                  </a:cubicBezTo>
                  <a:cubicBezTo>
                    <a:pt x="1318" y="850"/>
                    <a:pt x="1451" y="842"/>
                    <a:pt x="1580" y="842"/>
                  </a:cubicBezTo>
                  <a:cubicBezTo>
                    <a:pt x="1710" y="842"/>
                    <a:pt x="1835" y="850"/>
                    <a:pt x="1968" y="867"/>
                  </a:cubicBezTo>
                  <a:cubicBezTo>
                    <a:pt x="2202" y="900"/>
                    <a:pt x="2469" y="1034"/>
                    <a:pt x="2702" y="1167"/>
                  </a:cubicBezTo>
                  <a:cubicBezTo>
                    <a:pt x="2969" y="1301"/>
                    <a:pt x="3202" y="1501"/>
                    <a:pt x="3469" y="1668"/>
                  </a:cubicBezTo>
                  <a:cubicBezTo>
                    <a:pt x="3516" y="1691"/>
                    <a:pt x="3580" y="1715"/>
                    <a:pt x="3614" y="1715"/>
                  </a:cubicBezTo>
                  <a:cubicBezTo>
                    <a:pt x="3628" y="1715"/>
                    <a:pt x="3636" y="1711"/>
                    <a:pt x="3636" y="1701"/>
                  </a:cubicBezTo>
                  <a:cubicBezTo>
                    <a:pt x="3770" y="1668"/>
                    <a:pt x="3803" y="1568"/>
                    <a:pt x="3770" y="1468"/>
                  </a:cubicBezTo>
                  <a:cubicBezTo>
                    <a:pt x="3636" y="1067"/>
                    <a:pt x="3436" y="800"/>
                    <a:pt x="3136" y="534"/>
                  </a:cubicBezTo>
                  <a:cubicBezTo>
                    <a:pt x="2836" y="300"/>
                    <a:pt x="2469" y="133"/>
                    <a:pt x="2102" y="33"/>
                  </a:cubicBezTo>
                  <a:cubicBezTo>
                    <a:pt x="1964" y="12"/>
                    <a:pt x="1830" y="1"/>
                    <a:pt x="170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7" name="Google Shape;3017;p69"/>
            <p:cNvSpPr/>
            <p:nvPr/>
          </p:nvSpPr>
          <p:spPr>
            <a:xfrm>
              <a:off x="2322675" y="1806100"/>
              <a:ext cx="81750" cy="65500"/>
            </a:xfrm>
            <a:custGeom>
              <a:avLst/>
              <a:gdLst/>
              <a:ahLst/>
              <a:cxnLst/>
              <a:rect l="l" t="t" r="r" b="b"/>
              <a:pathLst>
                <a:path w="3270" h="2620" extrusionOk="0">
                  <a:moveTo>
                    <a:pt x="1790" y="1"/>
                  </a:moveTo>
                  <a:cubicBezTo>
                    <a:pt x="1610" y="1"/>
                    <a:pt x="1422" y="30"/>
                    <a:pt x="1234" y="93"/>
                  </a:cubicBezTo>
                  <a:cubicBezTo>
                    <a:pt x="434" y="326"/>
                    <a:pt x="0" y="1093"/>
                    <a:pt x="234" y="1794"/>
                  </a:cubicBezTo>
                  <a:cubicBezTo>
                    <a:pt x="438" y="2305"/>
                    <a:pt x="935" y="2620"/>
                    <a:pt x="1517" y="2620"/>
                  </a:cubicBezTo>
                  <a:cubicBezTo>
                    <a:pt x="1695" y="2620"/>
                    <a:pt x="1880" y="2590"/>
                    <a:pt x="2068" y="2528"/>
                  </a:cubicBezTo>
                  <a:cubicBezTo>
                    <a:pt x="2869" y="2294"/>
                    <a:pt x="3269" y="1494"/>
                    <a:pt x="3069" y="826"/>
                  </a:cubicBezTo>
                  <a:cubicBezTo>
                    <a:pt x="2890" y="316"/>
                    <a:pt x="2379" y="1"/>
                    <a:pt x="17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8" name="Google Shape;3018;p69"/>
            <p:cNvSpPr/>
            <p:nvPr/>
          </p:nvSpPr>
          <p:spPr>
            <a:xfrm>
              <a:off x="2215075" y="1900650"/>
              <a:ext cx="241875" cy="83850"/>
            </a:xfrm>
            <a:custGeom>
              <a:avLst/>
              <a:gdLst/>
              <a:ahLst/>
              <a:cxnLst/>
              <a:rect l="l" t="t" r="r" b="b"/>
              <a:pathLst>
                <a:path w="9675" h="3354" extrusionOk="0">
                  <a:moveTo>
                    <a:pt x="9441" y="0"/>
                  </a:moveTo>
                  <a:cubicBezTo>
                    <a:pt x="9356" y="0"/>
                    <a:pt x="9290" y="31"/>
                    <a:pt x="9241" y="80"/>
                  </a:cubicBezTo>
                  <a:lnTo>
                    <a:pt x="9241" y="147"/>
                  </a:lnTo>
                  <a:cubicBezTo>
                    <a:pt x="9041" y="480"/>
                    <a:pt x="8807" y="814"/>
                    <a:pt x="8474" y="1081"/>
                  </a:cubicBezTo>
                  <a:cubicBezTo>
                    <a:pt x="8173" y="1381"/>
                    <a:pt x="7840" y="1648"/>
                    <a:pt x="7440" y="1848"/>
                  </a:cubicBezTo>
                  <a:cubicBezTo>
                    <a:pt x="6739" y="2215"/>
                    <a:pt x="5905" y="2482"/>
                    <a:pt x="5071" y="2515"/>
                  </a:cubicBezTo>
                  <a:cubicBezTo>
                    <a:pt x="4945" y="2520"/>
                    <a:pt x="4818" y="2523"/>
                    <a:pt x="4691" y="2523"/>
                  </a:cubicBezTo>
                  <a:cubicBezTo>
                    <a:pt x="3976" y="2523"/>
                    <a:pt x="3249" y="2436"/>
                    <a:pt x="2569" y="2182"/>
                  </a:cubicBezTo>
                  <a:cubicBezTo>
                    <a:pt x="2169" y="2015"/>
                    <a:pt x="1802" y="1848"/>
                    <a:pt x="1402" y="1648"/>
                  </a:cubicBezTo>
                  <a:cubicBezTo>
                    <a:pt x="1035" y="1414"/>
                    <a:pt x="668" y="1181"/>
                    <a:pt x="368" y="881"/>
                  </a:cubicBezTo>
                  <a:cubicBezTo>
                    <a:pt x="335" y="864"/>
                    <a:pt x="293" y="856"/>
                    <a:pt x="251" y="856"/>
                  </a:cubicBezTo>
                  <a:cubicBezTo>
                    <a:pt x="209" y="856"/>
                    <a:pt x="168" y="864"/>
                    <a:pt x="134" y="881"/>
                  </a:cubicBezTo>
                  <a:cubicBezTo>
                    <a:pt x="34" y="981"/>
                    <a:pt x="1" y="1081"/>
                    <a:pt x="68" y="1181"/>
                  </a:cubicBezTo>
                  <a:cubicBezTo>
                    <a:pt x="668" y="1981"/>
                    <a:pt x="1469" y="2515"/>
                    <a:pt x="2336" y="2882"/>
                  </a:cubicBezTo>
                  <a:cubicBezTo>
                    <a:pt x="3118" y="3213"/>
                    <a:pt x="3982" y="3354"/>
                    <a:pt x="4853" y="3354"/>
                  </a:cubicBezTo>
                  <a:cubicBezTo>
                    <a:pt x="4948" y="3354"/>
                    <a:pt x="5043" y="3352"/>
                    <a:pt x="5138" y="3349"/>
                  </a:cubicBezTo>
                  <a:cubicBezTo>
                    <a:pt x="6039" y="3316"/>
                    <a:pt x="7039" y="3015"/>
                    <a:pt x="7840" y="2482"/>
                  </a:cubicBezTo>
                  <a:cubicBezTo>
                    <a:pt x="8640" y="1915"/>
                    <a:pt x="9308" y="1181"/>
                    <a:pt x="9641" y="247"/>
                  </a:cubicBezTo>
                  <a:cubicBezTo>
                    <a:pt x="9675" y="180"/>
                    <a:pt x="9641" y="47"/>
                    <a:pt x="9541" y="13"/>
                  </a:cubicBezTo>
                  <a:cubicBezTo>
                    <a:pt x="9505" y="4"/>
                    <a:pt x="9472" y="0"/>
                    <a:pt x="94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9" name="Google Shape;3019;p69"/>
            <p:cNvSpPr/>
            <p:nvPr/>
          </p:nvSpPr>
          <p:spPr>
            <a:xfrm>
              <a:off x="2150050" y="1777550"/>
              <a:ext cx="98425" cy="97550"/>
            </a:xfrm>
            <a:custGeom>
              <a:avLst/>
              <a:gdLst/>
              <a:ahLst/>
              <a:cxnLst/>
              <a:rect l="l" t="t" r="r" b="b"/>
              <a:pathLst>
                <a:path w="3937" h="3902" extrusionOk="0">
                  <a:moveTo>
                    <a:pt x="601" y="0"/>
                  </a:moveTo>
                  <a:cubicBezTo>
                    <a:pt x="500" y="0"/>
                    <a:pt x="467" y="100"/>
                    <a:pt x="467" y="167"/>
                  </a:cubicBezTo>
                  <a:cubicBezTo>
                    <a:pt x="500" y="434"/>
                    <a:pt x="634" y="668"/>
                    <a:pt x="834" y="834"/>
                  </a:cubicBezTo>
                  <a:cubicBezTo>
                    <a:pt x="967" y="934"/>
                    <a:pt x="1101" y="1001"/>
                    <a:pt x="1234" y="1068"/>
                  </a:cubicBezTo>
                  <a:lnTo>
                    <a:pt x="1268" y="1068"/>
                  </a:lnTo>
                  <a:cubicBezTo>
                    <a:pt x="1268" y="1101"/>
                    <a:pt x="1234" y="1101"/>
                    <a:pt x="1234" y="1135"/>
                  </a:cubicBezTo>
                  <a:cubicBezTo>
                    <a:pt x="1134" y="1135"/>
                    <a:pt x="1101" y="1168"/>
                    <a:pt x="1001" y="1168"/>
                  </a:cubicBezTo>
                  <a:lnTo>
                    <a:pt x="767" y="1168"/>
                  </a:lnTo>
                  <a:cubicBezTo>
                    <a:pt x="667" y="1168"/>
                    <a:pt x="601" y="1135"/>
                    <a:pt x="500" y="1101"/>
                  </a:cubicBezTo>
                  <a:cubicBezTo>
                    <a:pt x="434" y="1068"/>
                    <a:pt x="300" y="1001"/>
                    <a:pt x="234" y="968"/>
                  </a:cubicBezTo>
                  <a:lnTo>
                    <a:pt x="100" y="968"/>
                  </a:lnTo>
                  <a:cubicBezTo>
                    <a:pt x="0" y="1001"/>
                    <a:pt x="0" y="1101"/>
                    <a:pt x="67" y="1135"/>
                  </a:cubicBezTo>
                  <a:cubicBezTo>
                    <a:pt x="167" y="1401"/>
                    <a:pt x="400" y="1568"/>
                    <a:pt x="634" y="1635"/>
                  </a:cubicBezTo>
                  <a:cubicBezTo>
                    <a:pt x="728" y="1659"/>
                    <a:pt x="839" y="1682"/>
                    <a:pt x="943" y="1682"/>
                  </a:cubicBezTo>
                  <a:cubicBezTo>
                    <a:pt x="986" y="1682"/>
                    <a:pt x="1028" y="1678"/>
                    <a:pt x="1068" y="1668"/>
                  </a:cubicBezTo>
                  <a:lnTo>
                    <a:pt x="1101" y="1668"/>
                  </a:lnTo>
                  <a:cubicBezTo>
                    <a:pt x="1101" y="1802"/>
                    <a:pt x="1101" y="2169"/>
                    <a:pt x="1268" y="2769"/>
                  </a:cubicBezTo>
                  <a:cubicBezTo>
                    <a:pt x="1471" y="3436"/>
                    <a:pt x="2053" y="3902"/>
                    <a:pt x="2640" y="3902"/>
                  </a:cubicBezTo>
                  <a:cubicBezTo>
                    <a:pt x="2727" y="3902"/>
                    <a:pt x="2815" y="3892"/>
                    <a:pt x="2902" y="3870"/>
                  </a:cubicBezTo>
                  <a:cubicBezTo>
                    <a:pt x="3569" y="3703"/>
                    <a:pt x="3936" y="2869"/>
                    <a:pt x="3736" y="2102"/>
                  </a:cubicBezTo>
                  <a:cubicBezTo>
                    <a:pt x="3528" y="1418"/>
                    <a:pt x="2975" y="946"/>
                    <a:pt x="2385" y="946"/>
                  </a:cubicBezTo>
                  <a:cubicBezTo>
                    <a:pt x="2313" y="946"/>
                    <a:pt x="2241" y="953"/>
                    <a:pt x="2168" y="968"/>
                  </a:cubicBezTo>
                  <a:cubicBezTo>
                    <a:pt x="2235" y="934"/>
                    <a:pt x="2235" y="934"/>
                    <a:pt x="2268" y="934"/>
                  </a:cubicBezTo>
                  <a:cubicBezTo>
                    <a:pt x="2302" y="868"/>
                    <a:pt x="2402" y="834"/>
                    <a:pt x="2469" y="801"/>
                  </a:cubicBezTo>
                  <a:cubicBezTo>
                    <a:pt x="2569" y="768"/>
                    <a:pt x="2635" y="701"/>
                    <a:pt x="2735" y="701"/>
                  </a:cubicBezTo>
                  <a:cubicBezTo>
                    <a:pt x="2802" y="668"/>
                    <a:pt x="2902" y="668"/>
                    <a:pt x="2936" y="634"/>
                  </a:cubicBezTo>
                  <a:cubicBezTo>
                    <a:pt x="3069" y="601"/>
                    <a:pt x="3236" y="601"/>
                    <a:pt x="3302" y="601"/>
                  </a:cubicBezTo>
                  <a:lnTo>
                    <a:pt x="3436" y="601"/>
                  </a:lnTo>
                  <a:cubicBezTo>
                    <a:pt x="3569" y="601"/>
                    <a:pt x="3636" y="567"/>
                    <a:pt x="3636" y="434"/>
                  </a:cubicBezTo>
                  <a:cubicBezTo>
                    <a:pt x="3736" y="301"/>
                    <a:pt x="3669" y="201"/>
                    <a:pt x="3569" y="167"/>
                  </a:cubicBezTo>
                  <a:cubicBezTo>
                    <a:pt x="3569" y="167"/>
                    <a:pt x="3503" y="134"/>
                    <a:pt x="3369" y="134"/>
                  </a:cubicBezTo>
                  <a:cubicBezTo>
                    <a:pt x="3269" y="100"/>
                    <a:pt x="3136" y="67"/>
                    <a:pt x="2936" y="67"/>
                  </a:cubicBezTo>
                  <a:lnTo>
                    <a:pt x="2602" y="67"/>
                  </a:lnTo>
                  <a:cubicBezTo>
                    <a:pt x="2469" y="67"/>
                    <a:pt x="2335" y="100"/>
                    <a:pt x="2235" y="134"/>
                  </a:cubicBezTo>
                  <a:cubicBezTo>
                    <a:pt x="2102" y="167"/>
                    <a:pt x="1968" y="201"/>
                    <a:pt x="1835" y="301"/>
                  </a:cubicBezTo>
                  <a:cubicBezTo>
                    <a:pt x="1701" y="334"/>
                    <a:pt x="1635" y="467"/>
                    <a:pt x="1535" y="567"/>
                  </a:cubicBezTo>
                  <a:cubicBezTo>
                    <a:pt x="1468" y="567"/>
                    <a:pt x="1368" y="567"/>
                    <a:pt x="1334" y="501"/>
                  </a:cubicBezTo>
                  <a:cubicBezTo>
                    <a:pt x="1268" y="467"/>
                    <a:pt x="1168" y="467"/>
                    <a:pt x="1134" y="434"/>
                  </a:cubicBezTo>
                  <a:cubicBezTo>
                    <a:pt x="1034" y="401"/>
                    <a:pt x="967" y="334"/>
                    <a:pt x="934" y="267"/>
                  </a:cubicBezTo>
                  <a:cubicBezTo>
                    <a:pt x="834" y="167"/>
                    <a:pt x="767" y="134"/>
                    <a:pt x="701" y="67"/>
                  </a:cubicBezTo>
                  <a:cubicBezTo>
                    <a:pt x="667" y="0"/>
                    <a:pt x="634" y="0"/>
                    <a:pt x="6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0" name="Google Shape;3020;p69"/>
            <p:cNvSpPr/>
            <p:nvPr/>
          </p:nvSpPr>
          <p:spPr>
            <a:xfrm>
              <a:off x="2429400" y="1684975"/>
              <a:ext cx="82600" cy="126750"/>
            </a:xfrm>
            <a:custGeom>
              <a:avLst/>
              <a:gdLst/>
              <a:ahLst/>
              <a:cxnLst/>
              <a:rect l="l" t="t" r="r" b="b"/>
              <a:pathLst>
                <a:path w="3304" h="5070" extrusionOk="0">
                  <a:moveTo>
                    <a:pt x="2002" y="1"/>
                  </a:moveTo>
                  <a:cubicBezTo>
                    <a:pt x="1935" y="1"/>
                    <a:pt x="1902" y="67"/>
                    <a:pt x="1902" y="134"/>
                  </a:cubicBezTo>
                  <a:lnTo>
                    <a:pt x="1902" y="401"/>
                  </a:lnTo>
                  <a:lnTo>
                    <a:pt x="1902" y="701"/>
                  </a:lnTo>
                  <a:cubicBezTo>
                    <a:pt x="1902" y="801"/>
                    <a:pt x="1835" y="868"/>
                    <a:pt x="1802" y="968"/>
                  </a:cubicBezTo>
                  <a:cubicBezTo>
                    <a:pt x="1769" y="1035"/>
                    <a:pt x="1635" y="1202"/>
                    <a:pt x="1635" y="1202"/>
                  </a:cubicBezTo>
                  <a:lnTo>
                    <a:pt x="1535" y="1202"/>
                  </a:lnTo>
                  <a:cubicBezTo>
                    <a:pt x="1435" y="1202"/>
                    <a:pt x="1302" y="1235"/>
                    <a:pt x="1168" y="1302"/>
                  </a:cubicBezTo>
                  <a:cubicBezTo>
                    <a:pt x="1035" y="1335"/>
                    <a:pt x="935" y="1368"/>
                    <a:pt x="801" y="1468"/>
                  </a:cubicBezTo>
                  <a:cubicBezTo>
                    <a:pt x="668" y="1535"/>
                    <a:pt x="601" y="1635"/>
                    <a:pt x="468" y="1735"/>
                  </a:cubicBezTo>
                  <a:cubicBezTo>
                    <a:pt x="368" y="1869"/>
                    <a:pt x="301" y="2002"/>
                    <a:pt x="201" y="2069"/>
                  </a:cubicBezTo>
                  <a:cubicBezTo>
                    <a:pt x="168" y="2202"/>
                    <a:pt x="101" y="2336"/>
                    <a:pt x="101" y="2469"/>
                  </a:cubicBezTo>
                  <a:cubicBezTo>
                    <a:pt x="34" y="2569"/>
                    <a:pt x="34" y="2703"/>
                    <a:pt x="34" y="2803"/>
                  </a:cubicBezTo>
                  <a:cubicBezTo>
                    <a:pt x="34" y="2903"/>
                    <a:pt x="1" y="3303"/>
                    <a:pt x="234" y="3904"/>
                  </a:cubicBezTo>
                  <a:cubicBezTo>
                    <a:pt x="437" y="4600"/>
                    <a:pt x="994" y="5070"/>
                    <a:pt x="1575" y="5070"/>
                  </a:cubicBezTo>
                  <a:cubicBezTo>
                    <a:pt x="1662" y="5070"/>
                    <a:pt x="1749" y="5059"/>
                    <a:pt x="1835" y="5038"/>
                  </a:cubicBezTo>
                  <a:cubicBezTo>
                    <a:pt x="2503" y="4871"/>
                    <a:pt x="2903" y="4037"/>
                    <a:pt x="2669" y="3236"/>
                  </a:cubicBezTo>
                  <a:cubicBezTo>
                    <a:pt x="2491" y="2583"/>
                    <a:pt x="1942" y="2114"/>
                    <a:pt x="1352" y="2114"/>
                  </a:cubicBezTo>
                  <a:cubicBezTo>
                    <a:pt x="1280" y="2114"/>
                    <a:pt x="1208" y="2121"/>
                    <a:pt x="1135" y="2136"/>
                  </a:cubicBezTo>
                  <a:cubicBezTo>
                    <a:pt x="1168" y="2069"/>
                    <a:pt x="1168" y="2069"/>
                    <a:pt x="1235" y="2069"/>
                  </a:cubicBezTo>
                  <a:cubicBezTo>
                    <a:pt x="1268" y="2036"/>
                    <a:pt x="1335" y="2002"/>
                    <a:pt x="1435" y="1969"/>
                  </a:cubicBezTo>
                  <a:cubicBezTo>
                    <a:pt x="1502" y="1902"/>
                    <a:pt x="1602" y="1869"/>
                    <a:pt x="1669" y="1869"/>
                  </a:cubicBezTo>
                  <a:cubicBezTo>
                    <a:pt x="1769" y="1835"/>
                    <a:pt x="1835" y="1835"/>
                    <a:pt x="1902" y="1802"/>
                  </a:cubicBezTo>
                  <a:cubicBezTo>
                    <a:pt x="2002" y="1735"/>
                    <a:pt x="2436" y="1735"/>
                    <a:pt x="2469" y="1702"/>
                  </a:cubicBezTo>
                  <a:cubicBezTo>
                    <a:pt x="2603" y="1669"/>
                    <a:pt x="2769" y="1569"/>
                    <a:pt x="2836" y="1468"/>
                  </a:cubicBezTo>
                  <a:cubicBezTo>
                    <a:pt x="2970" y="1335"/>
                    <a:pt x="3003" y="1202"/>
                    <a:pt x="3103" y="1068"/>
                  </a:cubicBezTo>
                  <a:cubicBezTo>
                    <a:pt x="3303" y="935"/>
                    <a:pt x="3303" y="635"/>
                    <a:pt x="3170" y="368"/>
                  </a:cubicBezTo>
                  <a:cubicBezTo>
                    <a:pt x="3170" y="334"/>
                    <a:pt x="3136" y="301"/>
                    <a:pt x="3103" y="301"/>
                  </a:cubicBezTo>
                  <a:cubicBezTo>
                    <a:pt x="3003" y="301"/>
                    <a:pt x="2970" y="334"/>
                    <a:pt x="2936" y="368"/>
                  </a:cubicBezTo>
                  <a:cubicBezTo>
                    <a:pt x="2903" y="468"/>
                    <a:pt x="2903" y="568"/>
                    <a:pt x="2836" y="668"/>
                  </a:cubicBezTo>
                  <a:lnTo>
                    <a:pt x="2736" y="901"/>
                  </a:lnTo>
                  <a:cubicBezTo>
                    <a:pt x="2669" y="1001"/>
                    <a:pt x="2636" y="1035"/>
                    <a:pt x="2536" y="1135"/>
                  </a:cubicBezTo>
                  <a:cubicBezTo>
                    <a:pt x="2503" y="1168"/>
                    <a:pt x="2436" y="1202"/>
                    <a:pt x="2336" y="1302"/>
                  </a:cubicBezTo>
                  <a:lnTo>
                    <a:pt x="2302" y="1302"/>
                  </a:lnTo>
                  <a:cubicBezTo>
                    <a:pt x="2302" y="1235"/>
                    <a:pt x="2336" y="1235"/>
                    <a:pt x="2336" y="1202"/>
                  </a:cubicBezTo>
                  <a:cubicBezTo>
                    <a:pt x="2436" y="1068"/>
                    <a:pt x="2436" y="935"/>
                    <a:pt x="2436" y="801"/>
                  </a:cubicBezTo>
                  <a:cubicBezTo>
                    <a:pt x="2436" y="501"/>
                    <a:pt x="2336" y="234"/>
                    <a:pt x="2136" y="34"/>
                  </a:cubicBezTo>
                  <a:cubicBezTo>
                    <a:pt x="2102" y="1"/>
                    <a:pt x="2036" y="1"/>
                    <a:pt x="200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1" name="Google Shape;3021;p69"/>
            <p:cNvSpPr/>
            <p:nvPr/>
          </p:nvSpPr>
          <p:spPr>
            <a:xfrm>
              <a:off x="1913600" y="1425100"/>
              <a:ext cx="159750" cy="380100"/>
            </a:xfrm>
            <a:custGeom>
              <a:avLst/>
              <a:gdLst/>
              <a:ahLst/>
              <a:cxnLst/>
              <a:rect l="l" t="t" r="r" b="b"/>
              <a:pathLst>
                <a:path w="6390" h="15204" extrusionOk="0">
                  <a:moveTo>
                    <a:pt x="5596" y="1"/>
                  </a:moveTo>
                  <a:cubicBezTo>
                    <a:pt x="5501" y="1"/>
                    <a:pt x="5389" y="72"/>
                    <a:pt x="5389" y="188"/>
                  </a:cubicBezTo>
                  <a:cubicBezTo>
                    <a:pt x="5555" y="2857"/>
                    <a:pt x="5188" y="5559"/>
                    <a:pt x="4254" y="8061"/>
                  </a:cubicBezTo>
                  <a:cubicBezTo>
                    <a:pt x="3320" y="10563"/>
                    <a:pt x="1886" y="12697"/>
                    <a:pt x="185" y="14732"/>
                  </a:cubicBezTo>
                  <a:cubicBezTo>
                    <a:pt x="1" y="14916"/>
                    <a:pt x="210" y="15203"/>
                    <a:pt x="421" y="15203"/>
                  </a:cubicBezTo>
                  <a:cubicBezTo>
                    <a:pt x="478" y="15203"/>
                    <a:pt x="535" y="15182"/>
                    <a:pt x="585" y="15132"/>
                  </a:cubicBezTo>
                  <a:cubicBezTo>
                    <a:pt x="4588" y="11530"/>
                    <a:pt x="6389" y="5392"/>
                    <a:pt x="5722" y="122"/>
                  </a:cubicBezTo>
                  <a:cubicBezTo>
                    <a:pt x="5722" y="38"/>
                    <a:pt x="5664" y="1"/>
                    <a:pt x="559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2" name="Google Shape;3022;p69"/>
            <p:cNvSpPr/>
            <p:nvPr/>
          </p:nvSpPr>
          <p:spPr>
            <a:xfrm>
              <a:off x="1732475" y="2073950"/>
              <a:ext cx="84925" cy="248000"/>
            </a:xfrm>
            <a:custGeom>
              <a:avLst/>
              <a:gdLst/>
              <a:ahLst/>
              <a:cxnLst/>
              <a:rect l="l" t="t" r="r" b="b"/>
              <a:pathLst>
                <a:path w="3397" h="9920" extrusionOk="0">
                  <a:moveTo>
                    <a:pt x="3123" y="0"/>
                  </a:moveTo>
                  <a:cubicBezTo>
                    <a:pt x="3008" y="0"/>
                    <a:pt x="2890" y="69"/>
                    <a:pt x="2860" y="220"/>
                  </a:cubicBezTo>
                  <a:cubicBezTo>
                    <a:pt x="2626" y="1821"/>
                    <a:pt x="2193" y="3455"/>
                    <a:pt x="1792" y="5057"/>
                  </a:cubicBezTo>
                  <a:cubicBezTo>
                    <a:pt x="1592" y="5890"/>
                    <a:pt x="1325" y="6658"/>
                    <a:pt x="1025" y="7458"/>
                  </a:cubicBezTo>
                  <a:cubicBezTo>
                    <a:pt x="758" y="8259"/>
                    <a:pt x="325" y="8993"/>
                    <a:pt x="25" y="9760"/>
                  </a:cubicBezTo>
                  <a:cubicBezTo>
                    <a:pt x="0" y="9858"/>
                    <a:pt x="83" y="9919"/>
                    <a:pt x="168" y="9919"/>
                  </a:cubicBezTo>
                  <a:cubicBezTo>
                    <a:pt x="200" y="9919"/>
                    <a:pt x="231" y="9911"/>
                    <a:pt x="258" y="9893"/>
                  </a:cubicBezTo>
                  <a:cubicBezTo>
                    <a:pt x="692" y="9226"/>
                    <a:pt x="1025" y="8426"/>
                    <a:pt x="1325" y="7658"/>
                  </a:cubicBezTo>
                  <a:cubicBezTo>
                    <a:pt x="1659" y="6891"/>
                    <a:pt x="1993" y="6091"/>
                    <a:pt x="2293" y="5257"/>
                  </a:cubicBezTo>
                  <a:cubicBezTo>
                    <a:pt x="2860" y="3622"/>
                    <a:pt x="3193" y="1954"/>
                    <a:pt x="3360" y="286"/>
                  </a:cubicBezTo>
                  <a:cubicBezTo>
                    <a:pt x="3397" y="103"/>
                    <a:pt x="3262" y="0"/>
                    <a:pt x="312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3" name="Google Shape;3023;p69"/>
            <p:cNvSpPr/>
            <p:nvPr/>
          </p:nvSpPr>
          <p:spPr>
            <a:xfrm>
              <a:off x="1820100" y="2094800"/>
              <a:ext cx="44000" cy="179775"/>
            </a:xfrm>
            <a:custGeom>
              <a:avLst/>
              <a:gdLst/>
              <a:ahLst/>
              <a:cxnLst/>
              <a:rect l="l" t="t" r="r" b="b"/>
              <a:pathLst>
                <a:path w="1760" h="7191" extrusionOk="0">
                  <a:moveTo>
                    <a:pt x="1510" y="0"/>
                  </a:moveTo>
                  <a:cubicBezTo>
                    <a:pt x="1408" y="0"/>
                    <a:pt x="1305" y="69"/>
                    <a:pt x="1290" y="220"/>
                  </a:cubicBezTo>
                  <a:cubicBezTo>
                    <a:pt x="1123" y="2488"/>
                    <a:pt x="489" y="4723"/>
                    <a:pt x="22" y="6958"/>
                  </a:cubicBezTo>
                  <a:cubicBezTo>
                    <a:pt x="0" y="7088"/>
                    <a:pt x="134" y="7190"/>
                    <a:pt x="258" y="7190"/>
                  </a:cubicBezTo>
                  <a:cubicBezTo>
                    <a:pt x="324" y="7190"/>
                    <a:pt x="387" y="7161"/>
                    <a:pt x="422" y="7091"/>
                  </a:cubicBezTo>
                  <a:cubicBezTo>
                    <a:pt x="1156" y="4890"/>
                    <a:pt x="1657" y="2621"/>
                    <a:pt x="1723" y="286"/>
                  </a:cubicBezTo>
                  <a:cubicBezTo>
                    <a:pt x="1760" y="103"/>
                    <a:pt x="1635" y="0"/>
                    <a:pt x="151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4" name="Google Shape;3024;p69"/>
            <p:cNvSpPr/>
            <p:nvPr/>
          </p:nvSpPr>
          <p:spPr>
            <a:xfrm>
              <a:off x="1926550" y="2146100"/>
              <a:ext cx="20875" cy="202625"/>
            </a:xfrm>
            <a:custGeom>
              <a:avLst/>
              <a:gdLst/>
              <a:ahLst/>
              <a:cxnLst/>
              <a:rect l="l" t="t" r="r" b="b"/>
              <a:pathLst>
                <a:path w="835" h="8105" extrusionOk="0">
                  <a:moveTo>
                    <a:pt x="597" y="1"/>
                  </a:moveTo>
                  <a:cubicBezTo>
                    <a:pt x="546" y="1"/>
                    <a:pt x="501" y="29"/>
                    <a:pt x="501" y="102"/>
                  </a:cubicBezTo>
                  <a:cubicBezTo>
                    <a:pt x="401" y="1437"/>
                    <a:pt x="267" y="2771"/>
                    <a:pt x="234" y="4072"/>
                  </a:cubicBezTo>
                  <a:cubicBezTo>
                    <a:pt x="201" y="4739"/>
                    <a:pt x="167" y="5373"/>
                    <a:pt x="100" y="6040"/>
                  </a:cubicBezTo>
                  <a:cubicBezTo>
                    <a:pt x="67" y="6674"/>
                    <a:pt x="0" y="7341"/>
                    <a:pt x="34" y="7941"/>
                  </a:cubicBezTo>
                  <a:cubicBezTo>
                    <a:pt x="34" y="8041"/>
                    <a:pt x="117" y="8105"/>
                    <a:pt x="198" y="8105"/>
                  </a:cubicBezTo>
                  <a:cubicBezTo>
                    <a:pt x="253" y="8105"/>
                    <a:pt x="307" y="8075"/>
                    <a:pt x="334" y="8008"/>
                  </a:cubicBezTo>
                  <a:cubicBezTo>
                    <a:pt x="501" y="7374"/>
                    <a:pt x="534" y="6674"/>
                    <a:pt x="567" y="6040"/>
                  </a:cubicBezTo>
                  <a:cubicBezTo>
                    <a:pt x="601" y="5373"/>
                    <a:pt x="701" y="4739"/>
                    <a:pt x="734" y="4072"/>
                  </a:cubicBezTo>
                  <a:cubicBezTo>
                    <a:pt x="834" y="2738"/>
                    <a:pt x="768" y="1437"/>
                    <a:pt x="734" y="102"/>
                  </a:cubicBezTo>
                  <a:cubicBezTo>
                    <a:pt x="734" y="46"/>
                    <a:pt x="661" y="1"/>
                    <a:pt x="59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5" name="Google Shape;3025;p69"/>
            <p:cNvSpPr/>
            <p:nvPr/>
          </p:nvSpPr>
          <p:spPr>
            <a:xfrm>
              <a:off x="1989100" y="2125775"/>
              <a:ext cx="19200" cy="209500"/>
            </a:xfrm>
            <a:custGeom>
              <a:avLst/>
              <a:gdLst/>
              <a:ahLst/>
              <a:cxnLst/>
              <a:rect l="l" t="t" r="r" b="b"/>
              <a:pathLst>
                <a:path w="768" h="8380" extrusionOk="0">
                  <a:moveTo>
                    <a:pt x="168" y="0"/>
                  </a:moveTo>
                  <a:cubicBezTo>
                    <a:pt x="83" y="0"/>
                    <a:pt x="0" y="70"/>
                    <a:pt x="0" y="182"/>
                  </a:cubicBezTo>
                  <a:cubicBezTo>
                    <a:pt x="67" y="2883"/>
                    <a:pt x="167" y="5552"/>
                    <a:pt x="234" y="8254"/>
                  </a:cubicBezTo>
                  <a:cubicBezTo>
                    <a:pt x="234" y="8337"/>
                    <a:pt x="300" y="8379"/>
                    <a:pt x="367" y="8379"/>
                  </a:cubicBezTo>
                  <a:cubicBezTo>
                    <a:pt x="434" y="8379"/>
                    <a:pt x="501" y="8337"/>
                    <a:pt x="501" y="8254"/>
                  </a:cubicBezTo>
                  <a:cubicBezTo>
                    <a:pt x="667" y="6920"/>
                    <a:pt x="734" y="5585"/>
                    <a:pt x="734" y="4218"/>
                  </a:cubicBezTo>
                  <a:cubicBezTo>
                    <a:pt x="767" y="2850"/>
                    <a:pt x="567" y="1516"/>
                    <a:pt x="334" y="148"/>
                  </a:cubicBezTo>
                  <a:cubicBezTo>
                    <a:pt x="304" y="45"/>
                    <a:pt x="235" y="0"/>
                    <a:pt x="1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6" name="Google Shape;3026;p69"/>
            <p:cNvSpPr/>
            <p:nvPr/>
          </p:nvSpPr>
          <p:spPr>
            <a:xfrm>
              <a:off x="2033300" y="2163650"/>
              <a:ext cx="20025" cy="81650"/>
            </a:xfrm>
            <a:custGeom>
              <a:avLst/>
              <a:gdLst/>
              <a:ahLst/>
              <a:cxnLst/>
              <a:rect l="l" t="t" r="r" b="b"/>
              <a:pathLst>
                <a:path w="801" h="3266" extrusionOk="0">
                  <a:moveTo>
                    <a:pt x="267" y="1"/>
                  </a:moveTo>
                  <a:cubicBezTo>
                    <a:pt x="134" y="1"/>
                    <a:pt x="0" y="168"/>
                    <a:pt x="0" y="301"/>
                  </a:cubicBezTo>
                  <a:cubicBezTo>
                    <a:pt x="100" y="735"/>
                    <a:pt x="134" y="1202"/>
                    <a:pt x="134" y="1669"/>
                  </a:cubicBezTo>
                  <a:lnTo>
                    <a:pt x="134" y="3036"/>
                  </a:lnTo>
                  <a:cubicBezTo>
                    <a:pt x="134" y="3189"/>
                    <a:pt x="275" y="3265"/>
                    <a:pt x="403" y="3265"/>
                  </a:cubicBezTo>
                  <a:cubicBezTo>
                    <a:pt x="498" y="3265"/>
                    <a:pt x="586" y="3222"/>
                    <a:pt x="601" y="3136"/>
                  </a:cubicBezTo>
                  <a:cubicBezTo>
                    <a:pt x="667" y="2870"/>
                    <a:pt x="734" y="2636"/>
                    <a:pt x="767" y="2369"/>
                  </a:cubicBezTo>
                  <a:cubicBezTo>
                    <a:pt x="801" y="2136"/>
                    <a:pt x="767" y="1869"/>
                    <a:pt x="767" y="1635"/>
                  </a:cubicBezTo>
                  <a:cubicBezTo>
                    <a:pt x="734" y="1202"/>
                    <a:pt x="634" y="701"/>
                    <a:pt x="567" y="234"/>
                  </a:cubicBezTo>
                  <a:cubicBezTo>
                    <a:pt x="500" y="68"/>
                    <a:pt x="400" y="1"/>
                    <a:pt x="26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7" name="Google Shape;3027;p69"/>
            <p:cNvSpPr/>
            <p:nvPr/>
          </p:nvSpPr>
          <p:spPr>
            <a:xfrm>
              <a:off x="1810750" y="1435625"/>
              <a:ext cx="175875" cy="353300"/>
            </a:xfrm>
            <a:custGeom>
              <a:avLst/>
              <a:gdLst/>
              <a:ahLst/>
              <a:cxnLst/>
              <a:rect l="l" t="t" r="r" b="b"/>
              <a:pathLst>
                <a:path w="7035" h="14132" extrusionOk="0">
                  <a:moveTo>
                    <a:pt x="6871" y="1"/>
                  </a:moveTo>
                  <a:cubicBezTo>
                    <a:pt x="6801" y="1"/>
                    <a:pt x="6734" y="34"/>
                    <a:pt x="6734" y="101"/>
                  </a:cubicBezTo>
                  <a:cubicBezTo>
                    <a:pt x="6200" y="2569"/>
                    <a:pt x="5366" y="5005"/>
                    <a:pt x="4332" y="7306"/>
                  </a:cubicBezTo>
                  <a:cubicBezTo>
                    <a:pt x="3798" y="8440"/>
                    <a:pt x="3165" y="9574"/>
                    <a:pt x="2464" y="10609"/>
                  </a:cubicBezTo>
                  <a:cubicBezTo>
                    <a:pt x="1730" y="11643"/>
                    <a:pt x="863" y="12577"/>
                    <a:pt x="163" y="13611"/>
                  </a:cubicBezTo>
                  <a:cubicBezTo>
                    <a:pt x="0" y="13827"/>
                    <a:pt x="189" y="14132"/>
                    <a:pt x="445" y="14132"/>
                  </a:cubicBezTo>
                  <a:cubicBezTo>
                    <a:pt x="504" y="14132"/>
                    <a:pt x="567" y="14115"/>
                    <a:pt x="630" y="14078"/>
                  </a:cubicBezTo>
                  <a:cubicBezTo>
                    <a:pt x="1630" y="13310"/>
                    <a:pt x="2397" y="12143"/>
                    <a:pt x="3131" y="11109"/>
                  </a:cubicBezTo>
                  <a:cubicBezTo>
                    <a:pt x="3832" y="10008"/>
                    <a:pt x="4466" y="8874"/>
                    <a:pt x="4999" y="7673"/>
                  </a:cubicBezTo>
                  <a:cubicBezTo>
                    <a:pt x="6067" y="5271"/>
                    <a:pt x="6734" y="2736"/>
                    <a:pt x="7034" y="101"/>
                  </a:cubicBezTo>
                  <a:cubicBezTo>
                    <a:pt x="7017" y="34"/>
                    <a:pt x="6942" y="1"/>
                    <a:pt x="687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8" name="Google Shape;3028;p69"/>
            <p:cNvSpPr/>
            <p:nvPr/>
          </p:nvSpPr>
          <p:spPr>
            <a:xfrm>
              <a:off x="1826325" y="1627675"/>
              <a:ext cx="158000" cy="70300"/>
            </a:xfrm>
            <a:custGeom>
              <a:avLst/>
              <a:gdLst/>
              <a:ahLst/>
              <a:cxnLst/>
              <a:rect l="l" t="t" r="r" b="b"/>
              <a:pathLst>
                <a:path w="6320" h="2812" extrusionOk="0">
                  <a:moveTo>
                    <a:pt x="1045" y="0"/>
                  </a:moveTo>
                  <a:cubicBezTo>
                    <a:pt x="715" y="0"/>
                    <a:pt x="483" y="87"/>
                    <a:pt x="407" y="291"/>
                  </a:cubicBezTo>
                  <a:cubicBezTo>
                    <a:pt x="0" y="1375"/>
                    <a:pt x="3667" y="2811"/>
                    <a:pt x="5307" y="2811"/>
                  </a:cubicBezTo>
                  <a:cubicBezTo>
                    <a:pt x="5686" y="2811"/>
                    <a:pt x="5957" y="2735"/>
                    <a:pt x="6044" y="2560"/>
                  </a:cubicBezTo>
                  <a:cubicBezTo>
                    <a:pt x="6319" y="1927"/>
                    <a:pt x="2600" y="0"/>
                    <a:pt x="104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9" name="Google Shape;3029;p69"/>
            <p:cNvSpPr/>
            <p:nvPr/>
          </p:nvSpPr>
          <p:spPr>
            <a:xfrm>
              <a:off x="1853550" y="1545100"/>
              <a:ext cx="156625" cy="70625"/>
            </a:xfrm>
            <a:custGeom>
              <a:avLst/>
              <a:gdLst/>
              <a:ahLst/>
              <a:cxnLst/>
              <a:rect l="l" t="t" r="r" b="b"/>
              <a:pathLst>
                <a:path w="6265" h="2825" extrusionOk="0">
                  <a:moveTo>
                    <a:pt x="990" y="1"/>
                  </a:moveTo>
                  <a:cubicBezTo>
                    <a:pt x="660" y="1"/>
                    <a:pt x="428" y="88"/>
                    <a:pt x="352" y="292"/>
                  </a:cubicBezTo>
                  <a:cubicBezTo>
                    <a:pt x="1" y="1372"/>
                    <a:pt x="3652" y="2825"/>
                    <a:pt x="5267" y="2825"/>
                  </a:cubicBezTo>
                  <a:cubicBezTo>
                    <a:pt x="5646" y="2825"/>
                    <a:pt x="5913" y="2744"/>
                    <a:pt x="5989" y="2560"/>
                  </a:cubicBezTo>
                  <a:cubicBezTo>
                    <a:pt x="6264" y="1927"/>
                    <a:pt x="2545" y="1"/>
                    <a:pt x="9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030" name="Google Shape;3030;p69"/>
          <p:cNvGrpSpPr/>
          <p:nvPr/>
        </p:nvGrpSpPr>
        <p:grpSpPr>
          <a:xfrm>
            <a:off x="9311267" y="1849767"/>
            <a:ext cx="1277600" cy="1514600"/>
            <a:chOff x="4868650" y="2591500"/>
            <a:chExt cx="958200" cy="1135950"/>
          </a:xfrm>
        </p:grpSpPr>
        <p:sp>
          <p:nvSpPr>
            <p:cNvPr id="3031" name="Google Shape;3031;p69"/>
            <p:cNvSpPr/>
            <p:nvPr/>
          </p:nvSpPr>
          <p:spPr>
            <a:xfrm>
              <a:off x="4868650" y="2591500"/>
              <a:ext cx="914850" cy="664625"/>
            </a:xfrm>
            <a:custGeom>
              <a:avLst/>
              <a:gdLst/>
              <a:ahLst/>
              <a:cxnLst/>
              <a:rect l="l" t="t" r="r" b="b"/>
              <a:pathLst>
                <a:path w="36594" h="26585" extrusionOk="0">
                  <a:moveTo>
                    <a:pt x="21058" y="0"/>
                  </a:moveTo>
                  <a:cubicBezTo>
                    <a:pt x="20540" y="0"/>
                    <a:pt x="20054" y="95"/>
                    <a:pt x="19614" y="299"/>
                  </a:cubicBezTo>
                  <a:cubicBezTo>
                    <a:pt x="18647" y="766"/>
                    <a:pt x="18013" y="1267"/>
                    <a:pt x="17646" y="1767"/>
                  </a:cubicBezTo>
                  <a:cubicBezTo>
                    <a:pt x="15667" y="942"/>
                    <a:pt x="13101" y="395"/>
                    <a:pt x="10871" y="395"/>
                  </a:cubicBezTo>
                  <a:cubicBezTo>
                    <a:pt x="8591" y="395"/>
                    <a:pt x="6662" y="967"/>
                    <a:pt x="6071" y="2401"/>
                  </a:cubicBezTo>
                  <a:cubicBezTo>
                    <a:pt x="5471" y="3802"/>
                    <a:pt x="5671" y="4969"/>
                    <a:pt x="6238" y="5770"/>
                  </a:cubicBezTo>
                  <a:cubicBezTo>
                    <a:pt x="4070" y="6270"/>
                    <a:pt x="1735" y="7538"/>
                    <a:pt x="1101" y="9439"/>
                  </a:cubicBezTo>
                  <a:cubicBezTo>
                    <a:pt x="0" y="12775"/>
                    <a:pt x="2135" y="15544"/>
                    <a:pt x="6171" y="15910"/>
                  </a:cubicBezTo>
                  <a:cubicBezTo>
                    <a:pt x="6455" y="15927"/>
                    <a:pt x="6747" y="15935"/>
                    <a:pt x="7047" y="15935"/>
                  </a:cubicBezTo>
                  <a:cubicBezTo>
                    <a:pt x="7347" y="15935"/>
                    <a:pt x="7656" y="15927"/>
                    <a:pt x="7973" y="15910"/>
                  </a:cubicBezTo>
                  <a:cubicBezTo>
                    <a:pt x="9607" y="15777"/>
                    <a:pt x="10942" y="15277"/>
                    <a:pt x="11909" y="14643"/>
                  </a:cubicBezTo>
                  <a:cubicBezTo>
                    <a:pt x="12109" y="15677"/>
                    <a:pt x="12676" y="16611"/>
                    <a:pt x="13944" y="17011"/>
                  </a:cubicBezTo>
                  <a:cubicBezTo>
                    <a:pt x="14481" y="17180"/>
                    <a:pt x="15007" y="17252"/>
                    <a:pt x="15512" y="17252"/>
                  </a:cubicBezTo>
                  <a:cubicBezTo>
                    <a:pt x="18297" y="17252"/>
                    <a:pt x="20448" y="15077"/>
                    <a:pt x="20448" y="15077"/>
                  </a:cubicBezTo>
                  <a:cubicBezTo>
                    <a:pt x="21360" y="16975"/>
                    <a:pt x="22908" y="17569"/>
                    <a:pt x="24487" y="17569"/>
                  </a:cubicBezTo>
                  <a:cubicBezTo>
                    <a:pt x="27126" y="17569"/>
                    <a:pt x="29855" y="15911"/>
                    <a:pt x="29855" y="15910"/>
                  </a:cubicBezTo>
                  <a:lnTo>
                    <a:pt x="29855" y="15910"/>
                  </a:lnTo>
                  <a:cubicBezTo>
                    <a:pt x="28587" y="23082"/>
                    <a:pt x="30656" y="26585"/>
                    <a:pt x="30656" y="26585"/>
                  </a:cubicBezTo>
                  <a:cubicBezTo>
                    <a:pt x="30656" y="26585"/>
                    <a:pt x="31868" y="25324"/>
                    <a:pt x="33858" y="25324"/>
                  </a:cubicBezTo>
                  <a:cubicBezTo>
                    <a:pt x="34202" y="25324"/>
                    <a:pt x="34570" y="25362"/>
                    <a:pt x="34959" y="25451"/>
                  </a:cubicBezTo>
                  <a:cubicBezTo>
                    <a:pt x="35192" y="24617"/>
                    <a:pt x="36593" y="19380"/>
                    <a:pt x="35426" y="15410"/>
                  </a:cubicBezTo>
                  <a:cubicBezTo>
                    <a:pt x="34658" y="12775"/>
                    <a:pt x="32323" y="11808"/>
                    <a:pt x="32323" y="11808"/>
                  </a:cubicBezTo>
                  <a:cubicBezTo>
                    <a:pt x="32924" y="7577"/>
                    <a:pt x="25697" y="0"/>
                    <a:pt x="2105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2" name="Google Shape;3032;p69"/>
            <p:cNvSpPr/>
            <p:nvPr/>
          </p:nvSpPr>
          <p:spPr>
            <a:xfrm>
              <a:off x="4901175" y="2959225"/>
              <a:ext cx="925675" cy="647225"/>
            </a:xfrm>
            <a:custGeom>
              <a:avLst/>
              <a:gdLst/>
              <a:ahLst/>
              <a:cxnLst/>
              <a:rect l="l" t="t" r="r" b="b"/>
              <a:pathLst>
                <a:path w="37027" h="25889" extrusionOk="0">
                  <a:moveTo>
                    <a:pt x="10641" y="1"/>
                  </a:moveTo>
                  <a:cubicBezTo>
                    <a:pt x="9674" y="601"/>
                    <a:pt x="8340" y="1101"/>
                    <a:pt x="6705" y="1235"/>
                  </a:cubicBezTo>
                  <a:cubicBezTo>
                    <a:pt x="6405" y="1251"/>
                    <a:pt x="6096" y="1260"/>
                    <a:pt x="5796" y="1260"/>
                  </a:cubicBezTo>
                  <a:cubicBezTo>
                    <a:pt x="5496" y="1260"/>
                    <a:pt x="5204" y="1251"/>
                    <a:pt x="4937" y="1235"/>
                  </a:cubicBezTo>
                  <a:cubicBezTo>
                    <a:pt x="4937" y="1235"/>
                    <a:pt x="3503" y="7373"/>
                    <a:pt x="2936" y="8874"/>
                  </a:cubicBezTo>
                  <a:cubicBezTo>
                    <a:pt x="2535" y="9841"/>
                    <a:pt x="0" y="11942"/>
                    <a:pt x="100" y="15945"/>
                  </a:cubicBezTo>
                  <a:cubicBezTo>
                    <a:pt x="191" y="20725"/>
                    <a:pt x="5631" y="25888"/>
                    <a:pt x="14356" y="25888"/>
                  </a:cubicBezTo>
                  <a:cubicBezTo>
                    <a:pt x="15252" y="25888"/>
                    <a:pt x="16183" y="25834"/>
                    <a:pt x="17146" y="25719"/>
                  </a:cubicBezTo>
                  <a:cubicBezTo>
                    <a:pt x="27487" y="24451"/>
                    <a:pt x="29388" y="19515"/>
                    <a:pt x="29388" y="19515"/>
                  </a:cubicBezTo>
                  <a:cubicBezTo>
                    <a:pt x="29388" y="19515"/>
                    <a:pt x="29987" y="19961"/>
                    <a:pt x="31141" y="19961"/>
                  </a:cubicBezTo>
                  <a:cubicBezTo>
                    <a:pt x="31772" y="19961"/>
                    <a:pt x="32569" y="19827"/>
                    <a:pt x="33524" y="19414"/>
                  </a:cubicBezTo>
                  <a:cubicBezTo>
                    <a:pt x="36993" y="17913"/>
                    <a:pt x="37027" y="11776"/>
                    <a:pt x="34158" y="10875"/>
                  </a:cubicBezTo>
                  <a:cubicBezTo>
                    <a:pt x="33991" y="10842"/>
                    <a:pt x="33858" y="10775"/>
                    <a:pt x="33691" y="10742"/>
                  </a:cubicBezTo>
                  <a:cubicBezTo>
                    <a:pt x="33309" y="10654"/>
                    <a:pt x="32946" y="10617"/>
                    <a:pt x="32607" y="10617"/>
                  </a:cubicBezTo>
                  <a:cubicBezTo>
                    <a:pt x="30607" y="10617"/>
                    <a:pt x="29388" y="11909"/>
                    <a:pt x="29388" y="11909"/>
                  </a:cubicBezTo>
                  <a:cubicBezTo>
                    <a:pt x="29388" y="11909"/>
                    <a:pt x="27320" y="8407"/>
                    <a:pt x="28621" y="1235"/>
                  </a:cubicBezTo>
                  <a:lnTo>
                    <a:pt x="28621" y="1235"/>
                  </a:lnTo>
                  <a:cubicBezTo>
                    <a:pt x="28620" y="1235"/>
                    <a:pt x="25889" y="2908"/>
                    <a:pt x="23241" y="2908"/>
                  </a:cubicBezTo>
                  <a:cubicBezTo>
                    <a:pt x="21658" y="2908"/>
                    <a:pt x="20104" y="2310"/>
                    <a:pt x="19181" y="401"/>
                  </a:cubicBezTo>
                  <a:cubicBezTo>
                    <a:pt x="19181" y="401"/>
                    <a:pt x="17009" y="2596"/>
                    <a:pt x="14205" y="2596"/>
                  </a:cubicBezTo>
                  <a:cubicBezTo>
                    <a:pt x="13712" y="2596"/>
                    <a:pt x="13200" y="2529"/>
                    <a:pt x="12676" y="2369"/>
                  </a:cubicBezTo>
                  <a:cubicBezTo>
                    <a:pt x="11442" y="1935"/>
                    <a:pt x="10841" y="1035"/>
                    <a:pt x="1064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3" name="Google Shape;3033;p69"/>
            <p:cNvSpPr/>
            <p:nvPr/>
          </p:nvSpPr>
          <p:spPr>
            <a:xfrm>
              <a:off x="5176375" y="3214350"/>
              <a:ext cx="79250" cy="65225"/>
            </a:xfrm>
            <a:custGeom>
              <a:avLst/>
              <a:gdLst/>
              <a:ahLst/>
              <a:cxnLst/>
              <a:rect l="l" t="t" r="r" b="b"/>
              <a:pathLst>
                <a:path w="3170" h="2609" extrusionOk="0">
                  <a:moveTo>
                    <a:pt x="1491" y="1"/>
                  </a:moveTo>
                  <a:cubicBezTo>
                    <a:pt x="826" y="1"/>
                    <a:pt x="248" y="404"/>
                    <a:pt x="134" y="1004"/>
                  </a:cubicBezTo>
                  <a:cubicBezTo>
                    <a:pt x="0" y="1704"/>
                    <a:pt x="534" y="2405"/>
                    <a:pt x="1334" y="2571"/>
                  </a:cubicBezTo>
                  <a:cubicBezTo>
                    <a:pt x="1456" y="2597"/>
                    <a:pt x="1578" y="2609"/>
                    <a:pt x="1697" y="2609"/>
                  </a:cubicBezTo>
                  <a:cubicBezTo>
                    <a:pt x="2362" y="2609"/>
                    <a:pt x="2951" y="2226"/>
                    <a:pt x="3036" y="1604"/>
                  </a:cubicBezTo>
                  <a:cubicBezTo>
                    <a:pt x="3169" y="904"/>
                    <a:pt x="2635" y="203"/>
                    <a:pt x="1835" y="36"/>
                  </a:cubicBezTo>
                  <a:cubicBezTo>
                    <a:pt x="1719" y="12"/>
                    <a:pt x="1604" y="1"/>
                    <a:pt x="149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4" name="Google Shape;3034;p69"/>
            <p:cNvSpPr/>
            <p:nvPr/>
          </p:nvSpPr>
          <p:spPr>
            <a:xfrm>
              <a:off x="5379850" y="3267775"/>
              <a:ext cx="180150" cy="179325"/>
            </a:xfrm>
            <a:custGeom>
              <a:avLst/>
              <a:gdLst/>
              <a:ahLst/>
              <a:cxnLst/>
              <a:rect l="l" t="t" r="r" b="b"/>
              <a:pathLst>
                <a:path w="7206" h="7173" extrusionOk="0">
                  <a:moveTo>
                    <a:pt x="3536" y="1"/>
                  </a:moveTo>
                  <a:cubicBezTo>
                    <a:pt x="1568" y="34"/>
                    <a:pt x="0" y="1602"/>
                    <a:pt x="0" y="3603"/>
                  </a:cubicBezTo>
                  <a:cubicBezTo>
                    <a:pt x="34" y="5571"/>
                    <a:pt x="1635" y="7173"/>
                    <a:pt x="3636" y="7173"/>
                  </a:cubicBezTo>
                  <a:cubicBezTo>
                    <a:pt x="5638" y="7173"/>
                    <a:pt x="7205" y="5538"/>
                    <a:pt x="7172" y="3537"/>
                  </a:cubicBezTo>
                  <a:cubicBezTo>
                    <a:pt x="7139" y="1569"/>
                    <a:pt x="5538" y="1"/>
                    <a:pt x="353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5" name="Google Shape;3035;p69"/>
            <p:cNvSpPr/>
            <p:nvPr/>
          </p:nvSpPr>
          <p:spPr>
            <a:xfrm>
              <a:off x="4922850" y="3236925"/>
              <a:ext cx="181000" cy="179325"/>
            </a:xfrm>
            <a:custGeom>
              <a:avLst/>
              <a:gdLst/>
              <a:ahLst/>
              <a:cxnLst/>
              <a:rect l="l" t="t" r="r" b="b"/>
              <a:pathLst>
                <a:path w="7240" h="7173" extrusionOk="0">
                  <a:moveTo>
                    <a:pt x="3570" y="1"/>
                  </a:moveTo>
                  <a:cubicBezTo>
                    <a:pt x="1602" y="67"/>
                    <a:pt x="1" y="1635"/>
                    <a:pt x="1" y="3636"/>
                  </a:cubicBezTo>
                  <a:cubicBezTo>
                    <a:pt x="67" y="5605"/>
                    <a:pt x="1635" y="7172"/>
                    <a:pt x="3637" y="7172"/>
                  </a:cubicBezTo>
                  <a:cubicBezTo>
                    <a:pt x="5638" y="7139"/>
                    <a:pt x="7239" y="5504"/>
                    <a:pt x="7172" y="3570"/>
                  </a:cubicBezTo>
                  <a:cubicBezTo>
                    <a:pt x="7139" y="1602"/>
                    <a:pt x="5571" y="1"/>
                    <a:pt x="357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6" name="Google Shape;3036;p69"/>
            <p:cNvSpPr/>
            <p:nvPr/>
          </p:nvSpPr>
          <p:spPr>
            <a:xfrm>
              <a:off x="5347325" y="3059225"/>
              <a:ext cx="112650" cy="72725"/>
            </a:xfrm>
            <a:custGeom>
              <a:avLst/>
              <a:gdLst/>
              <a:ahLst/>
              <a:cxnLst/>
              <a:rect l="l" t="t" r="r" b="b"/>
              <a:pathLst>
                <a:path w="4506" h="2909" extrusionOk="0">
                  <a:moveTo>
                    <a:pt x="1337" y="1"/>
                  </a:moveTo>
                  <a:cubicBezTo>
                    <a:pt x="1204" y="1"/>
                    <a:pt x="1069" y="12"/>
                    <a:pt x="934" y="37"/>
                  </a:cubicBezTo>
                  <a:cubicBezTo>
                    <a:pt x="0" y="204"/>
                    <a:pt x="0" y="904"/>
                    <a:pt x="334" y="1204"/>
                  </a:cubicBezTo>
                  <a:cubicBezTo>
                    <a:pt x="801" y="1605"/>
                    <a:pt x="1168" y="1538"/>
                    <a:pt x="1968" y="1938"/>
                  </a:cubicBezTo>
                  <a:cubicBezTo>
                    <a:pt x="3009" y="2482"/>
                    <a:pt x="3496" y="2909"/>
                    <a:pt x="3799" y="2909"/>
                  </a:cubicBezTo>
                  <a:cubicBezTo>
                    <a:pt x="3923" y="2909"/>
                    <a:pt x="4016" y="2837"/>
                    <a:pt x="4103" y="2672"/>
                  </a:cubicBezTo>
                  <a:cubicBezTo>
                    <a:pt x="4505" y="1838"/>
                    <a:pt x="3017" y="1"/>
                    <a:pt x="133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7" name="Google Shape;3037;p69"/>
            <p:cNvSpPr/>
            <p:nvPr/>
          </p:nvSpPr>
          <p:spPr>
            <a:xfrm>
              <a:off x="5051425" y="3029525"/>
              <a:ext cx="117450" cy="56250"/>
            </a:xfrm>
            <a:custGeom>
              <a:avLst/>
              <a:gdLst/>
              <a:ahLst/>
              <a:cxnLst/>
              <a:rect l="l" t="t" r="r" b="b"/>
              <a:pathLst>
                <a:path w="4698" h="2250" extrusionOk="0">
                  <a:moveTo>
                    <a:pt x="2871" y="1"/>
                  </a:moveTo>
                  <a:cubicBezTo>
                    <a:pt x="1460" y="1"/>
                    <a:pt x="0" y="1147"/>
                    <a:pt x="161" y="1925"/>
                  </a:cubicBezTo>
                  <a:cubicBezTo>
                    <a:pt x="211" y="2162"/>
                    <a:pt x="307" y="2250"/>
                    <a:pt x="491" y="2250"/>
                  </a:cubicBezTo>
                  <a:cubicBezTo>
                    <a:pt x="801" y="2250"/>
                    <a:pt x="1359" y="2001"/>
                    <a:pt x="2363" y="1792"/>
                  </a:cubicBezTo>
                  <a:cubicBezTo>
                    <a:pt x="3264" y="1625"/>
                    <a:pt x="3597" y="1792"/>
                    <a:pt x="4131" y="1525"/>
                  </a:cubicBezTo>
                  <a:cubicBezTo>
                    <a:pt x="4531" y="1292"/>
                    <a:pt x="4698" y="624"/>
                    <a:pt x="3864" y="224"/>
                  </a:cubicBezTo>
                  <a:cubicBezTo>
                    <a:pt x="3552" y="68"/>
                    <a:pt x="3213" y="1"/>
                    <a:pt x="287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8" name="Google Shape;3038;p69"/>
            <p:cNvSpPr/>
            <p:nvPr/>
          </p:nvSpPr>
          <p:spPr>
            <a:xfrm>
              <a:off x="5333150" y="3153150"/>
              <a:ext cx="73400" cy="98850"/>
            </a:xfrm>
            <a:custGeom>
              <a:avLst/>
              <a:gdLst/>
              <a:ahLst/>
              <a:cxnLst/>
              <a:rect l="l" t="t" r="r" b="b"/>
              <a:pathLst>
                <a:path w="2936" h="3954" extrusionOk="0">
                  <a:moveTo>
                    <a:pt x="1200" y="1"/>
                  </a:moveTo>
                  <a:cubicBezTo>
                    <a:pt x="1157" y="1"/>
                    <a:pt x="1112" y="5"/>
                    <a:pt x="1068" y="16"/>
                  </a:cubicBezTo>
                  <a:cubicBezTo>
                    <a:pt x="934" y="16"/>
                    <a:pt x="868" y="83"/>
                    <a:pt x="734" y="83"/>
                  </a:cubicBezTo>
                  <a:cubicBezTo>
                    <a:pt x="534" y="116"/>
                    <a:pt x="401" y="149"/>
                    <a:pt x="334" y="249"/>
                  </a:cubicBezTo>
                  <a:lnTo>
                    <a:pt x="167" y="316"/>
                  </a:lnTo>
                  <a:cubicBezTo>
                    <a:pt x="67" y="349"/>
                    <a:pt x="0" y="483"/>
                    <a:pt x="34" y="583"/>
                  </a:cubicBezTo>
                  <a:cubicBezTo>
                    <a:pt x="67" y="650"/>
                    <a:pt x="167" y="683"/>
                    <a:pt x="267" y="683"/>
                  </a:cubicBezTo>
                  <a:lnTo>
                    <a:pt x="768" y="683"/>
                  </a:lnTo>
                  <a:cubicBezTo>
                    <a:pt x="868" y="683"/>
                    <a:pt x="934" y="683"/>
                    <a:pt x="1034" y="750"/>
                  </a:cubicBezTo>
                  <a:cubicBezTo>
                    <a:pt x="1101" y="750"/>
                    <a:pt x="1201" y="783"/>
                    <a:pt x="1268" y="783"/>
                  </a:cubicBezTo>
                  <a:cubicBezTo>
                    <a:pt x="1368" y="816"/>
                    <a:pt x="1435" y="816"/>
                    <a:pt x="1535" y="850"/>
                  </a:cubicBezTo>
                  <a:cubicBezTo>
                    <a:pt x="1568" y="850"/>
                    <a:pt x="1568" y="916"/>
                    <a:pt x="1601" y="916"/>
                  </a:cubicBezTo>
                  <a:cubicBezTo>
                    <a:pt x="934" y="916"/>
                    <a:pt x="367" y="1517"/>
                    <a:pt x="334" y="2317"/>
                  </a:cubicBezTo>
                  <a:cubicBezTo>
                    <a:pt x="234" y="3151"/>
                    <a:pt x="768" y="3919"/>
                    <a:pt x="1435" y="3952"/>
                  </a:cubicBezTo>
                  <a:cubicBezTo>
                    <a:pt x="1453" y="3953"/>
                    <a:pt x="1472" y="3953"/>
                    <a:pt x="1490" y="3953"/>
                  </a:cubicBezTo>
                  <a:cubicBezTo>
                    <a:pt x="2197" y="3953"/>
                    <a:pt x="2739" y="3331"/>
                    <a:pt x="2869" y="2518"/>
                  </a:cubicBezTo>
                  <a:cubicBezTo>
                    <a:pt x="2936" y="1817"/>
                    <a:pt x="2869" y="1450"/>
                    <a:pt x="2836" y="1317"/>
                  </a:cubicBezTo>
                  <a:cubicBezTo>
                    <a:pt x="2769" y="1183"/>
                    <a:pt x="2736" y="1117"/>
                    <a:pt x="2702" y="983"/>
                  </a:cubicBezTo>
                  <a:cubicBezTo>
                    <a:pt x="2636" y="850"/>
                    <a:pt x="2569" y="783"/>
                    <a:pt x="2502" y="650"/>
                  </a:cubicBezTo>
                  <a:cubicBezTo>
                    <a:pt x="2402" y="516"/>
                    <a:pt x="2335" y="449"/>
                    <a:pt x="2202" y="349"/>
                  </a:cubicBezTo>
                  <a:cubicBezTo>
                    <a:pt x="2068" y="283"/>
                    <a:pt x="1935" y="183"/>
                    <a:pt x="1835" y="149"/>
                  </a:cubicBezTo>
                  <a:cubicBezTo>
                    <a:pt x="1702" y="83"/>
                    <a:pt x="1568" y="83"/>
                    <a:pt x="1435" y="16"/>
                  </a:cubicBezTo>
                  <a:cubicBezTo>
                    <a:pt x="1368" y="16"/>
                    <a:pt x="1286" y="1"/>
                    <a:pt x="120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39" name="Google Shape;3039;p69"/>
            <p:cNvSpPr/>
            <p:nvPr/>
          </p:nvSpPr>
          <p:spPr>
            <a:xfrm>
              <a:off x="5056275" y="3127300"/>
              <a:ext cx="74250" cy="98850"/>
            </a:xfrm>
            <a:custGeom>
              <a:avLst/>
              <a:gdLst/>
              <a:ahLst/>
              <a:cxnLst/>
              <a:rect l="l" t="t" r="r" b="b"/>
              <a:pathLst>
                <a:path w="2970" h="3954" extrusionOk="0">
                  <a:moveTo>
                    <a:pt x="1226" y="1"/>
                  </a:moveTo>
                  <a:cubicBezTo>
                    <a:pt x="1187" y="1"/>
                    <a:pt x="1146" y="5"/>
                    <a:pt x="1102" y="16"/>
                  </a:cubicBezTo>
                  <a:cubicBezTo>
                    <a:pt x="968" y="16"/>
                    <a:pt x="901" y="49"/>
                    <a:pt x="768" y="49"/>
                  </a:cubicBezTo>
                  <a:cubicBezTo>
                    <a:pt x="568" y="116"/>
                    <a:pt x="434" y="149"/>
                    <a:pt x="334" y="216"/>
                  </a:cubicBezTo>
                  <a:lnTo>
                    <a:pt x="168" y="316"/>
                  </a:lnTo>
                  <a:cubicBezTo>
                    <a:pt x="101" y="349"/>
                    <a:pt x="1" y="483"/>
                    <a:pt x="67" y="549"/>
                  </a:cubicBezTo>
                  <a:cubicBezTo>
                    <a:pt x="101" y="650"/>
                    <a:pt x="168" y="683"/>
                    <a:pt x="301" y="683"/>
                  </a:cubicBezTo>
                  <a:lnTo>
                    <a:pt x="801" y="683"/>
                  </a:lnTo>
                  <a:cubicBezTo>
                    <a:pt x="901" y="683"/>
                    <a:pt x="968" y="683"/>
                    <a:pt x="1068" y="716"/>
                  </a:cubicBezTo>
                  <a:cubicBezTo>
                    <a:pt x="1135" y="716"/>
                    <a:pt x="1235" y="783"/>
                    <a:pt x="1302" y="783"/>
                  </a:cubicBezTo>
                  <a:cubicBezTo>
                    <a:pt x="1402" y="816"/>
                    <a:pt x="1468" y="816"/>
                    <a:pt x="1569" y="850"/>
                  </a:cubicBezTo>
                  <a:cubicBezTo>
                    <a:pt x="1602" y="850"/>
                    <a:pt x="1602" y="883"/>
                    <a:pt x="1635" y="883"/>
                  </a:cubicBezTo>
                  <a:cubicBezTo>
                    <a:pt x="968" y="883"/>
                    <a:pt x="401" y="1517"/>
                    <a:pt x="334" y="2317"/>
                  </a:cubicBezTo>
                  <a:cubicBezTo>
                    <a:pt x="268" y="3151"/>
                    <a:pt x="801" y="3885"/>
                    <a:pt x="1468" y="3952"/>
                  </a:cubicBezTo>
                  <a:cubicBezTo>
                    <a:pt x="1486" y="3953"/>
                    <a:pt x="1504" y="3953"/>
                    <a:pt x="1521" y="3953"/>
                  </a:cubicBezTo>
                  <a:cubicBezTo>
                    <a:pt x="2199" y="3953"/>
                    <a:pt x="2773" y="3330"/>
                    <a:pt x="2903" y="2518"/>
                  </a:cubicBezTo>
                  <a:cubicBezTo>
                    <a:pt x="2970" y="1817"/>
                    <a:pt x="2903" y="1450"/>
                    <a:pt x="2836" y="1317"/>
                  </a:cubicBezTo>
                  <a:cubicBezTo>
                    <a:pt x="2803" y="1183"/>
                    <a:pt x="2769" y="1117"/>
                    <a:pt x="2736" y="983"/>
                  </a:cubicBezTo>
                  <a:cubicBezTo>
                    <a:pt x="2669" y="850"/>
                    <a:pt x="2603" y="783"/>
                    <a:pt x="2503" y="650"/>
                  </a:cubicBezTo>
                  <a:cubicBezTo>
                    <a:pt x="2436" y="516"/>
                    <a:pt x="2336" y="449"/>
                    <a:pt x="2236" y="349"/>
                  </a:cubicBezTo>
                  <a:cubicBezTo>
                    <a:pt x="2102" y="283"/>
                    <a:pt x="1969" y="183"/>
                    <a:pt x="1835" y="149"/>
                  </a:cubicBezTo>
                  <a:cubicBezTo>
                    <a:pt x="1735" y="49"/>
                    <a:pt x="1602" y="49"/>
                    <a:pt x="1468" y="16"/>
                  </a:cubicBezTo>
                  <a:cubicBezTo>
                    <a:pt x="1380" y="16"/>
                    <a:pt x="1305" y="1"/>
                    <a:pt x="122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0" name="Google Shape;3040;p69"/>
            <p:cNvSpPr/>
            <p:nvPr/>
          </p:nvSpPr>
          <p:spPr>
            <a:xfrm>
              <a:off x="5689000" y="2785525"/>
              <a:ext cx="65300" cy="66150"/>
            </a:xfrm>
            <a:custGeom>
              <a:avLst/>
              <a:gdLst/>
              <a:ahLst/>
              <a:cxnLst/>
              <a:rect l="l" t="t" r="r" b="b"/>
              <a:pathLst>
                <a:path w="2612" h="2646" extrusionOk="0">
                  <a:moveTo>
                    <a:pt x="1062" y="0"/>
                  </a:moveTo>
                  <a:cubicBezTo>
                    <a:pt x="8" y="0"/>
                    <a:pt x="0" y="2646"/>
                    <a:pt x="677" y="2646"/>
                  </a:cubicBezTo>
                  <a:cubicBezTo>
                    <a:pt x="1277" y="2646"/>
                    <a:pt x="2612" y="310"/>
                    <a:pt x="1177" y="10"/>
                  </a:cubicBezTo>
                  <a:cubicBezTo>
                    <a:pt x="1138" y="3"/>
                    <a:pt x="1099" y="0"/>
                    <a:pt x="106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1" name="Google Shape;3041;p69"/>
            <p:cNvSpPr/>
            <p:nvPr/>
          </p:nvSpPr>
          <p:spPr>
            <a:xfrm>
              <a:off x="5722250" y="2842325"/>
              <a:ext cx="64925" cy="36325"/>
            </a:xfrm>
            <a:custGeom>
              <a:avLst/>
              <a:gdLst/>
              <a:ahLst/>
              <a:cxnLst/>
              <a:rect l="l" t="t" r="r" b="b"/>
              <a:pathLst>
                <a:path w="2597" h="1453" extrusionOk="0">
                  <a:moveTo>
                    <a:pt x="1548" y="1"/>
                  </a:moveTo>
                  <a:cubicBezTo>
                    <a:pt x="857" y="1"/>
                    <a:pt x="1" y="792"/>
                    <a:pt x="148" y="1207"/>
                  </a:cubicBezTo>
                  <a:cubicBezTo>
                    <a:pt x="199" y="1373"/>
                    <a:pt x="473" y="1452"/>
                    <a:pt x="808" y="1452"/>
                  </a:cubicBezTo>
                  <a:cubicBezTo>
                    <a:pt x="1552" y="1452"/>
                    <a:pt x="2596" y="1063"/>
                    <a:pt x="2182" y="374"/>
                  </a:cubicBezTo>
                  <a:cubicBezTo>
                    <a:pt x="2031" y="106"/>
                    <a:pt x="1800" y="1"/>
                    <a:pt x="154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2" name="Google Shape;3042;p69"/>
            <p:cNvSpPr/>
            <p:nvPr/>
          </p:nvSpPr>
          <p:spPr>
            <a:xfrm>
              <a:off x="5665050" y="3273625"/>
              <a:ext cx="83425" cy="56575"/>
            </a:xfrm>
            <a:custGeom>
              <a:avLst/>
              <a:gdLst/>
              <a:ahLst/>
              <a:cxnLst/>
              <a:rect l="l" t="t" r="r" b="b"/>
              <a:pathLst>
                <a:path w="3337" h="2263" extrusionOk="0">
                  <a:moveTo>
                    <a:pt x="2169" y="0"/>
                  </a:moveTo>
                  <a:cubicBezTo>
                    <a:pt x="1802" y="0"/>
                    <a:pt x="1435" y="100"/>
                    <a:pt x="1101" y="300"/>
                  </a:cubicBezTo>
                  <a:cubicBezTo>
                    <a:pt x="768" y="467"/>
                    <a:pt x="467" y="767"/>
                    <a:pt x="301" y="1101"/>
                  </a:cubicBezTo>
                  <a:cubicBezTo>
                    <a:pt x="134" y="1435"/>
                    <a:pt x="67" y="1768"/>
                    <a:pt x="0" y="2135"/>
                  </a:cubicBezTo>
                  <a:cubicBezTo>
                    <a:pt x="0" y="2168"/>
                    <a:pt x="0" y="2202"/>
                    <a:pt x="134" y="2235"/>
                  </a:cubicBezTo>
                  <a:cubicBezTo>
                    <a:pt x="153" y="2255"/>
                    <a:pt x="176" y="2263"/>
                    <a:pt x="199" y="2263"/>
                  </a:cubicBezTo>
                  <a:cubicBezTo>
                    <a:pt x="254" y="2263"/>
                    <a:pt x="310" y="2216"/>
                    <a:pt x="334" y="2168"/>
                  </a:cubicBezTo>
                  <a:cubicBezTo>
                    <a:pt x="467" y="1868"/>
                    <a:pt x="634" y="1635"/>
                    <a:pt x="801" y="1368"/>
                  </a:cubicBezTo>
                  <a:cubicBezTo>
                    <a:pt x="968" y="1134"/>
                    <a:pt x="1168" y="934"/>
                    <a:pt x="1435" y="801"/>
                  </a:cubicBezTo>
                  <a:cubicBezTo>
                    <a:pt x="1668" y="667"/>
                    <a:pt x="1935" y="601"/>
                    <a:pt x="2202" y="534"/>
                  </a:cubicBezTo>
                  <a:cubicBezTo>
                    <a:pt x="2369" y="501"/>
                    <a:pt x="2502" y="501"/>
                    <a:pt x="2669" y="501"/>
                  </a:cubicBezTo>
                  <a:cubicBezTo>
                    <a:pt x="2802" y="501"/>
                    <a:pt x="2969" y="534"/>
                    <a:pt x="3136" y="534"/>
                  </a:cubicBezTo>
                  <a:lnTo>
                    <a:pt x="3169" y="534"/>
                  </a:lnTo>
                  <a:cubicBezTo>
                    <a:pt x="3236" y="534"/>
                    <a:pt x="3269" y="501"/>
                    <a:pt x="3303" y="467"/>
                  </a:cubicBezTo>
                  <a:cubicBezTo>
                    <a:pt x="3336" y="367"/>
                    <a:pt x="3303" y="300"/>
                    <a:pt x="3236" y="267"/>
                  </a:cubicBezTo>
                  <a:cubicBezTo>
                    <a:pt x="3069" y="200"/>
                    <a:pt x="2903" y="134"/>
                    <a:pt x="2736" y="100"/>
                  </a:cubicBezTo>
                  <a:cubicBezTo>
                    <a:pt x="2569" y="34"/>
                    <a:pt x="2402" y="0"/>
                    <a:pt x="216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3" name="Google Shape;3043;p69"/>
            <p:cNvSpPr/>
            <p:nvPr/>
          </p:nvSpPr>
          <p:spPr>
            <a:xfrm>
              <a:off x="5162200" y="3398475"/>
              <a:ext cx="159300" cy="67050"/>
            </a:xfrm>
            <a:custGeom>
              <a:avLst/>
              <a:gdLst/>
              <a:ahLst/>
              <a:cxnLst/>
              <a:rect l="l" t="t" r="r" b="b"/>
              <a:pathLst>
                <a:path w="6372" h="2682" extrusionOk="0">
                  <a:moveTo>
                    <a:pt x="3754" y="1"/>
                  </a:moveTo>
                  <a:cubicBezTo>
                    <a:pt x="3543" y="1"/>
                    <a:pt x="3315" y="14"/>
                    <a:pt x="3069" y="43"/>
                  </a:cubicBezTo>
                  <a:cubicBezTo>
                    <a:pt x="667" y="343"/>
                    <a:pt x="0" y="2145"/>
                    <a:pt x="0" y="2145"/>
                  </a:cubicBezTo>
                  <a:cubicBezTo>
                    <a:pt x="650" y="2485"/>
                    <a:pt x="1444" y="2682"/>
                    <a:pt x="2434" y="2682"/>
                  </a:cubicBezTo>
                  <a:cubicBezTo>
                    <a:pt x="2511" y="2682"/>
                    <a:pt x="2589" y="2681"/>
                    <a:pt x="2669" y="2678"/>
                  </a:cubicBezTo>
                  <a:cubicBezTo>
                    <a:pt x="4136" y="2645"/>
                    <a:pt x="5404" y="2145"/>
                    <a:pt x="6371" y="1444"/>
                  </a:cubicBezTo>
                  <a:cubicBezTo>
                    <a:pt x="6371" y="1444"/>
                    <a:pt x="5955" y="1"/>
                    <a:pt x="375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4" name="Google Shape;3044;p69"/>
            <p:cNvSpPr/>
            <p:nvPr/>
          </p:nvSpPr>
          <p:spPr>
            <a:xfrm>
              <a:off x="5096300" y="3296675"/>
              <a:ext cx="288575" cy="155425"/>
            </a:xfrm>
            <a:custGeom>
              <a:avLst/>
              <a:gdLst/>
              <a:ahLst/>
              <a:cxnLst/>
              <a:rect l="l" t="t" r="r" b="b"/>
              <a:pathLst>
                <a:path w="11543" h="6217" extrusionOk="0">
                  <a:moveTo>
                    <a:pt x="9116" y="0"/>
                  </a:moveTo>
                  <a:cubicBezTo>
                    <a:pt x="7904" y="0"/>
                    <a:pt x="6493" y="1113"/>
                    <a:pt x="4838" y="1347"/>
                  </a:cubicBezTo>
                  <a:cubicBezTo>
                    <a:pt x="4530" y="1385"/>
                    <a:pt x="4230" y="1399"/>
                    <a:pt x="3941" y="1399"/>
                  </a:cubicBezTo>
                  <a:cubicBezTo>
                    <a:pt x="3168" y="1399"/>
                    <a:pt x="2477" y="1298"/>
                    <a:pt x="1926" y="1298"/>
                  </a:cubicBezTo>
                  <a:cubicBezTo>
                    <a:pt x="1436" y="1298"/>
                    <a:pt x="1058" y="1378"/>
                    <a:pt x="835" y="1680"/>
                  </a:cubicBezTo>
                  <a:cubicBezTo>
                    <a:pt x="1" y="2748"/>
                    <a:pt x="501" y="5116"/>
                    <a:pt x="2669" y="6217"/>
                  </a:cubicBezTo>
                  <a:cubicBezTo>
                    <a:pt x="2669" y="6217"/>
                    <a:pt x="3337" y="4415"/>
                    <a:pt x="5738" y="4115"/>
                  </a:cubicBezTo>
                  <a:cubicBezTo>
                    <a:pt x="5943" y="4095"/>
                    <a:pt x="6136" y="4086"/>
                    <a:pt x="6318" y="4086"/>
                  </a:cubicBezTo>
                  <a:cubicBezTo>
                    <a:pt x="8583" y="4086"/>
                    <a:pt x="9041" y="5516"/>
                    <a:pt x="9041" y="5516"/>
                  </a:cubicBezTo>
                  <a:cubicBezTo>
                    <a:pt x="10842" y="4115"/>
                    <a:pt x="11542" y="2014"/>
                    <a:pt x="10575" y="779"/>
                  </a:cubicBezTo>
                  <a:cubicBezTo>
                    <a:pt x="10123" y="207"/>
                    <a:pt x="9638" y="0"/>
                    <a:pt x="911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5" name="Google Shape;3045;p69"/>
            <p:cNvSpPr/>
            <p:nvPr/>
          </p:nvSpPr>
          <p:spPr>
            <a:xfrm>
              <a:off x="4963725" y="2593050"/>
              <a:ext cx="437825" cy="186375"/>
            </a:xfrm>
            <a:custGeom>
              <a:avLst/>
              <a:gdLst/>
              <a:ahLst/>
              <a:cxnLst/>
              <a:rect l="l" t="t" r="r" b="b"/>
              <a:pathLst>
                <a:path w="17513" h="7455" extrusionOk="0">
                  <a:moveTo>
                    <a:pt x="14006" y="1855"/>
                  </a:moveTo>
                  <a:cubicBezTo>
                    <a:pt x="14108" y="1903"/>
                    <a:pt x="14210" y="1953"/>
                    <a:pt x="14310" y="2005"/>
                  </a:cubicBezTo>
                  <a:cubicBezTo>
                    <a:pt x="15078" y="2372"/>
                    <a:pt x="15811" y="2772"/>
                    <a:pt x="16378" y="3373"/>
                  </a:cubicBezTo>
                  <a:cubicBezTo>
                    <a:pt x="16645" y="3673"/>
                    <a:pt x="16879" y="4007"/>
                    <a:pt x="16912" y="4340"/>
                  </a:cubicBezTo>
                  <a:cubicBezTo>
                    <a:pt x="16979" y="4674"/>
                    <a:pt x="16845" y="5041"/>
                    <a:pt x="16645" y="5174"/>
                  </a:cubicBezTo>
                  <a:cubicBezTo>
                    <a:pt x="16538" y="5241"/>
                    <a:pt x="16408" y="5271"/>
                    <a:pt x="16270" y="5271"/>
                  </a:cubicBezTo>
                  <a:cubicBezTo>
                    <a:pt x="16066" y="5271"/>
                    <a:pt x="15844" y="5207"/>
                    <a:pt x="15645" y="5107"/>
                  </a:cubicBezTo>
                  <a:cubicBezTo>
                    <a:pt x="15244" y="5007"/>
                    <a:pt x="14911" y="4774"/>
                    <a:pt x="14644" y="4507"/>
                  </a:cubicBezTo>
                  <a:cubicBezTo>
                    <a:pt x="14043" y="3940"/>
                    <a:pt x="13677" y="3206"/>
                    <a:pt x="13810" y="2405"/>
                  </a:cubicBezTo>
                  <a:cubicBezTo>
                    <a:pt x="13851" y="2217"/>
                    <a:pt x="13918" y="2033"/>
                    <a:pt x="14006" y="1855"/>
                  </a:cubicBezTo>
                  <a:close/>
                  <a:moveTo>
                    <a:pt x="4778" y="5705"/>
                  </a:moveTo>
                  <a:cubicBezTo>
                    <a:pt x="4864" y="5705"/>
                    <a:pt x="4951" y="5706"/>
                    <a:pt x="5037" y="5708"/>
                  </a:cubicBezTo>
                  <a:cubicBezTo>
                    <a:pt x="5404" y="5741"/>
                    <a:pt x="5871" y="5841"/>
                    <a:pt x="6138" y="6041"/>
                  </a:cubicBezTo>
                  <a:cubicBezTo>
                    <a:pt x="6205" y="6075"/>
                    <a:pt x="6238" y="6108"/>
                    <a:pt x="6238" y="6175"/>
                  </a:cubicBezTo>
                  <a:lnTo>
                    <a:pt x="6238" y="6208"/>
                  </a:lnTo>
                  <a:lnTo>
                    <a:pt x="6238" y="6342"/>
                  </a:lnTo>
                  <a:cubicBezTo>
                    <a:pt x="6205" y="6508"/>
                    <a:pt x="6138" y="6575"/>
                    <a:pt x="6004" y="6675"/>
                  </a:cubicBezTo>
                  <a:cubicBezTo>
                    <a:pt x="5835" y="6769"/>
                    <a:pt x="5634" y="6810"/>
                    <a:pt x="5419" y="6810"/>
                  </a:cubicBezTo>
                  <a:cubicBezTo>
                    <a:pt x="5253" y="6810"/>
                    <a:pt x="5078" y="6786"/>
                    <a:pt x="4904" y="6742"/>
                  </a:cubicBezTo>
                  <a:cubicBezTo>
                    <a:pt x="4503" y="6675"/>
                    <a:pt x="4136" y="6542"/>
                    <a:pt x="3803" y="6342"/>
                  </a:cubicBezTo>
                  <a:cubicBezTo>
                    <a:pt x="3538" y="6197"/>
                    <a:pt x="3300" y="6018"/>
                    <a:pt x="3093" y="5814"/>
                  </a:cubicBezTo>
                  <a:lnTo>
                    <a:pt x="3093" y="5814"/>
                  </a:lnTo>
                  <a:cubicBezTo>
                    <a:pt x="3649" y="5741"/>
                    <a:pt x="4212" y="5705"/>
                    <a:pt x="4778" y="5705"/>
                  </a:cubicBezTo>
                  <a:close/>
                  <a:moveTo>
                    <a:pt x="7169" y="1"/>
                  </a:moveTo>
                  <a:cubicBezTo>
                    <a:pt x="7070" y="1"/>
                    <a:pt x="6971" y="2"/>
                    <a:pt x="6872" y="4"/>
                  </a:cubicBezTo>
                  <a:cubicBezTo>
                    <a:pt x="6004" y="4"/>
                    <a:pt x="5137" y="70"/>
                    <a:pt x="4270" y="371"/>
                  </a:cubicBezTo>
                  <a:cubicBezTo>
                    <a:pt x="3836" y="504"/>
                    <a:pt x="3436" y="671"/>
                    <a:pt x="3036" y="971"/>
                  </a:cubicBezTo>
                  <a:cubicBezTo>
                    <a:pt x="2669" y="1238"/>
                    <a:pt x="2335" y="1572"/>
                    <a:pt x="2135" y="2039"/>
                  </a:cubicBezTo>
                  <a:cubicBezTo>
                    <a:pt x="1768" y="2872"/>
                    <a:pt x="1535" y="3840"/>
                    <a:pt x="1801" y="4740"/>
                  </a:cubicBezTo>
                  <a:cubicBezTo>
                    <a:pt x="1875" y="5082"/>
                    <a:pt x="2010" y="5405"/>
                    <a:pt x="2192" y="5699"/>
                  </a:cubicBezTo>
                  <a:lnTo>
                    <a:pt x="2192" y="5699"/>
                  </a:lnTo>
                  <a:cubicBezTo>
                    <a:pt x="1394" y="5903"/>
                    <a:pt x="697" y="6218"/>
                    <a:pt x="0" y="6642"/>
                  </a:cubicBezTo>
                  <a:cubicBezTo>
                    <a:pt x="763" y="6324"/>
                    <a:pt x="1549" y="6089"/>
                    <a:pt x="2351" y="5934"/>
                  </a:cubicBezTo>
                  <a:lnTo>
                    <a:pt x="2351" y="5934"/>
                  </a:lnTo>
                  <a:cubicBezTo>
                    <a:pt x="2651" y="6340"/>
                    <a:pt x="3041" y="6677"/>
                    <a:pt x="3469" y="6909"/>
                  </a:cubicBezTo>
                  <a:cubicBezTo>
                    <a:pt x="3836" y="7176"/>
                    <a:pt x="4303" y="7342"/>
                    <a:pt x="4770" y="7409"/>
                  </a:cubicBezTo>
                  <a:cubicBezTo>
                    <a:pt x="4932" y="7434"/>
                    <a:pt x="5103" y="7454"/>
                    <a:pt x="5280" y="7454"/>
                  </a:cubicBezTo>
                  <a:cubicBezTo>
                    <a:pt x="5577" y="7454"/>
                    <a:pt x="5891" y="7397"/>
                    <a:pt x="6205" y="7209"/>
                  </a:cubicBezTo>
                  <a:cubicBezTo>
                    <a:pt x="6471" y="7075"/>
                    <a:pt x="6672" y="6842"/>
                    <a:pt x="6705" y="6542"/>
                  </a:cubicBezTo>
                  <a:cubicBezTo>
                    <a:pt x="6772" y="6475"/>
                    <a:pt x="6772" y="6408"/>
                    <a:pt x="6772" y="6342"/>
                  </a:cubicBezTo>
                  <a:cubicBezTo>
                    <a:pt x="6772" y="6242"/>
                    <a:pt x="6772" y="6175"/>
                    <a:pt x="6705" y="6075"/>
                  </a:cubicBezTo>
                  <a:cubicBezTo>
                    <a:pt x="6638" y="5975"/>
                    <a:pt x="6538" y="5841"/>
                    <a:pt x="6438" y="5741"/>
                  </a:cubicBezTo>
                  <a:cubicBezTo>
                    <a:pt x="5971" y="5474"/>
                    <a:pt x="5504" y="5408"/>
                    <a:pt x="5037" y="5374"/>
                  </a:cubicBezTo>
                  <a:cubicBezTo>
                    <a:pt x="4853" y="5361"/>
                    <a:pt x="4671" y="5354"/>
                    <a:pt x="4490" y="5354"/>
                  </a:cubicBezTo>
                  <a:cubicBezTo>
                    <a:pt x="3928" y="5354"/>
                    <a:pt x="3381" y="5418"/>
                    <a:pt x="2846" y="5538"/>
                  </a:cubicBezTo>
                  <a:lnTo>
                    <a:pt x="2846" y="5538"/>
                  </a:lnTo>
                  <a:cubicBezTo>
                    <a:pt x="2608" y="5236"/>
                    <a:pt x="2432" y="4896"/>
                    <a:pt x="2335" y="4540"/>
                  </a:cubicBezTo>
                  <a:cubicBezTo>
                    <a:pt x="2135" y="3773"/>
                    <a:pt x="2235" y="2939"/>
                    <a:pt x="2569" y="2205"/>
                  </a:cubicBezTo>
                  <a:cubicBezTo>
                    <a:pt x="2902" y="1505"/>
                    <a:pt x="3636" y="1038"/>
                    <a:pt x="4403" y="771"/>
                  </a:cubicBezTo>
                  <a:cubicBezTo>
                    <a:pt x="5170" y="537"/>
                    <a:pt x="6038" y="404"/>
                    <a:pt x="6872" y="404"/>
                  </a:cubicBezTo>
                  <a:cubicBezTo>
                    <a:pt x="6958" y="402"/>
                    <a:pt x="7045" y="402"/>
                    <a:pt x="7131" y="402"/>
                  </a:cubicBezTo>
                  <a:cubicBezTo>
                    <a:pt x="8749" y="402"/>
                    <a:pt x="10389" y="693"/>
                    <a:pt x="11909" y="1105"/>
                  </a:cubicBezTo>
                  <a:cubicBezTo>
                    <a:pt x="12518" y="1282"/>
                    <a:pt x="13147" y="1479"/>
                    <a:pt x="13751" y="1740"/>
                  </a:cubicBezTo>
                  <a:lnTo>
                    <a:pt x="13751" y="1740"/>
                  </a:lnTo>
                  <a:cubicBezTo>
                    <a:pt x="13626" y="1931"/>
                    <a:pt x="13526" y="2139"/>
                    <a:pt x="13476" y="2372"/>
                  </a:cubicBezTo>
                  <a:cubicBezTo>
                    <a:pt x="13310" y="2839"/>
                    <a:pt x="13343" y="3339"/>
                    <a:pt x="13510" y="3806"/>
                  </a:cubicBezTo>
                  <a:cubicBezTo>
                    <a:pt x="13677" y="4240"/>
                    <a:pt x="13910" y="4640"/>
                    <a:pt x="14244" y="4974"/>
                  </a:cubicBezTo>
                  <a:cubicBezTo>
                    <a:pt x="14577" y="5308"/>
                    <a:pt x="14977" y="5574"/>
                    <a:pt x="15411" y="5741"/>
                  </a:cubicBezTo>
                  <a:cubicBezTo>
                    <a:pt x="15645" y="5841"/>
                    <a:pt x="15878" y="5875"/>
                    <a:pt x="16145" y="5908"/>
                  </a:cubicBezTo>
                  <a:cubicBezTo>
                    <a:pt x="16378" y="5908"/>
                    <a:pt x="16679" y="5908"/>
                    <a:pt x="16912" y="5741"/>
                  </a:cubicBezTo>
                  <a:cubicBezTo>
                    <a:pt x="17179" y="5641"/>
                    <a:pt x="17346" y="5341"/>
                    <a:pt x="17413" y="5074"/>
                  </a:cubicBezTo>
                  <a:cubicBezTo>
                    <a:pt x="17513" y="4841"/>
                    <a:pt x="17513" y="4540"/>
                    <a:pt x="17479" y="4307"/>
                  </a:cubicBezTo>
                  <a:cubicBezTo>
                    <a:pt x="17379" y="3806"/>
                    <a:pt x="17079" y="3373"/>
                    <a:pt x="16745" y="3039"/>
                  </a:cubicBezTo>
                  <a:cubicBezTo>
                    <a:pt x="16112" y="2372"/>
                    <a:pt x="15311" y="1972"/>
                    <a:pt x="14510" y="1572"/>
                  </a:cubicBezTo>
                  <a:cubicBezTo>
                    <a:pt x="14422" y="1531"/>
                    <a:pt x="14332" y="1492"/>
                    <a:pt x="14243" y="1454"/>
                  </a:cubicBezTo>
                  <a:lnTo>
                    <a:pt x="14243" y="1454"/>
                  </a:lnTo>
                  <a:cubicBezTo>
                    <a:pt x="14511" y="1067"/>
                    <a:pt x="14867" y="720"/>
                    <a:pt x="15244" y="437"/>
                  </a:cubicBezTo>
                  <a:lnTo>
                    <a:pt x="15244" y="437"/>
                  </a:lnTo>
                  <a:cubicBezTo>
                    <a:pt x="14877" y="671"/>
                    <a:pt x="14510" y="904"/>
                    <a:pt x="14177" y="1205"/>
                  </a:cubicBezTo>
                  <a:cubicBezTo>
                    <a:pt x="14129" y="1258"/>
                    <a:pt x="14080" y="1313"/>
                    <a:pt x="14033" y="1369"/>
                  </a:cubicBezTo>
                  <a:lnTo>
                    <a:pt x="14033" y="1369"/>
                  </a:lnTo>
                  <a:cubicBezTo>
                    <a:pt x="13381" y="1111"/>
                    <a:pt x="12711" y="918"/>
                    <a:pt x="12042" y="704"/>
                  </a:cubicBezTo>
                  <a:cubicBezTo>
                    <a:pt x="10468" y="263"/>
                    <a:pt x="8834" y="1"/>
                    <a:pt x="716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6" name="Google Shape;3046;p69"/>
            <p:cNvSpPr/>
            <p:nvPr/>
          </p:nvSpPr>
          <p:spPr>
            <a:xfrm>
              <a:off x="4962875" y="2854250"/>
              <a:ext cx="654675" cy="180175"/>
            </a:xfrm>
            <a:custGeom>
              <a:avLst/>
              <a:gdLst/>
              <a:ahLst/>
              <a:cxnLst/>
              <a:rect l="l" t="t" r="r" b="b"/>
              <a:pathLst>
                <a:path w="26187" h="7207" extrusionOk="0">
                  <a:moveTo>
                    <a:pt x="9628" y="552"/>
                  </a:moveTo>
                  <a:cubicBezTo>
                    <a:pt x="9666" y="552"/>
                    <a:pt x="9704" y="556"/>
                    <a:pt x="9741" y="564"/>
                  </a:cubicBezTo>
                  <a:cubicBezTo>
                    <a:pt x="9975" y="597"/>
                    <a:pt x="10041" y="764"/>
                    <a:pt x="10075" y="964"/>
                  </a:cubicBezTo>
                  <a:cubicBezTo>
                    <a:pt x="10141" y="1431"/>
                    <a:pt x="9841" y="1965"/>
                    <a:pt x="9541" y="2432"/>
                  </a:cubicBezTo>
                  <a:cubicBezTo>
                    <a:pt x="9232" y="2888"/>
                    <a:pt x="8835" y="3272"/>
                    <a:pt x="8389" y="3600"/>
                  </a:cubicBezTo>
                  <a:lnTo>
                    <a:pt x="8389" y="3600"/>
                  </a:lnTo>
                  <a:cubicBezTo>
                    <a:pt x="8348" y="3121"/>
                    <a:pt x="8387" y="2640"/>
                    <a:pt x="8507" y="2131"/>
                  </a:cubicBezTo>
                  <a:cubicBezTo>
                    <a:pt x="8640" y="1598"/>
                    <a:pt x="8840" y="1064"/>
                    <a:pt x="9207" y="730"/>
                  </a:cubicBezTo>
                  <a:cubicBezTo>
                    <a:pt x="9363" y="601"/>
                    <a:pt x="9498" y="552"/>
                    <a:pt x="9628" y="552"/>
                  </a:cubicBezTo>
                  <a:close/>
                  <a:moveTo>
                    <a:pt x="9615" y="0"/>
                  </a:moveTo>
                  <a:cubicBezTo>
                    <a:pt x="9521" y="0"/>
                    <a:pt x="9431" y="18"/>
                    <a:pt x="9341" y="63"/>
                  </a:cubicBezTo>
                  <a:cubicBezTo>
                    <a:pt x="9141" y="130"/>
                    <a:pt x="8974" y="230"/>
                    <a:pt x="8840" y="330"/>
                  </a:cubicBezTo>
                  <a:cubicBezTo>
                    <a:pt x="8307" y="831"/>
                    <a:pt x="8073" y="1464"/>
                    <a:pt x="7906" y="2065"/>
                  </a:cubicBezTo>
                  <a:cubicBezTo>
                    <a:pt x="7740" y="2665"/>
                    <a:pt x="7706" y="3299"/>
                    <a:pt x="7806" y="3933"/>
                  </a:cubicBezTo>
                  <a:cubicBezTo>
                    <a:pt x="7808" y="3949"/>
                    <a:pt x="7810" y="3965"/>
                    <a:pt x="7812" y="3982"/>
                  </a:cubicBezTo>
                  <a:lnTo>
                    <a:pt x="7812" y="3982"/>
                  </a:lnTo>
                  <a:cubicBezTo>
                    <a:pt x="7508" y="4162"/>
                    <a:pt x="7192" y="4322"/>
                    <a:pt x="6872" y="4466"/>
                  </a:cubicBezTo>
                  <a:cubicBezTo>
                    <a:pt x="5838" y="4933"/>
                    <a:pt x="4671" y="5134"/>
                    <a:pt x="3503" y="5167"/>
                  </a:cubicBezTo>
                  <a:cubicBezTo>
                    <a:pt x="3319" y="5178"/>
                    <a:pt x="3133" y="5183"/>
                    <a:pt x="2947" y="5183"/>
                  </a:cubicBezTo>
                  <a:cubicBezTo>
                    <a:pt x="1982" y="5183"/>
                    <a:pt x="990" y="5035"/>
                    <a:pt x="67" y="4700"/>
                  </a:cubicBezTo>
                  <a:cubicBezTo>
                    <a:pt x="34" y="4700"/>
                    <a:pt x="1" y="4700"/>
                    <a:pt x="1" y="4733"/>
                  </a:cubicBezTo>
                  <a:cubicBezTo>
                    <a:pt x="1" y="4767"/>
                    <a:pt x="1" y="4800"/>
                    <a:pt x="34" y="4800"/>
                  </a:cubicBezTo>
                  <a:cubicBezTo>
                    <a:pt x="1135" y="5300"/>
                    <a:pt x="2336" y="5534"/>
                    <a:pt x="3537" y="5534"/>
                  </a:cubicBezTo>
                  <a:cubicBezTo>
                    <a:pt x="4737" y="5534"/>
                    <a:pt x="5972" y="5367"/>
                    <a:pt x="7072" y="4900"/>
                  </a:cubicBezTo>
                  <a:cubicBezTo>
                    <a:pt x="7354" y="4784"/>
                    <a:pt x="7634" y="4656"/>
                    <a:pt x="7907" y="4513"/>
                  </a:cubicBezTo>
                  <a:lnTo>
                    <a:pt x="7907" y="4513"/>
                  </a:lnTo>
                  <a:cubicBezTo>
                    <a:pt x="8016" y="4956"/>
                    <a:pt x="8205" y="5385"/>
                    <a:pt x="8507" y="5734"/>
                  </a:cubicBezTo>
                  <a:cubicBezTo>
                    <a:pt x="8874" y="6268"/>
                    <a:pt x="9474" y="6635"/>
                    <a:pt x="10075" y="6801"/>
                  </a:cubicBezTo>
                  <a:cubicBezTo>
                    <a:pt x="10565" y="6910"/>
                    <a:pt x="11077" y="7019"/>
                    <a:pt x="11576" y="7019"/>
                  </a:cubicBezTo>
                  <a:cubicBezTo>
                    <a:pt x="11688" y="7019"/>
                    <a:pt x="11799" y="7014"/>
                    <a:pt x="11909" y="7002"/>
                  </a:cubicBezTo>
                  <a:cubicBezTo>
                    <a:pt x="12543" y="6968"/>
                    <a:pt x="13177" y="6835"/>
                    <a:pt x="13744" y="6635"/>
                  </a:cubicBezTo>
                  <a:cubicBezTo>
                    <a:pt x="14807" y="6240"/>
                    <a:pt x="15787" y="5679"/>
                    <a:pt x="16608" y="4928"/>
                  </a:cubicBezTo>
                  <a:lnTo>
                    <a:pt x="16608" y="4928"/>
                  </a:lnTo>
                  <a:cubicBezTo>
                    <a:pt x="17052" y="5625"/>
                    <a:pt x="17624" y="6230"/>
                    <a:pt x="18347" y="6635"/>
                  </a:cubicBezTo>
                  <a:cubicBezTo>
                    <a:pt x="19102" y="7057"/>
                    <a:pt x="19965" y="7207"/>
                    <a:pt x="20790" y="7207"/>
                  </a:cubicBezTo>
                  <a:cubicBezTo>
                    <a:pt x="20877" y="7207"/>
                    <a:pt x="20963" y="7205"/>
                    <a:pt x="21049" y="7202"/>
                  </a:cubicBezTo>
                  <a:cubicBezTo>
                    <a:pt x="21983" y="7135"/>
                    <a:pt x="22884" y="6902"/>
                    <a:pt x="23718" y="6601"/>
                  </a:cubicBezTo>
                  <a:cubicBezTo>
                    <a:pt x="24552" y="6301"/>
                    <a:pt x="25386" y="5934"/>
                    <a:pt x="26153" y="5434"/>
                  </a:cubicBezTo>
                  <a:cubicBezTo>
                    <a:pt x="26186" y="5434"/>
                    <a:pt x="26186" y="5400"/>
                    <a:pt x="26086" y="5267"/>
                  </a:cubicBezTo>
                  <a:cubicBezTo>
                    <a:pt x="26086" y="5234"/>
                    <a:pt x="26053" y="5234"/>
                    <a:pt x="26019" y="5234"/>
                  </a:cubicBezTo>
                  <a:cubicBezTo>
                    <a:pt x="25219" y="5634"/>
                    <a:pt x="24385" y="5968"/>
                    <a:pt x="23551" y="6268"/>
                  </a:cubicBezTo>
                  <a:cubicBezTo>
                    <a:pt x="22717" y="6535"/>
                    <a:pt x="21850" y="6701"/>
                    <a:pt x="20949" y="6735"/>
                  </a:cubicBezTo>
                  <a:cubicBezTo>
                    <a:pt x="20877" y="6737"/>
                    <a:pt x="20806" y="6739"/>
                    <a:pt x="20734" y="6739"/>
                  </a:cubicBezTo>
                  <a:cubicBezTo>
                    <a:pt x="19944" y="6739"/>
                    <a:pt x="19187" y="6568"/>
                    <a:pt x="18514" y="6201"/>
                  </a:cubicBezTo>
                  <a:cubicBezTo>
                    <a:pt x="17813" y="5767"/>
                    <a:pt x="17246" y="5067"/>
                    <a:pt x="16879" y="4300"/>
                  </a:cubicBezTo>
                  <a:cubicBezTo>
                    <a:pt x="16879" y="4266"/>
                    <a:pt x="16846" y="4233"/>
                    <a:pt x="16846" y="4233"/>
                  </a:cubicBezTo>
                  <a:cubicBezTo>
                    <a:pt x="16796" y="4183"/>
                    <a:pt x="16729" y="4158"/>
                    <a:pt x="16663" y="4158"/>
                  </a:cubicBezTo>
                  <a:cubicBezTo>
                    <a:pt x="16596" y="4158"/>
                    <a:pt x="16529" y="4183"/>
                    <a:pt x="16479" y="4233"/>
                  </a:cubicBezTo>
                  <a:cubicBezTo>
                    <a:pt x="15679" y="4967"/>
                    <a:pt x="14678" y="5601"/>
                    <a:pt x="13577" y="5968"/>
                  </a:cubicBezTo>
                  <a:cubicBezTo>
                    <a:pt x="13043" y="6201"/>
                    <a:pt x="12476" y="6268"/>
                    <a:pt x="11909" y="6301"/>
                  </a:cubicBezTo>
                  <a:cubicBezTo>
                    <a:pt x="11811" y="6313"/>
                    <a:pt x="11713" y="6319"/>
                    <a:pt x="11615" y="6319"/>
                  </a:cubicBezTo>
                  <a:cubicBezTo>
                    <a:pt x="11180" y="6319"/>
                    <a:pt x="10744" y="6210"/>
                    <a:pt x="10308" y="6101"/>
                  </a:cubicBezTo>
                  <a:cubicBezTo>
                    <a:pt x="9808" y="5934"/>
                    <a:pt x="9341" y="5634"/>
                    <a:pt x="9007" y="5234"/>
                  </a:cubicBezTo>
                  <a:cubicBezTo>
                    <a:pt x="8759" y="4912"/>
                    <a:pt x="8604" y="4553"/>
                    <a:pt x="8499" y="4171"/>
                  </a:cubicBezTo>
                  <a:lnTo>
                    <a:pt x="8499" y="4171"/>
                  </a:lnTo>
                  <a:cubicBezTo>
                    <a:pt x="9091" y="3793"/>
                    <a:pt x="9625" y="3333"/>
                    <a:pt x="10041" y="2765"/>
                  </a:cubicBezTo>
                  <a:cubicBezTo>
                    <a:pt x="10208" y="2498"/>
                    <a:pt x="10375" y="2232"/>
                    <a:pt x="10508" y="1931"/>
                  </a:cubicBezTo>
                  <a:cubicBezTo>
                    <a:pt x="10642" y="1631"/>
                    <a:pt x="10708" y="1298"/>
                    <a:pt x="10675" y="931"/>
                  </a:cubicBezTo>
                  <a:cubicBezTo>
                    <a:pt x="10642" y="764"/>
                    <a:pt x="10575" y="564"/>
                    <a:pt x="10475" y="397"/>
                  </a:cubicBezTo>
                  <a:cubicBezTo>
                    <a:pt x="10341" y="230"/>
                    <a:pt x="10141" y="97"/>
                    <a:pt x="9975" y="63"/>
                  </a:cubicBezTo>
                  <a:cubicBezTo>
                    <a:pt x="9846" y="27"/>
                    <a:pt x="9728" y="0"/>
                    <a:pt x="961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7" name="Google Shape;3047;p69"/>
            <p:cNvSpPr/>
            <p:nvPr/>
          </p:nvSpPr>
          <p:spPr>
            <a:xfrm>
              <a:off x="5244750" y="3549875"/>
              <a:ext cx="380525" cy="163900"/>
            </a:xfrm>
            <a:custGeom>
              <a:avLst/>
              <a:gdLst/>
              <a:ahLst/>
              <a:cxnLst/>
              <a:rect l="l" t="t" r="r" b="b"/>
              <a:pathLst>
                <a:path w="15221" h="6556" extrusionOk="0">
                  <a:moveTo>
                    <a:pt x="14976" y="1"/>
                  </a:moveTo>
                  <a:cubicBezTo>
                    <a:pt x="14903" y="1"/>
                    <a:pt x="14827" y="30"/>
                    <a:pt x="14778" y="92"/>
                  </a:cubicBezTo>
                  <a:cubicBezTo>
                    <a:pt x="13377" y="2260"/>
                    <a:pt x="10741" y="3627"/>
                    <a:pt x="8406" y="4495"/>
                  </a:cubicBezTo>
                  <a:cubicBezTo>
                    <a:pt x="7139" y="4962"/>
                    <a:pt x="5838" y="5295"/>
                    <a:pt x="4570" y="5462"/>
                  </a:cubicBezTo>
                  <a:cubicBezTo>
                    <a:pt x="3203" y="5662"/>
                    <a:pt x="1802" y="5629"/>
                    <a:pt x="467" y="5762"/>
                  </a:cubicBezTo>
                  <a:cubicBezTo>
                    <a:pt x="134" y="5796"/>
                    <a:pt x="0" y="6329"/>
                    <a:pt x="401" y="6396"/>
                  </a:cubicBezTo>
                  <a:cubicBezTo>
                    <a:pt x="989" y="6508"/>
                    <a:pt x="1594" y="6555"/>
                    <a:pt x="2205" y="6555"/>
                  </a:cubicBezTo>
                  <a:cubicBezTo>
                    <a:pt x="3050" y="6555"/>
                    <a:pt x="3905" y="6465"/>
                    <a:pt x="4737" y="6329"/>
                  </a:cubicBezTo>
                  <a:cubicBezTo>
                    <a:pt x="6172" y="6129"/>
                    <a:pt x="7606" y="5729"/>
                    <a:pt x="8974" y="5162"/>
                  </a:cubicBezTo>
                  <a:cubicBezTo>
                    <a:pt x="11342" y="4195"/>
                    <a:pt x="14144" y="2793"/>
                    <a:pt x="15178" y="258"/>
                  </a:cubicBezTo>
                  <a:cubicBezTo>
                    <a:pt x="15220" y="89"/>
                    <a:pt x="15102" y="1"/>
                    <a:pt x="1497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48" name="Google Shape;3048;p69"/>
            <p:cNvSpPr/>
            <p:nvPr/>
          </p:nvSpPr>
          <p:spPr>
            <a:xfrm>
              <a:off x="5461325" y="3602050"/>
              <a:ext cx="181200" cy="125400"/>
            </a:xfrm>
            <a:custGeom>
              <a:avLst/>
              <a:gdLst/>
              <a:ahLst/>
              <a:cxnLst/>
              <a:rect l="l" t="t" r="r" b="b"/>
              <a:pathLst>
                <a:path w="7248" h="5016" extrusionOk="0">
                  <a:moveTo>
                    <a:pt x="6988" y="1"/>
                  </a:moveTo>
                  <a:cubicBezTo>
                    <a:pt x="6946" y="1"/>
                    <a:pt x="6908" y="21"/>
                    <a:pt x="6882" y="73"/>
                  </a:cubicBezTo>
                  <a:cubicBezTo>
                    <a:pt x="5214" y="2174"/>
                    <a:pt x="2912" y="3675"/>
                    <a:pt x="377" y="4409"/>
                  </a:cubicBezTo>
                  <a:cubicBezTo>
                    <a:pt x="0" y="4535"/>
                    <a:pt x="126" y="5015"/>
                    <a:pt x="449" y="5015"/>
                  </a:cubicBezTo>
                  <a:cubicBezTo>
                    <a:pt x="469" y="5015"/>
                    <a:pt x="489" y="5013"/>
                    <a:pt x="511" y="5010"/>
                  </a:cubicBezTo>
                  <a:cubicBezTo>
                    <a:pt x="3279" y="4443"/>
                    <a:pt x="5681" y="2708"/>
                    <a:pt x="7149" y="273"/>
                  </a:cubicBezTo>
                  <a:cubicBezTo>
                    <a:pt x="7248" y="174"/>
                    <a:pt x="7108" y="1"/>
                    <a:pt x="698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049" name="Google Shape;3049;p69"/>
          <p:cNvGrpSpPr/>
          <p:nvPr/>
        </p:nvGrpSpPr>
        <p:grpSpPr>
          <a:xfrm>
            <a:off x="7860978" y="2978518"/>
            <a:ext cx="698031" cy="763612"/>
            <a:chOff x="5372350" y="3834175"/>
            <a:chExt cx="291900" cy="319325"/>
          </a:xfrm>
        </p:grpSpPr>
        <p:sp>
          <p:nvSpPr>
            <p:cNvPr id="3050" name="Google Shape;3050;p69"/>
            <p:cNvSpPr/>
            <p:nvPr/>
          </p:nvSpPr>
          <p:spPr>
            <a:xfrm>
              <a:off x="5435725" y="3898500"/>
              <a:ext cx="172350" cy="172650"/>
            </a:xfrm>
            <a:custGeom>
              <a:avLst/>
              <a:gdLst/>
              <a:ahLst/>
              <a:cxnLst/>
              <a:rect l="l" t="t" r="r" b="b"/>
              <a:pathLst>
                <a:path w="6894" h="6906" extrusionOk="0">
                  <a:moveTo>
                    <a:pt x="2973" y="1"/>
                  </a:moveTo>
                  <a:cubicBezTo>
                    <a:pt x="2741" y="1"/>
                    <a:pt x="2490" y="202"/>
                    <a:pt x="2469" y="457"/>
                  </a:cubicBezTo>
                  <a:lnTo>
                    <a:pt x="2235" y="2692"/>
                  </a:lnTo>
                  <a:cubicBezTo>
                    <a:pt x="1635" y="2892"/>
                    <a:pt x="1068" y="3159"/>
                    <a:pt x="467" y="3359"/>
                  </a:cubicBezTo>
                  <a:cubicBezTo>
                    <a:pt x="0" y="3526"/>
                    <a:pt x="67" y="4193"/>
                    <a:pt x="601" y="4226"/>
                  </a:cubicBezTo>
                  <a:cubicBezTo>
                    <a:pt x="1068" y="4226"/>
                    <a:pt x="1568" y="4293"/>
                    <a:pt x="2002" y="4360"/>
                  </a:cubicBezTo>
                  <a:cubicBezTo>
                    <a:pt x="1902" y="5027"/>
                    <a:pt x="1768" y="5694"/>
                    <a:pt x="1735" y="6394"/>
                  </a:cubicBezTo>
                  <a:cubicBezTo>
                    <a:pt x="1735" y="6628"/>
                    <a:pt x="1902" y="6795"/>
                    <a:pt x="2102" y="6828"/>
                  </a:cubicBezTo>
                  <a:cubicBezTo>
                    <a:pt x="2179" y="6867"/>
                    <a:pt x="2267" y="6905"/>
                    <a:pt x="2341" y="6905"/>
                  </a:cubicBezTo>
                  <a:cubicBezTo>
                    <a:pt x="2394" y="6905"/>
                    <a:pt x="2441" y="6884"/>
                    <a:pt x="2469" y="6828"/>
                  </a:cubicBezTo>
                  <a:cubicBezTo>
                    <a:pt x="2969" y="6161"/>
                    <a:pt x="3503" y="5494"/>
                    <a:pt x="4003" y="4827"/>
                  </a:cubicBezTo>
                  <a:cubicBezTo>
                    <a:pt x="4737" y="5027"/>
                    <a:pt x="5404" y="5294"/>
                    <a:pt x="6038" y="5627"/>
                  </a:cubicBezTo>
                  <a:cubicBezTo>
                    <a:pt x="6101" y="5650"/>
                    <a:pt x="6163" y="5660"/>
                    <a:pt x="6223" y="5660"/>
                  </a:cubicBezTo>
                  <a:cubicBezTo>
                    <a:pt x="6608" y="5660"/>
                    <a:pt x="6894" y="5235"/>
                    <a:pt x="6605" y="4860"/>
                  </a:cubicBezTo>
                  <a:cubicBezTo>
                    <a:pt x="6138" y="4326"/>
                    <a:pt x="5671" y="3793"/>
                    <a:pt x="5237" y="3192"/>
                  </a:cubicBezTo>
                  <a:cubicBezTo>
                    <a:pt x="5571" y="2792"/>
                    <a:pt x="5838" y="2392"/>
                    <a:pt x="6171" y="1991"/>
                  </a:cubicBezTo>
                  <a:cubicBezTo>
                    <a:pt x="6378" y="1755"/>
                    <a:pt x="6271" y="1335"/>
                    <a:pt x="5942" y="1335"/>
                  </a:cubicBezTo>
                  <a:cubicBezTo>
                    <a:pt x="5900" y="1335"/>
                    <a:pt x="5854" y="1342"/>
                    <a:pt x="5804" y="1357"/>
                  </a:cubicBezTo>
                  <a:cubicBezTo>
                    <a:pt x="5304" y="1558"/>
                    <a:pt x="4804" y="1724"/>
                    <a:pt x="4303" y="1891"/>
                  </a:cubicBezTo>
                  <a:cubicBezTo>
                    <a:pt x="3936" y="1357"/>
                    <a:pt x="3603" y="824"/>
                    <a:pt x="3303" y="223"/>
                  </a:cubicBezTo>
                  <a:cubicBezTo>
                    <a:pt x="3230" y="66"/>
                    <a:pt x="3105" y="1"/>
                    <a:pt x="297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1" name="Google Shape;3051;p69"/>
            <p:cNvSpPr/>
            <p:nvPr/>
          </p:nvSpPr>
          <p:spPr>
            <a:xfrm>
              <a:off x="5418200" y="3902400"/>
              <a:ext cx="45900" cy="38925"/>
            </a:xfrm>
            <a:custGeom>
              <a:avLst/>
              <a:gdLst/>
              <a:ahLst/>
              <a:cxnLst/>
              <a:rect l="l" t="t" r="r" b="b"/>
              <a:pathLst>
                <a:path w="1836" h="1557" extrusionOk="0">
                  <a:moveTo>
                    <a:pt x="303" y="1"/>
                  </a:moveTo>
                  <a:cubicBezTo>
                    <a:pt x="219" y="1"/>
                    <a:pt x="145" y="45"/>
                    <a:pt x="101" y="134"/>
                  </a:cubicBezTo>
                  <a:cubicBezTo>
                    <a:pt x="1" y="234"/>
                    <a:pt x="1" y="368"/>
                    <a:pt x="101" y="468"/>
                  </a:cubicBezTo>
                  <a:cubicBezTo>
                    <a:pt x="168" y="568"/>
                    <a:pt x="301" y="668"/>
                    <a:pt x="434" y="734"/>
                  </a:cubicBezTo>
                  <a:cubicBezTo>
                    <a:pt x="534" y="835"/>
                    <a:pt x="668" y="968"/>
                    <a:pt x="801" y="1035"/>
                  </a:cubicBezTo>
                  <a:cubicBezTo>
                    <a:pt x="1035" y="1201"/>
                    <a:pt x="1268" y="1368"/>
                    <a:pt x="1502" y="1535"/>
                  </a:cubicBezTo>
                  <a:cubicBezTo>
                    <a:pt x="1543" y="1549"/>
                    <a:pt x="1585" y="1557"/>
                    <a:pt x="1624" y="1557"/>
                  </a:cubicBezTo>
                  <a:cubicBezTo>
                    <a:pt x="1679" y="1557"/>
                    <a:pt x="1730" y="1541"/>
                    <a:pt x="1769" y="1502"/>
                  </a:cubicBezTo>
                  <a:cubicBezTo>
                    <a:pt x="1835" y="1402"/>
                    <a:pt x="1835" y="1302"/>
                    <a:pt x="1769" y="1201"/>
                  </a:cubicBezTo>
                  <a:cubicBezTo>
                    <a:pt x="1535" y="1001"/>
                    <a:pt x="1335" y="801"/>
                    <a:pt x="1135" y="634"/>
                  </a:cubicBezTo>
                  <a:cubicBezTo>
                    <a:pt x="1035" y="534"/>
                    <a:pt x="935" y="401"/>
                    <a:pt x="801" y="334"/>
                  </a:cubicBezTo>
                  <a:cubicBezTo>
                    <a:pt x="668" y="201"/>
                    <a:pt x="534" y="134"/>
                    <a:pt x="434" y="34"/>
                  </a:cubicBezTo>
                  <a:cubicBezTo>
                    <a:pt x="390" y="12"/>
                    <a:pt x="345" y="1"/>
                    <a:pt x="30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2" name="Google Shape;3052;p69"/>
            <p:cNvSpPr/>
            <p:nvPr/>
          </p:nvSpPr>
          <p:spPr>
            <a:xfrm>
              <a:off x="5379850" y="4053675"/>
              <a:ext cx="50050" cy="30025"/>
            </a:xfrm>
            <a:custGeom>
              <a:avLst/>
              <a:gdLst/>
              <a:ahLst/>
              <a:cxnLst/>
              <a:rect l="l" t="t" r="r" b="b"/>
              <a:pathLst>
                <a:path w="2002" h="1201" extrusionOk="0">
                  <a:moveTo>
                    <a:pt x="1810" y="1"/>
                  </a:moveTo>
                  <a:cubicBezTo>
                    <a:pt x="1775" y="1"/>
                    <a:pt x="1738" y="8"/>
                    <a:pt x="1702" y="21"/>
                  </a:cubicBezTo>
                  <a:cubicBezTo>
                    <a:pt x="1468" y="154"/>
                    <a:pt x="1201" y="287"/>
                    <a:pt x="968" y="354"/>
                  </a:cubicBezTo>
                  <a:cubicBezTo>
                    <a:pt x="834" y="421"/>
                    <a:pt x="701" y="488"/>
                    <a:pt x="567" y="521"/>
                  </a:cubicBezTo>
                  <a:cubicBezTo>
                    <a:pt x="534" y="588"/>
                    <a:pt x="501" y="588"/>
                    <a:pt x="401" y="588"/>
                  </a:cubicBezTo>
                  <a:cubicBezTo>
                    <a:pt x="301" y="621"/>
                    <a:pt x="200" y="621"/>
                    <a:pt x="134" y="688"/>
                  </a:cubicBezTo>
                  <a:cubicBezTo>
                    <a:pt x="34" y="788"/>
                    <a:pt x="0" y="955"/>
                    <a:pt x="67" y="1088"/>
                  </a:cubicBezTo>
                  <a:cubicBezTo>
                    <a:pt x="142" y="1163"/>
                    <a:pt x="236" y="1201"/>
                    <a:pt x="320" y="1201"/>
                  </a:cubicBezTo>
                  <a:cubicBezTo>
                    <a:pt x="349" y="1201"/>
                    <a:pt x="376" y="1196"/>
                    <a:pt x="401" y="1188"/>
                  </a:cubicBezTo>
                  <a:cubicBezTo>
                    <a:pt x="534" y="1155"/>
                    <a:pt x="567" y="1121"/>
                    <a:pt x="667" y="1021"/>
                  </a:cubicBezTo>
                  <a:cubicBezTo>
                    <a:pt x="701" y="1021"/>
                    <a:pt x="701" y="988"/>
                    <a:pt x="734" y="988"/>
                  </a:cubicBezTo>
                  <a:cubicBezTo>
                    <a:pt x="734" y="988"/>
                    <a:pt x="801" y="988"/>
                    <a:pt x="801" y="955"/>
                  </a:cubicBezTo>
                  <a:cubicBezTo>
                    <a:pt x="901" y="855"/>
                    <a:pt x="1001" y="821"/>
                    <a:pt x="1134" y="721"/>
                  </a:cubicBezTo>
                  <a:cubicBezTo>
                    <a:pt x="1368" y="588"/>
                    <a:pt x="1568" y="454"/>
                    <a:pt x="1835" y="287"/>
                  </a:cubicBezTo>
                  <a:cubicBezTo>
                    <a:pt x="2002" y="287"/>
                    <a:pt x="2002" y="154"/>
                    <a:pt x="1968" y="87"/>
                  </a:cubicBezTo>
                  <a:cubicBezTo>
                    <a:pt x="1926" y="24"/>
                    <a:pt x="1870" y="1"/>
                    <a:pt x="181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3" name="Google Shape;3053;p69"/>
            <p:cNvSpPr/>
            <p:nvPr/>
          </p:nvSpPr>
          <p:spPr>
            <a:xfrm>
              <a:off x="5450725" y="4117300"/>
              <a:ext cx="24225" cy="34475"/>
            </a:xfrm>
            <a:custGeom>
              <a:avLst/>
              <a:gdLst/>
              <a:ahLst/>
              <a:cxnLst/>
              <a:rect l="l" t="t" r="r" b="b"/>
              <a:pathLst>
                <a:path w="969" h="1379" extrusionOk="0">
                  <a:moveTo>
                    <a:pt x="817" y="1"/>
                  </a:moveTo>
                  <a:cubicBezTo>
                    <a:pt x="777" y="1"/>
                    <a:pt x="734" y="23"/>
                    <a:pt x="701" y="77"/>
                  </a:cubicBezTo>
                  <a:cubicBezTo>
                    <a:pt x="568" y="244"/>
                    <a:pt x="501" y="411"/>
                    <a:pt x="368" y="578"/>
                  </a:cubicBezTo>
                  <a:cubicBezTo>
                    <a:pt x="334" y="645"/>
                    <a:pt x="301" y="745"/>
                    <a:pt x="201" y="778"/>
                  </a:cubicBezTo>
                  <a:cubicBezTo>
                    <a:pt x="167" y="811"/>
                    <a:pt x="167" y="878"/>
                    <a:pt x="134" y="911"/>
                  </a:cubicBezTo>
                  <a:cubicBezTo>
                    <a:pt x="67" y="945"/>
                    <a:pt x="34" y="1045"/>
                    <a:pt x="34" y="1078"/>
                  </a:cubicBezTo>
                  <a:cubicBezTo>
                    <a:pt x="1" y="1112"/>
                    <a:pt x="1" y="1212"/>
                    <a:pt x="34" y="1278"/>
                  </a:cubicBezTo>
                  <a:cubicBezTo>
                    <a:pt x="67" y="1378"/>
                    <a:pt x="134" y="1378"/>
                    <a:pt x="201" y="1378"/>
                  </a:cubicBezTo>
                  <a:cubicBezTo>
                    <a:pt x="301" y="1378"/>
                    <a:pt x="334" y="1312"/>
                    <a:pt x="368" y="1278"/>
                  </a:cubicBezTo>
                  <a:cubicBezTo>
                    <a:pt x="401" y="1245"/>
                    <a:pt x="401" y="1212"/>
                    <a:pt x="434" y="1145"/>
                  </a:cubicBezTo>
                  <a:cubicBezTo>
                    <a:pt x="501" y="1112"/>
                    <a:pt x="501" y="1078"/>
                    <a:pt x="501" y="1045"/>
                  </a:cubicBezTo>
                  <a:cubicBezTo>
                    <a:pt x="534" y="945"/>
                    <a:pt x="568" y="878"/>
                    <a:pt x="634" y="745"/>
                  </a:cubicBezTo>
                  <a:cubicBezTo>
                    <a:pt x="701" y="578"/>
                    <a:pt x="835" y="378"/>
                    <a:pt x="901" y="211"/>
                  </a:cubicBezTo>
                  <a:cubicBezTo>
                    <a:pt x="969" y="98"/>
                    <a:pt x="900" y="1"/>
                    <a:pt x="81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4" name="Google Shape;3054;p69"/>
            <p:cNvSpPr/>
            <p:nvPr/>
          </p:nvSpPr>
          <p:spPr>
            <a:xfrm>
              <a:off x="5555800" y="4072050"/>
              <a:ext cx="32550" cy="81450"/>
            </a:xfrm>
            <a:custGeom>
              <a:avLst/>
              <a:gdLst/>
              <a:ahLst/>
              <a:cxnLst/>
              <a:rect l="l" t="t" r="r" b="b"/>
              <a:pathLst>
                <a:path w="1302" h="3258" extrusionOk="0">
                  <a:moveTo>
                    <a:pt x="305" y="0"/>
                  </a:moveTo>
                  <a:cubicBezTo>
                    <a:pt x="152" y="0"/>
                    <a:pt x="1" y="103"/>
                    <a:pt x="1" y="286"/>
                  </a:cubicBezTo>
                  <a:cubicBezTo>
                    <a:pt x="1" y="853"/>
                    <a:pt x="101" y="1354"/>
                    <a:pt x="167" y="1854"/>
                  </a:cubicBezTo>
                  <a:cubicBezTo>
                    <a:pt x="201" y="2088"/>
                    <a:pt x="268" y="2354"/>
                    <a:pt x="334" y="2588"/>
                  </a:cubicBezTo>
                  <a:cubicBezTo>
                    <a:pt x="430" y="2876"/>
                    <a:pt x="527" y="3257"/>
                    <a:pt x="918" y="3257"/>
                  </a:cubicBezTo>
                  <a:cubicBezTo>
                    <a:pt x="934" y="3257"/>
                    <a:pt x="951" y="3256"/>
                    <a:pt x="968" y="3255"/>
                  </a:cubicBezTo>
                  <a:cubicBezTo>
                    <a:pt x="1135" y="3222"/>
                    <a:pt x="1268" y="3088"/>
                    <a:pt x="1302" y="2922"/>
                  </a:cubicBezTo>
                  <a:cubicBezTo>
                    <a:pt x="1302" y="2755"/>
                    <a:pt x="1202" y="2588"/>
                    <a:pt x="1168" y="2421"/>
                  </a:cubicBezTo>
                  <a:cubicBezTo>
                    <a:pt x="1101" y="2188"/>
                    <a:pt x="1001" y="1921"/>
                    <a:pt x="968" y="1721"/>
                  </a:cubicBezTo>
                  <a:lnTo>
                    <a:pt x="601" y="220"/>
                  </a:lnTo>
                  <a:cubicBezTo>
                    <a:pt x="556" y="69"/>
                    <a:pt x="430" y="0"/>
                    <a:pt x="30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5" name="Google Shape;3055;p69"/>
            <p:cNvSpPr/>
            <p:nvPr/>
          </p:nvSpPr>
          <p:spPr>
            <a:xfrm>
              <a:off x="5610850" y="3964950"/>
              <a:ext cx="53400" cy="15025"/>
            </a:xfrm>
            <a:custGeom>
              <a:avLst/>
              <a:gdLst/>
              <a:ahLst/>
              <a:cxnLst/>
              <a:rect l="l" t="t" r="r" b="b"/>
              <a:pathLst>
                <a:path w="2136" h="601" extrusionOk="0">
                  <a:moveTo>
                    <a:pt x="234" y="0"/>
                  </a:moveTo>
                  <a:cubicBezTo>
                    <a:pt x="67" y="0"/>
                    <a:pt x="0" y="234"/>
                    <a:pt x="167" y="267"/>
                  </a:cubicBezTo>
                  <a:cubicBezTo>
                    <a:pt x="467" y="367"/>
                    <a:pt x="801" y="401"/>
                    <a:pt x="1101" y="501"/>
                  </a:cubicBezTo>
                  <a:cubicBezTo>
                    <a:pt x="1268" y="534"/>
                    <a:pt x="1368" y="534"/>
                    <a:pt x="1535" y="567"/>
                  </a:cubicBezTo>
                  <a:cubicBezTo>
                    <a:pt x="1635" y="567"/>
                    <a:pt x="1701" y="601"/>
                    <a:pt x="1802" y="601"/>
                  </a:cubicBezTo>
                  <a:cubicBezTo>
                    <a:pt x="1902" y="601"/>
                    <a:pt x="1968" y="601"/>
                    <a:pt x="2068" y="567"/>
                  </a:cubicBezTo>
                  <a:cubicBezTo>
                    <a:pt x="2135" y="501"/>
                    <a:pt x="2135" y="401"/>
                    <a:pt x="2102" y="367"/>
                  </a:cubicBezTo>
                  <a:cubicBezTo>
                    <a:pt x="2068" y="334"/>
                    <a:pt x="1968" y="301"/>
                    <a:pt x="1902" y="234"/>
                  </a:cubicBezTo>
                  <a:cubicBezTo>
                    <a:pt x="1802" y="201"/>
                    <a:pt x="1735" y="201"/>
                    <a:pt x="1635" y="201"/>
                  </a:cubicBezTo>
                  <a:cubicBezTo>
                    <a:pt x="1468" y="167"/>
                    <a:pt x="1335" y="167"/>
                    <a:pt x="1168" y="100"/>
                  </a:cubicBezTo>
                  <a:cubicBezTo>
                    <a:pt x="834" y="67"/>
                    <a:pt x="567" y="0"/>
                    <a:pt x="23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6" name="Google Shape;3056;p69"/>
            <p:cNvSpPr/>
            <p:nvPr/>
          </p:nvSpPr>
          <p:spPr>
            <a:xfrm>
              <a:off x="5627525" y="4043325"/>
              <a:ext cx="27550" cy="25050"/>
            </a:xfrm>
            <a:custGeom>
              <a:avLst/>
              <a:gdLst/>
              <a:ahLst/>
              <a:cxnLst/>
              <a:rect l="l" t="t" r="r" b="b"/>
              <a:pathLst>
                <a:path w="1102" h="1002" extrusionOk="0">
                  <a:moveTo>
                    <a:pt x="234" y="1"/>
                  </a:moveTo>
                  <a:cubicBezTo>
                    <a:pt x="167" y="1"/>
                    <a:pt x="134" y="1"/>
                    <a:pt x="100" y="34"/>
                  </a:cubicBezTo>
                  <a:cubicBezTo>
                    <a:pt x="67" y="68"/>
                    <a:pt x="0" y="101"/>
                    <a:pt x="0" y="168"/>
                  </a:cubicBezTo>
                  <a:cubicBezTo>
                    <a:pt x="0" y="201"/>
                    <a:pt x="0" y="268"/>
                    <a:pt x="67" y="335"/>
                  </a:cubicBezTo>
                  <a:cubicBezTo>
                    <a:pt x="167" y="435"/>
                    <a:pt x="267" y="601"/>
                    <a:pt x="401" y="735"/>
                  </a:cubicBezTo>
                  <a:lnTo>
                    <a:pt x="467" y="835"/>
                  </a:lnTo>
                  <a:cubicBezTo>
                    <a:pt x="501" y="868"/>
                    <a:pt x="567" y="902"/>
                    <a:pt x="601" y="902"/>
                  </a:cubicBezTo>
                  <a:cubicBezTo>
                    <a:pt x="634" y="935"/>
                    <a:pt x="668" y="935"/>
                    <a:pt x="768" y="1002"/>
                  </a:cubicBezTo>
                  <a:lnTo>
                    <a:pt x="901" y="1002"/>
                  </a:lnTo>
                  <a:cubicBezTo>
                    <a:pt x="934" y="1002"/>
                    <a:pt x="934" y="1002"/>
                    <a:pt x="968" y="935"/>
                  </a:cubicBezTo>
                  <a:cubicBezTo>
                    <a:pt x="1001" y="902"/>
                    <a:pt x="1068" y="868"/>
                    <a:pt x="1068" y="835"/>
                  </a:cubicBezTo>
                  <a:cubicBezTo>
                    <a:pt x="1101" y="835"/>
                    <a:pt x="1101" y="768"/>
                    <a:pt x="1068" y="735"/>
                  </a:cubicBezTo>
                  <a:cubicBezTo>
                    <a:pt x="1001" y="701"/>
                    <a:pt x="1001" y="668"/>
                    <a:pt x="968" y="601"/>
                  </a:cubicBezTo>
                  <a:cubicBezTo>
                    <a:pt x="934" y="601"/>
                    <a:pt x="934" y="568"/>
                    <a:pt x="901" y="535"/>
                  </a:cubicBezTo>
                  <a:cubicBezTo>
                    <a:pt x="834" y="501"/>
                    <a:pt x="801" y="435"/>
                    <a:pt x="768" y="435"/>
                  </a:cubicBezTo>
                  <a:lnTo>
                    <a:pt x="801" y="501"/>
                  </a:lnTo>
                  <a:cubicBezTo>
                    <a:pt x="634" y="368"/>
                    <a:pt x="501" y="234"/>
                    <a:pt x="401" y="68"/>
                  </a:cubicBezTo>
                  <a:cubicBezTo>
                    <a:pt x="334" y="34"/>
                    <a:pt x="267" y="1"/>
                    <a:pt x="23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7" name="Google Shape;3057;p69"/>
            <p:cNvSpPr/>
            <p:nvPr/>
          </p:nvSpPr>
          <p:spPr>
            <a:xfrm>
              <a:off x="5602400" y="3870400"/>
              <a:ext cx="22225" cy="30075"/>
            </a:xfrm>
            <a:custGeom>
              <a:avLst/>
              <a:gdLst/>
              <a:ahLst/>
              <a:cxnLst/>
              <a:rect l="l" t="t" r="r" b="b"/>
              <a:pathLst>
                <a:path w="889" h="1203" extrusionOk="0">
                  <a:moveTo>
                    <a:pt x="792" y="1"/>
                  </a:moveTo>
                  <a:cubicBezTo>
                    <a:pt x="774" y="1"/>
                    <a:pt x="755" y="5"/>
                    <a:pt x="739" y="13"/>
                  </a:cubicBezTo>
                  <a:lnTo>
                    <a:pt x="672" y="80"/>
                  </a:lnTo>
                  <a:lnTo>
                    <a:pt x="605" y="146"/>
                  </a:lnTo>
                  <a:cubicBezTo>
                    <a:pt x="572" y="180"/>
                    <a:pt x="572" y="247"/>
                    <a:pt x="505" y="280"/>
                  </a:cubicBezTo>
                  <a:cubicBezTo>
                    <a:pt x="472" y="347"/>
                    <a:pt x="438" y="447"/>
                    <a:pt x="338" y="513"/>
                  </a:cubicBezTo>
                  <a:cubicBezTo>
                    <a:pt x="272" y="680"/>
                    <a:pt x="138" y="847"/>
                    <a:pt x="71" y="1014"/>
                  </a:cubicBezTo>
                  <a:cubicBezTo>
                    <a:pt x="1" y="1108"/>
                    <a:pt x="80" y="1202"/>
                    <a:pt x="168" y="1202"/>
                  </a:cubicBezTo>
                  <a:cubicBezTo>
                    <a:pt x="204" y="1202"/>
                    <a:pt x="242" y="1186"/>
                    <a:pt x="272" y="1147"/>
                  </a:cubicBezTo>
                  <a:cubicBezTo>
                    <a:pt x="338" y="980"/>
                    <a:pt x="472" y="814"/>
                    <a:pt x="572" y="647"/>
                  </a:cubicBezTo>
                  <a:cubicBezTo>
                    <a:pt x="605" y="580"/>
                    <a:pt x="638" y="480"/>
                    <a:pt x="739" y="413"/>
                  </a:cubicBezTo>
                  <a:cubicBezTo>
                    <a:pt x="772" y="347"/>
                    <a:pt x="772" y="313"/>
                    <a:pt x="805" y="280"/>
                  </a:cubicBezTo>
                  <a:cubicBezTo>
                    <a:pt x="805" y="247"/>
                    <a:pt x="839" y="247"/>
                    <a:pt x="839" y="180"/>
                  </a:cubicBezTo>
                  <a:lnTo>
                    <a:pt x="839" y="113"/>
                  </a:lnTo>
                  <a:cubicBezTo>
                    <a:pt x="889" y="38"/>
                    <a:pt x="845" y="1"/>
                    <a:pt x="79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8" name="Google Shape;3058;p69"/>
            <p:cNvSpPr/>
            <p:nvPr/>
          </p:nvSpPr>
          <p:spPr>
            <a:xfrm>
              <a:off x="5493250" y="3834175"/>
              <a:ext cx="11700" cy="36475"/>
            </a:xfrm>
            <a:custGeom>
              <a:avLst/>
              <a:gdLst/>
              <a:ahLst/>
              <a:cxnLst/>
              <a:rect l="l" t="t" r="r" b="b"/>
              <a:pathLst>
                <a:path w="468" h="1459" extrusionOk="0">
                  <a:moveTo>
                    <a:pt x="107" y="1"/>
                  </a:moveTo>
                  <a:cubicBezTo>
                    <a:pt x="53" y="1"/>
                    <a:pt x="1" y="56"/>
                    <a:pt x="1" y="128"/>
                  </a:cubicBezTo>
                  <a:lnTo>
                    <a:pt x="1" y="295"/>
                  </a:lnTo>
                  <a:cubicBezTo>
                    <a:pt x="1" y="361"/>
                    <a:pt x="34" y="395"/>
                    <a:pt x="34" y="428"/>
                  </a:cubicBezTo>
                  <a:cubicBezTo>
                    <a:pt x="101" y="528"/>
                    <a:pt x="101" y="628"/>
                    <a:pt x="134" y="728"/>
                  </a:cubicBezTo>
                  <a:cubicBezTo>
                    <a:pt x="168" y="895"/>
                    <a:pt x="168" y="1095"/>
                    <a:pt x="168" y="1295"/>
                  </a:cubicBezTo>
                  <a:cubicBezTo>
                    <a:pt x="168" y="1395"/>
                    <a:pt x="263" y="1459"/>
                    <a:pt x="346" y="1459"/>
                  </a:cubicBezTo>
                  <a:cubicBezTo>
                    <a:pt x="403" y="1459"/>
                    <a:pt x="454" y="1429"/>
                    <a:pt x="468" y="1362"/>
                  </a:cubicBezTo>
                  <a:lnTo>
                    <a:pt x="468" y="628"/>
                  </a:lnTo>
                  <a:cubicBezTo>
                    <a:pt x="468" y="528"/>
                    <a:pt x="401" y="395"/>
                    <a:pt x="368" y="295"/>
                  </a:cubicBezTo>
                  <a:cubicBezTo>
                    <a:pt x="334" y="261"/>
                    <a:pt x="334" y="194"/>
                    <a:pt x="301" y="128"/>
                  </a:cubicBezTo>
                  <a:lnTo>
                    <a:pt x="168" y="28"/>
                  </a:lnTo>
                  <a:cubicBezTo>
                    <a:pt x="149" y="9"/>
                    <a:pt x="128" y="1"/>
                    <a:pt x="10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9" name="Google Shape;3059;p69"/>
            <p:cNvSpPr/>
            <p:nvPr/>
          </p:nvSpPr>
          <p:spPr>
            <a:xfrm>
              <a:off x="5551950" y="3845850"/>
              <a:ext cx="17225" cy="49775"/>
            </a:xfrm>
            <a:custGeom>
              <a:avLst/>
              <a:gdLst/>
              <a:ahLst/>
              <a:cxnLst/>
              <a:rect l="l" t="t" r="r" b="b"/>
              <a:pathLst>
                <a:path w="689" h="1991" extrusionOk="0">
                  <a:moveTo>
                    <a:pt x="451" y="1"/>
                  </a:moveTo>
                  <a:cubicBezTo>
                    <a:pt x="417" y="1"/>
                    <a:pt x="383" y="19"/>
                    <a:pt x="355" y="61"/>
                  </a:cubicBezTo>
                  <a:cubicBezTo>
                    <a:pt x="255" y="328"/>
                    <a:pt x="255" y="628"/>
                    <a:pt x="188" y="928"/>
                  </a:cubicBezTo>
                  <a:cubicBezTo>
                    <a:pt x="155" y="1229"/>
                    <a:pt x="121" y="1495"/>
                    <a:pt x="21" y="1796"/>
                  </a:cubicBezTo>
                  <a:cubicBezTo>
                    <a:pt x="1" y="1918"/>
                    <a:pt x="92" y="1990"/>
                    <a:pt x="182" y="1990"/>
                  </a:cubicBezTo>
                  <a:cubicBezTo>
                    <a:pt x="239" y="1990"/>
                    <a:pt x="295" y="1961"/>
                    <a:pt x="321" y="1896"/>
                  </a:cubicBezTo>
                  <a:cubicBezTo>
                    <a:pt x="455" y="1595"/>
                    <a:pt x="522" y="1295"/>
                    <a:pt x="588" y="995"/>
                  </a:cubicBezTo>
                  <a:cubicBezTo>
                    <a:pt x="655" y="728"/>
                    <a:pt x="688" y="395"/>
                    <a:pt x="588" y="94"/>
                  </a:cubicBezTo>
                  <a:cubicBezTo>
                    <a:pt x="550" y="36"/>
                    <a:pt x="500" y="1"/>
                    <a:pt x="45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0" name="Google Shape;3060;p69"/>
            <p:cNvSpPr/>
            <p:nvPr/>
          </p:nvSpPr>
          <p:spPr>
            <a:xfrm>
              <a:off x="5372350" y="3962450"/>
              <a:ext cx="44225" cy="15025"/>
            </a:xfrm>
            <a:custGeom>
              <a:avLst/>
              <a:gdLst/>
              <a:ahLst/>
              <a:cxnLst/>
              <a:rect l="l" t="t" r="r" b="b"/>
              <a:pathLst>
                <a:path w="1769" h="601" extrusionOk="0">
                  <a:moveTo>
                    <a:pt x="534" y="0"/>
                  </a:moveTo>
                  <a:cubicBezTo>
                    <a:pt x="434" y="0"/>
                    <a:pt x="300" y="0"/>
                    <a:pt x="167" y="67"/>
                  </a:cubicBezTo>
                  <a:cubicBezTo>
                    <a:pt x="0" y="100"/>
                    <a:pt x="0" y="301"/>
                    <a:pt x="134" y="401"/>
                  </a:cubicBezTo>
                  <a:cubicBezTo>
                    <a:pt x="267" y="434"/>
                    <a:pt x="334" y="467"/>
                    <a:pt x="467" y="501"/>
                  </a:cubicBezTo>
                  <a:cubicBezTo>
                    <a:pt x="601" y="567"/>
                    <a:pt x="701" y="567"/>
                    <a:pt x="834" y="567"/>
                  </a:cubicBezTo>
                  <a:cubicBezTo>
                    <a:pt x="1034" y="567"/>
                    <a:pt x="1301" y="601"/>
                    <a:pt x="1501" y="601"/>
                  </a:cubicBezTo>
                  <a:cubicBezTo>
                    <a:pt x="1601" y="601"/>
                    <a:pt x="1701" y="501"/>
                    <a:pt x="1701" y="434"/>
                  </a:cubicBezTo>
                  <a:cubicBezTo>
                    <a:pt x="1768" y="334"/>
                    <a:pt x="1668" y="234"/>
                    <a:pt x="1601" y="167"/>
                  </a:cubicBezTo>
                  <a:cubicBezTo>
                    <a:pt x="1368" y="134"/>
                    <a:pt x="1168" y="100"/>
                    <a:pt x="934" y="67"/>
                  </a:cubicBezTo>
                  <a:cubicBezTo>
                    <a:pt x="801" y="0"/>
                    <a:pt x="667" y="0"/>
                    <a:pt x="53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061" name="Google Shape;3061;p69"/>
          <p:cNvGrpSpPr/>
          <p:nvPr/>
        </p:nvGrpSpPr>
        <p:grpSpPr>
          <a:xfrm>
            <a:off x="5114489" y="4028946"/>
            <a:ext cx="975057" cy="1567881"/>
            <a:chOff x="3835866" y="3021709"/>
            <a:chExt cx="731293" cy="1175911"/>
          </a:xfrm>
        </p:grpSpPr>
        <p:grpSp>
          <p:nvGrpSpPr>
            <p:cNvPr id="3062" name="Google Shape;3062;p69"/>
            <p:cNvGrpSpPr/>
            <p:nvPr/>
          </p:nvGrpSpPr>
          <p:grpSpPr>
            <a:xfrm>
              <a:off x="3835866" y="3021709"/>
              <a:ext cx="731293" cy="1175911"/>
              <a:chOff x="4229025" y="873525"/>
              <a:chExt cx="574600" cy="923950"/>
            </a:xfrm>
          </p:grpSpPr>
          <p:sp>
            <p:nvSpPr>
              <p:cNvPr id="3063" name="Google Shape;3063;p69"/>
              <p:cNvSpPr/>
              <p:nvPr/>
            </p:nvSpPr>
            <p:spPr>
              <a:xfrm>
                <a:off x="4229025" y="1081550"/>
                <a:ext cx="574600" cy="715925"/>
              </a:xfrm>
              <a:custGeom>
                <a:avLst/>
                <a:gdLst/>
                <a:ahLst/>
                <a:cxnLst/>
                <a:rect l="l" t="t" r="r" b="b"/>
                <a:pathLst>
                  <a:path w="22984" h="28637" extrusionOk="0">
                    <a:moveTo>
                      <a:pt x="12563" y="0"/>
                    </a:moveTo>
                    <a:cubicBezTo>
                      <a:pt x="11709" y="0"/>
                      <a:pt x="11011" y="132"/>
                      <a:pt x="10775" y="454"/>
                    </a:cubicBezTo>
                    <a:cubicBezTo>
                      <a:pt x="10208" y="1321"/>
                      <a:pt x="11542" y="2255"/>
                      <a:pt x="11542" y="2255"/>
                    </a:cubicBezTo>
                    <a:cubicBezTo>
                      <a:pt x="11542" y="2255"/>
                      <a:pt x="10408" y="10328"/>
                      <a:pt x="9841" y="11796"/>
                    </a:cubicBezTo>
                    <a:cubicBezTo>
                      <a:pt x="9240" y="13230"/>
                      <a:pt x="0" y="24605"/>
                      <a:pt x="868" y="26306"/>
                    </a:cubicBezTo>
                    <a:cubicBezTo>
                      <a:pt x="1488" y="27522"/>
                      <a:pt x="11451" y="28636"/>
                      <a:pt x="17459" y="28636"/>
                    </a:cubicBezTo>
                    <a:cubicBezTo>
                      <a:pt x="19854" y="28636"/>
                      <a:pt x="21621" y="28459"/>
                      <a:pt x="21916" y="28041"/>
                    </a:cubicBezTo>
                    <a:cubicBezTo>
                      <a:pt x="22984" y="26606"/>
                      <a:pt x="16379" y="13197"/>
                      <a:pt x="15945" y="12663"/>
                    </a:cubicBezTo>
                    <a:cubicBezTo>
                      <a:pt x="15512" y="12129"/>
                      <a:pt x="15912" y="3089"/>
                      <a:pt x="15945" y="2923"/>
                    </a:cubicBezTo>
                    <a:cubicBezTo>
                      <a:pt x="16045" y="2722"/>
                      <a:pt x="17546" y="2122"/>
                      <a:pt x="17146" y="1221"/>
                    </a:cubicBezTo>
                    <a:cubicBezTo>
                      <a:pt x="16852" y="588"/>
                      <a:pt x="14363" y="0"/>
                      <a:pt x="1256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4" name="Google Shape;3064;p69"/>
              <p:cNvSpPr/>
              <p:nvPr/>
            </p:nvSpPr>
            <p:spPr>
              <a:xfrm>
                <a:off x="4520900" y="1101450"/>
                <a:ext cx="113450" cy="20450"/>
              </a:xfrm>
              <a:custGeom>
                <a:avLst/>
                <a:gdLst/>
                <a:ahLst/>
                <a:cxnLst/>
                <a:rect l="l" t="t" r="r" b="b"/>
                <a:pathLst>
                  <a:path w="4538" h="818" extrusionOk="0">
                    <a:moveTo>
                      <a:pt x="1432" y="1"/>
                    </a:moveTo>
                    <a:cubicBezTo>
                      <a:pt x="594" y="1"/>
                      <a:pt x="0" y="82"/>
                      <a:pt x="0" y="259"/>
                    </a:cubicBezTo>
                    <a:cubicBezTo>
                      <a:pt x="0" y="459"/>
                      <a:pt x="1001" y="692"/>
                      <a:pt x="2235" y="792"/>
                    </a:cubicBezTo>
                    <a:cubicBezTo>
                      <a:pt x="2552" y="809"/>
                      <a:pt x="2855" y="817"/>
                      <a:pt x="3130" y="817"/>
                    </a:cubicBezTo>
                    <a:cubicBezTo>
                      <a:pt x="3955" y="817"/>
                      <a:pt x="4537" y="742"/>
                      <a:pt x="4537" y="592"/>
                    </a:cubicBezTo>
                    <a:cubicBezTo>
                      <a:pt x="4537" y="425"/>
                      <a:pt x="3536" y="159"/>
                      <a:pt x="2302" y="25"/>
                    </a:cubicBezTo>
                    <a:cubicBezTo>
                      <a:pt x="1995" y="9"/>
                      <a:pt x="1701" y="1"/>
                      <a:pt x="1432"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5" name="Google Shape;3065;p69"/>
              <p:cNvSpPr/>
              <p:nvPr/>
            </p:nvSpPr>
            <p:spPr>
              <a:xfrm>
                <a:off x="4510050" y="1170450"/>
                <a:ext cx="56750" cy="13900"/>
              </a:xfrm>
              <a:custGeom>
                <a:avLst/>
                <a:gdLst/>
                <a:ahLst/>
                <a:cxnLst/>
                <a:rect l="l" t="t" r="r" b="b"/>
                <a:pathLst>
                  <a:path w="2270" h="556" extrusionOk="0">
                    <a:moveTo>
                      <a:pt x="134" y="0"/>
                    </a:moveTo>
                    <a:cubicBezTo>
                      <a:pt x="101" y="0"/>
                      <a:pt x="68" y="0"/>
                      <a:pt x="1" y="34"/>
                    </a:cubicBezTo>
                    <a:cubicBezTo>
                      <a:pt x="1" y="67"/>
                      <a:pt x="1" y="100"/>
                      <a:pt x="34" y="167"/>
                    </a:cubicBezTo>
                    <a:cubicBezTo>
                      <a:pt x="201" y="267"/>
                      <a:pt x="368" y="367"/>
                      <a:pt x="535" y="401"/>
                    </a:cubicBezTo>
                    <a:cubicBezTo>
                      <a:pt x="735" y="434"/>
                      <a:pt x="935" y="501"/>
                      <a:pt x="1102" y="534"/>
                    </a:cubicBezTo>
                    <a:cubicBezTo>
                      <a:pt x="1254" y="548"/>
                      <a:pt x="1400" y="556"/>
                      <a:pt x="1545" y="556"/>
                    </a:cubicBezTo>
                    <a:cubicBezTo>
                      <a:pt x="1751" y="556"/>
                      <a:pt x="1954" y="540"/>
                      <a:pt x="2169" y="501"/>
                    </a:cubicBezTo>
                    <a:cubicBezTo>
                      <a:pt x="2202" y="501"/>
                      <a:pt x="2269" y="434"/>
                      <a:pt x="2269" y="401"/>
                    </a:cubicBezTo>
                    <a:cubicBezTo>
                      <a:pt x="2269" y="367"/>
                      <a:pt x="2236" y="267"/>
                      <a:pt x="2169" y="267"/>
                    </a:cubicBezTo>
                    <a:cubicBezTo>
                      <a:pt x="1802" y="201"/>
                      <a:pt x="1469" y="167"/>
                      <a:pt x="1135" y="100"/>
                    </a:cubicBezTo>
                    <a:lnTo>
                      <a:pt x="635" y="34"/>
                    </a:lnTo>
                    <a:cubicBezTo>
                      <a:pt x="468" y="34"/>
                      <a:pt x="301" y="0"/>
                      <a:pt x="13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6" name="Google Shape;3066;p69"/>
              <p:cNvSpPr/>
              <p:nvPr/>
            </p:nvSpPr>
            <p:spPr>
              <a:xfrm>
                <a:off x="4505900" y="1210475"/>
                <a:ext cx="50050" cy="14675"/>
              </a:xfrm>
              <a:custGeom>
                <a:avLst/>
                <a:gdLst/>
                <a:ahLst/>
                <a:cxnLst/>
                <a:rect l="l" t="t" r="r" b="b"/>
                <a:pathLst>
                  <a:path w="2002" h="587" extrusionOk="0">
                    <a:moveTo>
                      <a:pt x="100" y="1"/>
                    </a:moveTo>
                    <a:cubicBezTo>
                      <a:pt x="100" y="1"/>
                      <a:pt x="67" y="1"/>
                      <a:pt x="0" y="101"/>
                    </a:cubicBezTo>
                    <a:cubicBezTo>
                      <a:pt x="0" y="134"/>
                      <a:pt x="0" y="167"/>
                      <a:pt x="67" y="234"/>
                    </a:cubicBezTo>
                    <a:cubicBezTo>
                      <a:pt x="234" y="301"/>
                      <a:pt x="334" y="401"/>
                      <a:pt x="500" y="434"/>
                    </a:cubicBezTo>
                    <a:cubicBezTo>
                      <a:pt x="634" y="501"/>
                      <a:pt x="801" y="501"/>
                      <a:pt x="967" y="568"/>
                    </a:cubicBezTo>
                    <a:cubicBezTo>
                      <a:pt x="1067" y="579"/>
                      <a:pt x="1171" y="586"/>
                      <a:pt x="1278" y="586"/>
                    </a:cubicBezTo>
                    <a:cubicBezTo>
                      <a:pt x="1490" y="586"/>
                      <a:pt x="1712" y="556"/>
                      <a:pt x="1935" y="468"/>
                    </a:cubicBezTo>
                    <a:cubicBezTo>
                      <a:pt x="1968" y="468"/>
                      <a:pt x="2001" y="434"/>
                      <a:pt x="2001" y="367"/>
                    </a:cubicBezTo>
                    <a:cubicBezTo>
                      <a:pt x="2001" y="334"/>
                      <a:pt x="1968" y="267"/>
                      <a:pt x="1935" y="267"/>
                    </a:cubicBezTo>
                    <a:cubicBezTo>
                      <a:pt x="1768" y="201"/>
                      <a:pt x="1635" y="201"/>
                      <a:pt x="1468" y="167"/>
                    </a:cubicBezTo>
                    <a:cubicBezTo>
                      <a:pt x="1301" y="134"/>
                      <a:pt x="1168" y="134"/>
                      <a:pt x="1001" y="101"/>
                    </a:cubicBezTo>
                    <a:cubicBezTo>
                      <a:pt x="834" y="101"/>
                      <a:pt x="734" y="67"/>
                      <a:pt x="567" y="67"/>
                    </a:cubicBezTo>
                    <a:cubicBezTo>
                      <a:pt x="400" y="1"/>
                      <a:pt x="267" y="1"/>
                      <a:pt x="1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7" name="Google Shape;3067;p69"/>
              <p:cNvSpPr/>
              <p:nvPr/>
            </p:nvSpPr>
            <p:spPr>
              <a:xfrm>
                <a:off x="4496725" y="1253850"/>
                <a:ext cx="53375" cy="12975"/>
              </a:xfrm>
              <a:custGeom>
                <a:avLst/>
                <a:gdLst/>
                <a:ahLst/>
                <a:cxnLst/>
                <a:rect l="l" t="t" r="r" b="b"/>
                <a:pathLst>
                  <a:path w="2135" h="519" extrusionOk="0">
                    <a:moveTo>
                      <a:pt x="134" y="0"/>
                    </a:moveTo>
                    <a:cubicBezTo>
                      <a:pt x="67" y="0"/>
                      <a:pt x="67" y="0"/>
                      <a:pt x="33" y="67"/>
                    </a:cubicBezTo>
                    <a:cubicBezTo>
                      <a:pt x="0" y="100"/>
                      <a:pt x="33" y="167"/>
                      <a:pt x="100" y="200"/>
                    </a:cubicBezTo>
                    <a:cubicBezTo>
                      <a:pt x="200" y="267"/>
                      <a:pt x="367" y="367"/>
                      <a:pt x="534" y="400"/>
                    </a:cubicBezTo>
                    <a:cubicBezTo>
                      <a:pt x="701" y="434"/>
                      <a:pt x="867" y="434"/>
                      <a:pt x="1034" y="500"/>
                    </a:cubicBezTo>
                    <a:cubicBezTo>
                      <a:pt x="1145" y="512"/>
                      <a:pt x="1257" y="519"/>
                      <a:pt x="1368" y="519"/>
                    </a:cubicBezTo>
                    <a:cubicBezTo>
                      <a:pt x="1590" y="519"/>
                      <a:pt x="1813" y="489"/>
                      <a:pt x="2035" y="400"/>
                    </a:cubicBezTo>
                    <a:cubicBezTo>
                      <a:pt x="2102" y="400"/>
                      <a:pt x="2135" y="367"/>
                      <a:pt x="2135" y="300"/>
                    </a:cubicBezTo>
                    <a:cubicBezTo>
                      <a:pt x="2135" y="267"/>
                      <a:pt x="2102" y="200"/>
                      <a:pt x="2035" y="200"/>
                    </a:cubicBezTo>
                    <a:cubicBezTo>
                      <a:pt x="1701" y="167"/>
                      <a:pt x="1434" y="100"/>
                      <a:pt x="1101" y="67"/>
                    </a:cubicBezTo>
                    <a:cubicBezTo>
                      <a:pt x="967" y="67"/>
                      <a:pt x="801" y="33"/>
                      <a:pt x="634" y="33"/>
                    </a:cubicBezTo>
                    <a:cubicBezTo>
                      <a:pt x="467" y="0"/>
                      <a:pt x="300" y="0"/>
                      <a:pt x="13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8" name="Google Shape;3068;p69"/>
              <p:cNvSpPr/>
              <p:nvPr/>
            </p:nvSpPr>
            <p:spPr>
              <a:xfrm>
                <a:off x="4492550" y="1299700"/>
                <a:ext cx="50050" cy="12875"/>
              </a:xfrm>
              <a:custGeom>
                <a:avLst/>
                <a:gdLst/>
                <a:ahLst/>
                <a:cxnLst/>
                <a:rect l="l" t="t" r="r" b="b"/>
                <a:pathLst>
                  <a:path w="2002" h="515" extrusionOk="0">
                    <a:moveTo>
                      <a:pt x="100" y="1"/>
                    </a:moveTo>
                    <a:cubicBezTo>
                      <a:pt x="34" y="1"/>
                      <a:pt x="34" y="34"/>
                      <a:pt x="0" y="67"/>
                    </a:cubicBezTo>
                    <a:cubicBezTo>
                      <a:pt x="0" y="101"/>
                      <a:pt x="0" y="134"/>
                      <a:pt x="34" y="201"/>
                    </a:cubicBezTo>
                    <a:cubicBezTo>
                      <a:pt x="200" y="268"/>
                      <a:pt x="334" y="368"/>
                      <a:pt x="501" y="401"/>
                    </a:cubicBezTo>
                    <a:cubicBezTo>
                      <a:pt x="634" y="434"/>
                      <a:pt x="801" y="434"/>
                      <a:pt x="968" y="468"/>
                    </a:cubicBezTo>
                    <a:cubicBezTo>
                      <a:pt x="1103" y="498"/>
                      <a:pt x="1244" y="514"/>
                      <a:pt x="1390" y="514"/>
                    </a:cubicBezTo>
                    <a:cubicBezTo>
                      <a:pt x="1568" y="514"/>
                      <a:pt x="1751" y="489"/>
                      <a:pt x="1935" y="434"/>
                    </a:cubicBezTo>
                    <a:cubicBezTo>
                      <a:pt x="1968" y="434"/>
                      <a:pt x="2002" y="401"/>
                      <a:pt x="2002" y="368"/>
                    </a:cubicBezTo>
                    <a:cubicBezTo>
                      <a:pt x="2002" y="334"/>
                      <a:pt x="1968" y="234"/>
                      <a:pt x="1935" y="234"/>
                    </a:cubicBezTo>
                    <a:cubicBezTo>
                      <a:pt x="1635" y="134"/>
                      <a:pt x="1301" y="101"/>
                      <a:pt x="1001" y="67"/>
                    </a:cubicBezTo>
                    <a:cubicBezTo>
                      <a:pt x="834" y="67"/>
                      <a:pt x="701" y="34"/>
                      <a:pt x="534" y="34"/>
                    </a:cubicBezTo>
                    <a:cubicBezTo>
                      <a:pt x="367" y="34"/>
                      <a:pt x="234" y="1"/>
                      <a:pt x="10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69" name="Google Shape;3069;p69"/>
              <p:cNvSpPr/>
              <p:nvPr/>
            </p:nvSpPr>
            <p:spPr>
              <a:xfrm>
                <a:off x="4480025" y="1343075"/>
                <a:ext cx="57575" cy="10850"/>
              </a:xfrm>
              <a:custGeom>
                <a:avLst/>
                <a:gdLst/>
                <a:ahLst/>
                <a:cxnLst/>
                <a:rect l="l" t="t" r="r" b="b"/>
                <a:pathLst>
                  <a:path w="2303" h="434" extrusionOk="0">
                    <a:moveTo>
                      <a:pt x="134" y="0"/>
                    </a:moveTo>
                    <a:cubicBezTo>
                      <a:pt x="68" y="0"/>
                      <a:pt x="34" y="0"/>
                      <a:pt x="34" y="34"/>
                    </a:cubicBezTo>
                    <a:cubicBezTo>
                      <a:pt x="1" y="100"/>
                      <a:pt x="34" y="134"/>
                      <a:pt x="68" y="167"/>
                    </a:cubicBezTo>
                    <a:cubicBezTo>
                      <a:pt x="401" y="334"/>
                      <a:pt x="735" y="367"/>
                      <a:pt x="1135" y="434"/>
                    </a:cubicBezTo>
                    <a:lnTo>
                      <a:pt x="1669" y="434"/>
                    </a:lnTo>
                    <a:cubicBezTo>
                      <a:pt x="1869" y="434"/>
                      <a:pt x="2036" y="367"/>
                      <a:pt x="2203" y="334"/>
                    </a:cubicBezTo>
                    <a:cubicBezTo>
                      <a:pt x="2269" y="334"/>
                      <a:pt x="2303" y="301"/>
                      <a:pt x="2203" y="267"/>
                    </a:cubicBezTo>
                    <a:cubicBezTo>
                      <a:pt x="2203" y="200"/>
                      <a:pt x="2169" y="134"/>
                      <a:pt x="2136" y="134"/>
                    </a:cubicBezTo>
                    <a:cubicBezTo>
                      <a:pt x="1969" y="100"/>
                      <a:pt x="1802" y="34"/>
                      <a:pt x="1635" y="34"/>
                    </a:cubicBezTo>
                    <a:cubicBezTo>
                      <a:pt x="1469" y="0"/>
                      <a:pt x="1302" y="0"/>
                      <a:pt x="113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0" name="Google Shape;3070;p69"/>
              <p:cNvSpPr/>
              <p:nvPr/>
            </p:nvSpPr>
            <p:spPr>
              <a:xfrm>
                <a:off x="4294075" y="1461775"/>
                <a:ext cx="439500" cy="286900"/>
              </a:xfrm>
              <a:custGeom>
                <a:avLst/>
                <a:gdLst/>
                <a:ahLst/>
                <a:cxnLst/>
                <a:rect l="l" t="t" r="r" b="b"/>
                <a:pathLst>
                  <a:path w="17580" h="11476" extrusionOk="0">
                    <a:moveTo>
                      <a:pt x="6735" y="0"/>
                    </a:moveTo>
                    <a:cubicBezTo>
                      <a:pt x="6594" y="0"/>
                      <a:pt x="6450" y="35"/>
                      <a:pt x="6305" y="122"/>
                    </a:cubicBezTo>
                    <a:cubicBezTo>
                      <a:pt x="5838" y="423"/>
                      <a:pt x="0" y="9062"/>
                      <a:pt x="434" y="9629"/>
                    </a:cubicBezTo>
                    <a:cubicBezTo>
                      <a:pt x="1115" y="10569"/>
                      <a:pt x="8676" y="11475"/>
                      <a:pt x="13393" y="11475"/>
                    </a:cubicBezTo>
                    <a:cubicBezTo>
                      <a:pt x="15376" y="11475"/>
                      <a:pt x="16856" y="11315"/>
                      <a:pt x="17113" y="10930"/>
                    </a:cubicBezTo>
                    <a:cubicBezTo>
                      <a:pt x="17580" y="10263"/>
                      <a:pt x="13477" y="256"/>
                      <a:pt x="12910" y="223"/>
                    </a:cubicBezTo>
                    <a:cubicBezTo>
                      <a:pt x="12865" y="218"/>
                      <a:pt x="12822" y="215"/>
                      <a:pt x="12780" y="215"/>
                    </a:cubicBezTo>
                    <a:cubicBezTo>
                      <a:pt x="12052" y="215"/>
                      <a:pt x="11692" y="917"/>
                      <a:pt x="11280" y="917"/>
                    </a:cubicBezTo>
                    <a:cubicBezTo>
                      <a:pt x="11235" y="917"/>
                      <a:pt x="11189" y="909"/>
                      <a:pt x="11142" y="890"/>
                    </a:cubicBezTo>
                    <a:cubicBezTo>
                      <a:pt x="10641" y="656"/>
                      <a:pt x="10441" y="156"/>
                      <a:pt x="9574" y="122"/>
                    </a:cubicBezTo>
                    <a:cubicBezTo>
                      <a:pt x="9548" y="122"/>
                      <a:pt x="9523" y="121"/>
                      <a:pt x="9499" y="121"/>
                    </a:cubicBezTo>
                    <a:cubicBezTo>
                      <a:pt x="8740" y="121"/>
                      <a:pt x="8639" y="568"/>
                      <a:pt x="8253" y="568"/>
                    </a:cubicBezTo>
                    <a:cubicBezTo>
                      <a:pt x="8218" y="568"/>
                      <a:pt x="8180" y="564"/>
                      <a:pt x="8139" y="556"/>
                    </a:cubicBezTo>
                    <a:cubicBezTo>
                      <a:pt x="7722" y="452"/>
                      <a:pt x="7243" y="0"/>
                      <a:pt x="673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1" name="Google Shape;3071;p69"/>
              <p:cNvSpPr/>
              <p:nvPr/>
            </p:nvSpPr>
            <p:spPr>
              <a:xfrm>
                <a:off x="4670175" y="1180125"/>
                <a:ext cx="23375" cy="175750"/>
              </a:xfrm>
              <a:custGeom>
                <a:avLst/>
                <a:gdLst/>
                <a:ahLst/>
                <a:cxnLst/>
                <a:rect l="l" t="t" r="r" b="b"/>
                <a:pathLst>
                  <a:path w="935" h="7030" extrusionOk="0">
                    <a:moveTo>
                      <a:pt x="561" y="1"/>
                    </a:moveTo>
                    <a:cubicBezTo>
                      <a:pt x="466" y="1"/>
                      <a:pt x="367" y="59"/>
                      <a:pt x="367" y="180"/>
                    </a:cubicBezTo>
                    <a:cubicBezTo>
                      <a:pt x="267" y="1281"/>
                      <a:pt x="234" y="2382"/>
                      <a:pt x="201" y="3483"/>
                    </a:cubicBezTo>
                    <a:cubicBezTo>
                      <a:pt x="167" y="4017"/>
                      <a:pt x="167" y="4550"/>
                      <a:pt x="100" y="5117"/>
                    </a:cubicBezTo>
                    <a:cubicBezTo>
                      <a:pt x="67" y="5651"/>
                      <a:pt x="0" y="6218"/>
                      <a:pt x="100" y="6785"/>
                    </a:cubicBezTo>
                    <a:cubicBezTo>
                      <a:pt x="156" y="6933"/>
                      <a:pt x="304" y="7030"/>
                      <a:pt x="447" y="7030"/>
                    </a:cubicBezTo>
                    <a:cubicBezTo>
                      <a:pt x="562" y="7030"/>
                      <a:pt x="675" y="6967"/>
                      <a:pt x="734" y="6819"/>
                    </a:cubicBezTo>
                    <a:cubicBezTo>
                      <a:pt x="901" y="6285"/>
                      <a:pt x="868" y="5718"/>
                      <a:pt x="901" y="5151"/>
                    </a:cubicBezTo>
                    <a:cubicBezTo>
                      <a:pt x="901" y="4617"/>
                      <a:pt x="934" y="4017"/>
                      <a:pt x="901" y="3483"/>
                    </a:cubicBezTo>
                    <a:cubicBezTo>
                      <a:pt x="901" y="2349"/>
                      <a:pt x="868" y="1281"/>
                      <a:pt x="734" y="147"/>
                    </a:cubicBezTo>
                    <a:cubicBezTo>
                      <a:pt x="734" y="51"/>
                      <a:pt x="649" y="1"/>
                      <a:pt x="56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2" name="Google Shape;3072;p69"/>
              <p:cNvSpPr/>
              <p:nvPr/>
            </p:nvSpPr>
            <p:spPr>
              <a:xfrm>
                <a:off x="4714375" y="1203700"/>
                <a:ext cx="22525" cy="150675"/>
              </a:xfrm>
              <a:custGeom>
                <a:avLst/>
                <a:gdLst/>
                <a:ahLst/>
                <a:cxnLst/>
                <a:rect l="l" t="t" r="r" b="b"/>
                <a:pathLst>
                  <a:path w="901" h="6027" extrusionOk="0">
                    <a:moveTo>
                      <a:pt x="268" y="0"/>
                    </a:moveTo>
                    <a:cubicBezTo>
                      <a:pt x="173" y="0"/>
                      <a:pt x="83" y="67"/>
                      <a:pt x="100" y="205"/>
                    </a:cubicBezTo>
                    <a:cubicBezTo>
                      <a:pt x="134" y="1172"/>
                      <a:pt x="134" y="2073"/>
                      <a:pt x="134" y="3040"/>
                    </a:cubicBezTo>
                    <a:cubicBezTo>
                      <a:pt x="134" y="3941"/>
                      <a:pt x="0" y="4942"/>
                      <a:pt x="167" y="5876"/>
                    </a:cubicBezTo>
                    <a:cubicBezTo>
                      <a:pt x="221" y="5966"/>
                      <a:pt x="353" y="6027"/>
                      <a:pt x="469" y="6027"/>
                    </a:cubicBezTo>
                    <a:cubicBezTo>
                      <a:pt x="567" y="6027"/>
                      <a:pt x="652" y="5983"/>
                      <a:pt x="667" y="5876"/>
                    </a:cubicBezTo>
                    <a:cubicBezTo>
                      <a:pt x="901" y="4942"/>
                      <a:pt x="801" y="3941"/>
                      <a:pt x="734" y="3040"/>
                    </a:cubicBezTo>
                    <a:cubicBezTo>
                      <a:pt x="667" y="2073"/>
                      <a:pt x="601" y="1105"/>
                      <a:pt x="467" y="171"/>
                    </a:cubicBezTo>
                    <a:cubicBezTo>
                      <a:pt x="451" y="59"/>
                      <a:pt x="357" y="0"/>
                      <a:pt x="26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3" name="Google Shape;3073;p69"/>
              <p:cNvSpPr/>
              <p:nvPr/>
            </p:nvSpPr>
            <p:spPr>
              <a:xfrm>
                <a:off x="4580100" y="873525"/>
                <a:ext cx="111775" cy="111150"/>
              </a:xfrm>
              <a:custGeom>
                <a:avLst/>
                <a:gdLst/>
                <a:ahLst/>
                <a:cxnLst/>
                <a:rect l="l" t="t" r="r" b="b"/>
                <a:pathLst>
                  <a:path w="4471" h="4446" extrusionOk="0">
                    <a:moveTo>
                      <a:pt x="2227" y="0"/>
                    </a:moveTo>
                    <a:cubicBezTo>
                      <a:pt x="1793" y="0"/>
                      <a:pt x="1359" y="134"/>
                      <a:pt x="1002" y="402"/>
                    </a:cubicBezTo>
                    <a:cubicBezTo>
                      <a:pt x="301" y="903"/>
                      <a:pt x="1" y="1803"/>
                      <a:pt x="201" y="2637"/>
                    </a:cubicBezTo>
                    <a:cubicBezTo>
                      <a:pt x="434" y="3571"/>
                      <a:pt x="1268" y="4205"/>
                      <a:pt x="2136" y="4405"/>
                    </a:cubicBezTo>
                    <a:cubicBezTo>
                      <a:pt x="2282" y="4430"/>
                      <a:pt x="2438" y="4445"/>
                      <a:pt x="2597" y="4445"/>
                    </a:cubicBezTo>
                    <a:cubicBezTo>
                      <a:pt x="2873" y="4445"/>
                      <a:pt x="3162" y="4399"/>
                      <a:pt x="3437" y="4272"/>
                    </a:cubicBezTo>
                    <a:cubicBezTo>
                      <a:pt x="3804" y="4005"/>
                      <a:pt x="4104" y="3605"/>
                      <a:pt x="4271" y="3171"/>
                    </a:cubicBezTo>
                    <a:cubicBezTo>
                      <a:pt x="4471" y="2637"/>
                      <a:pt x="4471" y="2070"/>
                      <a:pt x="4471" y="1503"/>
                    </a:cubicBezTo>
                    <a:cubicBezTo>
                      <a:pt x="4404" y="1003"/>
                      <a:pt x="4371" y="402"/>
                      <a:pt x="3804" y="236"/>
                    </a:cubicBezTo>
                    <a:cubicBezTo>
                      <a:pt x="3783" y="228"/>
                      <a:pt x="3763" y="224"/>
                      <a:pt x="3744" y="224"/>
                    </a:cubicBezTo>
                    <a:cubicBezTo>
                      <a:pt x="3601" y="224"/>
                      <a:pt x="3490" y="419"/>
                      <a:pt x="3637" y="536"/>
                    </a:cubicBezTo>
                    <a:cubicBezTo>
                      <a:pt x="3870" y="769"/>
                      <a:pt x="3937" y="1203"/>
                      <a:pt x="3970" y="1503"/>
                    </a:cubicBezTo>
                    <a:cubicBezTo>
                      <a:pt x="4004" y="1937"/>
                      <a:pt x="4004" y="2337"/>
                      <a:pt x="3870" y="2737"/>
                    </a:cubicBezTo>
                    <a:cubicBezTo>
                      <a:pt x="3719" y="3374"/>
                      <a:pt x="3236" y="3956"/>
                      <a:pt x="2548" y="3956"/>
                    </a:cubicBezTo>
                    <a:cubicBezTo>
                      <a:pt x="2479" y="3956"/>
                      <a:pt x="2408" y="3950"/>
                      <a:pt x="2336" y="3938"/>
                    </a:cubicBezTo>
                    <a:cubicBezTo>
                      <a:pt x="1669" y="3872"/>
                      <a:pt x="935" y="3371"/>
                      <a:pt x="701" y="2704"/>
                    </a:cubicBezTo>
                    <a:cubicBezTo>
                      <a:pt x="501" y="2070"/>
                      <a:pt x="668" y="1370"/>
                      <a:pt x="1135" y="903"/>
                    </a:cubicBezTo>
                    <a:cubicBezTo>
                      <a:pt x="1489" y="525"/>
                      <a:pt x="2028" y="348"/>
                      <a:pt x="2561" y="348"/>
                    </a:cubicBezTo>
                    <a:cubicBezTo>
                      <a:pt x="2781" y="348"/>
                      <a:pt x="2999" y="377"/>
                      <a:pt x="3203" y="436"/>
                    </a:cubicBezTo>
                    <a:cubicBezTo>
                      <a:pt x="3217" y="440"/>
                      <a:pt x="3229" y="442"/>
                      <a:pt x="3240" y="442"/>
                    </a:cubicBezTo>
                    <a:cubicBezTo>
                      <a:pt x="3311" y="442"/>
                      <a:pt x="3332" y="360"/>
                      <a:pt x="3303" y="302"/>
                    </a:cubicBezTo>
                    <a:cubicBezTo>
                      <a:pt x="2978" y="101"/>
                      <a:pt x="2602" y="0"/>
                      <a:pt x="222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4" name="Google Shape;3074;p69"/>
              <p:cNvSpPr/>
              <p:nvPr/>
            </p:nvSpPr>
            <p:spPr>
              <a:xfrm>
                <a:off x="4470875" y="960900"/>
                <a:ext cx="102575" cy="96125"/>
              </a:xfrm>
              <a:custGeom>
                <a:avLst/>
                <a:gdLst/>
                <a:ahLst/>
                <a:cxnLst/>
                <a:rect l="l" t="t" r="r" b="b"/>
                <a:pathLst>
                  <a:path w="4103" h="3845" extrusionOk="0">
                    <a:moveTo>
                      <a:pt x="2569" y="377"/>
                    </a:moveTo>
                    <a:cubicBezTo>
                      <a:pt x="2602" y="477"/>
                      <a:pt x="2702" y="610"/>
                      <a:pt x="2769" y="710"/>
                    </a:cubicBezTo>
                    <a:cubicBezTo>
                      <a:pt x="2902" y="810"/>
                      <a:pt x="3002" y="944"/>
                      <a:pt x="3102" y="1077"/>
                    </a:cubicBezTo>
                    <a:cubicBezTo>
                      <a:pt x="3269" y="1311"/>
                      <a:pt x="3402" y="1611"/>
                      <a:pt x="3436" y="1911"/>
                    </a:cubicBezTo>
                    <a:cubicBezTo>
                      <a:pt x="3469" y="2545"/>
                      <a:pt x="3136" y="2978"/>
                      <a:pt x="2569" y="3145"/>
                    </a:cubicBezTo>
                    <a:cubicBezTo>
                      <a:pt x="2394" y="3192"/>
                      <a:pt x="2184" y="3222"/>
                      <a:pt x="1972" y="3222"/>
                    </a:cubicBezTo>
                    <a:cubicBezTo>
                      <a:pt x="1575" y="3222"/>
                      <a:pt x="1175" y="3116"/>
                      <a:pt x="1001" y="2812"/>
                    </a:cubicBezTo>
                    <a:cubicBezTo>
                      <a:pt x="667" y="2378"/>
                      <a:pt x="867" y="1644"/>
                      <a:pt x="1168" y="1211"/>
                    </a:cubicBezTo>
                    <a:cubicBezTo>
                      <a:pt x="1434" y="710"/>
                      <a:pt x="2001" y="377"/>
                      <a:pt x="2569" y="377"/>
                    </a:cubicBezTo>
                    <a:close/>
                    <a:moveTo>
                      <a:pt x="2771" y="0"/>
                    </a:moveTo>
                    <a:cubicBezTo>
                      <a:pt x="2748" y="0"/>
                      <a:pt x="2725" y="3"/>
                      <a:pt x="2702" y="10"/>
                    </a:cubicBezTo>
                    <a:cubicBezTo>
                      <a:pt x="2669" y="10"/>
                      <a:pt x="2602" y="76"/>
                      <a:pt x="2602" y="76"/>
                    </a:cubicBezTo>
                    <a:cubicBezTo>
                      <a:pt x="2461" y="37"/>
                      <a:pt x="2313" y="18"/>
                      <a:pt x="2163" y="18"/>
                    </a:cubicBezTo>
                    <a:cubicBezTo>
                      <a:pt x="1675" y="18"/>
                      <a:pt x="1174" y="219"/>
                      <a:pt x="867" y="577"/>
                    </a:cubicBezTo>
                    <a:cubicBezTo>
                      <a:pt x="334" y="1144"/>
                      <a:pt x="0" y="2011"/>
                      <a:pt x="234" y="2812"/>
                    </a:cubicBezTo>
                    <a:cubicBezTo>
                      <a:pt x="486" y="3540"/>
                      <a:pt x="1208" y="3845"/>
                      <a:pt x="1947" y="3845"/>
                    </a:cubicBezTo>
                    <a:cubicBezTo>
                      <a:pt x="2088" y="3845"/>
                      <a:pt x="2229" y="3834"/>
                      <a:pt x="2368" y="3812"/>
                    </a:cubicBezTo>
                    <a:cubicBezTo>
                      <a:pt x="3236" y="3779"/>
                      <a:pt x="3903" y="3212"/>
                      <a:pt x="4036" y="2311"/>
                    </a:cubicBezTo>
                    <a:cubicBezTo>
                      <a:pt x="4103" y="1878"/>
                      <a:pt x="4003" y="1411"/>
                      <a:pt x="3769" y="977"/>
                    </a:cubicBezTo>
                    <a:cubicBezTo>
                      <a:pt x="3669" y="777"/>
                      <a:pt x="3536" y="610"/>
                      <a:pt x="3369" y="410"/>
                    </a:cubicBezTo>
                    <a:cubicBezTo>
                      <a:pt x="3219" y="259"/>
                      <a:pt x="2987" y="0"/>
                      <a:pt x="277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5" name="Google Shape;3075;p69"/>
              <p:cNvSpPr/>
              <p:nvPr/>
            </p:nvSpPr>
            <p:spPr>
              <a:xfrm>
                <a:off x="4388300" y="1142075"/>
                <a:ext cx="87600" cy="87925"/>
              </a:xfrm>
              <a:custGeom>
                <a:avLst/>
                <a:gdLst/>
                <a:ahLst/>
                <a:cxnLst/>
                <a:rect l="l" t="t" r="r" b="b"/>
                <a:pathLst>
                  <a:path w="3504" h="3517" extrusionOk="0">
                    <a:moveTo>
                      <a:pt x="2056" y="563"/>
                    </a:moveTo>
                    <a:cubicBezTo>
                      <a:pt x="2118" y="563"/>
                      <a:pt x="2184" y="573"/>
                      <a:pt x="2269" y="602"/>
                    </a:cubicBezTo>
                    <a:cubicBezTo>
                      <a:pt x="2502" y="735"/>
                      <a:pt x="2669" y="1035"/>
                      <a:pt x="2803" y="1269"/>
                    </a:cubicBezTo>
                    <a:cubicBezTo>
                      <a:pt x="2936" y="1736"/>
                      <a:pt x="2869" y="2303"/>
                      <a:pt x="2536" y="2636"/>
                    </a:cubicBezTo>
                    <a:cubicBezTo>
                      <a:pt x="2318" y="2854"/>
                      <a:pt x="2057" y="2973"/>
                      <a:pt x="1773" y="2973"/>
                    </a:cubicBezTo>
                    <a:cubicBezTo>
                      <a:pt x="1621" y="2973"/>
                      <a:pt x="1464" y="2939"/>
                      <a:pt x="1302" y="2870"/>
                    </a:cubicBezTo>
                    <a:cubicBezTo>
                      <a:pt x="935" y="2670"/>
                      <a:pt x="634" y="2236"/>
                      <a:pt x="668" y="1803"/>
                    </a:cubicBezTo>
                    <a:cubicBezTo>
                      <a:pt x="701" y="1302"/>
                      <a:pt x="1168" y="835"/>
                      <a:pt x="1669" y="802"/>
                    </a:cubicBezTo>
                    <a:cubicBezTo>
                      <a:pt x="1735" y="802"/>
                      <a:pt x="1802" y="668"/>
                      <a:pt x="1802" y="602"/>
                    </a:cubicBezTo>
                    <a:cubicBezTo>
                      <a:pt x="1898" y="582"/>
                      <a:pt x="1972" y="563"/>
                      <a:pt x="2056" y="563"/>
                    </a:cubicBezTo>
                    <a:close/>
                    <a:moveTo>
                      <a:pt x="1935" y="0"/>
                    </a:moveTo>
                    <a:cubicBezTo>
                      <a:pt x="1657" y="0"/>
                      <a:pt x="1392" y="120"/>
                      <a:pt x="1268" y="368"/>
                    </a:cubicBezTo>
                    <a:cubicBezTo>
                      <a:pt x="1202" y="402"/>
                      <a:pt x="1268" y="502"/>
                      <a:pt x="1268" y="535"/>
                    </a:cubicBezTo>
                    <a:cubicBezTo>
                      <a:pt x="768" y="668"/>
                      <a:pt x="301" y="1035"/>
                      <a:pt x="167" y="1569"/>
                    </a:cubicBezTo>
                    <a:cubicBezTo>
                      <a:pt x="1" y="2236"/>
                      <a:pt x="334" y="2970"/>
                      <a:pt x="935" y="3304"/>
                    </a:cubicBezTo>
                    <a:cubicBezTo>
                      <a:pt x="1161" y="3450"/>
                      <a:pt x="1418" y="3517"/>
                      <a:pt x="1680" y="3517"/>
                    </a:cubicBezTo>
                    <a:cubicBezTo>
                      <a:pt x="2076" y="3517"/>
                      <a:pt x="2482" y="3364"/>
                      <a:pt x="2803" y="3103"/>
                    </a:cubicBezTo>
                    <a:cubicBezTo>
                      <a:pt x="3370" y="2636"/>
                      <a:pt x="3503" y="1836"/>
                      <a:pt x="3270" y="1169"/>
                    </a:cubicBezTo>
                    <a:cubicBezTo>
                      <a:pt x="3103" y="735"/>
                      <a:pt x="2836" y="335"/>
                      <a:pt x="2436" y="135"/>
                    </a:cubicBezTo>
                    <a:cubicBezTo>
                      <a:pt x="2283" y="46"/>
                      <a:pt x="2107" y="0"/>
                      <a:pt x="193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6" name="Google Shape;3076;p69"/>
              <p:cNvSpPr/>
              <p:nvPr/>
            </p:nvSpPr>
            <p:spPr>
              <a:xfrm>
                <a:off x="4729375" y="1456475"/>
                <a:ext cx="65900" cy="62500"/>
              </a:xfrm>
              <a:custGeom>
                <a:avLst/>
                <a:gdLst/>
                <a:ahLst/>
                <a:cxnLst/>
                <a:rect l="l" t="t" r="r" b="b"/>
                <a:pathLst>
                  <a:path w="2636" h="2500" extrusionOk="0">
                    <a:moveTo>
                      <a:pt x="1702" y="668"/>
                    </a:moveTo>
                    <a:cubicBezTo>
                      <a:pt x="1735" y="668"/>
                      <a:pt x="1735" y="735"/>
                      <a:pt x="1802" y="735"/>
                    </a:cubicBezTo>
                    <a:cubicBezTo>
                      <a:pt x="1835" y="735"/>
                      <a:pt x="1869" y="768"/>
                      <a:pt x="1902" y="801"/>
                    </a:cubicBezTo>
                    <a:lnTo>
                      <a:pt x="1969" y="835"/>
                    </a:lnTo>
                    <a:cubicBezTo>
                      <a:pt x="2002" y="835"/>
                      <a:pt x="2002" y="902"/>
                      <a:pt x="2002" y="902"/>
                    </a:cubicBezTo>
                    <a:cubicBezTo>
                      <a:pt x="2136" y="1002"/>
                      <a:pt x="2202" y="1168"/>
                      <a:pt x="2202" y="1402"/>
                    </a:cubicBezTo>
                    <a:cubicBezTo>
                      <a:pt x="2236" y="1569"/>
                      <a:pt x="2202" y="1769"/>
                      <a:pt x="2069" y="1936"/>
                    </a:cubicBezTo>
                    <a:cubicBezTo>
                      <a:pt x="1909" y="2072"/>
                      <a:pt x="1625" y="2178"/>
                      <a:pt x="1355" y="2178"/>
                    </a:cubicBezTo>
                    <a:cubicBezTo>
                      <a:pt x="1230" y="2178"/>
                      <a:pt x="1107" y="2155"/>
                      <a:pt x="1001" y="2102"/>
                    </a:cubicBezTo>
                    <a:cubicBezTo>
                      <a:pt x="835" y="2002"/>
                      <a:pt x="701" y="1902"/>
                      <a:pt x="635" y="1769"/>
                    </a:cubicBezTo>
                    <a:cubicBezTo>
                      <a:pt x="568" y="1669"/>
                      <a:pt x="568" y="1602"/>
                      <a:pt x="534" y="1502"/>
                    </a:cubicBezTo>
                    <a:lnTo>
                      <a:pt x="534" y="1469"/>
                    </a:lnTo>
                    <a:lnTo>
                      <a:pt x="534" y="1402"/>
                    </a:lnTo>
                    <a:lnTo>
                      <a:pt x="534" y="1268"/>
                    </a:lnTo>
                    <a:cubicBezTo>
                      <a:pt x="534" y="1068"/>
                      <a:pt x="668" y="902"/>
                      <a:pt x="801" y="768"/>
                    </a:cubicBezTo>
                    <a:cubicBezTo>
                      <a:pt x="835" y="835"/>
                      <a:pt x="901" y="868"/>
                      <a:pt x="972" y="868"/>
                    </a:cubicBezTo>
                    <a:cubicBezTo>
                      <a:pt x="1043" y="868"/>
                      <a:pt x="1118" y="835"/>
                      <a:pt x="1168" y="768"/>
                    </a:cubicBezTo>
                    <a:lnTo>
                      <a:pt x="1202" y="735"/>
                    </a:lnTo>
                    <a:lnTo>
                      <a:pt x="1335" y="735"/>
                    </a:lnTo>
                    <a:cubicBezTo>
                      <a:pt x="1368" y="735"/>
                      <a:pt x="1402" y="768"/>
                      <a:pt x="1468" y="768"/>
                    </a:cubicBezTo>
                    <a:cubicBezTo>
                      <a:pt x="1487" y="787"/>
                      <a:pt x="1511" y="795"/>
                      <a:pt x="1536" y="795"/>
                    </a:cubicBezTo>
                    <a:cubicBezTo>
                      <a:pt x="1602" y="795"/>
                      <a:pt x="1678" y="740"/>
                      <a:pt x="1702" y="668"/>
                    </a:cubicBezTo>
                    <a:close/>
                    <a:moveTo>
                      <a:pt x="1535" y="1"/>
                    </a:moveTo>
                    <a:cubicBezTo>
                      <a:pt x="1368" y="1"/>
                      <a:pt x="1168" y="68"/>
                      <a:pt x="1035" y="134"/>
                    </a:cubicBezTo>
                    <a:cubicBezTo>
                      <a:pt x="1001" y="134"/>
                      <a:pt x="1001" y="168"/>
                      <a:pt x="1001" y="168"/>
                    </a:cubicBezTo>
                    <a:lnTo>
                      <a:pt x="835" y="168"/>
                    </a:lnTo>
                    <a:cubicBezTo>
                      <a:pt x="501" y="268"/>
                      <a:pt x="234" y="568"/>
                      <a:pt x="134" y="902"/>
                    </a:cubicBezTo>
                    <a:cubicBezTo>
                      <a:pt x="1" y="1168"/>
                      <a:pt x="34" y="1502"/>
                      <a:pt x="201" y="1769"/>
                    </a:cubicBezTo>
                    <a:cubicBezTo>
                      <a:pt x="334" y="2002"/>
                      <a:pt x="534" y="2202"/>
                      <a:pt x="801" y="2336"/>
                    </a:cubicBezTo>
                    <a:cubicBezTo>
                      <a:pt x="988" y="2448"/>
                      <a:pt x="1188" y="2499"/>
                      <a:pt x="1387" y="2499"/>
                    </a:cubicBezTo>
                    <a:cubicBezTo>
                      <a:pt x="1722" y="2499"/>
                      <a:pt x="2051" y="2353"/>
                      <a:pt x="2302" y="2102"/>
                    </a:cubicBezTo>
                    <a:cubicBezTo>
                      <a:pt x="2402" y="1936"/>
                      <a:pt x="2536" y="1669"/>
                      <a:pt x="2569" y="1402"/>
                    </a:cubicBezTo>
                    <a:cubicBezTo>
                      <a:pt x="2636" y="1102"/>
                      <a:pt x="2536" y="801"/>
                      <a:pt x="2402" y="568"/>
                    </a:cubicBezTo>
                    <a:cubicBezTo>
                      <a:pt x="2202" y="234"/>
                      <a:pt x="1902" y="1"/>
                      <a:pt x="153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077" name="Google Shape;3077;p69"/>
            <p:cNvGrpSpPr/>
            <p:nvPr/>
          </p:nvGrpSpPr>
          <p:grpSpPr>
            <a:xfrm rot="229948">
              <a:off x="4134359" y="3888928"/>
              <a:ext cx="232189" cy="156794"/>
              <a:chOff x="2231838" y="3548381"/>
              <a:chExt cx="189956" cy="128264"/>
            </a:xfrm>
          </p:grpSpPr>
          <p:sp>
            <p:nvSpPr>
              <p:cNvPr id="3078" name="Google Shape;3078;p69"/>
              <p:cNvSpPr/>
              <p:nvPr/>
            </p:nvSpPr>
            <p:spPr>
              <a:xfrm rot="169907">
                <a:off x="2232935" y="3549178"/>
                <a:ext cx="33397" cy="45126"/>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79" name="Google Shape;3079;p69"/>
              <p:cNvSpPr/>
              <p:nvPr/>
            </p:nvSpPr>
            <p:spPr>
              <a:xfrm rot="636863">
                <a:off x="2320363" y="3551427"/>
                <a:ext cx="33375" cy="45151"/>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80" name="Google Shape;3080;p69"/>
              <p:cNvSpPr/>
              <p:nvPr/>
            </p:nvSpPr>
            <p:spPr>
              <a:xfrm rot="-2918318">
                <a:off x="2349647" y="3606304"/>
                <a:ext cx="61083" cy="57097"/>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81" name="Google Shape;3081;p69"/>
              <p:cNvSpPr/>
              <p:nvPr/>
            </p:nvSpPr>
            <p:spPr>
              <a:xfrm rot="-210849">
                <a:off x="2256538" y="3621618"/>
                <a:ext cx="74231" cy="38049"/>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082" name="Google Shape;3082;p69"/>
            <p:cNvSpPr/>
            <p:nvPr/>
          </p:nvSpPr>
          <p:spPr>
            <a:xfrm rot="-2689105">
              <a:off x="4064363" y="3940251"/>
              <a:ext cx="74664" cy="69797"/>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083" name="Google Shape;3083;p69"/>
          <p:cNvSpPr/>
          <p:nvPr/>
        </p:nvSpPr>
        <p:spPr>
          <a:xfrm rot="1727383">
            <a:off x="8114286" y="4010388"/>
            <a:ext cx="1289844" cy="684939"/>
          </a:xfrm>
          <a:custGeom>
            <a:avLst/>
            <a:gdLst/>
            <a:ahLst/>
            <a:cxnLst/>
            <a:rect l="l" t="t" r="r" b="b"/>
            <a:pathLst>
              <a:path w="38695" h="20548" extrusionOk="0">
                <a:moveTo>
                  <a:pt x="13276" y="5652"/>
                </a:moveTo>
                <a:lnTo>
                  <a:pt x="13276" y="5652"/>
                </a:lnTo>
                <a:cubicBezTo>
                  <a:pt x="12576" y="6887"/>
                  <a:pt x="11408" y="7954"/>
                  <a:pt x="10241" y="8721"/>
                </a:cubicBezTo>
                <a:cubicBezTo>
                  <a:pt x="10086" y="8825"/>
                  <a:pt x="9871" y="9008"/>
                  <a:pt x="9673" y="9008"/>
                </a:cubicBezTo>
                <a:cubicBezTo>
                  <a:pt x="9616" y="9008"/>
                  <a:pt x="9560" y="8992"/>
                  <a:pt x="9507" y="8955"/>
                </a:cubicBezTo>
                <a:cubicBezTo>
                  <a:pt x="9273" y="8821"/>
                  <a:pt x="9207" y="8388"/>
                  <a:pt x="9273" y="8187"/>
                </a:cubicBezTo>
                <a:cubicBezTo>
                  <a:pt x="9407" y="7520"/>
                  <a:pt x="10241" y="7120"/>
                  <a:pt x="10741" y="6820"/>
                </a:cubicBezTo>
                <a:cubicBezTo>
                  <a:pt x="11542" y="6353"/>
                  <a:pt x="12409" y="5919"/>
                  <a:pt x="13276" y="5652"/>
                </a:cubicBezTo>
                <a:close/>
                <a:moveTo>
                  <a:pt x="25747" y="13503"/>
                </a:moveTo>
                <a:cubicBezTo>
                  <a:pt x="25916" y="13503"/>
                  <a:pt x="26101" y="13597"/>
                  <a:pt x="26219" y="13691"/>
                </a:cubicBezTo>
                <a:cubicBezTo>
                  <a:pt x="26719" y="14125"/>
                  <a:pt x="26719" y="14959"/>
                  <a:pt x="26586" y="15493"/>
                </a:cubicBezTo>
                <a:cubicBezTo>
                  <a:pt x="26519" y="15893"/>
                  <a:pt x="26386" y="16293"/>
                  <a:pt x="26219" y="16627"/>
                </a:cubicBezTo>
                <a:cubicBezTo>
                  <a:pt x="25618" y="16026"/>
                  <a:pt x="25218" y="15226"/>
                  <a:pt x="25251" y="14392"/>
                </a:cubicBezTo>
                <a:cubicBezTo>
                  <a:pt x="25251" y="14158"/>
                  <a:pt x="25251" y="13691"/>
                  <a:pt x="25552" y="13558"/>
                </a:cubicBezTo>
                <a:cubicBezTo>
                  <a:pt x="25610" y="13519"/>
                  <a:pt x="25678" y="13503"/>
                  <a:pt x="25747" y="13503"/>
                </a:cubicBezTo>
                <a:close/>
                <a:moveTo>
                  <a:pt x="11804" y="1"/>
                </a:moveTo>
                <a:cubicBezTo>
                  <a:pt x="11258" y="1"/>
                  <a:pt x="10702" y="106"/>
                  <a:pt x="10174" y="282"/>
                </a:cubicBezTo>
                <a:cubicBezTo>
                  <a:pt x="7239" y="1216"/>
                  <a:pt x="5371" y="3851"/>
                  <a:pt x="2602" y="5119"/>
                </a:cubicBezTo>
                <a:cubicBezTo>
                  <a:pt x="1901" y="5452"/>
                  <a:pt x="1201" y="5652"/>
                  <a:pt x="434" y="5719"/>
                </a:cubicBezTo>
                <a:cubicBezTo>
                  <a:pt x="33" y="5786"/>
                  <a:pt x="0" y="6453"/>
                  <a:pt x="400" y="6486"/>
                </a:cubicBezTo>
                <a:cubicBezTo>
                  <a:pt x="548" y="6497"/>
                  <a:pt x="693" y="6502"/>
                  <a:pt x="836" y="6502"/>
                </a:cubicBezTo>
                <a:cubicBezTo>
                  <a:pt x="3871" y="6502"/>
                  <a:pt x="6016" y="4210"/>
                  <a:pt x="8373" y="2617"/>
                </a:cubicBezTo>
                <a:cubicBezTo>
                  <a:pt x="9256" y="2019"/>
                  <a:pt x="10565" y="1239"/>
                  <a:pt x="11763" y="1239"/>
                </a:cubicBezTo>
                <a:cubicBezTo>
                  <a:pt x="12102" y="1239"/>
                  <a:pt x="12433" y="1302"/>
                  <a:pt x="12743" y="1449"/>
                </a:cubicBezTo>
                <a:cubicBezTo>
                  <a:pt x="13877" y="1983"/>
                  <a:pt x="14110" y="3317"/>
                  <a:pt x="13877" y="4485"/>
                </a:cubicBezTo>
                <a:cubicBezTo>
                  <a:pt x="13710" y="4518"/>
                  <a:pt x="13576" y="4518"/>
                  <a:pt x="13410" y="4552"/>
                </a:cubicBezTo>
                <a:cubicBezTo>
                  <a:pt x="12609" y="4785"/>
                  <a:pt x="11909" y="5052"/>
                  <a:pt x="11208" y="5385"/>
                </a:cubicBezTo>
                <a:cubicBezTo>
                  <a:pt x="10541" y="5719"/>
                  <a:pt x="9874" y="6053"/>
                  <a:pt x="9240" y="6486"/>
                </a:cubicBezTo>
                <a:cubicBezTo>
                  <a:pt x="8206" y="7287"/>
                  <a:pt x="7572" y="8721"/>
                  <a:pt x="8573" y="9822"/>
                </a:cubicBezTo>
                <a:cubicBezTo>
                  <a:pt x="8893" y="10161"/>
                  <a:pt x="9248" y="10295"/>
                  <a:pt x="9614" y="10295"/>
                </a:cubicBezTo>
                <a:cubicBezTo>
                  <a:pt x="10542" y="10295"/>
                  <a:pt x="11539" y="9429"/>
                  <a:pt x="12209" y="8855"/>
                </a:cubicBezTo>
                <a:cubicBezTo>
                  <a:pt x="13276" y="7887"/>
                  <a:pt x="14277" y="6786"/>
                  <a:pt x="14844" y="5452"/>
                </a:cubicBezTo>
                <a:lnTo>
                  <a:pt x="15344" y="5452"/>
                </a:lnTo>
                <a:cubicBezTo>
                  <a:pt x="16612" y="5486"/>
                  <a:pt x="18046" y="6119"/>
                  <a:pt x="18580" y="7354"/>
                </a:cubicBezTo>
                <a:cubicBezTo>
                  <a:pt x="19214" y="8788"/>
                  <a:pt x="18513" y="10456"/>
                  <a:pt x="17913" y="11723"/>
                </a:cubicBezTo>
                <a:cubicBezTo>
                  <a:pt x="17246" y="13191"/>
                  <a:pt x="16545" y="14725"/>
                  <a:pt x="16712" y="16393"/>
                </a:cubicBezTo>
                <a:cubicBezTo>
                  <a:pt x="17014" y="18964"/>
                  <a:pt x="19538" y="20547"/>
                  <a:pt x="21995" y="20547"/>
                </a:cubicBezTo>
                <a:cubicBezTo>
                  <a:pt x="22248" y="20547"/>
                  <a:pt x="22500" y="20531"/>
                  <a:pt x="22750" y="20496"/>
                </a:cubicBezTo>
                <a:cubicBezTo>
                  <a:pt x="24184" y="20296"/>
                  <a:pt x="25552" y="19562"/>
                  <a:pt x="26552" y="18528"/>
                </a:cubicBezTo>
                <a:cubicBezTo>
                  <a:pt x="27603" y="19087"/>
                  <a:pt x="28877" y="19346"/>
                  <a:pt x="30126" y="19346"/>
                </a:cubicBezTo>
                <a:cubicBezTo>
                  <a:pt x="30741" y="19346"/>
                  <a:pt x="31350" y="19283"/>
                  <a:pt x="31923" y="19162"/>
                </a:cubicBezTo>
                <a:cubicBezTo>
                  <a:pt x="33591" y="18828"/>
                  <a:pt x="35058" y="18161"/>
                  <a:pt x="36259" y="16960"/>
                </a:cubicBezTo>
                <a:cubicBezTo>
                  <a:pt x="37427" y="15793"/>
                  <a:pt x="38194" y="14292"/>
                  <a:pt x="38494" y="12657"/>
                </a:cubicBezTo>
                <a:cubicBezTo>
                  <a:pt x="38628" y="11790"/>
                  <a:pt x="38694" y="10989"/>
                  <a:pt x="38594" y="10189"/>
                </a:cubicBezTo>
                <a:cubicBezTo>
                  <a:pt x="38564" y="9827"/>
                  <a:pt x="38315" y="9662"/>
                  <a:pt x="38052" y="9662"/>
                </a:cubicBezTo>
                <a:cubicBezTo>
                  <a:pt x="37733" y="9662"/>
                  <a:pt x="37393" y="9902"/>
                  <a:pt x="37393" y="10322"/>
                </a:cubicBezTo>
                <a:cubicBezTo>
                  <a:pt x="37393" y="11957"/>
                  <a:pt x="36960" y="13558"/>
                  <a:pt x="36093" y="14892"/>
                </a:cubicBezTo>
                <a:cubicBezTo>
                  <a:pt x="35192" y="16293"/>
                  <a:pt x="33891" y="17161"/>
                  <a:pt x="32290" y="17628"/>
                </a:cubicBezTo>
                <a:cubicBezTo>
                  <a:pt x="31523" y="17828"/>
                  <a:pt x="30680" y="17961"/>
                  <a:pt x="29842" y="17961"/>
                </a:cubicBezTo>
                <a:cubicBezTo>
                  <a:pt x="29004" y="17961"/>
                  <a:pt x="28170" y="17828"/>
                  <a:pt x="27420" y="17494"/>
                </a:cubicBezTo>
                <a:cubicBezTo>
                  <a:pt x="27386" y="17494"/>
                  <a:pt x="27353" y="17461"/>
                  <a:pt x="27286" y="17394"/>
                </a:cubicBezTo>
                <a:cubicBezTo>
                  <a:pt x="27720" y="16660"/>
                  <a:pt x="27953" y="15826"/>
                  <a:pt x="27953" y="14892"/>
                </a:cubicBezTo>
                <a:cubicBezTo>
                  <a:pt x="27922" y="13622"/>
                  <a:pt x="27172" y="12266"/>
                  <a:pt x="25836" y="12266"/>
                </a:cubicBezTo>
                <a:cubicBezTo>
                  <a:pt x="25734" y="12266"/>
                  <a:pt x="25628" y="12274"/>
                  <a:pt x="25518" y="12290"/>
                </a:cubicBezTo>
                <a:cubicBezTo>
                  <a:pt x="23917" y="12491"/>
                  <a:pt x="23850" y="14392"/>
                  <a:pt x="24184" y="15626"/>
                </a:cubicBezTo>
                <a:cubicBezTo>
                  <a:pt x="24418" y="16493"/>
                  <a:pt x="24885" y="17161"/>
                  <a:pt x="25418" y="17694"/>
                </a:cubicBezTo>
                <a:cubicBezTo>
                  <a:pt x="25085" y="18028"/>
                  <a:pt x="24718" y="18295"/>
                  <a:pt x="24351" y="18528"/>
                </a:cubicBezTo>
                <a:cubicBezTo>
                  <a:pt x="23653" y="18922"/>
                  <a:pt x="22784" y="19130"/>
                  <a:pt x="21915" y="19130"/>
                </a:cubicBezTo>
                <a:cubicBezTo>
                  <a:pt x="20208" y="19130"/>
                  <a:pt x="18500" y="18328"/>
                  <a:pt x="18080" y="16560"/>
                </a:cubicBezTo>
                <a:cubicBezTo>
                  <a:pt x="17713" y="14992"/>
                  <a:pt x="18580" y="13391"/>
                  <a:pt x="19180" y="12024"/>
                </a:cubicBezTo>
                <a:cubicBezTo>
                  <a:pt x="19714" y="10689"/>
                  <a:pt x="20248" y="9155"/>
                  <a:pt x="19914" y="7687"/>
                </a:cubicBezTo>
                <a:cubicBezTo>
                  <a:pt x="19414" y="5385"/>
                  <a:pt x="17279" y="4351"/>
                  <a:pt x="15178" y="4351"/>
                </a:cubicBezTo>
                <a:cubicBezTo>
                  <a:pt x="15344" y="3184"/>
                  <a:pt x="15044" y="1950"/>
                  <a:pt x="14244" y="1016"/>
                </a:cubicBezTo>
                <a:cubicBezTo>
                  <a:pt x="13578" y="288"/>
                  <a:pt x="12706" y="1"/>
                  <a:pt x="118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3084" name="Google Shape;3084;p69"/>
          <p:cNvGrpSpPr/>
          <p:nvPr/>
        </p:nvGrpSpPr>
        <p:grpSpPr>
          <a:xfrm>
            <a:off x="7773420" y="1671490"/>
            <a:ext cx="1207605" cy="729047"/>
            <a:chOff x="2134275" y="689100"/>
            <a:chExt cx="585875" cy="353700"/>
          </a:xfrm>
        </p:grpSpPr>
        <p:sp>
          <p:nvSpPr>
            <p:cNvPr id="3085" name="Google Shape;3085;p69"/>
            <p:cNvSpPr/>
            <p:nvPr/>
          </p:nvSpPr>
          <p:spPr>
            <a:xfrm>
              <a:off x="2134275" y="689100"/>
              <a:ext cx="585875" cy="353700"/>
            </a:xfrm>
            <a:custGeom>
              <a:avLst/>
              <a:gdLst/>
              <a:ahLst/>
              <a:cxnLst/>
              <a:rect l="l" t="t" r="r" b="b"/>
              <a:pathLst>
                <a:path w="23435" h="14148" extrusionOk="0">
                  <a:moveTo>
                    <a:pt x="21590" y="0"/>
                  </a:moveTo>
                  <a:cubicBezTo>
                    <a:pt x="21514" y="0"/>
                    <a:pt x="21435" y="27"/>
                    <a:pt x="21363" y="81"/>
                  </a:cubicBezTo>
                  <a:cubicBezTo>
                    <a:pt x="20505" y="918"/>
                    <a:pt x="19961" y="1859"/>
                    <a:pt x="19668" y="3010"/>
                  </a:cubicBezTo>
                  <a:cubicBezTo>
                    <a:pt x="16875" y="2328"/>
                    <a:pt x="14041" y="1977"/>
                    <a:pt x="11190" y="1977"/>
                  </a:cubicBezTo>
                  <a:cubicBezTo>
                    <a:pt x="10453" y="1977"/>
                    <a:pt x="9715" y="2000"/>
                    <a:pt x="8976" y="2048"/>
                  </a:cubicBezTo>
                  <a:cubicBezTo>
                    <a:pt x="8244" y="2110"/>
                    <a:pt x="7512" y="2173"/>
                    <a:pt x="6800" y="2257"/>
                  </a:cubicBezTo>
                  <a:cubicBezTo>
                    <a:pt x="6277" y="2341"/>
                    <a:pt x="5754" y="2403"/>
                    <a:pt x="5252" y="2487"/>
                  </a:cubicBezTo>
                  <a:cubicBezTo>
                    <a:pt x="4907" y="2560"/>
                    <a:pt x="4248" y="2821"/>
                    <a:pt x="3861" y="2821"/>
                  </a:cubicBezTo>
                  <a:cubicBezTo>
                    <a:pt x="3801" y="2821"/>
                    <a:pt x="3748" y="2815"/>
                    <a:pt x="3704" y="2801"/>
                  </a:cubicBezTo>
                  <a:cubicBezTo>
                    <a:pt x="3181" y="2654"/>
                    <a:pt x="2971" y="2048"/>
                    <a:pt x="2616" y="1629"/>
                  </a:cubicBezTo>
                  <a:cubicBezTo>
                    <a:pt x="2113" y="1085"/>
                    <a:pt x="1528" y="667"/>
                    <a:pt x="900" y="332"/>
                  </a:cubicBezTo>
                  <a:cubicBezTo>
                    <a:pt x="850" y="304"/>
                    <a:pt x="801" y="292"/>
                    <a:pt x="754" y="292"/>
                  </a:cubicBezTo>
                  <a:cubicBezTo>
                    <a:pt x="487" y="292"/>
                    <a:pt x="304" y="695"/>
                    <a:pt x="607" y="855"/>
                  </a:cubicBezTo>
                  <a:cubicBezTo>
                    <a:pt x="1695" y="1483"/>
                    <a:pt x="2448" y="2257"/>
                    <a:pt x="2992" y="3387"/>
                  </a:cubicBezTo>
                  <a:cubicBezTo>
                    <a:pt x="3042" y="3486"/>
                    <a:pt x="3170" y="3546"/>
                    <a:pt x="3284" y="3546"/>
                  </a:cubicBezTo>
                  <a:cubicBezTo>
                    <a:pt x="3314" y="3546"/>
                    <a:pt x="3343" y="3542"/>
                    <a:pt x="3369" y="3533"/>
                  </a:cubicBezTo>
                  <a:cubicBezTo>
                    <a:pt x="6032" y="2952"/>
                    <a:pt x="8715" y="2649"/>
                    <a:pt x="11397" y="2649"/>
                  </a:cubicBezTo>
                  <a:cubicBezTo>
                    <a:pt x="14213" y="2649"/>
                    <a:pt x="17028" y="2983"/>
                    <a:pt x="19815" y="3680"/>
                  </a:cubicBezTo>
                  <a:cubicBezTo>
                    <a:pt x="19832" y="3682"/>
                    <a:pt x="19849" y="3683"/>
                    <a:pt x="19867" y="3683"/>
                  </a:cubicBezTo>
                  <a:cubicBezTo>
                    <a:pt x="20019" y="3683"/>
                    <a:pt x="20173" y="3602"/>
                    <a:pt x="20191" y="3470"/>
                  </a:cubicBezTo>
                  <a:cubicBezTo>
                    <a:pt x="20401" y="2424"/>
                    <a:pt x="20819" y="1546"/>
                    <a:pt x="21531" y="792"/>
                  </a:cubicBezTo>
                  <a:lnTo>
                    <a:pt x="21531" y="792"/>
                  </a:lnTo>
                  <a:cubicBezTo>
                    <a:pt x="22849" y="3198"/>
                    <a:pt x="22681" y="6128"/>
                    <a:pt x="21426" y="8555"/>
                  </a:cubicBezTo>
                  <a:cubicBezTo>
                    <a:pt x="21083" y="8530"/>
                    <a:pt x="20747" y="8520"/>
                    <a:pt x="20410" y="8520"/>
                  </a:cubicBezTo>
                  <a:cubicBezTo>
                    <a:pt x="20171" y="8520"/>
                    <a:pt x="19932" y="8525"/>
                    <a:pt x="19689" y="8534"/>
                  </a:cubicBezTo>
                  <a:cubicBezTo>
                    <a:pt x="19480" y="8534"/>
                    <a:pt x="19459" y="8869"/>
                    <a:pt x="19689" y="8869"/>
                  </a:cubicBezTo>
                  <a:cubicBezTo>
                    <a:pt x="19761" y="8866"/>
                    <a:pt x="19832" y="8865"/>
                    <a:pt x="19903" y="8865"/>
                  </a:cubicBezTo>
                  <a:cubicBezTo>
                    <a:pt x="20350" y="8865"/>
                    <a:pt x="20783" y="8916"/>
                    <a:pt x="21217" y="8952"/>
                  </a:cubicBezTo>
                  <a:cubicBezTo>
                    <a:pt x="20840" y="9559"/>
                    <a:pt x="20422" y="10124"/>
                    <a:pt x="19961" y="10605"/>
                  </a:cubicBezTo>
                  <a:cubicBezTo>
                    <a:pt x="19564" y="10501"/>
                    <a:pt x="19187" y="10375"/>
                    <a:pt x="18811" y="10229"/>
                  </a:cubicBezTo>
                  <a:cubicBezTo>
                    <a:pt x="18791" y="10222"/>
                    <a:pt x="18773" y="10219"/>
                    <a:pt x="18756" y="10219"/>
                  </a:cubicBezTo>
                  <a:cubicBezTo>
                    <a:pt x="18608" y="10219"/>
                    <a:pt x="18558" y="10447"/>
                    <a:pt x="18727" y="10522"/>
                  </a:cubicBezTo>
                  <a:cubicBezTo>
                    <a:pt x="19041" y="10647"/>
                    <a:pt x="19355" y="10773"/>
                    <a:pt x="19668" y="10898"/>
                  </a:cubicBezTo>
                  <a:cubicBezTo>
                    <a:pt x="19271" y="11254"/>
                    <a:pt x="18852" y="11589"/>
                    <a:pt x="18413" y="11882"/>
                  </a:cubicBezTo>
                  <a:lnTo>
                    <a:pt x="17702" y="11568"/>
                  </a:lnTo>
                  <a:cubicBezTo>
                    <a:pt x="17677" y="11557"/>
                    <a:pt x="17653" y="11552"/>
                    <a:pt x="17630" y="11552"/>
                  </a:cubicBezTo>
                  <a:cubicBezTo>
                    <a:pt x="17480" y="11552"/>
                    <a:pt x="17389" y="11764"/>
                    <a:pt x="17534" y="11819"/>
                  </a:cubicBezTo>
                  <a:cubicBezTo>
                    <a:pt x="17723" y="11903"/>
                    <a:pt x="17890" y="11986"/>
                    <a:pt x="18057" y="12091"/>
                  </a:cubicBezTo>
                  <a:cubicBezTo>
                    <a:pt x="16614" y="12949"/>
                    <a:pt x="14898" y="13451"/>
                    <a:pt x="13140" y="13556"/>
                  </a:cubicBezTo>
                  <a:cubicBezTo>
                    <a:pt x="12892" y="13571"/>
                    <a:pt x="12642" y="13578"/>
                    <a:pt x="12391" y="13578"/>
                  </a:cubicBezTo>
                  <a:cubicBezTo>
                    <a:pt x="10562" y="13578"/>
                    <a:pt x="8655" y="13180"/>
                    <a:pt x="6926" y="12426"/>
                  </a:cubicBezTo>
                  <a:cubicBezTo>
                    <a:pt x="7135" y="12279"/>
                    <a:pt x="7365" y="12154"/>
                    <a:pt x="7575" y="11986"/>
                  </a:cubicBezTo>
                  <a:cubicBezTo>
                    <a:pt x="7722" y="11894"/>
                    <a:pt x="7625" y="11704"/>
                    <a:pt x="7485" y="11704"/>
                  </a:cubicBezTo>
                  <a:cubicBezTo>
                    <a:pt x="7467" y="11704"/>
                    <a:pt x="7448" y="11707"/>
                    <a:pt x="7428" y="11714"/>
                  </a:cubicBezTo>
                  <a:cubicBezTo>
                    <a:pt x="7135" y="11903"/>
                    <a:pt x="6842" y="12091"/>
                    <a:pt x="6591" y="12279"/>
                  </a:cubicBezTo>
                  <a:cubicBezTo>
                    <a:pt x="5984" y="11986"/>
                    <a:pt x="5378" y="11652"/>
                    <a:pt x="4854" y="11254"/>
                  </a:cubicBezTo>
                  <a:cubicBezTo>
                    <a:pt x="5064" y="11191"/>
                    <a:pt x="5273" y="11149"/>
                    <a:pt x="5482" y="11066"/>
                  </a:cubicBezTo>
                  <a:cubicBezTo>
                    <a:pt x="5637" y="11027"/>
                    <a:pt x="5595" y="10810"/>
                    <a:pt x="5439" y="10810"/>
                  </a:cubicBezTo>
                  <a:cubicBezTo>
                    <a:pt x="5427" y="10810"/>
                    <a:pt x="5413" y="10811"/>
                    <a:pt x="5398" y="10815"/>
                  </a:cubicBezTo>
                  <a:cubicBezTo>
                    <a:pt x="5126" y="10857"/>
                    <a:pt x="4813" y="10919"/>
                    <a:pt x="4520" y="10982"/>
                  </a:cubicBezTo>
                  <a:cubicBezTo>
                    <a:pt x="4290" y="10815"/>
                    <a:pt x="4080" y="10647"/>
                    <a:pt x="3871" y="10438"/>
                  </a:cubicBezTo>
                  <a:cubicBezTo>
                    <a:pt x="3494" y="10103"/>
                    <a:pt x="3181" y="9768"/>
                    <a:pt x="2888" y="9371"/>
                  </a:cubicBezTo>
                  <a:cubicBezTo>
                    <a:pt x="3683" y="9350"/>
                    <a:pt x="4499" y="9287"/>
                    <a:pt x="5252" y="9183"/>
                  </a:cubicBezTo>
                  <a:cubicBezTo>
                    <a:pt x="5440" y="9162"/>
                    <a:pt x="5461" y="8869"/>
                    <a:pt x="5252" y="8869"/>
                  </a:cubicBezTo>
                  <a:cubicBezTo>
                    <a:pt x="4394" y="8869"/>
                    <a:pt x="3494" y="8890"/>
                    <a:pt x="2616" y="8994"/>
                  </a:cubicBezTo>
                  <a:cubicBezTo>
                    <a:pt x="1046" y="6735"/>
                    <a:pt x="649" y="3847"/>
                    <a:pt x="670" y="1085"/>
                  </a:cubicBezTo>
                  <a:cubicBezTo>
                    <a:pt x="670" y="991"/>
                    <a:pt x="591" y="937"/>
                    <a:pt x="514" y="937"/>
                  </a:cubicBezTo>
                  <a:cubicBezTo>
                    <a:pt x="454" y="937"/>
                    <a:pt x="395" y="970"/>
                    <a:pt x="377" y="1043"/>
                  </a:cubicBezTo>
                  <a:cubicBezTo>
                    <a:pt x="0" y="3784"/>
                    <a:pt x="481" y="6755"/>
                    <a:pt x="1988" y="9078"/>
                  </a:cubicBezTo>
                  <a:cubicBezTo>
                    <a:pt x="1883" y="9099"/>
                    <a:pt x="1737" y="9099"/>
                    <a:pt x="1632" y="9099"/>
                  </a:cubicBezTo>
                  <a:cubicBezTo>
                    <a:pt x="1465" y="9141"/>
                    <a:pt x="1465" y="9392"/>
                    <a:pt x="1632" y="9392"/>
                  </a:cubicBezTo>
                  <a:lnTo>
                    <a:pt x="2197" y="9392"/>
                  </a:lnTo>
                  <a:cubicBezTo>
                    <a:pt x="2553" y="9915"/>
                    <a:pt x="2971" y="10417"/>
                    <a:pt x="3453" y="10857"/>
                  </a:cubicBezTo>
                  <a:cubicBezTo>
                    <a:pt x="3557" y="10961"/>
                    <a:pt x="3683" y="11066"/>
                    <a:pt x="3787" y="11170"/>
                  </a:cubicBezTo>
                  <a:cubicBezTo>
                    <a:pt x="3494" y="11254"/>
                    <a:pt x="3222" y="11338"/>
                    <a:pt x="2930" y="11380"/>
                  </a:cubicBezTo>
                  <a:cubicBezTo>
                    <a:pt x="2755" y="11438"/>
                    <a:pt x="2814" y="11677"/>
                    <a:pt x="2958" y="11677"/>
                  </a:cubicBezTo>
                  <a:cubicBezTo>
                    <a:pt x="2969" y="11677"/>
                    <a:pt x="2980" y="11675"/>
                    <a:pt x="2992" y="11673"/>
                  </a:cubicBezTo>
                  <a:cubicBezTo>
                    <a:pt x="3369" y="11589"/>
                    <a:pt x="3746" y="11505"/>
                    <a:pt x="4101" y="11401"/>
                  </a:cubicBezTo>
                  <a:cubicBezTo>
                    <a:pt x="4666" y="11882"/>
                    <a:pt x="5336" y="12279"/>
                    <a:pt x="5984" y="12614"/>
                  </a:cubicBezTo>
                  <a:cubicBezTo>
                    <a:pt x="5775" y="12761"/>
                    <a:pt x="5545" y="12907"/>
                    <a:pt x="5336" y="13053"/>
                  </a:cubicBezTo>
                  <a:cubicBezTo>
                    <a:pt x="5195" y="13142"/>
                    <a:pt x="5292" y="13349"/>
                    <a:pt x="5413" y="13349"/>
                  </a:cubicBezTo>
                  <a:cubicBezTo>
                    <a:pt x="5436" y="13349"/>
                    <a:pt x="5459" y="13342"/>
                    <a:pt x="5482" y="13326"/>
                  </a:cubicBezTo>
                  <a:cubicBezTo>
                    <a:pt x="5775" y="13137"/>
                    <a:pt x="6026" y="12949"/>
                    <a:pt x="6298" y="12802"/>
                  </a:cubicBezTo>
                  <a:cubicBezTo>
                    <a:pt x="8179" y="13692"/>
                    <a:pt x="10325" y="14147"/>
                    <a:pt x="12383" y="14147"/>
                  </a:cubicBezTo>
                  <a:cubicBezTo>
                    <a:pt x="12843" y="14147"/>
                    <a:pt x="13299" y="14125"/>
                    <a:pt x="13747" y="14079"/>
                  </a:cubicBezTo>
                  <a:cubicBezTo>
                    <a:pt x="15526" y="13890"/>
                    <a:pt x="17220" y="13326"/>
                    <a:pt x="18664" y="12384"/>
                  </a:cubicBezTo>
                  <a:cubicBezTo>
                    <a:pt x="18978" y="12530"/>
                    <a:pt x="19292" y="12656"/>
                    <a:pt x="19606" y="12802"/>
                  </a:cubicBezTo>
                  <a:cubicBezTo>
                    <a:pt x="19618" y="12806"/>
                    <a:pt x="19631" y="12807"/>
                    <a:pt x="19643" y="12807"/>
                  </a:cubicBezTo>
                  <a:cubicBezTo>
                    <a:pt x="19787" y="12807"/>
                    <a:pt x="19867" y="12587"/>
                    <a:pt x="19731" y="12509"/>
                  </a:cubicBezTo>
                  <a:cubicBezTo>
                    <a:pt x="19501" y="12384"/>
                    <a:pt x="19271" y="12237"/>
                    <a:pt x="19041" y="12133"/>
                  </a:cubicBezTo>
                  <a:cubicBezTo>
                    <a:pt x="19480" y="11819"/>
                    <a:pt x="19899" y="11463"/>
                    <a:pt x="20296" y="11066"/>
                  </a:cubicBezTo>
                  <a:cubicBezTo>
                    <a:pt x="20903" y="11254"/>
                    <a:pt x="21510" y="11401"/>
                    <a:pt x="22137" y="11442"/>
                  </a:cubicBezTo>
                  <a:cubicBezTo>
                    <a:pt x="22326" y="11442"/>
                    <a:pt x="22368" y="11170"/>
                    <a:pt x="22200" y="11149"/>
                  </a:cubicBezTo>
                  <a:cubicBezTo>
                    <a:pt x="21677" y="10982"/>
                    <a:pt x="21154" y="10857"/>
                    <a:pt x="20631" y="10731"/>
                  </a:cubicBezTo>
                  <a:cubicBezTo>
                    <a:pt x="21091" y="10208"/>
                    <a:pt x="21489" y="9664"/>
                    <a:pt x="21824" y="9036"/>
                  </a:cubicBezTo>
                  <a:cubicBezTo>
                    <a:pt x="21824" y="9015"/>
                    <a:pt x="21865" y="9015"/>
                    <a:pt x="21865" y="8973"/>
                  </a:cubicBezTo>
                  <a:cubicBezTo>
                    <a:pt x="22242" y="9036"/>
                    <a:pt x="22640" y="9099"/>
                    <a:pt x="23058" y="9183"/>
                  </a:cubicBezTo>
                  <a:cubicBezTo>
                    <a:pt x="23081" y="9188"/>
                    <a:pt x="23102" y="9191"/>
                    <a:pt x="23122" y="9191"/>
                  </a:cubicBezTo>
                  <a:cubicBezTo>
                    <a:pt x="23325" y="9191"/>
                    <a:pt x="23391" y="8926"/>
                    <a:pt x="23163" y="8869"/>
                  </a:cubicBezTo>
                  <a:cubicBezTo>
                    <a:pt x="22807" y="8764"/>
                    <a:pt x="22430" y="8701"/>
                    <a:pt x="22075" y="8618"/>
                  </a:cubicBezTo>
                  <a:cubicBezTo>
                    <a:pt x="23372" y="5919"/>
                    <a:pt x="23435" y="2738"/>
                    <a:pt x="21844" y="144"/>
                  </a:cubicBezTo>
                  <a:cubicBezTo>
                    <a:pt x="21785" y="48"/>
                    <a:pt x="21691" y="0"/>
                    <a:pt x="2159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86" name="Google Shape;3086;p69"/>
            <p:cNvSpPr/>
            <p:nvPr/>
          </p:nvSpPr>
          <p:spPr>
            <a:xfrm>
              <a:off x="2406800" y="929075"/>
              <a:ext cx="82675" cy="57825"/>
            </a:xfrm>
            <a:custGeom>
              <a:avLst/>
              <a:gdLst/>
              <a:ahLst/>
              <a:cxnLst/>
              <a:rect l="l" t="t" r="r" b="b"/>
              <a:pathLst>
                <a:path w="3307" h="2313" extrusionOk="0">
                  <a:moveTo>
                    <a:pt x="921" y="504"/>
                  </a:moveTo>
                  <a:lnTo>
                    <a:pt x="921" y="504"/>
                  </a:lnTo>
                  <a:cubicBezTo>
                    <a:pt x="1214" y="567"/>
                    <a:pt x="1528" y="588"/>
                    <a:pt x="1800" y="630"/>
                  </a:cubicBezTo>
                  <a:cubicBezTo>
                    <a:pt x="1758" y="693"/>
                    <a:pt x="1674" y="734"/>
                    <a:pt x="1632" y="797"/>
                  </a:cubicBezTo>
                  <a:cubicBezTo>
                    <a:pt x="1591" y="776"/>
                    <a:pt x="1591" y="734"/>
                    <a:pt x="1570" y="734"/>
                  </a:cubicBezTo>
                  <a:cubicBezTo>
                    <a:pt x="1494" y="659"/>
                    <a:pt x="1389" y="599"/>
                    <a:pt x="1289" y="599"/>
                  </a:cubicBezTo>
                  <a:cubicBezTo>
                    <a:pt x="1223" y="599"/>
                    <a:pt x="1160" y="626"/>
                    <a:pt x="1109" y="693"/>
                  </a:cubicBezTo>
                  <a:lnTo>
                    <a:pt x="921" y="504"/>
                  </a:lnTo>
                  <a:close/>
                  <a:moveTo>
                    <a:pt x="519" y="1"/>
                  </a:moveTo>
                  <a:cubicBezTo>
                    <a:pt x="358" y="1"/>
                    <a:pt x="194" y="179"/>
                    <a:pt x="293" y="358"/>
                  </a:cubicBezTo>
                  <a:cubicBezTo>
                    <a:pt x="503" y="776"/>
                    <a:pt x="837" y="1090"/>
                    <a:pt x="1235" y="1258"/>
                  </a:cubicBezTo>
                  <a:cubicBezTo>
                    <a:pt x="1172" y="1404"/>
                    <a:pt x="1109" y="1509"/>
                    <a:pt x="1005" y="1571"/>
                  </a:cubicBezTo>
                  <a:cubicBezTo>
                    <a:pt x="900" y="1655"/>
                    <a:pt x="754" y="1739"/>
                    <a:pt x="628" y="1760"/>
                  </a:cubicBezTo>
                  <a:cubicBezTo>
                    <a:pt x="579" y="1767"/>
                    <a:pt x="530" y="1767"/>
                    <a:pt x="482" y="1767"/>
                  </a:cubicBezTo>
                  <a:cubicBezTo>
                    <a:pt x="386" y="1767"/>
                    <a:pt x="293" y="1767"/>
                    <a:pt x="210" y="1822"/>
                  </a:cubicBezTo>
                  <a:cubicBezTo>
                    <a:pt x="105" y="1864"/>
                    <a:pt x="0" y="1990"/>
                    <a:pt x="84" y="2094"/>
                  </a:cubicBezTo>
                  <a:cubicBezTo>
                    <a:pt x="196" y="2252"/>
                    <a:pt x="351" y="2312"/>
                    <a:pt x="515" y="2312"/>
                  </a:cubicBezTo>
                  <a:cubicBezTo>
                    <a:pt x="657" y="2312"/>
                    <a:pt x="806" y="2267"/>
                    <a:pt x="942" y="2199"/>
                  </a:cubicBezTo>
                  <a:cubicBezTo>
                    <a:pt x="1235" y="2094"/>
                    <a:pt x="1465" y="1864"/>
                    <a:pt x="1591" y="1571"/>
                  </a:cubicBezTo>
                  <a:cubicBezTo>
                    <a:pt x="1591" y="1550"/>
                    <a:pt x="1632" y="1530"/>
                    <a:pt x="1632" y="1509"/>
                  </a:cubicBezTo>
                  <a:cubicBezTo>
                    <a:pt x="1737" y="1739"/>
                    <a:pt x="1946" y="1948"/>
                    <a:pt x="2197" y="2053"/>
                  </a:cubicBezTo>
                  <a:cubicBezTo>
                    <a:pt x="2356" y="2121"/>
                    <a:pt x="2558" y="2177"/>
                    <a:pt x="2754" y="2177"/>
                  </a:cubicBezTo>
                  <a:cubicBezTo>
                    <a:pt x="2918" y="2177"/>
                    <a:pt x="3077" y="2137"/>
                    <a:pt x="3202" y="2032"/>
                  </a:cubicBezTo>
                  <a:cubicBezTo>
                    <a:pt x="3306" y="1885"/>
                    <a:pt x="3223" y="1718"/>
                    <a:pt x="3097" y="1718"/>
                  </a:cubicBezTo>
                  <a:cubicBezTo>
                    <a:pt x="2916" y="1718"/>
                    <a:pt x="2762" y="1746"/>
                    <a:pt x="2612" y="1746"/>
                  </a:cubicBezTo>
                  <a:cubicBezTo>
                    <a:pt x="2537" y="1746"/>
                    <a:pt x="2462" y="1739"/>
                    <a:pt x="2386" y="1718"/>
                  </a:cubicBezTo>
                  <a:cubicBezTo>
                    <a:pt x="2114" y="1613"/>
                    <a:pt x="1946" y="1425"/>
                    <a:pt x="1842" y="1153"/>
                  </a:cubicBezTo>
                  <a:cubicBezTo>
                    <a:pt x="2197" y="1153"/>
                    <a:pt x="2407" y="776"/>
                    <a:pt x="2407" y="462"/>
                  </a:cubicBezTo>
                  <a:cubicBezTo>
                    <a:pt x="2407" y="316"/>
                    <a:pt x="2302" y="211"/>
                    <a:pt x="2176" y="211"/>
                  </a:cubicBezTo>
                  <a:cubicBezTo>
                    <a:pt x="1632" y="169"/>
                    <a:pt x="1109" y="65"/>
                    <a:pt x="544" y="2"/>
                  </a:cubicBezTo>
                  <a:cubicBezTo>
                    <a:pt x="536" y="1"/>
                    <a:pt x="527" y="1"/>
                    <a:pt x="5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87" name="Google Shape;3087;p69"/>
            <p:cNvSpPr/>
            <p:nvPr/>
          </p:nvSpPr>
          <p:spPr>
            <a:xfrm>
              <a:off x="2318050" y="843775"/>
              <a:ext cx="63025" cy="21625"/>
            </a:xfrm>
            <a:custGeom>
              <a:avLst/>
              <a:gdLst/>
              <a:ahLst/>
              <a:cxnLst/>
              <a:rect l="l" t="t" r="r" b="b"/>
              <a:pathLst>
                <a:path w="2521" h="865" extrusionOk="0">
                  <a:moveTo>
                    <a:pt x="1202" y="1"/>
                  </a:moveTo>
                  <a:cubicBezTo>
                    <a:pt x="817" y="1"/>
                    <a:pt x="429" y="102"/>
                    <a:pt x="161" y="276"/>
                  </a:cubicBezTo>
                  <a:cubicBezTo>
                    <a:pt x="0" y="365"/>
                    <a:pt x="83" y="591"/>
                    <a:pt x="228" y="591"/>
                  </a:cubicBezTo>
                  <a:cubicBezTo>
                    <a:pt x="253" y="591"/>
                    <a:pt x="279" y="584"/>
                    <a:pt x="307" y="568"/>
                  </a:cubicBezTo>
                  <a:cubicBezTo>
                    <a:pt x="549" y="417"/>
                    <a:pt x="813" y="353"/>
                    <a:pt x="1091" y="353"/>
                  </a:cubicBezTo>
                  <a:cubicBezTo>
                    <a:pt x="1198" y="353"/>
                    <a:pt x="1306" y="363"/>
                    <a:pt x="1416" y="380"/>
                  </a:cubicBezTo>
                  <a:cubicBezTo>
                    <a:pt x="1772" y="464"/>
                    <a:pt x="1981" y="694"/>
                    <a:pt x="2274" y="861"/>
                  </a:cubicBezTo>
                  <a:cubicBezTo>
                    <a:pt x="2285" y="864"/>
                    <a:pt x="2296" y="865"/>
                    <a:pt x="2308" y="865"/>
                  </a:cubicBezTo>
                  <a:cubicBezTo>
                    <a:pt x="2407" y="865"/>
                    <a:pt x="2521" y="788"/>
                    <a:pt x="2483" y="694"/>
                  </a:cubicBezTo>
                  <a:cubicBezTo>
                    <a:pt x="2287" y="204"/>
                    <a:pt x="1746" y="1"/>
                    <a:pt x="120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88" name="Google Shape;3088;p69"/>
            <p:cNvSpPr/>
            <p:nvPr/>
          </p:nvSpPr>
          <p:spPr>
            <a:xfrm>
              <a:off x="2518725" y="837575"/>
              <a:ext cx="51550" cy="19675"/>
            </a:xfrm>
            <a:custGeom>
              <a:avLst/>
              <a:gdLst/>
              <a:ahLst/>
              <a:cxnLst/>
              <a:rect l="l" t="t" r="r" b="b"/>
              <a:pathLst>
                <a:path w="2062" h="787" extrusionOk="0">
                  <a:moveTo>
                    <a:pt x="1068" y="0"/>
                  </a:moveTo>
                  <a:cubicBezTo>
                    <a:pt x="650" y="0"/>
                    <a:pt x="252" y="189"/>
                    <a:pt x="43" y="586"/>
                  </a:cubicBezTo>
                  <a:cubicBezTo>
                    <a:pt x="0" y="686"/>
                    <a:pt x="84" y="786"/>
                    <a:pt x="175" y="786"/>
                  </a:cubicBezTo>
                  <a:cubicBezTo>
                    <a:pt x="217" y="786"/>
                    <a:pt x="261" y="765"/>
                    <a:pt x="294" y="712"/>
                  </a:cubicBezTo>
                  <a:cubicBezTo>
                    <a:pt x="442" y="489"/>
                    <a:pt x="738" y="349"/>
                    <a:pt x="1022" y="349"/>
                  </a:cubicBezTo>
                  <a:cubicBezTo>
                    <a:pt x="1059" y="349"/>
                    <a:pt x="1095" y="351"/>
                    <a:pt x="1131" y="356"/>
                  </a:cubicBezTo>
                  <a:cubicBezTo>
                    <a:pt x="1445" y="377"/>
                    <a:pt x="1591" y="586"/>
                    <a:pt x="1821" y="733"/>
                  </a:cubicBezTo>
                  <a:cubicBezTo>
                    <a:pt x="1843" y="760"/>
                    <a:pt x="1871" y="772"/>
                    <a:pt x="1899" y="772"/>
                  </a:cubicBezTo>
                  <a:cubicBezTo>
                    <a:pt x="1978" y="772"/>
                    <a:pt x="2062" y="679"/>
                    <a:pt x="2031" y="586"/>
                  </a:cubicBezTo>
                  <a:cubicBezTo>
                    <a:pt x="1968" y="189"/>
                    <a:pt x="1445" y="0"/>
                    <a:pt x="10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089" name="Google Shape;3089;p69"/>
          <p:cNvSpPr/>
          <p:nvPr/>
        </p:nvSpPr>
        <p:spPr>
          <a:xfrm rot="1511336">
            <a:off x="10302670" y="4951070"/>
            <a:ext cx="601927" cy="988956"/>
          </a:xfrm>
          <a:custGeom>
            <a:avLst/>
            <a:gdLst/>
            <a:ahLst/>
            <a:cxnLst/>
            <a:rect l="l" t="t" r="r" b="b"/>
            <a:pathLst>
              <a:path w="18058" h="29669" extrusionOk="0">
                <a:moveTo>
                  <a:pt x="9077" y="728"/>
                </a:moveTo>
                <a:cubicBezTo>
                  <a:pt x="9276" y="728"/>
                  <a:pt x="9508" y="828"/>
                  <a:pt x="9772" y="1029"/>
                </a:cubicBezTo>
                <a:cubicBezTo>
                  <a:pt x="10672" y="1385"/>
                  <a:pt x="10630" y="1699"/>
                  <a:pt x="10609" y="2599"/>
                </a:cubicBezTo>
                <a:cubicBezTo>
                  <a:pt x="10609" y="2788"/>
                  <a:pt x="10762" y="2902"/>
                  <a:pt x="10915" y="2902"/>
                </a:cubicBezTo>
                <a:cubicBezTo>
                  <a:pt x="11015" y="2902"/>
                  <a:pt x="11116" y="2853"/>
                  <a:pt x="11174" y="2745"/>
                </a:cubicBezTo>
                <a:cubicBezTo>
                  <a:pt x="11592" y="2076"/>
                  <a:pt x="12094" y="1197"/>
                  <a:pt x="12952" y="967"/>
                </a:cubicBezTo>
                <a:lnTo>
                  <a:pt x="13747" y="946"/>
                </a:lnTo>
                <a:cubicBezTo>
                  <a:pt x="14647" y="1699"/>
                  <a:pt x="14689" y="2431"/>
                  <a:pt x="13810" y="3164"/>
                </a:cubicBezTo>
                <a:cubicBezTo>
                  <a:pt x="13036" y="4126"/>
                  <a:pt x="11969" y="4858"/>
                  <a:pt x="10881" y="5486"/>
                </a:cubicBezTo>
                <a:cubicBezTo>
                  <a:pt x="10755" y="5570"/>
                  <a:pt x="10734" y="5674"/>
                  <a:pt x="10734" y="5779"/>
                </a:cubicBezTo>
                <a:cubicBezTo>
                  <a:pt x="9835" y="5486"/>
                  <a:pt x="8935" y="5361"/>
                  <a:pt x="8014" y="5361"/>
                </a:cubicBezTo>
                <a:cubicBezTo>
                  <a:pt x="7993" y="5361"/>
                  <a:pt x="7931" y="5361"/>
                  <a:pt x="7910" y="5382"/>
                </a:cubicBezTo>
                <a:cubicBezTo>
                  <a:pt x="6884" y="4754"/>
                  <a:pt x="6068" y="3959"/>
                  <a:pt x="5503" y="2913"/>
                </a:cubicBezTo>
                <a:cubicBezTo>
                  <a:pt x="5336" y="2620"/>
                  <a:pt x="5211" y="2327"/>
                  <a:pt x="5106" y="2013"/>
                </a:cubicBezTo>
                <a:cubicBezTo>
                  <a:pt x="5418" y="1555"/>
                  <a:pt x="5709" y="1325"/>
                  <a:pt x="5980" y="1325"/>
                </a:cubicBezTo>
                <a:cubicBezTo>
                  <a:pt x="6254" y="1325"/>
                  <a:pt x="6507" y="1560"/>
                  <a:pt x="6738" y="2034"/>
                </a:cubicBezTo>
                <a:cubicBezTo>
                  <a:pt x="7010" y="2389"/>
                  <a:pt x="7219" y="2724"/>
                  <a:pt x="7596" y="3017"/>
                </a:cubicBezTo>
                <a:cubicBezTo>
                  <a:pt x="7652" y="3066"/>
                  <a:pt x="7734" y="3092"/>
                  <a:pt x="7815" y="3092"/>
                </a:cubicBezTo>
                <a:cubicBezTo>
                  <a:pt x="7944" y="3092"/>
                  <a:pt x="8072" y="3025"/>
                  <a:pt x="8098" y="2871"/>
                </a:cubicBezTo>
                <a:cubicBezTo>
                  <a:pt x="8140" y="2557"/>
                  <a:pt x="8203" y="2243"/>
                  <a:pt x="8265" y="1929"/>
                </a:cubicBezTo>
                <a:cubicBezTo>
                  <a:pt x="8405" y="1133"/>
                  <a:pt x="8676" y="728"/>
                  <a:pt x="9077" y="728"/>
                </a:cubicBezTo>
                <a:close/>
                <a:moveTo>
                  <a:pt x="7742" y="5926"/>
                </a:moveTo>
                <a:cubicBezTo>
                  <a:pt x="7805" y="5988"/>
                  <a:pt x="7889" y="6051"/>
                  <a:pt x="7993" y="6051"/>
                </a:cubicBezTo>
                <a:cubicBezTo>
                  <a:pt x="11697" y="6177"/>
                  <a:pt x="15170" y="8520"/>
                  <a:pt x="16321" y="12140"/>
                </a:cubicBezTo>
                <a:lnTo>
                  <a:pt x="16488" y="12684"/>
                </a:lnTo>
                <a:cubicBezTo>
                  <a:pt x="14961" y="10926"/>
                  <a:pt x="12387" y="9775"/>
                  <a:pt x="10232" y="9127"/>
                </a:cubicBezTo>
                <a:cubicBezTo>
                  <a:pt x="8994" y="8745"/>
                  <a:pt x="7532" y="8371"/>
                  <a:pt x="6128" y="8371"/>
                </a:cubicBezTo>
                <a:cubicBezTo>
                  <a:pt x="5302" y="8371"/>
                  <a:pt x="4495" y="8501"/>
                  <a:pt x="3767" y="8834"/>
                </a:cubicBezTo>
                <a:cubicBezTo>
                  <a:pt x="4646" y="7411"/>
                  <a:pt x="5943" y="6281"/>
                  <a:pt x="7742" y="5926"/>
                </a:cubicBezTo>
                <a:close/>
                <a:moveTo>
                  <a:pt x="5866" y="8875"/>
                </a:moveTo>
                <a:cubicBezTo>
                  <a:pt x="7513" y="8875"/>
                  <a:pt x="9271" y="9399"/>
                  <a:pt x="10713" y="9922"/>
                </a:cubicBezTo>
                <a:cubicBezTo>
                  <a:pt x="12848" y="10717"/>
                  <a:pt x="14417" y="12056"/>
                  <a:pt x="16321" y="13228"/>
                </a:cubicBezTo>
                <a:cubicBezTo>
                  <a:pt x="16373" y="13259"/>
                  <a:pt x="16420" y="13275"/>
                  <a:pt x="16462" y="13275"/>
                </a:cubicBezTo>
                <a:cubicBezTo>
                  <a:pt x="16504" y="13275"/>
                  <a:pt x="16541" y="13259"/>
                  <a:pt x="16572" y="13228"/>
                </a:cubicBezTo>
                <a:lnTo>
                  <a:pt x="16572" y="13228"/>
                </a:lnTo>
                <a:cubicBezTo>
                  <a:pt x="16781" y="14672"/>
                  <a:pt x="16488" y="16053"/>
                  <a:pt x="15840" y="17266"/>
                </a:cubicBezTo>
                <a:cubicBezTo>
                  <a:pt x="15840" y="17245"/>
                  <a:pt x="15798" y="17203"/>
                  <a:pt x="15798" y="17182"/>
                </a:cubicBezTo>
                <a:cubicBezTo>
                  <a:pt x="13957" y="14462"/>
                  <a:pt x="10609" y="12747"/>
                  <a:pt x="7387" y="12265"/>
                </a:cubicBezTo>
                <a:cubicBezTo>
                  <a:pt x="6721" y="12165"/>
                  <a:pt x="6027" y="12104"/>
                  <a:pt x="5333" y="12104"/>
                </a:cubicBezTo>
                <a:cubicBezTo>
                  <a:pt x="4435" y="12104"/>
                  <a:pt x="3538" y="12206"/>
                  <a:pt x="2700" y="12454"/>
                </a:cubicBezTo>
                <a:lnTo>
                  <a:pt x="2470" y="12537"/>
                </a:lnTo>
                <a:cubicBezTo>
                  <a:pt x="2658" y="11408"/>
                  <a:pt x="2972" y="10278"/>
                  <a:pt x="3495" y="9294"/>
                </a:cubicBezTo>
                <a:cubicBezTo>
                  <a:pt x="3509" y="9294"/>
                  <a:pt x="3532" y="9304"/>
                  <a:pt x="3565" y="9304"/>
                </a:cubicBezTo>
                <a:cubicBezTo>
                  <a:pt x="3581" y="9304"/>
                  <a:pt x="3599" y="9301"/>
                  <a:pt x="3620" y="9294"/>
                </a:cubicBezTo>
                <a:cubicBezTo>
                  <a:pt x="4312" y="8996"/>
                  <a:pt x="5076" y="8875"/>
                  <a:pt x="5866" y="8875"/>
                </a:cubicBezTo>
                <a:close/>
                <a:moveTo>
                  <a:pt x="5710" y="12741"/>
                </a:moveTo>
                <a:cubicBezTo>
                  <a:pt x="5777" y="12741"/>
                  <a:pt x="5828" y="12743"/>
                  <a:pt x="5859" y="12747"/>
                </a:cubicBezTo>
                <a:cubicBezTo>
                  <a:pt x="7094" y="12788"/>
                  <a:pt x="8307" y="13019"/>
                  <a:pt x="9458" y="13437"/>
                </a:cubicBezTo>
                <a:cubicBezTo>
                  <a:pt x="11864" y="14274"/>
                  <a:pt x="13664" y="15781"/>
                  <a:pt x="15359" y="17601"/>
                </a:cubicBezTo>
                <a:cubicBezTo>
                  <a:pt x="15414" y="17657"/>
                  <a:pt x="15479" y="17685"/>
                  <a:pt x="15548" y="17685"/>
                </a:cubicBezTo>
                <a:cubicBezTo>
                  <a:pt x="15582" y="17685"/>
                  <a:pt x="15617" y="17678"/>
                  <a:pt x="15651" y="17664"/>
                </a:cubicBezTo>
                <a:lnTo>
                  <a:pt x="15651" y="17664"/>
                </a:lnTo>
                <a:cubicBezTo>
                  <a:pt x="14584" y="19400"/>
                  <a:pt x="12701" y="20760"/>
                  <a:pt x="10525" y="21283"/>
                </a:cubicBezTo>
                <a:cubicBezTo>
                  <a:pt x="9959" y="21416"/>
                  <a:pt x="9408" y="21479"/>
                  <a:pt x="8876" y="21479"/>
                </a:cubicBezTo>
                <a:cubicBezTo>
                  <a:pt x="6384" y="21479"/>
                  <a:pt x="4330" y="20088"/>
                  <a:pt x="3244" y="17915"/>
                </a:cubicBezTo>
                <a:cubicBezTo>
                  <a:pt x="3307" y="17915"/>
                  <a:pt x="3327" y="17894"/>
                  <a:pt x="3327" y="17831"/>
                </a:cubicBezTo>
                <a:cubicBezTo>
                  <a:pt x="3419" y="17432"/>
                  <a:pt x="4702" y="17348"/>
                  <a:pt x="5562" y="17348"/>
                </a:cubicBezTo>
                <a:cubicBezTo>
                  <a:pt x="5876" y="17348"/>
                  <a:pt x="6134" y="17360"/>
                  <a:pt x="6257" y="17371"/>
                </a:cubicBezTo>
                <a:cubicBezTo>
                  <a:pt x="7177" y="17371"/>
                  <a:pt x="8056" y="17475"/>
                  <a:pt x="8956" y="17685"/>
                </a:cubicBezTo>
                <a:cubicBezTo>
                  <a:pt x="10651" y="18082"/>
                  <a:pt x="12011" y="18919"/>
                  <a:pt x="13538" y="19693"/>
                </a:cubicBezTo>
                <a:cubicBezTo>
                  <a:pt x="13575" y="19713"/>
                  <a:pt x="13612" y="19722"/>
                  <a:pt x="13648" y="19722"/>
                </a:cubicBezTo>
                <a:cubicBezTo>
                  <a:pt x="13837" y="19722"/>
                  <a:pt x="13986" y="19478"/>
                  <a:pt x="13810" y="19338"/>
                </a:cubicBezTo>
                <a:cubicBezTo>
                  <a:pt x="12220" y="17873"/>
                  <a:pt x="9751" y="17162"/>
                  <a:pt x="7638" y="16952"/>
                </a:cubicBezTo>
                <a:cubicBezTo>
                  <a:pt x="7339" y="16921"/>
                  <a:pt x="6684" y="16866"/>
                  <a:pt x="5960" y="16866"/>
                </a:cubicBezTo>
                <a:cubicBezTo>
                  <a:pt x="4755" y="16866"/>
                  <a:pt x="3359" y="17018"/>
                  <a:pt x="3097" y="17685"/>
                </a:cubicBezTo>
                <a:cubicBezTo>
                  <a:pt x="2825" y="17078"/>
                  <a:pt x="2616" y="16429"/>
                  <a:pt x="2511" y="15718"/>
                </a:cubicBezTo>
                <a:cubicBezTo>
                  <a:pt x="2386" y="14902"/>
                  <a:pt x="2365" y="14065"/>
                  <a:pt x="2407" y="13207"/>
                </a:cubicBezTo>
                <a:cubicBezTo>
                  <a:pt x="2843" y="12922"/>
                  <a:pt x="5053" y="12741"/>
                  <a:pt x="5710" y="12741"/>
                </a:cubicBezTo>
                <a:close/>
                <a:moveTo>
                  <a:pt x="11571" y="21681"/>
                </a:moveTo>
                <a:cubicBezTo>
                  <a:pt x="12304" y="22518"/>
                  <a:pt x="13162" y="23250"/>
                  <a:pt x="13810" y="24192"/>
                </a:cubicBezTo>
                <a:cubicBezTo>
                  <a:pt x="14124" y="24631"/>
                  <a:pt x="14438" y="25154"/>
                  <a:pt x="14522" y="25677"/>
                </a:cubicBezTo>
                <a:cubicBezTo>
                  <a:pt x="14684" y="26875"/>
                  <a:pt x="13864" y="27612"/>
                  <a:pt x="13016" y="27612"/>
                </a:cubicBezTo>
                <a:cubicBezTo>
                  <a:pt x="12441" y="27612"/>
                  <a:pt x="11854" y="27274"/>
                  <a:pt x="11550" y="26514"/>
                </a:cubicBezTo>
                <a:lnTo>
                  <a:pt x="11550" y="26431"/>
                </a:lnTo>
                <a:cubicBezTo>
                  <a:pt x="11521" y="26332"/>
                  <a:pt x="11435" y="26289"/>
                  <a:pt x="11351" y="26289"/>
                </a:cubicBezTo>
                <a:cubicBezTo>
                  <a:pt x="11256" y="26289"/>
                  <a:pt x="11164" y="26342"/>
                  <a:pt x="11153" y="26431"/>
                </a:cubicBezTo>
                <a:cubicBezTo>
                  <a:pt x="10965" y="27330"/>
                  <a:pt x="11153" y="28586"/>
                  <a:pt x="10086" y="28983"/>
                </a:cubicBezTo>
                <a:cubicBezTo>
                  <a:pt x="9929" y="29041"/>
                  <a:pt x="9785" y="29067"/>
                  <a:pt x="9652" y="29067"/>
                </a:cubicBezTo>
                <a:cubicBezTo>
                  <a:pt x="8920" y="29067"/>
                  <a:pt x="8550" y="28263"/>
                  <a:pt x="8391" y="27519"/>
                </a:cubicBezTo>
                <a:cubicBezTo>
                  <a:pt x="8517" y="27226"/>
                  <a:pt x="8558" y="26933"/>
                  <a:pt x="8558" y="26640"/>
                </a:cubicBezTo>
                <a:cubicBezTo>
                  <a:pt x="8558" y="26509"/>
                  <a:pt x="8468" y="26444"/>
                  <a:pt x="8365" y="26444"/>
                </a:cubicBezTo>
                <a:cubicBezTo>
                  <a:pt x="8303" y="26444"/>
                  <a:pt x="8237" y="26467"/>
                  <a:pt x="8182" y="26514"/>
                </a:cubicBezTo>
                <a:cubicBezTo>
                  <a:pt x="8171" y="26511"/>
                  <a:pt x="8160" y="26509"/>
                  <a:pt x="8147" y="26509"/>
                </a:cubicBezTo>
                <a:cubicBezTo>
                  <a:pt x="8086" y="26509"/>
                  <a:pt x="8007" y="26553"/>
                  <a:pt x="7972" y="26640"/>
                </a:cubicBezTo>
                <a:cubicBezTo>
                  <a:pt x="7972" y="26807"/>
                  <a:pt x="7952" y="26954"/>
                  <a:pt x="7972" y="27121"/>
                </a:cubicBezTo>
                <a:cubicBezTo>
                  <a:pt x="7742" y="27853"/>
                  <a:pt x="7428" y="28418"/>
                  <a:pt x="6612" y="28732"/>
                </a:cubicBezTo>
                <a:cubicBezTo>
                  <a:pt x="6406" y="28891"/>
                  <a:pt x="6215" y="28971"/>
                  <a:pt x="6040" y="28971"/>
                </a:cubicBezTo>
                <a:cubicBezTo>
                  <a:pt x="5753" y="28971"/>
                  <a:pt x="5510" y="28756"/>
                  <a:pt x="5315" y="28314"/>
                </a:cubicBezTo>
                <a:cubicBezTo>
                  <a:pt x="4792" y="28105"/>
                  <a:pt x="4520" y="27770"/>
                  <a:pt x="4520" y="27268"/>
                </a:cubicBezTo>
                <a:cubicBezTo>
                  <a:pt x="4415" y="26786"/>
                  <a:pt x="4478" y="26221"/>
                  <a:pt x="4604" y="25740"/>
                </a:cubicBezTo>
                <a:cubicBezTo>
                  <a:pt x="5022" y="24192"/>
                  <a:pt x="6236" y="23083"/>
                  <a:pt x="7345" y="22016"/>
                </a:cubicBezTo>
                <a:cubicBezTo>
                  <a:pt x="7821" y="22108"/>
                  <a:pt x="8304" y="22152"/>
                  <a:pt x="8787" y="22152"/>
                </a:cubicBezTo>
                <a:cubicBezTo>
                  <a:pt x="9729" y="22152"/>
                  <a:pt x="10673" y="21985"/>
                  <a:pt x="11571" y="21681"/>
                </a:cubicBezTo>
                <a:close/>
                <a:moveTo>
                  <a:pt x="9523" y="0"/>
                </a:moveTo>
                <a:cubicBezTo>
                  <a:pt x="8335" y="0"/>
                  <a:pt x="7818" y="1170"/>
                  <a:pt x="7596" y="2222"/>
                </a:cubicBezTo>
                <a:cubicBezTo>
                  <a:pt x="7031" y="1573"/>
                  <a:pt x="6592" y="736"/>
                  <a:pt x="5713" y="653"/>
                </a:cubicBezTo>
                <a:cubicBezTo>
                  <a:pt x="5662" y="649"/>
                  <a:pt x="5612" y="647"/>
                  <a:pt x="5561" y="647"/>
                </a:cubicBezTo>
                <a:cubicBezTo>
                  <a:pt x="5092" y="647"/>
                  <a:pt x="4648" y="829"/>
                  <a:pt x="4478" y="1301"/>
                </a:cubicBezTo>
                <a:cubicBezTo>
                  <a:pt x="4206" y="2076"/>
                  <a:pt x="4939" y="3185"/>
                  <a:pt x="5336" y="3770"/>
                </a:cubicBezTo>
                <a:cubicBezTo>
                  <a:pt x="5880" y="4545"/>
                  <a:pt x="6571" y="5172"/>
                  <a:pt x="7387" y="5674"/>
                </a:cubicBezTo>
                <a:cubicBezTo>
                  <a:pt x="921" y="6428"/>
                  <a:pt x="1" y="17413"/>
                  <a:pt x="4708" y="20949"/>
                </a:cubicBezTo>
                <a:cubicBezTo>
                  <a:pt x="5357" y="21451"/>
                  <a:pt x="6089" y="21765"/>
                  <a:pt x="6822" y="21974"/>
                </a:cubicBezTo>
                <a:cubicBezTo>
                  <a:pt x="5001" y="23585"/>
                  <a:pt x="2700" y="26305"/>
                  <a:pt x="4415" y="28753"/>
                </a:cubicBezTo>
                <a:cubicBezTo>
                  <a:pt x="4879" y="29403"/>
                  <a:pt x="5418" y="29669"/>
                  <a:pt x="5949" y="29669"/>
                </a:cubicBezTo>
                <a:cubicBezTo>
                  <a:pt x="6786" y="29669"/>
                  <a:pt x="7604" y="29012"/>
                  <a:pt x="8077" y="28167"/>
                </a:cubicBezTo>
                <a:cubicBezTo>
                  <a:pt x="8315" y="28939"/>
                  <a:pt x="8796" y="29618"/>
                  <a:pt x="9680" y="29618"/>
                </a:cubicBezTo>
                <a:cubicBezTo>
                  <a:pt x="9730" y="29618"/>
                  <a:pt x="9782" y="29616"/>
                  <a:pt x="9835" y="29611"/>
                </a:cubicBezTo>
                <a:cubicBezTo>
                  <a:pt x="10965" y="29527"/>
                  <a:pt x="11488" y="28377"/>
                  <a:pt x="11571" y="27330"/>
                </a:cubicBezTo>
                <a:cubicBezTo>
                  <a:pt x="11964" y="27858"/>
                  <a:pt x="12581" y="28143"/>
                  <a:pt x="13193" y="28143"/>
                </a:cubicBezTo>
                <a:cubicBezTo>
                  <a:pt x="13916" y="28143"/>
                  <a:pt x="14632" y="27743"/>
                  <a:pt x="14961" y="26870"/>
                </a:cubicBezTo>
                <a:cubicBezTo>
                  <a:pt x="15672" y="25008"/>
                  <a:pt x="13601" y="22644"/>
                  <a:pt x="12094" y="21493"/>
                </a:cubicBezTo>
                <a:cubicBezTo>
                  <a:pt x="12869" y="21179"/>
                  <a:pt x="13601" y="20760"/>
                  <a:pt x="14229" y="20237"/>
                </a:cubicBezTo>
                <a:cubicBezTo>
                  <a:pt x="17011" y="18040"/>
                  <a:pt x="18058" y="14651"/>
                  <a:pt x="16739" y="11345"/>
                </a:cubicBezTo>
                <a:cubicBezTo>
                  <a:pt x="15777" y="8897"/>
                  <a:pt x="13706" y="6951"/>
                  <a:pt x="11257" y="6009"/>
                </a:cubicBezTo>
                <a:cubicBezTo>
                  <a:pt x="12659" y="5214"/>
                  <a:pt x="16195" y="2829"/>
                  <a:pt x="14794" y="946"/>
                </a:cubicBezTo>
                <a:cubicBezTo>
                  <a:pt x="14412" y="445"/>
                  <a:pt x="13981" y="246"/>
                  <a:pt x="13541" y="246"/>
                </a:cubicBezTo>
                <a:cubicBezTo>
                  <a:pt x="12676" y="246"/>
                  <a:pt x="11777" y="1013"/>
                  <a:pt x="11153" y="1762"/>
                </a:cubicBezTo>
                <a:cubicBezTo>
                  <a:pt x="11027" y="883"/>
                  <a:pt x="10651" y="46"/>
                  <a:pt x="9646" y="4"/>
                </a:cubicBezTo>
                <a:cubicBezTo>
                  <a:pt x="9604" y="1"/>
                  <a:pt x="9563" y="0"/>
                  <a:pt x="952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3090" name="Google Shape;3090;p69"/>
          <p:cNvGrpSpPr/>
          <p:nvPr/>
        </p:nvGrpSpPr>
        <p:grpSpPr>
          <a:xfrm>
            <a:off x="6959768" y="5384268"/>
            <a:ext cx="2500433" cy="332033"/>
            <a:chOff x="4191050" y="3651275"/>
            <a:chExt cx="1875325" cy="249025"/>
          </a:xfrm>
        </p:grpSpPr>
        <p:sp>
          <p:nvSpPr>
            <p:cNvPr id="3091" name="Google Shape;3091;p69"/>
            <p:cNvSpPr/>
            <p:nvPr/>
          </p:nvSpPr>
          <p:spPr>
            <a:xfrm>
              <a:off x="4191050" y="3706725"/>
              <a:ext cx="142325" cy="188325"/>
            </a:xfrm>
            <a:custGeom>
              <a:avLst/>
              <a:gdLst/>
              <a:ahLst/>
              <a:cxnLst/>
              <a:rect l="l" t="t" r="r" b="b"/>
              <a:pathLst>
                <a:path w="5693" h="7533" extrusionOk="0">
                  <a:moveTo>
                    <a:pt x="629" y="0"/>
                  </a:moveTo>
                  <a:cubicBezTo>
                    <a:pt x="377" y="0"/>
                    <a:pt x="210" y="293"/>
                    <a:pt x="147" y="503"/>
                  </a:cubicBezTo>
                  <a:cubicBezTo>
                    <a:pt x="64" y="733"/>
                    <a:pt x="1" y="984"/>
                    <a:pt x="1" y="1235"/>
                  </a:cubicBezTo>
                  <a:cubicBezTo>
                    <a:pt x="1" y="1570"/>
                    <a:pt x="64" y="1946"/>
                    <a:pt x="273" y="2239"/>
                  </a:cubicBezTo>
                  <a:cubicBezTo>
                    <a:pt x="796" y="3013"/>
                    <a:pt x="1319" y="3830"/>
                    <a:pt x="1863" y="4604"/>
                  </a:cubicBezTo>
                  <a:cubicBezTo>
                    <a:pt x="1675" y="4792"/>
                    <a:pt x="1528" y="5001"/>
                    <a:pt x="1340" y="5190"/>
                  </a:cubicBezTo>
                  <a:cubicBezTo>
                    <a:pt x="942" y="5566"/>
                    <a:pt x="566" y="6006"/>
                    <a:pt x="252" y="6445"/>
                  </a:cubicBezTo>
                  <a:cubicBezTo>
                    <a:pt x="189" y="6529"/>
                    <a:pt x="147" y="6633"/>
                    <a:pt x="147" y="6738"/>
                  </a:cubicBezTo>
                  <a:cubicBezTo>
                    <a:pt x="105" y="6905"/>
                    <a:pt x="105" y="7094"/>
                    <a:pt x="189" y="7282"/>
                  </a:cubicBezTo>
                  <a:cubicBezTo>
                    <a:pt x="210" y="7366"/>
                    <a:pt x="273" y="7428"/>
                    <a:pt x="357" y="7491"/>
                  </a:cubicBezTo>
                  <a:cubicBezTo>
                    <a:pt x="387" y="7516"/>
                    <a:pt x="418" y="7526"/>
                    <a:pt x="447" y="7526"/>
                  </a:cubicBezTo>
                  <a:cubicBezTo>
                    <a:pt x="517" y="7526"/>
                    <a:pt x="578" y="7467"/>
                    <a:pt x="608" y="7407"/>
                  </a:cubicBezTo>
                  <a:cubicBezTo>
                    <a:pt x="922" y="7052"/>
                    <a:pt x="1235" y="6675"/>
                    <a:pt x="1570" y="6319"/>
                  </a:cubicBezTo>
                  <a:cubicBezTo>
                    <a:pt x="1863" y="6006"/>
                    <a:pt x="2156" y="5713"/>
                    <a:pt x="2449" y="5399"/>
                  </a:cubicBezTo>
                  <a:cubicBezTo>
                    <a:pt x="2888" y="6047"/>
                    <a:pt x="3307" y="6675"/>
                    <a:pt x="3767" y="7303"/>
                  </a:cubicBezTo>
                  <a:cubicBezTo>
                    <a:pt x="3851" y="7428"/>
                    <a:pt x="3955" y="7512"/>
                    <a:pt x="4123" y="7533"/>
                  </a:cubicBezTo>
                  <a:cubicBezTo>
                    <a:pt x="4374" y="7533"/>
                    <a:pt x="4499" y="7240"/>
                    <a:pt x="4583" y="7073"/>
                  </a:cubicBezTo>
                  <a:cubicBezTo>
                    <a:pt x="4667" y="6843"/>
                    <a:pt x="4688" y="6612"/>
                    <a:pt x="4688" y="6382"/>
                  </a:cubicBezTo>
                  <a:cubicBezTo>
                    <a:pt x="4688" y="6068"/>
                    <a:pt x="4646" y="5713"/>
                    <a:pt x="4458" y="5441"/>
                  </a:cubicBezTo>
                  <a:cubicBezTo>
                    <a:pt x="4165" y="5022"/>
                    <a:pt x="3914" y="4604"/>
                    <a:pt x="3621" y="4185"/>
                  </a:cubicBezTo>
                  <a:cubicBezTo>
                    <a:pt x="3914" y="3871"/>
                    <a:pt x="4186" y="3599"/>
                    <a:pt x="4499" y="3286"/>
                  </a:cubicBezTo>
                  <a:cubicBezTo>
                    <a:pt x="4813" y="2951"/>
                    <a:pt x="5127" y="2616"/>
                    <a:pt x="5441" y="2302"/>
                  </a:cubicBezTo>
                  <a:cubicBezTo>
                    <a:pt x="5525" y="2260"/>
                    <a:pt x="5587" y="2177"/>
                    <a:pt x="5608" y="2072"/>
                  </a:cubicBezTo>
                  <a:cubicBezTo>
                    <a:pt x="5692" y="1884"/>
                    <a:pt x="5692" y="1653"/>
                    <a:pt x="5650" y="1465"/>
                  </a:cubicBezTo>
                  <a:cubicBezTo>
                    <a:pt x="5629" y="1340"/>
                    <a:pt x="5608" y="1235"/>
                    <a:pt x="5525" y="1130"/>
                  </a:cubicBezTo>
                  <a:cubicBezTo>
                    <a:pt x="5483" y="1089"/>
                    <a:pt x="5399" y="1005"/>
                    <a:pt x="5315" y="1005"/>
                  </a:cubicBezTo>
                  <a:cubicBezTo>
                    <a:pt x="5295" y="1005"/>
                    <a:pt x="5274" y="1005"/>
                    <a:pt x="5232" y="1047"/>
                  </a:cubicBezTo>
                  <a:cubicBezTo>
                    <a:pt x="4667" y="1653"/>
                    <a:pt x="4081" y="2260"/>
                    <a:pt x="3495" y="2867"/>
                  </a:cubicBezTo>
                  <a:cubicBezTo>
                    <a:pt x="3328" y="3013"/>
                    <a:pt x="3181" y="3181"/>
                    <a:pt x="3035" y="3327"/>
                  </a:cubicBezTo>
                  <a:cubicBezTo>
                    <a:pt x="2365" y="2302"/>
                    <a:pt x="1675" y="1256"/>
                    <a:pt x="1005" y="252"/>
                  </a:cubicBezTo>
                  <a:cubicBezTo>
                    <a:pt x="922" y="105"/>
                    <a:pt x="796" y="42"/>
                    <a:pt x="62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2" name="Google Shape;3092;p69"/>
            <p:cNvSpPr/>
            <p:nvPr/>
          </p:nvSpPr>
          <p:spPr>
            <a:xfrm>
              <a:off x="4423300" y="3779950"/>
              <a:ext cx="207700" cy="63850"/>
            </a:xfrm>
            <a:custGeom>
              <a:avLst/>
              <a:gdLst/>
              <a:ahLst/>
              <a:cxnLst/>
              <a:rect l="l" t="t" r="r" b="b"/>
              <a:pathLst>
                <a:path w="8308" h="2554" extrusionOk="0">
                  <a:moveTo>
                    <a:pt x="629" y="1"/>
                  </a:moveTo>
                  <a:cubicBezTo>
                    <a:pt x="461" y="43"/>
                    <a:pt x="336" y="105"/>
                    <a:pt x="252" y="252"/>
                  </a:cubicBezTo>
                  <a:cubicBezTo>
                    <a:pt x="43" y="524"/>
                    <a:pt x="1" y="942"/>
                    <a:pt x="1" y="1256"/>
                  </a:cubicBezTo>
                  <a:cubicBezTo>
                    <a:pt x="1" y="1528"/>
                    <a:pt x="22" y="1758"/>
                    <a:pt x="126" y="2030"/>
                  </a:cubicBezTo>
                  <a:cubicBezTo>
                    <a:pt x="210" y="2219"/>
                    <a:pt x="357" y="2553"/>
                    <a:pt x="650" y="2553"/>
                  </a:cubicBezTo>
                  <a:lnTo>
                    <a:pt x="4520" y="2553"/>
                  </a:lnTo>
                  <a:cubicBezTo>
                    <a:pt x="5629" y="2553"/>
                    <a:pt x="6717" y="2553"/>
                    <a:pt x="7785" y="2491"/>
                  </a:cubicBezTo>
                  <a:cubicBezTo>
                    <a:pt x="7801" y="2493"/>
                    <a:pt x="7817" y="2495"/>
                    <a:pt x="7832" y="2495"/>
                  </a:cubicBezTo>
                  <a:cubicBezTo>
                    <a:pt x="7936" y="2495"/>
                    <a:pt x="8023" y="2435"/>
                    <a:pt x="8077" y="2344"/>
                  </a:cubicBezTo>
                  <a:cubicBezTo>
                    <a:pt x="8266" y="2093"/>
                    <a:pt x="8308" y="1737"/>
                    <a:pt x="8308" y="1445"/>
                  </a:cubicBezTo>
                  <a:cubicBezTo>
                    <a:pt x="8308" y="1235"/>
                    <a:pt x="8287" y="1005"/>
                    <a:pt x="8203" y="796"/>
                  </a:cubicBezTo>
                  <a:cubicBezTo>
                    <a:pt x="8161" y="712"/>
                    <a:pt x="8140" y="629"/>
                    <a:pt x="8077" y="566"/>
                  </a:cubicBezTo>
                  <a:cubicBezTo>
                    <a:pt x="8015" y="419"/>
                    <a:pt x="7889" y="377"/>
                    <a:pt x="7764" y="357"/>
                  </a:cubicBezTo>
                  <a:cubicBezTo>
                    <a:pt x="7261" y="252"/>
                    <a:pt x="6738" y="189"/>
                    <a:pt x="6215" y="168"/>
                  </a:cubicBezTo>
                  <a:cubicBezTo>
                    <a:pt x="5650" y="105"/>
                    <a:pt x="5106" y="84"/>
                    <a:pt x="4520" y="64"/>
                  </a:cubicBezTo>
                  <a:cubicBezTo>
                    <a:pt x="3642" y="43"/>
                    <a:pt x="2742" y="1"/>
                    <a:pt x="1884"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3" name="Google Shape;3093;p69"/>
            <p:cNvSpPr/>
            <p:nvPr/>
          </p:nvSpPr>
          <p:spPr>
            <a:xfrm>
              <a:off x="4777475" y="3688950"/>
              <a:ext cx="154325" cy="211350"/>
            </a:xfrm>
            <a:custGeom>
              <a:avLst/>
              <a:gdLst/>
              <a:ahLst/>
              <a:cxnLst/>
              <a:rect l="l" t="t" r="r" b="b"/>
              <a:pathLst>
                <a:path w="6173" h="8454" extrusionOk="0">
                  <a:moveTo>
                    <a:pt x="1005" y="0"/>
                  </a:moveTo>
                  <a:cubicBezTo>
                    <a:pt x="691" y="0"/>
                    <a:pt x="502" y="356"/>
                    <a:pt x="419" y="607"/>
                  </a:cubicBezTo>
                  <a:cubicBezTo>
                    <a:pt x="314" y="900"/>
                    <a:pt x="293" y="1151"/>
                    <a:pt x="293" y="1444"/>
                  </a:cubicBezTo>
                  <a:cubicBezTo>
                    <a:pt x="293" y="1841"/>
                    <a:pt x="377" y="2260"/>
                    <a:pt x="586" y="2595"/>
                  </a:cubicBezTo>
                  <a:cubicBezTo>
                    <a:pt x="900" y="3118"/>
                    <a:pt x="1235" y="3620"/>
                    <a:pt x="1549" y="4143"/>
                  </a:cubicBezTo>
                  <a:cubicBezTo>
                    <a:pt x="1088" y="4457"/>
                    <a:pt x="607" y="4771"/>
                    <a:pt x="251" y="5231"/>
                  </a:cubicBezTo>
                  <a:cubicBezTo>
                    <a:pt x="147" y="5398"/>
                    <a:pt x="84" y="5566"/>
                    <a:pt x="63" y="5733"/>
                  </a:cubicBezTo>
                  <a:cubicBezTo>
                    <a:pt x="0" y="6026"/>
                    <a:pt x="21" y="6361"/>
                    <a:pt x="126" y="6654"/>
                  </a:cubicBezTo>
                  <a:cubicBezTo>
                    <a:pt x="189" y="6800"/>
                    <a:pt x="272" y="6905"/>
                    <a:pt x="377" y="7010"/>
                  </a:cubicBezTo>
                  <a:cubicBezTo>
                    <a:pt x="419" y="7051"/>
                    <a:pt x="481" y="7051"/>
                    <a:pt x="523" y="7072"/>
                  </a:cubicBezTo>
                  <a:cubicBezTo>
                    <a:pt x="649" y="7051"/>
                    <a:pt x="753" y="6989"/>
                    <a:pt x="816" y="6884"/>
                  </a:cubicBezTo>
                  <a:cubicBezTo>
                    <a:pt x="1046" y="6675"/>
                    <a:pt x="1318" y="6528"/>
                    <a:pt x="1569" y="6340"/>
                  </a:cubicBezTo>
                  <a:lnTo>
                    <a:pt x="2051" y="6026"/>
                  </a:lnTo>
                  <a:cubicBezTo>
                    <a:pt x="2197" y="5921"/>
                    <a:pt x="2365" y="5817"/>
                    <a:pt x="2511" y="5733"/>
                  </a:cubicBezTo>
                  <a:cubicBezTo>
                    <a:pt x="2532" y="5754"/>
                    <a:pt x="2532" y="5796"/>
                    <a:pt x="2574" y="5817"/>
                  </a:cubicBezTo>
                  <a:cubicBezTo>
                    <a:pt x="3097" y="6633"/>
                    <a:pt x="3662" y="7428"/>
                    <a:pt x="4290" y="8202"/>
                  </a:cubicBezTo>
                  <a:cubicBezTo>
                    <a:pt x="4373" y="8349"/>
                    <a:pt x="4499" y="8432"/>
                    <a:pt x="4687" y="8453"/>
                  </a:cubicBezTo>
                  <a:cubicBezTo>
                    <a:pt x="4980" y="8453"/>
                    <a:pt x="5127" y="8139"/>
                    <a:pt x="5210" y="7909"/>
                  </a:cubicBezTo>
                  <a:cubicBezTo>
                    <a:pt x="5294" y="7637"/>
                    <a:pt x="5336" y="7386"/>
                    <a:pt x="5336" y="7114"/>
                  </a:cubicBezTo>
                  <a:cubicBezTo>
                    <a:pt x="5336" y="6779"/>
                    <a:pt x="5294" y="6340"/>
                    <a:pt x="5085" y="6047"/>
                  </a:cubicBezTo>
                  <a:cubicBezTo>
                    <a:pt x="4771" y="5608"/>
                    <a:pt x="4457" y="5168"/>
                    <a:pt x="4164" y="4708"/>
                  </a:cubicBezTo>
                  <a:cubicBezTo>
                    <a:pt x="4687" y="4394"/>
                    <a:pt x="5210" y="4122"/>
                    <a:pt x="5733" y="3829"/>
                  </a:cubicBezTo>
                  <a:cubicBezTo>
                    <a:pt x="5922" y="3704"/>
                    <a:pt x="6005" y="3578"/>
                    <a:pt x="6047" y="3411"/>
                  </a:cubicBezTo>
                  <a:cubicBezTo>
                    <a:pt x="6152" y="3118"/>
                    <a:pt x="6173" y="2783"/>
                    <a:pt x="6131" y="2469"/>
                  </a:cubicBezTo>
                  <a:cubicBezTo>
                    <a:pt x="6068" y="2239"/>
                    <a:pt x="5943" y="1758"/>
                    <a:pt x="5629" y="1758"/>
                  </a:cubicBezTo>
                  <a:cubicBezTo>
                    <a:pt x="5566" y="1758"/>
                    <a:pt x="5524" y="1779"/>
                    <a:pt x="5440" y="1820"/>
                  </a:cubicBezTo>
                  <a:cubicBezTo>
                    <a:pt x="4687" y="2239"/>
                    <a:pt x="3934" y="2678"/>
                    <a:pt x="3202" y="3118"/>
                  </a:cubicBezTo>
                  <a:cubicBezTo>
                    <a:pt x="2595" y="2176"/>
                    <a:pt x="1988" y="1235"/>
                    <a:pt x="1423" y="293"/>
                  </a:cubicBezTo>
                  <a:cubicBezTo>
                    <a:pt x="1318" y="147"/>
                    <a:pt x="1193" y="42"/>
                    <a:pt x="100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4" name="Google Shape;3094;p69"/>
            <p:cNvSpPr/>
            <p:nvPr/>
          </p:nvSpPr>
          <p:spPr>
            <a:xfrm>
              <a:off x="5090275" y="3761125"/>
              <a:ext cx="220775" cy="84250"/>
            </a:xfrm>
            <a:custGeom>
              <a:avLst/>
              <a:gdLst/>
              <a:ahLst/>
              <a:cxnLst/>
              <a:rect l="l" t="t" r="r" b="b"/>
              <a:pathLst>
                <a:path w="8831" h="3370" extrusionOk="0">
                  <a:moveTo>
                    <a:pt x="8307" y="1"/>
                  </a:moveTo>
                  <a:cubicBezTo>
                    <a:pt x="7742" y="21"/>
                    <a:pt x="7135" y="126"/>
                    <a:pt x="6571" y="231"/>
                  </a:cubicBezTo>
                  <a:cubicBezTo>
                    <a:pt x="6068" y="314"/>
                    <a:pt x="5587" y="419"/>
                    <a:pt x="5106" y="503"/>
                  </a:cubicBezTo>
                  <a:cubicBezTo>
                    <a:pt x="3913" y="712"/>
                    <a:pt x="2762" y="942"/>
                    <a:pt x="1591" y="1151"/>
                  </a:cubicBezTo>
                  <a:cubicBezTo>
                    <a:pt x="1235" y="1235"/>
                    <a:pt x="858" y="1277"/>
                    <a:pt x="503" y="1361"/>
                  </a:cubicBezTo>
                  <a:cubicBezTo>
                    <a:pt x="356" y="1382"/>
                    <a:pt x="252" y="1444"/>
                    <a:pt x="210" y="1549"/>
                  </a:cubicBezTo>
                  <a:cubicBezTo>
                    <a:pt x="42" y="1758"/>
                    <a:pt x="1" y="2072"/>
                    <a:pt x="1" y="2323"/>
                  </a:cubicBezTo>
                  <a:cubicBezTo>
                    <a:pt x="1" y="2532"/>
                    <a:pt x="21" y="2721"/>
                    <a:pt x="105" y="2909"/>
                  </a:cubicBezTo>
                  <a:cubicBezTo>
                    <a:pt x="126" y="2993"/>
                    <a:pt x="189" y="3034"/>
                    <a:pt x="210" y="3118"/>
                  </a:cubicBezTo>
                  <a:cubicBezTo>
                    <a:pt x="252" y="3306"/>
                    <a:pt x="356" y="3348"/>
                    <a:pt x="503" y="3369"/>
                  </a:cubicBezTo>
                  <a:cubicBezTo>
                    <a:pt x="1821" y="3118"/>
                    <a:pt x="3139" y="2888"/>
                    <a:pt x="4478" y="2637"/>
                  </a:cubicBezTo>
                  <a:cubicBezTo>
                    <a:pt x="5566" y="2470"/>
                    <a:pt x="6675" y="2281"/>
                    <a:pt x="7763" y="2114"/>
                  </a:cubicBezTo>
                  <a:cubicBezTo>
                    <a:pt x="7952" y="2093"/>
                    <a:pt x="8140" y="2072"/>
                    <a:pt x="8307" y="2072"/>
                  </a:cubicBezTo>
                  <a:cubicBezTo>
                    <a:pt x="8454" y="2051"/>
                    <a:pt x="8558" y="1988"/>
                    <a:pt x="8621" y="1863"/>
                  </a:cubicBezTo>
                  <a:cubicBezTo>
                    <a:pt x="8788" y="1633"/>
                    <a:pt x="8830" y="1319"/>
                    <a:pt x="8830" y="1026"/>
                  </a:cubicBezTo>
                  <a:cubicBezTo>
                    <a:pt x="8830" y="817"/>
                    <a:pt x="8809" y="607"/>
                    <a:pt x="8726" y="419"/>
                  </a:cubicBezTo>
                  <a:cubicBezTo>
                    <a:pt x="8684" y="273"/>
                    <a:pt x="8558" y="1"/>
                    <a:pt x="834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5" name="Google Shape;3095;p69"/>
            <p:cNvSpPr/>
            <p:nvPr/>
          </p:nvSpPr>
          <p:spPr>
            <a:xfrm>
              <a:off x="5433950" y="3695750"/>
              <a:ext cx="187275" cy="156425"/>
            </a:xfrm>
            <a:custGeom>
              <a:avLst/>
              <a:gdLst/>
              <a:ahLst/>
              <a:cxnLst/>
              <a:rect l="l" t="t" r="r" b="b"/>
              <a:pathLst>
                <a:path w="7491" h="6257" extrusionOk="0">
                  <a:moveTo>
                    <a:pt x="503" y="0"/>
                  </a:moveTo>
                  <a:cubicBezTo>
                    <a:pt x="293" y="0"/>
                    <a:pt x="168" y="230"/>
                    <a:pt x="105" y="398"/>
                  </a:cubicBezTo>
                  <a:cubicBezTo>
                    <a:pt x="21" y="586"/>
                    <a:pt x="0" y="795"/>
                    <a:pt x="0" y="963"/>
                  </a:cubicBezTo>
                  <a:cubicBezTo>
                    <a:pt x="0" y="1235"/>
                    <a:pt x="63" y="1548"/>
                    <a:pt x="210" y="1779"/>
                  </a:cubicBezTo>
                  <a:cubicBezTo>
                    <a:pt x="649" y="2364"/>
                    <a:pt x="1109" y="2929"/>
                    <a:pt x="1570" y="3515"/>
                  </a:cubicBezTo>
                  <a:cubicBezTo>
                    <a:pt x="1465" y="3557"/>
                    <a:pt x="1360" y="3641"/>
                    <a:pt x="1277" y="3683"/>
                  </a:cubicBezTo>
                  <a:cubicBezTo>
                    <a:pt x="1026" y="3850"/>
                    <a:pt x="754" y="4038"/>
                    <a:pt x="523" y="4206"/>
                  </a:cubicBezTo>
                  <a:cubicBezTo>
                    <a:pt x="419" y="4289"/>
                    <a:pt x="377" y="4394"/>
                    <a:pt x="314" y="4499"/>
                  </a:cubicBezTo>
                  <a:cubicBezTo>
                    <a:pt x="231" y="4729"/>
                    <a:pt x="210" y="5022"/>
                    <a:pt x="272" y="5252"/>
                  </a:cubicBezTo>
                  <a:cubicBezTo>
                    <a:pt x="290" y="5427"/>
                    <a:pt x="425" y="5823"/>
                    <a:pt x="653" y="5823"/>
                  </a:cubicBezTo>
                  <a:cubicBezTo>
                    <a:pt x="697" y="5823"/>
                    <a:pt x="745" y="5809"/>
                    <a:pt x="795" y="5775"/>
                  </a:cubicBezTo>
                  <a:cubicBezTo>
                    <a:pt x="1026" y="5629"/>
                    <a:pt x="1277" y="5461"/>
                    <a:pt x="1549" y="5315"/>
                  </a:cubicBezTo>
                  <a:cubicBezTo>
                    <a:pt x="1779" y="5189"/>
                    <a:pt x="2009" y="5043"/>
                    <a:pt x="2218" y="4917"/>
                  </a:cubicBezTo>
                  <a:cubicBezTo>
                    <a:pt x="2323" y="4875"/>
                    <a:pt x="2469" y="4792"/>
                    <a:pt x="2574" y="4729"/>
                  </a:cubicBezTo>
                  <a:cubicBezTo>
                    <a:pt x="2909" y="5147"/>
                    <a:pt x="3244" y="5608"/>
                    <a:pt x="3620" y="5984"/>
                  </a:cubicBezTo>
                  <a:cubicBezTo>
                    <a:pt x="3662" y="6173"/>
                    <a:pt x="3767" y="6235"/>
                    <a:pt x="3913" y="6256"/>
                  </a:cubicBezTo>
                  <a:cubicBezTo>
                    <a:pt x="4143" y="6256"/>
                    <a:pt x="4269" y="5984"/>
                    <a:pt x="4332" y="5817"/>
                  </a:cubicBezTo>
                  <a:cubicBezTo>
                    <a:pt x="4394" y="5608"/>
                    <a:pt x="4436" y="5398"/>
                    <a:pt x="4436" y="5189"/>
                  </a:cubicBezTo>
                  <a:cubicBezTo>
                    <a:pt x="4436" y="5085"/>
                    <a:pt x="4394" y="4938"/>
                    <a:pt x="4394" y="4833"/>
                  </a:cubicBezTo>
                  <a:cubicBezTo>
                    <a:pt x="4373" y="4666"/>
                    <a:pt x="4332" y="4478"/>
                    <a:pt x="4206" y="4310"/>
                  </a:cubicBezTo>
                  <a:cubicBezTo>
                    <a:pt x="4101" y="4206"/>
                    <a:pt x="4018" y="4101"/>
                    <a:pt x="3934" y="3997"/>
                  </a:cubicBezTo>
                  <a:cubicBezTo>
                    <a:pt x="5001" y="3411"/>
                    <a:pt x="6068" y="2804"/>
                    <a:pt x="7135" y="2176"/>
                  </a:cubicBezTo>
                  <a:cubicBezTo>
                    <a:pt x="7240" y="2092"/>
                    <a:pt x="7324" y="1988"/>
                    <a:pt x="7386" y="1862"/>
                  </a:cubicBezTo>
                  <a:cubicBezTo>
                    <a:pt x="7491" y="1590"/>
                    <a:pt x="7491" y="1297"/>
                    <a:pt x="7428" y="1046"/>
                  </a:cubicBezTo>
                  <a:cubicBezTo>
                    <a:pt x="7407" y="837"/>
                    <a:pt x="7282" y="419"/>
                    <a:pt x="7010" y="419"/>
                  </a:cubicBezTo>
                  <a:cubicBezTo>
                    <a:pt x="6968" y="419"/>
                    <a:pt x="6905" y="439"/>
                    <a:pt x="6863" y="481"/>
                  </a:cubicBezTo>
                  <a:lnTo>
                    <a:pt x="3411" y="2427"/>
                  </a:lnTo>
                  <a:lnTo>
                    <a:pt x="2846" y="2741"/>
                  </a:lnTo>
                  <a:cubicBezTo>
                    <a:pt x="2783" y="2678"/>
                    <a:pt x="2720" y="2595"/>
                    <a:pt x="2637" y="2511"/>
                  </a:cubicBezTo>
                  <a:cubicBezTo>
                    <a:pt x="2009" y="1758"/>
                    <a:pt x="1381" y="963"/>
                    <a:pt x="795" y="188"/>
                  </a:cubicBezTo>
                  <a:cubicBezTo>
                    <a:pt x="712" y="84"/>
                    <a:pt x="628" y="0"/>
                    <a:pt x="50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6" name="Google Shape;3096;p69"/>
            <p:cNvSpPr/>
            <p:nvPr/>
          </p:nvSpPr>
          <p:spPr>
            <a:xfrm>
              <a:off x="5692875" y="3736550"/>
              <a:ext cx="226000" cy="69100"/>
            </a:xfrm>
            <a:custGeom>
              <a:avLst/>
              <a:gdLst/>
              <a:ahLst/>
              <a:cxnLst/>
              <a:rect l="l" t="t" r="r" b="b"/>
              <a:pathLst>
                <a:path w="9040" h="2764" extrusionOk="0">
                  <a:moveTo>
                    <a:pt x="7303" y="0"/>
                  </a:moveTo>
                  <a:cubicBezTo>
                    <a:pt x="7010" y="0"/>
                    <a:pt x="6696" y="21"/>
                    <a:pt x="6424" y="42"/>
                  </a:cubicBezTo>
                  <a:cubicBezTo>
                    <a:pt x="5859" y="63"/>
                    <a:pt x="5315" y="126"/>
                    <a:pt x="4750" y="147"/>
                  </a:cubicBezTo>
                  <a:cubicBezTo>
                    <a:pt x="3348" y="251"/>
                    <a:pt x="1967" y="377"/>
                    <a:pt x="586" y="481"/>
                  </a:cubicBezTo>
                  <a:cubicBezTo>
                    <a:pt x="419" y="523"/>
                    <a:pt x="314" y="565"/>
                    <a:pt x="252" y="691"/>
                  </a:cubicBezTo>
                  <a:cubicBezTo>
                    <a:pt x="63" y="963"/>
                    <a:pt x="1" y="1318"/>
                    <a:pt x="1" y="1611"/>
                  </a:cubicBezTo>
                  <a:cubicBezTo>
                    <a:pt x="1" y="1841"/>
                    <a:pt x="42" y="2093"/>
                    <a:pt x="105" y="2302"/>
                  </a:cubicBezTo>
                  <a:cubicBezTo>
                    <a:pt x="186" y="2464"/>
                    <a:pt x="306" y="2763"/>
                    <a:pt x="561" y="2763"/>
                  </a:cubicBezTo>
                  <a:cubicBezTo>
                    <a:pt x="569" y="2763"/>
                    <a:pt x="578" y="2763"/>
                    <a:pt x="586" y="2762"/>
                  </a:cubicBezTo>
                  <a:cubicBezTo>
                    <a:pt x="1967" y="2657"/>
                    <a:pt x="3348" y="2532"/>
                    <a:pt x="4708" y="2427"/>
                  </a:cubicBezTo>
                  <a:cubicBezTo>
                    <a:pt x="5294" y="2427"/>
                    <a:pt x="5838" y="2365"/>
                    <a:pt x="6382" y="2323"/>
                  </a:cubicBezTo>
                  <a:cubicBezTo>
                    <a:pt x="6696" y="2281"/>
                    <a:pt x="6989" y="2260"/>
                    <a:pt x="7303" y="2239"/>
                  </a:cubicBezTo>
                  <a:cubicBezTo>
                    <a:pt x="7646" y="2203"/>
                    <a:pt x="8005" y="2151"/>
                    <a:pt x="8352" y="2151"/>
                  </a:cubicBezTo>
                  <a:cubicBezTo>
                    <a:pt x="8407" y="2151"/>
                    <a:pt x="8462" y="2152"/>
                    <a:pt x="8516" y="2155"/>
                  </a:cubicBezTo>
                  <a:cubicBezTo>
                    <a:pt x="8642" y="2134"/>
                    <a:pt x="8747" y="2093"/>
                    <a:pt x="8830" y="1946"/>
                  </a:cubicBezTo>
                  <a:cubicBezTo>
                    <a:pt x="8977" y="1716"/>
                    <a:pt x="9040" y="1381"/>
                    <a:pt x="9040" y="1109"/>
                  </a:cubicBezTo>
                  <a:cubicBezTo>
                    <a:pt x="9040" y="900"/>
                    <a:pt x="8998" y="691"/>
                    <a:pt x="8935" y="523"/>
                  </a:cubicBezTo>
                  <a:cubicBezTo>
                    <a:pt x="8893" y="440"/>
                    <a:pt x="8851" y="356"/>
                    <a:pt x="8830" y="272"/>
                  </a:cubicBezTo>
                  <a:cubicBezTo>
                    <a:pt x="8747" y="147"/>
                    <a:pt x="8642" y="105"/>
                    <a:pt x="8516" y="63"/>
                  </a:cubicBezTo>
                  <a:cubicBezTo>
                    <a:pt x="8224" y="21"/>
                    <a:pt x="7952" y="0"/>
                    <a:pt x="768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7" name="Google Shape;3097;p69"/>
            <p:cNvSpPr/>
            <p:nvPr/>
          </p:nvSpPr>
          <p:spPr>
            <a:xfrm>
              <a:off x="5947600" y="3651275"/>
              <a:ext cx="118775" cy="211875"/>
            </a:xfrm>
            <a:custGeom>
              <a:avLst/>
              <a:gdLst/>
              <a:ahLst/>
              <a:cxnLst/>
              <a:rect l="l" t="t" r="r" b="b"/>
              <a:pathLst>
                <a:path w="4751" h="8475" extrusionOk="0">
                  <a:moveTo>
                    <a:pt x="607" y="1"/>
                  </a:moveTo>
                  <a:cubicBezTo>
                    <a:pt x="356" y="1"/>
                    <a:pt x="231" y="273"/>
                    <a:pt x="189" y="440"/>
                  </a:cubicBezTo>
                  <a:cubicBezTo>
                    <a:pt x="0" y="921"/>
                    <a:pt x="42" y="1486"/>
                    <a:pt x="272" y="1946"/>
                  </a:cubicBezTo>
                  <a:cubicBezTo>
                    <a:pt x="649" y="2574"/>
                    <a:pt x="1005" y="3160"/>
                    <a:pt x="1381" y="3767"/>
                  </a:cubicBezTo>
                  <a:cubicBezTo>
                    <a:pt x="1486" y="3955"/>
                    <a:pt x="1591" y="4102"/>
                    <a:pt x="1695" y="4290"/>
                  </a:cubicBezTo>
                  <a:cubicBezTo>
                    <a:pt x="1549" y="4583"/>
                    <a:pt x="1381" y="4876"/>
                    <a:pt x="1235" y="5190"/>
                  </a:cubicBezTo>
                  <a:cubicBezTo>
                    <a:pt x="1130" y="5399"/>
                    <a:pt x="1026" y="5566"/>
                    <a:pt x="921" y="5776"/>
                  </a:cubicBezTo>
                  <a:cubicBezTo>
                    <a:pt x="754" y="6068"/>
                    <a:pt x="607" y="6361"/>
                    <a:pt x="503" y="6675"/>
                  </a:cubicBezTo>
                  <a:cubicBezTo>
                    <a:pt x="419" y="6884"/>
                    <a:pt x="398" y="7115"/>
                    <a:pt x="398" y="7345"/>
                  </a:cubicBezTo>
                  <a:cubicBezTo>
                    <a:pt x="398" y="7638"/>
                    <a:pt x="440" y="8014"/>
                    <a:pt x="628" y="8265"/>
                  </a:cubicBezTo>
                  <a:cubicBezTo>
                    <a:pt x="712" y="8391"/>
                    <a:pt x="816" y="8475"/>
                    <a:pt x="963" y="8475"/>
                  </a:cubicBezTo>
                  <a:cubicBezTo>
                    <a:pt x="1235" y="8475"/>
                    <a:pt x="1319" y="8182"/>
                    <a:pt x="1402" y="8014"/>
                  </a:cubicBezTo>
                  <a:cubicBezTo>
                    <a:pt x="1402" y="8014"/>
                    <a:pt x="1402" y="7972"/>
                    <a:pt x="1444" y="7972"/>
                  </a:cubicBezTo>
                  <a:cubicBezTo>
                    <a:pt x="1800" y="7240"/>
                    <a:pt x="2218" y="6550"/>
                    <a:pt x="2616" y="5838"/>
                  </a:cubicBezTo>
                  <a:cubicBezTo>
                    <a:pt x="2637" y="5817"/>
                    <a:pt x="2658" y="5755"/>
                    <a:pt x="2658" y="5734"/>
                  </a:cubicBezTo>
                  <a:cubicBezTo>
                    <a:pt x="2762" y="5859"/>
                    <a:pt x="2846" y="5985"/>
                    <a:pt x="2951" y="6152"/>
                  </a:cubicBezTo>
                  <a:cubicBezTo>
                    <a:pt x="3076" y="6340"/>
                    <a:pt x="3223" y="6487"/>
                    <a:pt x="3348" y="6675"/>
                  </a:cubicBezTo>
                  <a:cubicBezTo>
                    <a:pt x="3557" y="6926"/>
                    <a:pt x="3788" y="7198"/>
                    <a:pt x="4060" y="7408"/>
                  </a:cubicBezTo>
                  <a:cubicBezTo>
                    <a:pt x="4112" y="7449"/>
                    <a:pt x="4164" y="7470"/>
                    <a:pt x="4216" y="7470"/>
                  </a:cubicBezTo>
                  <a:cubicBezTo>
                    <a:pt x="4269" y="7470"/>
                    <a:pt x="4321" y="7449"/>
                    <a:pt x="4373" y="7408"/>
                  </a:cubicBezTo>
                  <a:cubicBezTo>
                    <a:pt x="4583" y="7282"/>
                    <a:pt x="4645" y="6968"/>
                    <a:pt x="4687" y="6759"/>
                  </a:cubicBezTo>
                  <a:cubicBezTo>
                    <a:pt x="4750" y="6299"/>
                    <a:pt x="4708" y="5755"/>
                    <a:pt x="4373" y="5441"/>
                  </a:cubicBezTo>
                  <a:cubicBezTo>
                    <a:pt x="4332" y="5420"/>
                    <a:pt x="4311" y="5399"/>
                    <a:pt x="4269" y="5357"/>
                  </a:cubicBezTo>
                  <a:cubicBezTo>
                    <a:pt x="3976" y="5043"/>
                    <a:pt x="3746" y="4708"/>
                    <a:pt x="3474" y="4353"/>
                  </a:cubicBezTo>
                  <a:cubicBezTo>
                    <a:pt x="3474" y="4311"/>
                    <a:pt x="3453" y="4311"/>
                    <a:pt x="3453" y="4290"/>
                  </a:cubicBezTo>
                  <a:cubicBezTo>
                    <a:pt x="3662" y="3892"/>
                    <a:pt x="3871" y="3537"/>
                    <a:pt x="4101" y="3139"/>
                  </a:cubicBezTo>
                  <a:cubicBezTo>
                    <a:pt x="4206" y="2951"/>
                    <a:pt x="4290" y="2783"/>
                    <a:pt x="4311" y="2574"/>
                  </a:cubicBezTo>
                  <a:cubicBezTo>
                    <a:pt x="4373" y="2218"/>
                    <a:pt x="4373" y="1800"/>
                    <a:pt x="4227" y="1486"/>
                  </a:cubicBezTo>
                  <a:cubicBezTo>
                    <a:pt x="4185" y="1319"/>
                    <a:pt x="4080" y="1172"/>
                    <a:pt x="3955" y="1068"/>
                  </a:cubicBezTo>
                  <a:cubicBezTo>
                    <a:pt x="3892" y="1047"/>
                    <a:pt x="3808" y="1026"/>
                    <a:pt x="3767" y="1026"/>
                  </a:cubicBezTo>
                  <a:cubicBezTo>
                    <a:pt x="3641" y="1026"/>
                    <a:pt x="3495" y="1089"/>
                    <a:pt x="3432" y="1256"/>
                  </a:cubicBezTo>
                  <a:cubicBezTo>
                    <a:pt x="3118" y="1800"/>
                    <a:pt x="2804" y="2365"/>
                    <a:pt x="2511" y="2909"/>
                  </a:cubicBezTo>
                  <a:cubicBezTo>
                    <a:pt x="2302" y="2553"/>
                    <a:pt x="2135" y="2281"/>
                    <a:pt x="1988" y="2009"/>
                  </a:cubicBezTo>
                  <a:cubicBezTo>
                    <a:pt x="1611" y="1423"/>
                    <a:pt x="1256" y="817"/>
                    <a:pt x="921" y="210"/>
                  </a:cubicBezTo>
                  <a:cubicBezTo>
                    <a:pt x="837" y="84"/>
                    <a:pt x="733" y="22"/>
                    <a:pt x="60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098" name="Google Shape;3098;p69"/>
          <p:cNvSpPr/>
          <p:nvPr/>
        </p:nvSpPr>
        <p:spPr>
          <a:xfrm>
            <a:off x="4742334" y="1765267"/>
            <a:ext cx="2578533" cy="299967"/>
          </a:xfrm>
          <a:custGeom>
            <a:avLst/>
            <a:gdLst/>
            <a:ahLst/>
            <a:cxnLst/>
            <a:rect l="l" t="t" r="r" b="b"/>
            <a:pathLst>
              <a:path w="77356" h="8999" extrusionOk="0">
                <a:moveTo>
                  <a:pt x="62604" y="3663"/>
                </a:moveTo>
                <a:cubicBezTo>
                  <a:pt x="62606" y="3663"/>
                  <a:pt x="62608" y="3663"/>
                  <a:pt x="62610" y="3663"/>
                </a:cubicBezTo>
                <a:lnTo>
                  <a:pt x="62610" y="3663"/>
                </a:lnTo>
                <a:cubicBezTo>
                  <a:pt x="62606" y="3663"/>
                  <a:pt x="62604" y="3663"/>
                  <a:pt x="62604" y="3663"/>
                </a:cubicBezTo>
                <a:close/>
                <a:moveTo>
                  <a:pt x="42936" y="1"/>
                </a:moveTo>
                <a:cubicBezTo>
                  <a:pt x="42831" y="1"/>
                  <a:pt x="42748" y="1"/>
                  <a:pt x="42643" y="22"/>
                </a:cubicBezTo>
                <a:cubicBezTo>
                  <a:pt x="42329" y="43"/>
                  <a:pt x="42015" y="105"/>
                  <a:pt x="41702" y="168"/>
                </a:cubicBezTo>
                <a:cubicBezTo>
                  <a:pt x="41430" y="252"/>
                  <a:pt x="41158" y="357"/>
                  <a:pt x="40865" y="461"/>
                </a:cubicBezTo>
                <a:cubicBezTo>
                  <a:pt x="40614" y="566"/>
                  <a:pt x="40321" y="650"/>
                  <a:pt x="40070" y="754"/>
                </a:cubicBezTo>
                <a:cubicBezTo>
                  <a:pt x="39484" y="963"/>
                  <a:pt x="38919" y="1214"/>
                  <a:pt x="38333" y="1486"/>
                </a:cubicBezTo>
                <a:cubicBezTo>
                  <a:pt x="37810" y="1717"/>
                  <a:pt x="37287" y="1989"/>
                  <a:pt x="36764" y="2240"/>
                </a:cubicBezTo>
                <a:cubicBezTo>
                  <a:pt x="36471" y="2407"/>
                  <a:pt x="36199" y="2533"/>
                  <a:pt x="35906" y="2679"/>
                </a:cubicBezTo>
                <a:cubicBezTo>
                  <a:pt x="35466" y="2930"/>
                  <a:pt x="35048" y="3160"/>
                  <a:pt x="34588" y="3391"/>
                </a:cubicBezTo>
                <a:cubicBezTo>
                  <a:pt x="33939" y="3767"/>
                  <a:pt x="33269" y="4123"/>
                  <a:pt x="32600" y="4499"/>
                </a:cubicBezTo>
                <a:cubicBezTo>
                  <a:pt x="31867" y="4918"/>
                  <a:pt x="31114" y="5336"/>
                  <a:pt x="30382" y="5713"/>
                </a:cubicBezTo>
                <a:cubicBezTo>
                  <a:pt x="29461" y="6236"/>
                  <a:pt x="28499" y="6738"/>
                  <a:pt x="27536" y="7157"/>
                </a:cubicBezTo>
                <a:cubicBezTo>
                  <a:pt x="27139" y="7324"/>
                  <a:pt x="26741" y="7471"/>
                  <a:pt x="26365" y="7596"/>
                </a:cubicBezTo>
                <a:cubicBezTo>
                  <a:pt x="25967" y="7743"/>
                  <a:pt x="25569" y="7868"/>
                  <a:pt x="25151" y="7910"/>
                </a:cubicBezTo>
                <a:cubicBezTo>
                  <a:pt x="24921" y="7941"/>
                  <a:pt x="24691" y="7960"/>
                  <a:pt x="24453" y="7960"/>
                </a:cubicBezTo>
                <a:cubicBezTo>
                  <a:pt x="24366" y="7960"/>
                  <a:pt x="24278" y="7957"/>
                  <a:pt x="24188" y="7952"/>
                </a:cubicBezTo>
                <a:lnTo>
                  <a:pt x="23875" y="7868"/>
                </a:lnTo>
                <a:cubicBezTo>
                  <a:pt x="23812" y="7847"/>
                  <a:pt x="23749" y="7784"/>
                  <a:pt x="23686" y="7764"/>
                </a:cubicBezTo>
                <a:lnTo>
                  <a:pt x="23477" y="7554"/>
                </a:lnTo>
                <a:cubicBezTo>
                  <a:pt x="23456" y="7533"/>
                  <a:pt x="23456" y="7492"/>
                  <a:pt x="23435" y="7471"/>
                </a:cubicBezTo>
                <a:cubicBezTo>
                  <a:pt x="23372" y="7282"/>
                  <a:pt x="23331" y="7073"/>
                  <a:pt x="23289" y="6906"/>
                </a:cubicBezTo>
                <a:cubicBezTo>
                  <a:pt x="23268" y="6613"/>
                  <a:pt x="23247" y="6320"/>
                  <a:pt x="23247" y="6027"/>
                </a:cubicBezTo>
                <a:cubicBezTo>
                  <a:pt x="23226" y="5755"/>
                  <a:pt x="23184" y="5462"/>
                  <a:pt x="23184" y="5190"/>
                </a:cubicBezTo>
                <a:cubicBezTo>
                  <a:pt x="23163" y="4751"/>
                  <a:pt x="23121" y="4290"/>
                  <a:pt x="23038" y="3830"/>
                </a:cubicBezTo>
                <a:cubicBezTo>
                  <a:pt x="22975" y="3579"/>
                  <a:pt x="22912" y="3349"/>
                  <a:pt x="22828" y="3077"/>
                </a:cubicBezTo>
                <a:cubicBezTo>
                  <a:pt x="22724" y="2784"/>
                  <a:pt x="22619" y="2533"/>
                  <a:pt x="22452" y="2261"/>
                </a:cubicBezTo>
                <a:cubicBezTo>
                  <a:pt x="22326" y="2051"/>
                  <a:pt x="22138" y="1884"/>
                  <a:pt x="21992" y="1696"/>
                </a:cubicBezTo>
                <a:cubicBezTo>
                  <a:pt x="21803" y="1507"/>
                  <a:pt x="21573" y="1361"/>
                  <a:pt x="21364" y="1214"/>
                </a:cubicBezTo>
                <a:cubicBezTo>
                  <a:pt x="21155" y="1089"/>
                  <a:pt x="20883" y="984"/>
                  <a:pt x="20652" y="901"/>
                </a:cubicBezTo>
                <a:cubicBezTo>
                  <a:pt x="20339" y="796"/>
                  <a:pt x="20025" y="775"/>
                  <a:pt x="19711" y="754"/>
                </a:cubicBezTo>
                <a:cubicBezTo>
                  <a:pt x="19515" y="737"/>
                  <a:pt x="19319" y="730"/>
                  <a:pt x="19124" y="730"/>
                </a:cubicBezTo>
                <a:cubicBezTo>
                  <a:pt x="18091" y="730"/>
                  <a:pt x="17073" y="944"/>
                  <a:pt x="16070" y="1173"/>
                </a:cubicBezTo>
                <a:cubicBezTo>
                  <a:pt x="14857" y="1424"/>
                  <a:pt x="13643" y="1779"/>
                  <a:pt x="12471" y="2135"/>
                </a:cubicBezTo>
                <a:cubicBezTo>
                  <a:pt x="11927" y="2302"/>
                  <a:pt x="11404" y="2449"/>
                  <a:pt x="10839" y="2637"/>
                </a:cubicBezTo>
                <a:cubicBezTo>
                  <a:pt x="10002" y="2951"/>
                  <a:pt x="9144" y="3265"/>
                  <a:pt x="8307" y="3579"/>
                </a:cubicBezTo>
                <a:cubicBezTo>
                  <a:pt x="6927" y="4102"/>
                  <a:pt x="5546" y="4667"/>
                  <a:pt x="4186" y="5253"/>
                </a:cubicBezTo>
                <a:lnTo>
                  <a:pt x="3077" y="5713"/>
                </a:lnTo>
                <a:cubicBezTo>
                  <a:pt x="2742" y="5859"/>
                  <a:pt x="2428" y="6006"/>
                  <a:pt x="2093" y="6173"/>
                </a:cubicBezTo>
                <a:cubicBezTo>
                  <a:pt x="1382" y="6508"/>
                  <a:pt x="691" y="6843"/>
                  <a:pt x="1" y="7178"/>
                </a:cubicBezTo>
                <a:cubicBezTo>
                  <a:pt x="1277" y="6822"/>
                  <a:pt x="2533" y="6424"/>
                  <a:pt x="3788" y="6069"/>
                </a:cubicBezTo>
                <a:cubicBezTo>
                  <a:pt x="4813" y="5776"/>
                  <a:pt x="5818" y="5483"/>
                  <a:pt x="6843" y="5169"/>
                </a:cubicBezTo>
                <a:cubicBezTo>
                  <a:pt x="7973" y="4834"/>
                  <a:pt x="9103" y="4458"/>
                  <a:pt x="10212" y="4102"/>
                </a:cubicBezTo>
                <a:cubicBezTo>
                  <a:pt x="10525" y="3997"/>
                  <a:pt x="10881" y="3893"/>
                  <a:pt x="11195" y="3767"/>
                </a:cubicBezTo>
                <a:cubicBezTo>
                  <a:pt x="11760" y="3558"/>
                  <a:pt x="12346" y="3391"/>
                  <a:pt x="12911" y="3202"/>
                </a:cubicBezTo>
                <a:cubicBezTo>
                  <a:pt x="13769" y="2951"/>
                  <a:pt x="14647" y="2679"/>
                  <a:pt x="15505" y="2449"/>
                </a:cubicBezTo>
                <a:cubicBezTo>
                  <a:pt x="15945" y="2344"/>
                  <a:pt x="16363" y="2240"/>
                  <a:pt x="16802" y="2135"/>
                </a:cubicBezTo>
                <a:cubicBezTo>
                  <a:pt x="17284" y="2030"/>
                  <a:pt x="17744" y="1926"/>
                  <a:pt x="18246" y="1842"/>
                </a:cubicBezTo>
                <a:cubicBezTo>
                  <a:pt x="18610" y="1804"/>
                  <a:pt x="18974" y="1774"/>
                  <a:pt x="19334" y="1774"/>
                </a:cubicBezTo>
                <a:cubicBezTo>
                  <a:pt x="19574" y="1774"/>
                  <a:pt x="19811" y="1788"/>
                  <a:pt x="20046" y="1821"/>
                </a:cubicBezTo>
                <a:cubicBezTo>
                  <a:pt x="20255" y="1842"/>
                  <a:pt x="20464" y="1905"/>
                  <a:pt x="20652" y="1989"/>
                </a:cubicBezTo>
                <a:cubicBezTo>
                  <a:pt x="20820" y="2051"/>
                  <a:pt x="20987" y="2156"/>
                  <a:pt x="21134" y="2261"/>
                </a:cubicBezTo>
                <a:cubicBezTo>
                  <a:pt x="21259" y="2365"/>
                  <a:pt x="21385" y="2512"/>
                  <a:pt x="21489" y="2616"/>
                </a:cubicBezTo>
                <a:cubicBezTo>
                  <a:pt x="21594" y="2763"/>
                  <a:pt x="21678" y="2930"/>
                  <a:pt x="21761" y="3077"/>
                </a:cubicBezTo>
                <a:cubicBezTo>
                  <a:pt x="21908" y="3474"/>
                  <a:pt x="22012" y="3872"/>
                  <a:pt x="22096" y="4248"/>
                </a:cubicBezTo>
                <a:cubicBezTo>
                  <a:pt x="22180" y="4855"/>
                  <a:pt x="22201" y="5483"/>
                  <a:pt x="22243" y="6090"/>
                </a:cubicBezTo>
                <a:cubicBezTo>
                  <a:pt x="22243" y="6215"/>
                  <a:pt x="22284" y="6320"/>
                  <a:pt x="22284" y="6445"/>
                </a:cubicBezTo>
                <a:cubicBezTo>
                  <a:pt x="22284" y="6717"/>
                  <a:pt x="22326" y="7010"/>
                  <a:pt x="22347" y="7261"/>
                </a:cubicBezTo>
                <a:cubicBezTo>
                  <a:pt x="22389" y="7387"/>
                  <a:pt x="22410" y="7492"/>
                  <a:pt x="22431" y="7638"/>
                </a:cubicBezTo>
                <a:cubicBezTo>
                  <a:pt x="22452" y="7764"/>
                  <a:pt x="22515" y="7868"/>
                  <a:pt x="22598" y="7973"/>
                </a:cubicBezTo>
                <a:cubicBezTo>
                  <a:pt x="22640" y="8077"/>
                  <a:pt x="22745" y="8182"/>
                  <a:pt x="22828" y="8287"/>
                </a:cubicBezTo>
                <a:cubicBezTo>
                  <a:pt x="22870" y="8370"/>
                  <a:pt x="22954" y="8412"/>
                  <a:pt x="23017" y="8475"/>
                </a:cubicBezTo>
                <a:cubicBezTo>
                  <a:pt x="23080" y="8517"/>
                  <a:pt x="23142" y="8580"/>
                  <a:pt x="23226" y="8621"/>
                </a:cubicBezTo>
                <a:cubicBezTo>
                  <a:pt x="23435" y="8747"/>
                  <a:pt x="23665" y="8852"/>
                  <a:pt x="23896" y="8914"/>
                </a:cubicBezTo>
                <a:cubicBezTo>
                  <a:pt x="24168" y="8956"/>
                  <a:pt x="24419" y="8998"/>
                  <a:pt x="24649" y="8998"/>
                </a:cubicBezTo>
                <a:cubicBezTo>
                  <a:pt x="25256" y="8998"/>
                  <a:pt x="25862" y="8852"/>
                  <a:pt x="26406" y="8705"/>
                </a:cubicBezTo>
                <a:cubicBezTo>
                  <a:pt x="26699" y="8621"/>
                  <a:pt x="26950" y="8517"/>
                  <a:pt x="27222" y="8412"/>
                </a:cubicBezTo>
                <a:cubicBezTo>
                  <a:pt x="27473" y="8308"/>
                  <a:pt x="27766" y="8203"/>
                  <a:pt x="28038" y="8098"/>
                </a:cubicBezTo>
                <a:cubicBezTo>
                  <a:pt x="28603" y="7847"/>
                  <a:pt x="29189" y="7575"/>
                  <a:pt x="29754" y="7282"/>
                </a:cubicBezTo>
                <a:cubicBezTo>
                  <a:pt x="29984" y="7157"/>
                  <a:pt x="30256" y="7031"/>
                  <a:pt x="30486" y="6906"/>
                </a:cubicBezTo>
                <a:cubicBezTo>
                  <a:pt x="30675" y="6801"/>
                  <a:pt x="30821" y="6696"/>
                  <a:pt x="31010" y="6613"/>
                </a:cubicBezTo>
                <a:cubicBezTo>
                  <a:pt x="31533" y="6320"/>
                  <a:pt x="32056" y="6006"/>
                  <a:pt x="32600" y="5713"/>
                </a:cubicBezTo>
                <a:cubicBezTo>
                  <a:pt x="33207" y="5378"/>
                  <a:pt x="33834" y="5043"/>
                  <a:pt x="34441" y="4709"/>
                </a:cubicBezTo>
                <a:cubicBezTo>
                  <a:pt x="35090" y="4332"/>
                  <a:pt x="35717" y="3997"/>
                  <a:pt x="36366" y="3621"/>
                </a:cubicBezTo>
                <a:cubicBezTo>
                  <a:pt x="36680" y="3453"/>
                  <a:pt x="36994" y="3286"/>
                  <a:pt x="37349" y="3139"/>
                </a:cubicBezTo>
                <a:cubicBezTo>
                  <a:pt x="38040" y="2763"/>
                  <a:pt x="38751" y="2428"/>
                  <a:pt x="39484" y="2135"/>
                </a:cubicBezTo>
                <a:cubicBezTo>
                  <a:pt x="39965" y="1926"/>
                  <a:pt x="40425" y="1738"/>
                  <a:pt x="40927" y="1591"/>
                </a:cubicBezTo>
                <a:cubicBezTo>
                  <a:pt x="41388" y="1424"/>
                  <a:pt x="41890" y="1256"/>
                  <a:pt x="42392" y="1173"/>
                </a:cubicBezTo>
                <a:cubicBezTo>
                  <a:pt x="42551" y="1158"/>
                  <a:pt x="42700" y="1134"/>
                  <a:pt x="42845" y="1134"/>
                </a:cubicBezTo>
                <a:cubicBezTo>
                  <a:pt x="42911" y="1134"/>
                  <a:pt x="42976" y="1139"/>
                  <a:pt x="43041" y="1152"/>
                </a:cubicBezTo>
                <a:cubicBezTo>
                  <a:pt x="43062" y="1152"/>
                  <a:pt x="43103" y="1173"/>
                  <a:pt x="43145" y="1173"/>
                </a:cubicBezTo>
                <a:cubicBezTo>
                  <a:pt x="43229" y="1194"/>
                  <a:pt x="43271" y="1256"/>
                  <a:pt x="43334" y="1277"/>
                </a:cubicBezTo>
                <a:lnTo>
                  <a:pt x="43564" y="1507"/>
                </a:lnTo>
                <a:cubicBezTo>
                  <a:pt x="43627" y="1570"/>
                  <a:pt x="43647" y="1633"/>
                  <a:pt x="43689" y="1717"/>
                </a:cubicBezTo>
                <a:cubicBezTo>
                  <a:pt x="43794" y="2010"/>
                  <a:pt x="43857" y="2323"/>
                  <a:pt x="43899" y="2637"/>
                </a:cubicBezTo>
                <a:cubicBezTo>
                  <a:pt x="43961" y="3035"/>
                  <a:pt x="43961" y="3453"/>
                  <a:pt x="43961" y="3830"/>
                </a:cubicBezTo>
                <a:lnTo>
                  <a:pt x="43961" y="4709"/>
                </a:lnTo>
                <a:lnTo>
                  <a:pt x="43961" y="5671"/>
                </a:lnTo>
                <a:cubicBezTo>
                  <a:pt x="43961" y="5797"/>
                  <a:pt x="43982" y="5964"/>
                  <a:pt x="44003" y="6090"/>
                </a:cubicBezTo>
                <a:cubicBezTo>
                  <a:pt x="44045" y="6215"/>
                  <a:pt x="44066" y="6320"/>
                  <a:pt x="44087" y="6445"/>
                </a:cubicBezTo>
                <a:cubicBezTo>
                  <a:pt x="44108" y="6592"/>
                  <a:pt x="44191" y="6717"/>
                  <a:pt x="44254" y="6822"/>
                </a:cubicBezTo>
                <a:cubicBezTo>
                  <a:pt x="44275" y="6906"/>
                  <a:pt x="44317" y="6948"/>
                  <a:pt x="44380" y="7010"/>
                </a:cubicBezTo>
                <a:cubicBezTo>
                  <a:pt x="44422" y="7073"/>
                  <a:pt x="44484" y="7157"/>
                  <a:pt x="44568" y="7240"/>
                </a:cubicBezTo>
                <a:cubicBezTo>
                  <a:pt x="44631" y="7345"/>
                  <a:pt x="44735" y="7387"/>
                  <a:pt x="44819" y="7471"/>
                </a:cubicBezTo>
                <a:cubicBezTo>
                  <a:pt x="44924" y="7554"/>
                  <a:pt x="45028" y="7638"/>
                  <a:pt x="45154" y="7701"/>
                </a:cubicBezTo>
                <a:lnTo>
                  <a:pt x="45468" y="7868"/>
                </a:lnTo>
                <a:lnTo>
                  <a:pt x="45865" y="8015"/>
                </a:lnTo>
                <a:cubicBezTo>
                  <a:pt x="46137" y="8098"/>
                  <a:pt x="46409" y="8119"/>
                  <a:pt x="46702" y="8161"/>
                </a:cubicBezTo>
                <a:cubicBezTo>
                  <a:pt x="46807" y="8168"/>
                  <a:pt x="46912" y="8170"/>
                  <a:pt x="47016" y="8170"/>
                </a:cubicBezTo>
                <a:cubicBezTo>
                  <a:pt x="47225" y="8170"/>
                  <a:pt x="47435" y="8161"/>
                  <a:pt x="47644" y="8161"/>
                </a:cubicBezTo>
                <a:cubicBezTo>
                  <a:pt x="48230" y="8119"/>
                  <a:pt x="48795" y="8015"/>
                  <a:pt x="49339" y="7910"/>
                </a:cubicBezTo>
                <a:cubicBezTo>
                  <a:pt x="49945" y="7784"/>
                  <a:pt x="50552" y="7596"/>
                  <a:pt x="51159" y="7429"/>
                </a:cubicBezTo>
                <a:cubicBezTo>
                  <a:pt x="52331" y="7073"/>
                  <a:pt x="53461" y="6655"/>
                  <a:pt x="54611" y="6236"/>
                </a:cubicBezTo>
                <a:cubicBezTo>
                  <a:pt x="54946" y="6111"/>
                  <a:pt x="55302" y="5985"/>
                  <a:pt x="55658" y="5859"/>
                </a:cubicBezTo>
                <a:cubicBezTo>
                  <a:pt x="56432" y="5567"/>
                  <a:pt x="57227" y="5253"/>
                  <a:pt x="58001" y="4981"/>
                </a:cubicBezTo>
                <a:cubicBezTo>
                  <a:pt x="58650" y="4751"/>
                  <a:pt x="59319" y="4520"/>
                  <a:pt x="59968" y="4311"/>
                </a:cubicBezTo>
                <a:cubicBezTo>
                  <a:pt x="60282" y="4207"/>
                  <a:pt x="60596" y="4123"/>
                  <a:pt x="60909" y="4018"/>
                </a:cubicBezTo>
                <a:cubicBezTo>
                  <a:pt x="61056" y="3976"/>
                  <a:pt x="61244" y="3914"/>
                  <a:pt x="61412" y="3872"/>
                </a:cubicBezTo>
                <a:cubicBezTo>
                  <a:pt x="61663" y="3788"/>
                  <a:pt x="61935" y="3704"/>
                  <a:pt x="62207" y="3663"/>
                </a:cubicBezTo>
                <a:lnTo>
                  <a:pt x="62583" y="3663"/>
                </a:lnTo>
                <a:cubicBezTo>
                  <a:pt x="62604" y="3725"/>
                  <a:pt x="62604" y="3788"/>
                  <a:pt x="62625" y="3872"/>
                </a:cubicBezTo>
                <a:lnTo>
                  <a:pt x="62625" y="4144"/>
                </a:lnTo>
                <a:cubicBezTo>
                  <a:pt x="62521" y="4667"/>
                  <a:pt x="62374" y="5169"/>
                  <a:pt x="62207" y="5692"/>
                </a:cubicBezTo>
                <a:cubicBezTo>
                  <a:pt x="62144" y="5964"/>
                  <a:pt x="62060" y="6215"/>
                  <a:pt x="61956" y="6487"/>
                </a:cubicBezTo>
                <a:cubicBezTo>
                  <a:pt x="61935" y="6550"/>
                  <a:pt x="61893" y="6634"/>
                  <a:pt x="61851" y="6717"/>
                </a:cubicBezTo>
                <a:cubicBezTo>
                  <a:pt x="61788" y="6843"/>
                  <a:pt x="61788" y="6968"/>
                  <a:pt x="61788" y="7115"/>
                </a:cubicBezTo>
                <a:cubicBezTo>
                  <a:pt x="61788" y="7157"/>
                  <a:pt x="61830" y="7220"/>
                  <a:pt x="61830" y="7282"/>
                </a:cubicBezTo>
                <a:cubicBezTo>
                  <a:pt x="61830" y="7366"/>
                  <a:pt x="61851" y="7429"/>
                  <a:pt x="61872" y="7492"/>
                </a:cubicBezTo>
                <a:cubicBezTo>
                  <a:pt x="61893" y="7638"/>
                  <a:pt x="61977" y="7743"/>
                  <a:pt x="62039" y="7868"/>
                </a:cubicBezTo>
                <a:cubicBezTo>
                  <a:pt x="62060" y="7889"/>
                  <a:pt x="62081" y="7910"/>
                  <a:pt x="62081" y="7952"/>
                </a:cubicBezTo>
                <a:cubicBezTo>
                  <a:pt x="62144" y="8015"/>
                  <a:pt x="62186" y="8077"/>
                  <a:pt x="62269" y="8119"/>
                </a:cubicBezTo>
                <a:cubicBezTo>
                  <a:pt x="62395" y="8224"/>
                  <a:pt x="62500" y="8287"/>
                  <a:pt x="62667" y="8328"/>
                </a:cubicBezTo>
                <a:cubicBezTo>
                  <a:pt x="62859" y="8392"/>
                  <a:pt x="63075" y="8420"/>
                  <a:pt x="63278" y="8420"/>
                </a:cubicBezTo>
                <a:cubicBezTo>
                  <a:pt x="63341" y="8420"/>
                  <a:pt x="63403" y="8417"/>
                  <a:pt x="63462" y="8412"/>
                </a:cubicBezTo>
                <a:cubicBezTo>
                  <a:pt x="63734" y="8391"/>
                  <a:pt x="63985" y="8328"/>
                  <a:pt x="64257" y="8287"/>
                </a:cubicBezTo>
                <a:cubicBezTo>
                  <a:pt x="64487" y="8224"/>
                  <a:pt x="64759" y="8182"/>
                  <a:pt x="64990" y="8119"/>
                </a:cubicBezTo>
                <a:cubicBezTo>
                  <a:pt x="65596" y="7994"/>
                  <a:pt x="66161" y="7784"/>
                  <a:pt x="66747" y="7575"/>
                </a:cubicBezTo>
                <a:cubicBezTo>
                  <a:pt x="67856" y="7157"/>
                  <a:pt x="68965" y="6738"/>
                  <a:pt x="70053" y="6299"/>
                </a:cubicBezTo>
                <a:cubicBezTo>
                  <a:pt x="71580" y="5671"/>
                  <a:pt x="73150" y="5085"/>
                  <a:pt x="74656" y="4520"/>
                </a:cubicBezTo>
                <a:cubicBezTo>
                  <a:pt x="75054" y="4353"/>
                  <a:pt x="75451" y="4207"/>
                  <a:pt x="75870" y="4081"/>
                </a:cubicBezTo>
                <a:cubicBezTo>
                  <a:pt x="76372" y="3893"/>
                  <a:pt x="76853" y="3683"/>
                  <a:pt x="77355" y="3516"/>
                </a:cubicBezTo>
                <a:lnTo>
                  <a:pt x="77355" y="3516"/>
                </a:lnTo>
                <a:cubicBezTo>
                  <a:pt x="76581" y="3600"/>
                  <a:pt x="75702" y="3809"/>
                  <a:pt x="74824" y="3976"/>
                </a:cubicBezTo>
                <a:cubicBezTo>
                  <a:pt x="74091" y="4123"/>
                  <a:pt x="73380" y="4248"/>
                  <a:pt x="72648" y="4416"/>
                </a:cubicBezTo>
                <a:cubicBezTo>
                  <a:pt x="71832" y="4604"/>
                  <a:pt x="71036" y="4771"/>
                  <a:pt x="70220" y="5023"/>
                </a:cubicBezTo>
                <a:cubicBezTo>
                  <a:pt x="69279" y="5274"/>
                  <a:pt x="68337" y="5567"/>
                  <a:pt x="67375" y="5880"/>
                </a:cubicBezTo>
                <a:cubicBezTo>
                  <a:pt x="66684" y="6090"/>
                  <a:pt x="66015" y="6341"/>
                  <a:pt x="65324" y="6550"/>
                </a:cubicBezTo>
                <a:cubicBezTo>
                  <a:pt x="64990" y="6655"/>
                  <a:pt x="64613" y="6738"/>
                  <a:pt x="64257" y="6822"/>
                </a:cubicBezTo>
                <a:cubicBezTo>
                  <a:pt x="63964" y="6864"/>
                  <a:pt x="63692" y="6948"/>
                  <a:pt x="63420" y="7010"/>
                </a:cubicBezTo>
                <a:lnTo>
                  <a:pt x="63148" y="7010"/>
                </a:lnTo>
                <a:cubicBezTo>
                  <a:pt x="63190" y="6906"/>
                  <a:pt x="63232" y="6759"/>
                  <a:pt x="63253" y="6655"/>
                </a:cubicBezTo>
                <a:cubicBezTo>
                  <a:pt x="63274" y="6529"/>
                  <a:pt x="63337" y="6424"/>
                  <a:pt x="63357" y="6299"/>
                </a:cubicBezTo>
                <a:cubicBezTo>
                  <a:pt x="63462" y="5922"/>
                  <a:pt x="63567" y="5546"/>
                  <a:pt x="63671" y="5169"/>
                </a:cubicBezTo>
                <a:cubicBezTo>
                  <a:pt x="63734" y="4918"/>
                  <a:pt x="63776" y="4646"/>
                  <a:pt x="63839" y="4416"/>
                </a:cubicBezTo>
                <a:cubicBezTo>
                  <a:pt x="63860" y="4290"/>
                  <a:pt x="63860" y="4144"/>
                  <a:pt x="63860" y="3997"/>
                </a:cubicBezTo>
                <a:cubicBezTo>
                  <a:pt x="63860" y="3872"/>
                  <a:pt x="63839" y="3725"/>
                  <a:pt x="63797" y="3600"/>
                </a:cubicBezTo>
                <a:cubicBezTo>
                  <a:pt x="63776" y="3391"/>
                  <a:pt x="63671" y="3160"/>
                  <a:pt x="63567" y="2972"/>
                </a:cubicBezTo>
                <a:cubicBezTo>
                  <a:pt x="63504" y="2867"/>
                  <a:pt x="63420" y="2763"/>
                  <a:pt x="63274" y="2679"/>
                </a:cubicBezTo>
                <a:cubicBezTo>
                  <a:pt x="63148" y="2616"/>
                  <a:pt x="63023" y="2554"/>
                  <a:pt x="62897" y="2533"/>
                </a:cubicBezTo>
                <a:cubicBezTo>
                  <a:pt x="62793" y="2512"/>
                  <a:pt x="62667" y="2512"/>
                  <a:pt x="62521" y="2470"/>
                </a:cubicBezTo>
                <a:lnTo>
                  <a:pt x="62186" y="2470"/>
                </a:lnTo>
                <a:cubicBezTo>
                  <a:pt x="61893" y="2512"/>
                  <a:pt x="61621" y="2574"/>
                  <a:pt x="61328" y="2679"/>
                </a:cubicBezTo>
                <a:cubicBezTo>
                  <a:pt x="61119" y="2763"/>
                  <a:pt x="60909" y="2826"/>
                  <a:pt x="60658" y="2867"/>
                </a:cubicBezTo>
                <a:cubicBezTo>
                  <a:pt x="60303" y="2972"/>
                  <a:pt x="59926" y="3077"/>
                  <a:pt x="59570" y="3202"/>
                </a:cubicBezTo>
                <a:cubicBezTo>
                  <a:pt x="58796" y="3474"/>
                  <a:pt x="58001" y="3704"/>
                  <a:pt x="57227" y="3997"/>
                </a:cubicBezTo>
                <a:cubicBezTo>
                  <a:pt x="56243" y="4332"/>
                  <a:pt x="55302" y="4667"/>
                  <a:pt x="54339" y="5023"/>
                </a:cubicBezTo>
                <a:cubicBezTo>
                  <a:pt x="53461" y="5336"/>
                  <a:pt x="52561" y="5650"/>
                  <a:pt x="51682" y="5901"/>
                </a:cubicBezTo>
                <a:cubicBezTo>
                  <a:pt x="51117" y="6090"/>
                  <a:pt x="50552" y="6215"/>
                  <a:pt x="50008" y="6383"/>
                </a:cubicBezTo>
                <a:cubicBezTo>
                  <a:pt x="49443" y="6529"/>
                  <a:pt x="48878" y="6655"/>
                  <a:pt x="48292" y="6738"/>
                </a:cubicBezTo>
                <a:cubicBezTo>
                  <a:pt x="47916" y="6794"/>
                  <a:pt x="47521" y="6822"/>
                  <a:pt x="47119" y="6822"/>
                </a:cubicBezTo>
                <a:cubicBezTo>
                  <a:pt x="46919" y="6822"/>
                  <a:pt x="46716" y="6815"/>
                  <a:pt x="46514" y="6801"/>
                </a:cubicBezTo>
                <a:cubicBezTo>
                  <a:pt x="46347" y="6759"/>
                  <a:pt x="46158" y="6717"/>
                  <a:pt x="45991" y="6655"/>
                </a:cubicBezTo>
                <a:cubicBezTo>
                  <a:pt x="45886" y="6613"/>
                  <a:pt x="45782" y="6550"/>
                  <a:pt x="45677" y="6466"/>
                </a:cubicBezTo>
                <a:cubicBezTo>
                  <a:pt x="45614" y="6404"/>
                  <a:pt x="45531" y="6341"/>
                  <a:pt x="45447" y="6278"/>
                </a:cubicBezTo>
                <a:cubicBezTo>
                  <a:pt x="45426" y="6236"/>
                  <a:pt x="45405" y="6194"/>
                  <a:pt x="45405" y="6173"/>
                </a:cubicBezTo>
                <a:cubicBezTo>
                  <a:pt x="45342" y="6006"/>
                  <a:pt x="45321" y="5818"/>
                  <a:pt x="45300" y="5671"/>
                </a:cubicBezTo>
                <a:cubicBezTo>
                  <a:pt x="45259" y="5357"/>
                  <a:pt x="45259" y="5043"/>
                  <a:pt x="45259" y="4751"/>
                </a:cubicBezTo>
                <a:cubicBezTo>
                  <a:pt x="45259" y="4458"/>
                  <a:pt x="45259" y="4186"/>
                  <a:pt x="45238" y="3893"/>
                </a:cubicBezTo>
                <a:cubicBezTo>
                  <a:pt x="45238" y="3453"/>
                  <a:pt x="45217" y="3035"/>
                  <a:pt x="45154" y="2574"/>
                </a:cubicBezTo>
                <a:cubicBezTo>
                  <a:pt x="45091" y="2030"/>
                  <a:pt x="44987" y="1466"/>
                  <a:pt x="44673" y="963"/>
                </a:cubicBezTo>
                <a:cubicBezTo>
                  <a:pt x="44589" y="859"/>
                  <a:pt x="44505" y="754"/>
                  <a:pt x="44401" y="650"/>
                </a:cubicBezTo>
                <a:cubicBezTo>
                  <a:pt x="44296" y="545"/>
                  <a:pt x="44191" y="461"/>
                  <a:pt x="44087" y="378"/>
                </a:cubicBezTo>
                <a:cubicBezTo>
                  <a:pt x="43878" y="231"/>
                  <a:pt x="43647" y="126"/>
                  <a:pt x="43417" y="43"/>
                </a:cubicBezTo>
                <a:cubicBezTo>
                  <a:pt x="43271" y="22"/>
                  <a:pt x="43145" y="22"/>
                  <a:pt x="4302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99" name="Google Shape;3099;p69"/>
          <p:cNvSpPr/>
          <p:nvPr/>
        </p:nvSpPr>
        <p:spPr>
          <a:xfrm>
            <a:off x="3144385" y="4530784"/>
            <a:ext cx="1440633" cy="1219933"/>
          </a:xfrm>
          <a:custGeom>
            <a:avLst/>
            <a:gdLst/>
            <a:ahLst/>
            <a:cxnLst/>
            <a:rect l="l" t="t" r="r" b="b"/>
            <a:pathLst>
              <a:path w="43219" h="36598" extrusionOk="0">
                <a:moveTo>
                  <a:pt x="15348" y="8025"/>
                </a:moveTo>
                <a:cubicBezTo>
                  <a:pt x="14687" y="8356"/>
                  <a:pt x="14044" y="8714"/>
                  <a:pt x="13425" y="9098"/>
                </a:cubicBezTo>
                <a:cubicBezTo>
                  <a:pt x="13367" y="9134"/>
                  <a:pt x="13309" y="9171"/>
                  <a:pt x="13251" y="9207"/>
                </a:cubicBezTo>
                <a:lnTo>
                  <a:pt x="13251" y="9207"/>
                </a:lnTo>
                <a:cubicBezTo>
                  <a:pt x="13383" y="9060"/>
                  <a:pt x="13516" y="8915"/>
                  <a:pt x="13649" y="8772"/>
                </a:cubicBezTo>
                <a:lnTo>
                  <a:pt x="13649" y="8772"/>
                </a:lnTo>
                <a:cubicBezTo>
                  <a:pt x="14220" y="8505"/>
                  <a:pt x="14788" y="8256"/>
                  <a:pt x="15348" y="8025"/>
                </a:cubicBezTo>
                <a:close/>
                <a:moveTo>
                  <a:pt x="28933" y="1027"/>
                </a:moveTo>
                <a:cubicBezTo>
                  <a:pt x="31292" y="1027"/>
                  <a:pt x="33656" y="1618"/>
                  <a:pt x="35895" y="2991"/>
                </a:cubicBezTo>
                <a:cubicBezTo>
                  <a:pt x="38941" y="4863"/>
                  <a:pt x="40018" y="7784"/>
                  <a:pt x="39994" y="10944"/>
                </a:cubicBezTo>
                <a:lnTo>
                  <a:pt x="39994" y="10944"/>
                </a:lnTo>
                <a:cubicBezTo>
                  <a:pt x="37386" y="6136"/>
                  <a:pt x="32260" y="4463"/>
                  <a:pt x="26978" y="4463"/>
                </a:cubicBezTo>
                <a:cubicBezTo>
                  <a:pt x="23980" y="4463"/>
                  <a:pt x="20931" y="5002"/>
                  <a:pt x="18265" y="5814"/>
                </a:cubicBezTo>
                <a:cubicBezTo>
                  <a:pt x="17475" y="6053"/>
                  <a:pt x="16657" y="6332"/>
                  <a:pt x="15825" y="6649"/>
                </a:cubicBezTo>
                <a:lnTo>
                  <a:pt x="15825" y="6649"/>
                </a:lnTo>
                <a:cubicBezTo>
                  <a:pt x="19473" y="3414"/>
                  <a:pt x="24193" y="1027"/>
                  <a:pt x="28933" y="1027"/>
                </a:cubicBezTo>
                <a:close/>
                <a:moveTo>
                  <a:pt x="29164" y="5609"/>
                </a:moveTo>
                <a:lnTo>
                  <a:pt x="29164" y="5609"/>
                </a:lnTo>
                <a:cubicBezTo>
                  <a:pt x="33303" y="6072"/>
                  <a:pt x="37056" y="7918"/>
                  <a:pt x="39295" y="12036"/>
                </a:cubicBezTo>
                <a:cubicBezTo>
                  <a:pt x="39492" y="12405"/>
                  <a:pt x="39664" y="12774"/>
                  <a:pt x="39814" y="13144"/>
                </a:cubicBezTo>
                <a:lnTo>
                  <a:pt x="39814" y="13144"/>
                </a:lnTo>
                <a:cubicBezTo>
                  <a:pt x="39783" y="13349"/>
                  <a:pt x="39748" y="13555"/>
                  <a:pt x="39711" y="13760"/>
                </a:cubicBezTo>
                <a:lnTo>
                  <a:pt x="39711" y="13760"/>
                </a:lnTo>
                <a:cubicBezTo>
                  <a:pt x="38830" y="10701"/>
                  <a:pt x="36752" y="8092"/>
                  <a:pt x="33360" y="6736"/>
                </a:cubicBezTo>
                <a:cubicBezTo>
                  <a:pt x="32012" y="6189"/>
                  <a:pt x="30603" y="5819"/>
                  <a:pt x="29164" y="5609"/>
                </a:cubicBezTo>
                <a:close/>
                <a:moveTo>
                  <a:pt x="8484" y="14386"/>
                </a:moveTo>
                <a:lnTo>
                  <a:pt x="8484" y="14386"/>
                </a:lnTo>
                <a:cubicBezTo>
                  <a:pt x="7882" y="15514"/>
                  <a:pt x="7369" y="16668"/>
                  <a:pt x="6966" y="17831"/>
                </a:cubicBezTo>
                <a:lnTo>
                  <a:pt x="6966" y="17831"/>
                </a:lnTo>
                <a:cubicBezTo>
                  <a:pt x="6628" y="18198"/>
                  <a:pt x="6304" y="18572"/>
                  <a:pt x="5993" y="18950"/>
                </a:cubicBezTo>
                <a:cubicBezTo>
                  <a:pt x="5721" y="19272"/>
                  <a:pt x="5465" y="19603"/>
                  <a:pt x="5227" y="19940"/>
                </a:cubicBezTo>
                <a:lnTo>
                  <a:pt x="5227" y="19940"/>
                </a:lnTo>
                <a:cubicBezTo>
                  <a:pt x="5334" y="19629"/>
                  <a:pt x="5455" y="19319"/>
                  <a:pt x="5589" y="19008"/>
                </a:cubicBezTo>
                <a:cubicBezTo>
                  <a:pt x="6319" y="17310"/>
                  <a:pt x="7304" y="15766"/>
                  <a:pt x="8484" y="14386"/>
                </a:cubicBezTo>
                <a:close/>
                <a:moveTo>
                  <a:pt x="40490" y="15730"/>
                </a:moveTo>
                <a:lnTo>
                  <a:pt x="40490" y="15730"/>
                </a:lnTo>
                <a:cubicBezTo>
                  <a:pt x="40782" y="18020"/>
                  <a:pt x="40293" y="20295"/>
                  <a:pt x="39298" y="22430"/>
                </a:cubicBezTo>
                <a:lnTo>
                  <a:pt x="39298" y="22430"/>
                </a:lnTo>
                <a:cubicBezTo>
                  <a:pt x="39964" y="20581"/>
                  <a:pt x="40269" y="18643"/>
                  <a:pt x="40191" y="16770"/>
                </a:cubicBezTo>
                <a:lnTo>
                  <a:pt x="40191" y="16770"/>
                </a:lnTo>
                <a:cubicBezTo>
                  <a:pt x="40298" y="16426"/>
                  <a:pt x="40399" y="16079"/>
                  <a:pt x="40490" y="15730"/>
                </a:cubicBezTo>
                <a:close/>
                <a:moveTo>
                  <a:pt x="38294" y="21345"/>
                </a:moveTo>
                <a:lnTo>
                  <a:pt x="38294" y="21345"/>
                </a:lnTo>
                <a:cubicBezTo>
                  <a:pt x="38228" y="21568"/>
                  <a:pt x="38158" y="21788"/>
                  <a:pt x="38085" y="22004"/>
                </a:cubicBezTo>
                <a:cubicBezTo>
                  <a:pt x="37337" y="24267"/>
                  <a:pt x="35850" y="26228"/>
                  <a:pt x="33970" y="27897"/>
                </a:cubicBezTo>
                <a:lnTo>
                  <a:pt x="33970" y="27897"/>
                </a:lnTo>
                <a:cubicBezTo>
                  <a:pt x="35343" y="26243"/>
                  <a:pt x="36558" y="24441"/>
                  <a:pt x="37624" y="22580"/>
                </a:cubicBezTo>
                <a:cubicBezTo>
                  <a:pt x="37852" y="22182"/>
                  <a:pt x="38076" y="21770"/>
                  <a:pt x="38294" y="21345"/>
                </a:cubicBezTo>
                <a:close/>
                <a:moveTo>
                  <a:pt x="3905" y="27756"/>
                </a:moveTo>
                <a:lnTo>
                  <a:pt x="3905" y="27756"/>
                </a:lnTo>
                <a:cubicBezTo>
                  <a:pt x="3978" y="28009"/>
                  <a:pt x="4059" y="28262"/>
                  <a:pt x="4149" y="28515"/>
                </a:cubicBezTo>
                <a:cubicBezTo>
                  <a:pt x="4873" y="30551"/>
                  <a:pt x="6068" y="32159"/>
                  <a:pt x="7561" y="33382"/>
                </a:cubicBezTo>
                <a:lnTo>
                  <a:pt x="7561" y="33382"/>
                </a:lnTo>
                <a:cubicBezTo>
                  <a:pt x="7002" y="32998"/>
                  <a:pt x="6476" y="32550"/>
                  <a:pt x="5993" y="32029"/>
                </a:cubicBezTo>
                <a:cubicBezTo>
                  <a:pt x="4751" y="30681"/>
                  <a:pt x="4104" y="29229"/>
                  <a:pt x="3905" y="27756"/>
                </a:cubicBezTo>
                <a:close/>
                <a:moveTo>
                  <a:pt x="32785" y="30336"/>
                </a:moveTo>
                <a:cubicBezTo>
                  <a:pt x="31577" y="31293"/>
                  <a:pt x="30323" y="32119"/>
                  <a:pt x="29097" y="32778"/>
                </a:cubicBezTo>
                <a:cubicBezTo>
                  <a:pt x="28668" y="33012"/>
                  <a:pt x="28225" y="33229"/>
                  <a:pt x="27770" y="33427"/>
                </a:cubicBezTo>
                <a:lnTo>
                  <a:pt x="27770" y="33427"/>
                </a:lnTo>
                <a:cubicBezTo>
                  <a:pt x="28126" y="33206"/>
                  <a:pt x="28475" y="32974"/>
                  <a:pt x="28818" y="32732"/>
                </a:cubicBezTo>
                <a:lnTo>
                  <a:pt x="28818" y="32732"/>
                </a:lnTo>
                <a:cubicBezTo>
                  <a:pt x="30182" y="32035"/>
                  <a:pt x="31527" y="31236"/>
                  <a:pt x="32785" y="30336"/>
                </a:cubicBezTo>
                <a:close/>
                <a:moveTo>
                  <a:pt x="26468" y="6439"/>
                </a:moveTo>
                <a:cubicBezTo>
                  <a:pt x="26672" y="6439"/>
                  <a:pt x="26876" y="6442"/>
                  <a:pt x="27080" y="6448"/>
                </a:cubicBezTo>
                <a:cubicBezTo>
                  <a:pt x="30652" y="6505"/>
                  <a:pt x="34282" y="7715"/>
                  <a:pt x="36760" y="10366"/>
                </a:cubicBezTo>
                <a:cubicBezTo>
                  <a:pt x="38340" y="12072"/>
                  <a:pt x="38967" y="14282"/>
                  <a:pt x="39001" y="16547"/>
                </a:cubicBezTo>
                <a:lnTo>
                  <a:pt x="39001" y="16547"/>
                </a:lnTo>
                <a:cubicBezTo>
                  <a:pt x="38266" y="18842"/>
                  <a:pt x="37216" y="21014"/>
                  <a:pt x="36184" y="22753"/>
                </a:cubicBezTo>
                <a:cubicBezTo>
                  <a:pt x="34016" y="26444"/>
                  <a:pt x="31162" y="29674"/>
                  <a:pt x="27730" y="31934"/>
                </a:cubicBezTo>
                <a:lnTo>
                  <a:pt x="27730" y="31934"/>
                </a:lnTo>
                <a:cubicBezTo>
                  <a:pt x="25505" y="33008"/>
                  <a:pt x="23227" y="33824"/>
                  <a:pt x="21203" y="34391"/>
                </a:cubicBezTo>
                <a:cubicBezTo>
                  <a:pt x="20446" y="34600"/>
                  <a:pt x="19657" y="34786"/>
                  <a:pt x="18851" y="34935"/>
                </a:cubicBezTo>
                <a:lnTo>
                  <a:pt x="18851" y="34935"/>
                </a:lnTo>
                <a:cubicBezTo>
                  <a:pt x="14096" y="34553"/>
                  <a:pt x="9673" y="32202"/>
                  <a:pt x="7721" y="27305"/>
                </a:cubicBezTo>
                <a:cubicBezTo>
                  <a:pt x="6597" y="24386"/>
                  <a:pt x="6793" y="21288"/>
                  <a:pt x="7759" y="18329"/>
                </a:cubicBezTo>
                <a:lnTo>
                  <a:pt x="7759" y="18329"/>
                </a:lnTo>
                <a:cubicBezTo>
                  <a:pt x="11382" y="14462"/>
                  <a:pt x="16409" y="11507"/>
                  <a:pt x="21607" y="10308"/>
                </a:cubicBezTo>
                <a:cubicBezTo>
                  <a:pt x="22576" y="10059"/>
                  <a:pt x="23611" y="9889"/>
                  <a:pt x="24643" y="9889"/>
                </a:cubicBezTo>
                <a:cubicBezTo>
                  <a:pt x="25758" y="9889"/>
                  <a:pt x="26869" y="10087"/>
                  <a:pt x="27887" y="10596"/>
                </a:cubicBezTo>
                <a:cubicBezTo>
                  <a:pt x="30019" y="11575"/>
                  <a:pt x="30480" y="14053"/>
                  <a:pt x="30422" y="16242"/>
                </a:cubicBezTo>
                <a:cubicBezTo>
                  <a:pt x="30422" y="16654"/>
                  <a:pt x="30707" y="16840"/>
                  <a:pt x="30993" y="16840"/>
                </a:cubicBezTo>
                <a:cubicBezTo>
                  <a:pt x="31269" y="16840"/>
                  <a:pt x="31546" y="16668"/>
                  <a:pt x="31574" y="16358"/>
                </a:cubicBezTo>
                <a:cubicBezTo>
                  <a:pt x="31825" y="11350"/>
                  <a:pt x="28767" y="8997"/>
                  <a:pt x="24481" y="8997"/>
                </a:cubicBezTo>
                <a:cubicBezTo>
                  <a:pt x="23837" y="8997"/>
                  <a:pt x="23164" y="9050"/>
                  <a:pt x="22471" y="9156"/>
                </a:cubicBezTo>
                <a:cubicBezTo>
                  <a:pt x="17473" y="9896"/>
                  <a:pt x="12438" y="12644"/>
                  <a:pt x="8590" y="16204"/>
                </a:cubicBezTo>
                <a:lnTo>
                  <a:pt x="8590" y="16204"/>
                </a:lnTo>
                <a:cubicBezTo>
                  <a:pt x="9299" y="14644"/>
                  <a:pt x="10195" y="13148"/>
                  <a:pt x="11190" y="11766"/>
                </a:cubicBezTo>
                <a:lnTo>
                  <a:pt x="11190" y="11766"/>
                </a:lnTo>
                <a:cubicBezTo>
                  <a:pt x="15463" y="8318"/>
                  <a:pt x="21113" y="6439"/>
                  <a:pt x="26468" y="6439"/>
                </a:cubicBezTo>
                <a:close/>
                <a:moveTo>
                  <a:pt x="6339" y="20041"/>
                </a:moveTo>
                <a:lnTo>
                  <a:pt x="6339" y="20041"/>
                </a:lnTo>
                <a:cubicBezTo>
                  <a:pt x="5212" y="25167"/>
                  <a:pt x="6453" y="30240"/>
                  <a:pt x="11812" y="33758"/>
                </a:cubicBezTo>
                <a:cubicBezTo>
                  <a:pt x="12717" y="34348"/>
                  <a:pt x="13648" y="34823"/>
                  <a:pt x="14597" y="35192"/>
                </a:cubicBezTo>
                <a:lnTo>
                  <a:pt x="14597" y="35192"/>
                </a:lnTo>
                <a:cubicBezTo>
                  <a:pt x="8302" y="34341"/>
                  <a:pt x="4165" y="29152"/>
                  <a:pt x="4553" y="23224"/>
                </a:cubicBezTo>
                <a:lnTo>
                  <a:pt x="4553" y="23224"/>
                </a:lnTo>
                <a:cubicBezTo>
                  <a:pt x="4993" y="22112"/>
                  <a:pt x="5611" y="21038"/>
                  <a:pt x="6339" y="20041"/>
                </a:cubicBezTo>
                <a:close/>
                <a:moveTo>
                  <a:pt x="29225" y="0"/>
                </a:moveTo>
                <a:cubicBezTo>
                  <a:pt x="26421" y="0"/>
                  <a:pt x="23566" y="702"/>
                  <a:pt x="21146" y="1838"/>
                </a:cubicBezTo>
                <a:cubicBezTo>
                  <a:pt x="18490" y="3087"/>
                  <a:pt x="15756" y="5155"/>
                  <a:pt x="13352" y="7690"/>
                </a:cubicBezTo>
                <a:lnTo>
                  <a:pt x="13352" y="7690"/>
                </a:lnTo>
                <a:cubicBezTo>
                  <a:pt x="6878" y="10685"/>
                  <a:pt x="367" y="15889"/>
                  <a:pt x="1" y="22983"/>
                </a:cubicBezTo>
                <a:cubicBezTo>
                  <a:pt x="1" y="23329"/>
                  <a:pt x="274" y="23502"/>
                  <a:pt x="548" y="23502"/>
                </a:cubicBezTo>
                <a:cubicBezTo>
                  <a:pt x="822" y="23502"/>
                  <a:pt x="1095" y="23329"/>
                  <a:pt x="1095" y="22983"/>
                </a:cubicBezTo>
                <a:cubicBezTo>
                  <a:pt x="1343" y="17112"/>
                  <a:pt x="6221" y="12753"/>
                  <a:pt x="11447" y="9887"/>
                </a:cubicBezTo>
                <a:lnTo>
                  <a:pt x="11447" y="9887"/>
                </a:lnTo>
                <a:cubicBezTo>
                  <a:pt x="11070" y="10365"/>
                  <a:pt x="10705" y="10853"/>
                  <a:pt x="10355" y="11351"/>
                </a:cubicBezTo>
                <a:lnTo>
                  <a:pt x="10355" y="11351"/>
                </a:lnTo>
                <a:cubicBezTo>
                  <a:pt x="6711" y="14477"/>
                  <a:pt x="3825" y="18769"/>
                  <a:pt x="3466" y="23402"/>
                </a:cubicBezTo>
                <a:lnTo>
                  <a:pt x="3466" y="23402"/>
                </a:lnTo>
                <a:cubicBezTo>
                  <a:pt x="2313" y="26938"/>
                  <a:pt x="2938" y="30748"/>
                  <a:pt x="6050" y="33700"/>
                </a:cubicBezTo>
                <a:cubicBezTo>
                  <a:pt x="8377" y="35830"/>
                  <a:pt x="11426" y="36597"/>
                  <a:pt x="14575" y="36597"/>
                </a:cubicBezTo>
                <a:cubicBezTo>
                  <a:pt x="15326" y="36597"/>
                  <a:pt x="16083" y="36553"/>
                  <a:pt x="16837" y="36474"/>
                </a:cubicBezTo>
                <a:lnTo>
                  <a:pt x="16837" y="36474"/>
                </a:lnTo>
                <a:cubicBezTo>
                  <a:pt x="16959" y="36477"/>
                  <a:pt x="17081" y="36478"/>
                  <a:pt x="17203" y="36478"/>
                </a:cubicBezTo>
                <a:cubicBezTo>
                  <a:pt x="18268" y="36478"/>
                  <a:pt x="19330" y="36390"/>
                  <a:pt x="20365" y="36219"/>
                </a:cubicBezTo>
                <a:lnTo>
                  <a:pt x="20365" y="36219"/>
                </a:lnTo>
                <a:cubicBezTo>
                  <a:pt x="24845" y="36173"/>
                  <a:pt x="29348" y="34341"/>
                  <a:pt x="33072" y="31626"/>
                </a:cubicBezTo>
                <a:cubicBezTo>
                  <a:pt x="38673" y="27496"/>
                  <a:pt x="43219" y="20366"/>
                  <a:pt x="40981" y="13290"/>
                </a:cubicBezTo>
                <a:lnTo>
                  <a:pt x="40981" y="13290"/>
                </a:lnTo>
                <a:cubicBezTo>
                  <a:pt x="41409" y="10126"/>
                  <a:pt x="40980" y="6967"/>
                  <a:pt x="39007" y="4373"/>
                </a:cubicBezTo>
                <a:cubicBezTo>
                  <a:pt x="36604" y="1247"/>
                  <a:pt x="32960" y="0"/>
                  <a:pt x="2922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0" name="Google Shape;3100;p69"/>
          <p:cNvSpPr/>
          <p:nvPr/>
        </p:nvSpPr>
        <p:spPr>
          <a:xfrm>
            <a:off x="9514451" y="3608851"/>
            <a:ext cx="1543819" cy="1219861"/>
          </a:xfrm>
          <a:custGeom>
            <a:avLst/>
            <a:gdLst/>
            <a:ahLst/>
            <a:cxnLst/>
            <a:rect l="l" t="t" r="r" b="b"/>
            <a:pathLst>
              <a:path w="71330" h="56362" extrusionOk="0">
                <a:moveTo>
                  <a:pt x="45115" y="1018"/>
                </a:moveTo>
                <a:cubicBezTo>
                  <a:pt x="46182" y="1018"/>
                  <a:pt x="47111" y="1322"/>
                  <a:pt x="47706" y="2153"/>
                </a:cubicBezTo>
                <a:cubicBezTo>
                  <a:pt x="47896" y="2410"/>
                  <a:pt x="48063" y="2687"/>
                  <a:pt x="48212" y="2978"/>
                </a:cubicBezTo>
                <a:lnTo>
                  <a:pt x="48212" y="2978"/>
                </a:lnTo>
                <a:cubicBezTo>
                  <a:pt x="48174" y="2978"/>
                  <a:pt x="48136" y="2978"/>
                  <a:pt x="48098" y="2978"/>
                </a:cubicBezTo>
                <a:cubicBezTo>
                  <a:pt x="41654" y="2978"/>
                  <a:pt x="34969" y="5031"/>
                  <a:pt x="29169" y="7563"/>
                </a:cubicBezTo>
                <a:lnTo>
                  <a:pt x="29169" y="7563"/>
                </a:lnTo>
                <a:cubicBezTo>
                  <a:pt x="29032" y="7561"/>
                  <a:pt x="28895" y="7560"/>
                  <a:pt x="28758" y="7559"/>
                </a:cubicBezTo>
                <a:lnTo>
                  <a:pt x="28758" y="7559"/>
                </a:lnTo>
                <a:cubicBezTo>
                  <a:pt x="31794" y="5850"/>
                  <a:pt x="34921" y="4386"/>
                  <a:pt x="38200" y="3074"/>
                </a:cubicBezTo>
                <a:cubicBezTo>
                  <a:pt x="39782" y="2481"/>
                  <a:pt x="42778" y="1018"/>
                  <a:pt x="45115" y="1018"/>
                </a:cubicBezTo>
                <a:close/>
                <a:moveTo>
                  <a:pt x="48250" y="4114"/>
                </a:moveTo>
                <a:cubicBezTo>
                  <a:pt x="48395" y="4114"/>
                  <a:pt x="48541" y="4115"/>
                  <a:pt x="48686" y="4117"/>
                </a:cubicBezTo>
                <a:lnTo>
                  <a:pt x="48686" y="4117"/>
                </a:lnTo>
                <a:cubicBezTo>
                  <a:pt x="48883" y="4700"/>
                  <a:pt x="49033" y="5315"/>
                  <a:pt x="49156" y="5936"/>
                </a:cubicBezTo>
                <a:lnTo>
                  <a:pt x="49156" y="5936"/>
                </a:lnTo>
                <a:cubicBezTo>
                  <a:pt x="47906" y="5651"/>
                  <a:pt x="46632" y="5462"/>
                  <a:pt x="45344" y="5379"/>
                </a:cubicBezTo>
                <a:cubicBezTo>
                  <a:pt x="44750" y="5338"/>
                  <a:pt x="44157" y="5317"/>
                  <a:pt x="43565" y="5317"/>
                </a:cubicBezTo>
                <a:cubicBezTo>
                  <a:pt x="39654" y="5317"/>
                  <a:pt x="35786" y="6201"/>
                  <a:pt x="32102" y="7653"/>
                </a:cubicBezTo>
                <a:lnTo>
                  <a:pt x="32102" y="7653"/>
                </a:lnTo>
                <a:cubicBezTo>
                  <a:pt x="31947" y="7645"/>
                  <a:pt x="31793" y="7638"/>
                  <a:pt x="31638" y="7631"/>
                </a:cubicBezTo>
                <a:lnTo>
                  <a:pt x="31638" y="7631"/>
                </a:lnTo>
                <a:cubicBezTo>
                  <a:pt x="32156" y="7431"/>
                  <a:pt x="32672" y="7237"/>
                  <a:pt x="33187" y="7050"/>
                </a:cubicBezTo>
                <a:cubicBezTo>
                  <a:pt x="37664" y="5440"/>
                  <a:pt x="43058" y="4114"/>
                  <a:pt x="48250" y="4114"/>
                </a:cubicBezTo>
                <a:close/>
                <a:moveTo>
                  <a:pt x="49865" y="4158"/>
                </a:moveTo>
                <a:lnTo>
                  <a:pt x="49865" y="4158"/>
                </a:lnTo>
                <a:cubicBezTo>
                  <a:pt x="55036" y="4447"/>
                  <a:pt x="59883" y="6191"/>
                  <a:pt x="63263" y="10449"/>
                </a:cubicBezTo>
                <a:cubicBezTo>
                  <a:pt x="65453" y="13171"/>
                  <a:pt x="66592" y="16395"/>
                  <a:pt x="66962" y="19774"/>
                </a:cubicBezTo>
                <a:lnTo>
                  <a:pt x="66962" y="19774"/>
                </a:lnTo>
                <a:cubicBezTo>
                  <a:pt x="66545" y="18907"/>
                  <a:pt x="66059" y="18062"/>
                  <a:pt x="65510" y="17248"/>
                </a:cubicBezTo>
                <a:cubicBezTo>
                  <a:pt x="61867" y="11966"/>
                  <a:pt x="56425" y="7944"/>
                  <a:pt x="50321" y="6233"/>
                </a:cubicBezTo>
                <a:lnTo>
                  <a:pt x="50321" y="6233"/>
                </a:lnTo>
                <a:cubicBezTo>
                  <a:pt x="50201" y="5532"/>
                  <a:pt x="50058" y="4830"/>
                  <a:pt x="49865" y="4158"/>
                </a:cubicBezTo>
                <a:close/>
                <a:moveTo>
                  <a:pt x="43459" y="6505"/>
                </a:moveTo>
                <a:cubicBezTo>
                  <a:pt x="45450" y="6505"/>
                  <a:pt x="47430" y="6728"/>
                  <a:pt x="49375" y="7201"/>
                </a:cubicBezTo>
                <a:lnTo>
                  <a:pt x="49375" y="7201"/>
                </a:lnTo>
                <a:cubicBezTo>
                  <a:pt x="49498" y="7992"/>
                  <a:pt x="49600" y="8766"/>
                  <a:pt x="49723" y="9470"/>
                </a:cubicBezTo>
                <a:cubicBezTo>
                  <a:pt x="49796" y="9784"/>
                  <a:pt x="50010" y="9916"/>
                  <a:pt x="50231" y="9916"/>
                </a:cubicBezTo>
                <a:cubicBezTo>
                  <a:pt x="50535" y="9916"/>
                  <a:pt x="50851" y="9665"/>
                  <a:pt x="50818" y="9297"/>
                </a:cubicBezTo>
                <a:cubicBezTo>
                  <a:pt x="50709" y="8732"/>
                  <a:pt x="50619" y="8129"/>
                  <a:pt x="50525" y="7511"/>
                </a:cubicBezTo>
                <a:lnTo>
                  <a:pt x="50525" y="7511"/>
                </a:lnTo>
                <a:cubicBezTo>
                  <a:pt x="53434" y="8375"/>
                  <a:pt x="56250" y="9822"/>
                  <a:pt x="58884" y="11947"/>
                </a:cubicBezTo>
                <a:cubicBezTo>
                  <a:pt x="62611" y="14913"/>
                  <a:pt x="65836" y="18770"/>
                  <a:pt x="67086" y="23248"/>
                </a:cubicBezTo>
                <a:lnTo>
                  <a:pt x="67086" y="23248"/>
                </a:lnTo>
                <a:cubicBezTo>
                  <a:pt x="67071" y="23676"/>
                  <a:pt x="67047" y="24104"/>
                  <a:pt x="67012" y="24533"/>
                </a:cubicBezTo>
                <a:lnTo>
                  <a:pt x="67012" y="24533"/>
                </a:lnTo>
                <a:cubicBezTo>
                  <a:pt x="66185" y="23226"/>
                  <a:pt x="65276" y="22013"/>
                  <a:pt x="64357" y="20935"/>
                </a:cubicBezTo>
                <a:cubicBezTo>
                  <a:pt x="57209" y="12324"/>
                  <a:pt x="45906" y="8778"/>
                  <a:pt x="34782" y="7832"/>
                </a:cubicBezTo>
                <a:lnTo>
                  <a:pt x="34782" y="7832"/>
                </a:lnTo>
                <a:cubicBezTo>
                  <a:pt x="37643" y="6976"/>
                  <a:pt x="40562" y="6505"/>
                  <a:pt x="43459" y="6505"/>
                </a:cubicBezTo>
                <a:close/>
                <a:moveTo>
                  <a:pt x="29045" y="8692"/>
                </a:moveTo>
                <a:cubicBezTo>
                  <a:pt x="29251" y="8696"/>
                  <a:pt x="29458" y="8701"/>
                  <a:pt x="29664" y="8706"/>
                </a:cubicBezTo>
                <a:lnTo>
                  <a:pt x="29664" y="8706"/>
                </a:lnTo>
                <a:cubicBezTo>
                  <a:pt x="26312" y="10283"/>
                  <a:pt x="23146" y="12293"/>
                  <a:pt x="20281" y="14482"/>
                </a:cubicBezTo>
                <a:cubicBezTo>
                  <a:pt x="14919" y="18628"/>
                  <a:pt x="9768" y="24289"/>
                  <a:pt x="7033" y="30777"/>
                </a:cubicBezTo>
                <a:lnTo>
                  <a:pt x="7033" y="30777"/>
                </a:lnTo>
                <a:cubicBezTo>
                  <a:pt x="7173" y="30187"/>
                  <a:pt x="7344" y="29595"/>
                  <a:pt x="7548" y="29002"/>
                </a:cubicBezTo>
                <a:cubicBezTo>
                  <a:pt x="9672" y="22710"/>
                  <a:pt x="14578" y="17548"/>
                  <a:pt x="19964" y="13393"/>
                </a:cubicBezTo>
                <a:lnTo>
                  <a:pt x="19964" y="13393"/>
                </a:lnTo>
                <a:cubicBezTo>
                  <a:pt x="22896" y="11582"/>
                  <a:pt x="25970" y="10016"/>
                  <a:pt x="29045" y="8692"/>
                </a:cubicBezTo>
                <a:close/>
                <a:moveTo>
                  <a:pt x="67499" y="29257"/>
                </a:moveTo>
                <a:cubicBezTo>
                  <a:pt x="67489" y="29326"/>
                  <a:pt x="67479" y="29394"/>
                  <a:pt x="67469" y="29463"/>
                </a:cubicBezTo>
                <a:cubicBezTo>
                  <a:pt x="67219" y="31162"/>
                  <a:pt x="66687" y="32777"/>
                  <a:pt x="65947" y="34302"/>
                </a:cubicBezTo>
                <a:lnTo>
                  <a:pt x="65947" y="34302"/>
                </a:lnTo>
                <a:cubicBezTo>
                  <a:pt x="66593" y="32659"/>
                  <a:pt x="67117" y="30970"/>
                  <a:pt x="67499" y="29257"/>
                </a:cubicBezTo>
                <a:close/>
                <a:moveTo>
                  <a:pt x="68495" y="30115"/>
                </a:moveTo>
                <a:lnTo>
                  <a:pt x="68495" y="30115"/>
                </a:lnTo>
                <a:cubicBezTo>
                  <a:pt x="68642" y="30543"/>
                  <a:pt x="68780" y="30978"/>
                  <a:pt x="68909" y="31422"/>
                </a:cubicBezTo>
                <a:cubicBezTo>
                  <a:pt x="71329" y="39891"/>
                  <a:pt x="64991" y="45538"/>
                  <a:pt x="58077" y="48706"/>
                </a:cubicBezTo>
                <a:cubicBezTo>
                  <a:pt x="56676" y="49360"/>
                  <a:pt x="55228" y="49955"/>
                  <a:pt x="53747" y="50495"/>
                </a:cubicBezTo>
                <a:lnTo>
                  <a:pt x="53747" y="50495"/>
                </a:lnTo>
                <a:cubicBezTo>
                  <a:pt x="56417" y="48513"/>
                  <a:pt x="58808" y="46057"/>
                  <a:pt x="60958" y="43175"/>
                </a:cubicBezTo>
                <a:cubicBezTo>
                  <a:pt x="61394" y="42599"/>
                  <a:pt x="61815" y="42007"/>
                  <a:pt x="62220" y="41401"/>
                </a:cubicBezTo>
                <a:lnTo>
                  <a:pt x="62220" y="41401"/>
                </a:lnTo>
                <a:cubicBezTo>
                  <a:pt x="64469" y="39039"/>
                  <a:pt x="66343" y="36336"/>
                  <a:pt x="67584" y="33265"/>
                </a:cubicBezTo>
                <a:cubicBezTo>
                  <a:pt x="68004" y="32227"/>
                  <a:pt x="68305" y="31173"/>
                  <a:pt x="68495" y="30115"/>
                </a:cubicBezTo>
                <a:close/>
                <a:moveTo>
                  <a:pt x="13058" y="18388"/>
                </a:moveTo>
                <a:lnTo>
                  <a:pt x="13058" y="18388"/>
                </a:lnTo>
                <a:cubicBezTo>
                  <a:pt x="9072" y="22707"/>
                  <a:pt x="5972" y="27832"/>
                  <a:pt x="5416" y="33669"/>
                </a:cubicBezTo>
                <a:cubicBezTo>
                  <a:pt x="5343" y="34521"/>
                  <a:pt x="5337" y="35360"/>
                  <a:pt x="5393" y="36183"/>
                </a:cubicBezTo>
                <a:lnTo>
                  <a:pt x="5393" y="36183"/>
                </a:lnTo>
                <a:cubicBezTo>
                  <a:pt x="5382" y="36248"/>
                  <a:pt x="5370" y="36312"/>
                  <a:pt x="5358" y="36377"/>
                </a:cubicBezTo>
                <a:cubicBezTo>
                  <a:pt x="4149" y="43348"/>
                  <a:pt x="7894" y="49110"/>
                  <a:pt x="13943" y="52336"/>
                </a:cubicBezTo>
                <a:cubicBezTo>
                  <a:pt x="14081" y="52410"/>
                  <a:pt x="14219" y="52482"/>
                  <a:pt x="14358" y="52553"/>
                </a:cubicBezTo>
                <a:lnTo>
                  <a:pt x="14358" y="52553"/>
                </a:lnTo>
                <a:cubicBezTo>
                  <a:pt x="9214" y="50634"/>
                  <a:pt x="4008" y="46975"/>
                  <a:pt x="2132" y="41677"/>
                </a:cubicBezTo>
                <a:cubicBezTo>
                  <a:pt x="519" y="37126"/>
                  <a:pt x="2074" y="32401"/>
                  <a:pt x="4437" y="28426"/>
                </a:cubicBezTo>
                <a:cubicBezTo>
                  <a:pt x="6652" y="24649"/>
                  <a:pt x="9632" y="21305"/>
                  <a:pt x="13058" y="18388"/>
                </a:cubicBezTo>
                <a:close/>
                <a:moveTo>
                  <a:pt x="6411" y="40850"/>
                </a:moveTo>
                <a:lnTo>
                  <a:pt x="6411" y="40850"/>
                </a:lnTo>
                <a:cubicBezTo>
                  <a:pt x="8217" y="45693"/>
                  <a:pt x="12155" y="49698"/>
                  <a:pt x="16767" y="52221"/>
                </a:cubicBezTo>
                <a:cubicBezTo>
                  <a:pt x="17364" y="52549"/>
                  <a:pt x="17973" y="52856"/>
                  <a:pt x="18593" y="53143"/>
                </a:cubicBezTo>
                <a:lnTo>
                  <a:pt x="18593" y="53143"/>
                </a:lnTo>
                <a:cubicBezTo>
                  <a:pt x="16530" y="52446"/>
                  <a:pt x="14555" y="51534"/>
                  <a:pt x="12733" y="50377"/>
                </a:cubicBezTo>
                <a:cubicBezTo>
                  <a:pt x="9622" y="48361"/>
                  <a:pt x="7317" y="45422"/>
                  <a:pt x="6568" y="41793"/>
                </a:cubicBezTo>
                <a:cubicBezTo>
                  <a:pt x="6503" y="41479"/>
                  <a:pt x="6451" y="41165"/>
                  <a:pt x="6411" y="40850"/>
                </a:cubicBezTo>
                <a:close/>
                <a:moveTo>
                  <a:pt x="57917" y="45223"/>
                </a:moveTo>
                <a:cubicBezTo>
                  <a:pt x="55472" y="47944"/>
                  <a:pt x="52600" y="50234"/>
                  <a:pt x="49361" y="51917"/>
                </a:cubicBezTo>
                <a:lnTo>
                  <a:pt x="49361" y="51917"/>
                </a:lnTo>
                <a:cubicBezTo>
                  <a:pt x="46116" y="52848"/>
                  <a:pt x="42785" y="53556"/>
                  <a:pt x="39506" y="54087"/>
                </a:cubicBezTo>
                <a:lnTo>
                  <a:pt x="39506" y="54087"/>
                </a:lnTo>
                <a:cubicBezTo>
                  <a:pt x="45386" y="52501"/>
                  <a:pt x="50993" y="49926"/>
                  <a:pt x="55773" y="46748"/>
                </a:cubicBezTo>
                <a:cubicBezTo>
                  <a:pt x="56500" y="46262"/>
                  <a:pt x="57217" y="45754"/>
                  <a:pt x="57917" y="45223"/>
                </a:cubicBezTo>
                <a:close/>
                <a:moveTo>
                  <a:pt x="31969" y="8803"/>
                </a:moveTo>
                <a:lnTo>
                  <a:pt x="31969" y="8803"/>
                </a:lnTo>
                <a:cubicBezTo>
                  <a:pt x="45675" y="9581"/>
                  <a:pt x="60374" y="14126"/>
                  <a:pt x="66821" y="26253"/>
                </a:cubicBezTo>
                <a:lnTo>
                  <a:pt x="66821" y="26253"/>
                </a:lnTo>
                <a:cubicBezTo>
                  <a:pt x="66298" y="29964"/>
                  <a:pt x="65089" y="33599"/>
                  <a:pt x="63551" y="36722"/>
                </a:cubicBezTo>
                <a:cubicBezTo>
                  <a:pt x="62920" y="38045"/>
                  <a:pt x="62214" y="39327"/>
                  <a:pt x="61438" y="40557"/>
                </a:cubicBezTo>
                <a:lnTo>
                  <a:pt x="61438" y="40557"/>
                </a:lnTo>
                <a:cubicBezTo>
                  <a:pt x="60010" y="42034"/>
                  <a:pt x="58445" y="43371"/>
                  <a:pt x="56867" y="44558"/>
                </a:cubicBezTo>
                <a:cubicBezTo>
                  <a:pt x="48817" y="50637"/>
                  <a:pt x="37986" y="54578"/>
                  <a:pt x="27441" y="54671"/>
                </a:cubicBezTo>
                <a:lnTo>
                  <a:pt x="27441" y="54671"/>
                </a:lnTo>
                <a:cubicBezTo>
                  <a:pt x="23714" y="53988"/>
                  <a:pt x="20096" y="52749"/>
                  <a:pt x="16824" y="50954"/>
                </a:cubicBezTo>
                <a:cubicBezTo>
                  <a:pt x="11000" y="47769"/>
                  <a:pt x="7126" y="42299"/>
                  <a:pt x="6620" y="36139"/>
                </a:cubicBezTo>
                <a:lnTo>
                  <a:pt x="6620" y="36139"/>
                </a:lnTo>
                <a:cubicBezTo>
                  <a:pt x="7126" y="33566"/>
                  <a:pt x="8191" y="31063"/>
                  <a:pt x="9392" y="28829"/>
                </a:cubicBezTo>
                <a:cubicBezTo>
                  <a:pt x="13899" y="20318"/>
                  <a:pt x="22451" y="12524"/>
                  <a:pt x="31969" y="8803"/>
                </a:cubicBezTo>
                <a:close/>
                <a:moveTo>
                  <a:pt x="45435" y="1"/>
                </a:moveTo>
                <a:cubicBezTo>
                  <a:pt x="43991" y="1"/>
                  <a:pt x="42427" y="492"/>
                  <a:pt x="41253" y="827"/>
                </a:cubicBezTo>
                <a:cubicBezTo>
                  <a:pt x="36128" y="2427"/>
                  <a:pt x="31185" y="4738"/>
                  <a:pt x="26571" y="7571"/>
                </a:cubicBezTo>
                <a:lnTo>
                  <a:pt x="26571" y="7571"/>
                </a:lnTo>
                <a:cubicBezTo>
                  <a:pt x="25180" y="7596"/>
                  <a:pt x="23810" y="7655"/>
                  <a:pt x="22471" y="7741"/>
                </a:cubicBezTo>
                <a:cubicBezTo>
                  <a:pt x="21742" y="7854"/>
                  <a:pt x="21722" y="8838"/>
                  <a:pt x="22411" y="8838"/>
                </a:cubicBezTo>
                <a:cubicBezTo>
                  <a:pt x="22431" y="8838"/>
                  <a:pt x="22450" y="8838"/>
                  <a:pt x="22471" y="8836"/>
                </a:cubicBezTo>
                <a:cubicBezTo>
                  <a:pt x="23221" y="8789"/>
                  <a:pt x="23983" y="8752"/>
                  <a:pt x="24754" y="8725"/>
                </a:cubicBezTo>
                <a:lnTo>
                  <a:pt x="24754" y="8725"/>
                </a:lnTo>
                <a:cubicBezTo>
                  <a:pt x="22798" y="10009"/>
                  <a:pt x="20907" y="11385"/>
                  <a:pt x="19092" y="12840"/>
                </a:cubicBezTo>
                <a:lnTo>
                  <a:pt x="19092" y="12840"/>
                </a:lnTo>
                <a:cubicBezTo>
                  <a:pt x="11669" y="17488"/>
                  <a:pt x="4795" y="23815"/>
                  <a:pt x="1613" y="31767"/>
                </a:cubicBezTo>
                <a:cubicBezTo>
                  <a:pt x="58" y="35800"/>
                  <a:pt x="0" y="40237"/>
                  <a:pt x="2017" y="44155"/>
                </a:cubicBezTo>
                <a:cubicBezTo>
                  <a:pt x="4609" y="49110"/>
                  <a:pt x="10025" y="52279"/>
                  <a:pt x="15153" y="54007"/>
                </a:cubicBezTo>
                <a:cubicBezTo>
                  <a:pt x="18738" y="55207"/>
                  <a:pt x="22524" y="55779"/>
                  <a:pt x="26366" y="55826"/>
                </a:cubicBezTo>
                <a:lnTo>
                  <a:pt x="26366" y="55826"/>
                </a:lnTo>
                <a:cubicBezTo>
                  <a:pt x="27050" y="55886"/>
                  <a:pt x="27735" y="55930"/>
                  <a:pt x="28419" y="55957"/>
                </a:cubicBezTo>
                <a:lnTo>
                  <a:pt x="28419" y="55957"/>
                </a:lnTo>
                <a:cubicBezTo>
                  <a:pt x="30382" y="56231"/>
                  <a:pt x="32370" y="56361"/>
                  <a:pt x="34352" y="56361"/>
                </a:cubicBezTo>
                <a:cubicBezTo>
                  <a:pt x="36384" y="56361"/>
                  <a:pt x="38408" y="56225"/>
                  <a:pt x="40389" y="55966"/>
                </a:cubicBezTo>
                <a:cubicBezTo>
                  <a:pt x="43969" y="55441"/>
                  <a:pt x="47213" y="54362"/>
                  <a:pt x="50158" y="52779"/>
                </a:cubicBezTo>
                <a:lnTo>
                  <a:pt x="50158" y="52779"/>
                </a:lnTo>
                <a:cubicBezTo>
                  <a:pt x="52605" y="52067"/>
                  <a:pt x="55011" y="51233"/>
                  <a:pt x="57328" y="50262"/>
                </a:cubicBezTo>
                <a:cubicBezTo>
                  <a:pt x="62571" y="48015"/>
                  <a:pt x="67872" y="44789"/>
                  <a:pt x="69889" y="39142"/>
                </a:cubicBezTo>
                <a:cubicBezTo>
                  <a:pt x="71219" y="35391"/>
                  <a:pt x="70429" y="31336"/>
                  <a:pt x="68738" y="27684"/>
                </a:cubicBezTo>
                <a:lnTo>
                  <a:pt x="68738" y="27684"/>
                </a:lnTo>
                <a:cubicBezTo>
                  <a:pt x="68772" y="26183"/>
                  <a:pt x="68594" y="24688"/>
                  <a:pt x="68224" y="23229"/>
                </a:cubicBezTo>
                <a:lnTo>
                  <a:pt x="68224" y="23229"/>
                </a:lnTo>
                <a:cubicBezTo>
                  <a:pt x="68263" y="20576"/>
                  <a:pt x="67919" y="17923"/>
                  <a:pt x="67123" y="15347"/>
                </a:cubicBezTo>
                <a:cubicBezTo>
                  <a:pt x="65683" y="10622"/>
                  <a:pt x="62283" y="6820"/>
                  <a:pt x="57789" y="4861"/>
                </a:cubicBezTo>
                <a:cubicBezTo>
                  <a:pt x="55147" y="3713"/>
                  <a:pt x="52339" y="3143"/>
                  <a:pt x="49466" y="3009"/>
                </a:cubicBezTo>
                <a:lnTo>
                  <a:pt x="49466" y="3009"/>
                </a:lnTo>
                <a:cubicBezTo>
                  <a:pt x="49148" y="2253"/>
                  <a:pt x="48732" y="1565"/>
                  <a:pt x="48167" y="1000"/>
                </a:cubicBezTo>
                <a:cubicBezTo>
                  <a:pt x="47445" y="254"/>
                  <a:pt x="46471" y="1"/>
                  <a:pt x="4543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3101" name="Google Shape;3101;p69"/>
          <p:cNvGrpSpPr/>
          <p:nvPr/>
        </p:nvGrpSpPr>
        <p:grpSpPr>
          <a:xfrm rot="2500693">
            <a:off x="8988271" y="982042"/>
            <a:ext cx="3590156" cy="919189"/>
            <a:chOff x="2676200" y="146050"/>
            <a:chExt cx="1215675" cy="311250"/>
          </a:xfrm>
        </p:grpSpPr>
        <p:sp>
          <p:nvSpPr>
            <p:cNvPr id="3102" name="Google Shape;3102;p69"/>
            <p:cNvSpPr/>
            <p:nvPr/>
          </p:nvSpPr>
          <p:spPr>
            <a:xfrm>
              <a:off x="2676200" y="146050"/>
              <a:ext cx="1215675" cy="141250"/>
            </a:xfrm>
            <a:custGeom>
              <a:avLst/>
              <a:gdLst/>
              <a:ahLst/>
              <a:cxnLst/>
              <a:rect l="l" t="t" r="r" b="b"/>
              <a:pathLst>
                <a:path w="48627" h="5650" fill="none" extrusionOk="0">
                  <a:moveTo>
                    <a:pt x="0" y="0"/>
                  </a:moveTo>
                  <a:cubicBezTo>
                    <a:pt x="732" y="900"/>
                    <a:pt x="3473" y="1695"/>
                    <a:pt x="4833" y="2093"/>
                  </a:cubicBezTo>
                  <a:cubicBezTo>
                    <a:pt x="6717" y="2637"/>
                    <a:pt x="8704" y="2762"/>
                    <a:pt x="10629" y="3327"/>
                  </a:cubicBezTo>
                  <a:cubicBezTo>
                    <a:pt x="14040" y="4290"/>
                    <a:pt x="17262" y="4897"/>
                    <a:pt x="20798" y="5231"/>
                  </a:cubicBezTo>
                  <a:cubicBezTo>
                    <a:pt x="25108" y="5650"/>
                    <a:pt x="29377" y="5273"/>
                    <a:pt x="33750" y="5022"/>
                  </a:cubicBezTo>
                  <a:cubicBezTo>
                    <a:pt x="37537" y="4792"/>
                    <a:pt x="41324" y="4729"/>
                    <a:pt x="44860" y="3244"/>
                  </a:cubicBezTo>
                  <a:cubicBezTo>
                    <a:pt x="46220" y="2658"/>
                    <a:pt x="47518" y="1821"/>
                    <a:pt x="48627" y="837"/>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3" name="Google Shape;3103;p69"/>
            <p:cNvSpPr/>
            <p:nvPr/>
          </p:nvSpPr>
          <p:spPr>
            <a:xfrm>
              <a:off x="2743675" y="186325"/>
              <a:ext cx="151200" cy="171600"/>
            </a:xfrm>
            <a:custGeom>
              <a:avLst/>
              <a:gdLst/>
              <a:ahLst/>
              <a:cxnLst/>
              <a:rect l="l" t="t" r="r" b="b"/>
              <a:pathLst>
                <a:path w="6048" h="6864" fill="none" extrusionOk="0">
                  <a:moveTo>
                    <a:pt x="0" y="1"/>
                  </a:moveTo>
                  <a:cubicBezTo>
                    <a:pt x="84" y="2281"/>
                    <a:pt x="712" y="4687"/>
                    <a:pt x="1130" y="6864"/>
                  </a:cubicBezTo>
                  <a:cubicBezTo>
                    <a:pt x="3243" y="5629"/>
                    <a:pt x="3662" y="2198"/>
                    <a:pt x="6047" y="1026"/>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4" name="Google Shape;3104;p69"/>
            <p:cNvSpPr/>
            <p:nvPr/>
          </p:nvSpPr>
          <p:spPr>
            <a:xfrm>
              <a:off x="2951325" y="247525"/>
              <a:ext cx="121400" cy="158525"/>
            </a:xfrm>
            <a:custGeom>
              <a:avLst/>
              <a:gdLst/>
              <a:ahLst/>
              <a:cxnLst/>
              <a:rect l="l" t="t" r="r" b="b"/>
              <a:pathLst>
                <a:path w="4856" h="6341" fill="none" extrusionOk="0">
                  <a:moveTo>
                    <a:pt x="1" y="1"/>
                  </a:moveTo>
                  <a:cubicBezTo>
                    <a:pt x="670" y="1047"/>
                    <a:pt x="1256" y="2407"/>
                    <a:pt x="1675" y="3599"/>
                  </a:cubicBezTo>
                  <a:cubicBezTo>
                    <a:pt x="1968" y="4416"/>
                    <a:pt x="2093" y="5796"/>
                    <a:pt x="2616" y="6340"/>
                  </a:cubicBezTo>
                  <a:cubicBezTo>
                    <a:pt x="3746" y="4708"/>
                    <a:pt x="3851" y="2239"/>
                    <a:pt x="4855" y="838"/>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5" name="Google Shape;3105;p69"/>
            <p:cNvSpPr/>
            <p:nvPr/>
          </p:nvSpPr>
          <p:spPr>
            <a:xfrm>
              <a:off x="3167375" y="284675"/>
              <a:ext cx="130800" cy="172625"/>
            </a:xfrm>
            <a:custGeom>
              <a:avLst/>
              <a:gdLst/>
              <a:ahLst/>
              <a:cxnLst/>
              <a:rect l="l" t="t" r="r" b="b"/>
              <a:pathLst>
                <a:path w="5232" h="6905" fill="none" extrusionOk="0">
                  <a:moveTo>
                    <a:pt x="0" y="0"/>
                  </a:moveTo>
                  <a:cubicBezTo>
                    <a:pt x="251" y="963"/>
                    <a:pt x="1507" y="2553"/>
                    <a:pt x="1925" y="3871"/>
                  </a:cubicBezTo>
                  <a:cubicBezTo>
                    <a:pt x="2239" y="4834"/>
                    <a:pt x="2281" y="5901"/>
                    <a:pt x="2532" y="6905"/>
                  </a:cubicBezTo>
                  <a:cubicBezTo>
                    <a:pt x="3244" y="6591"/>
                    <a:pt x="5231" y="837"/>
                    <a:pt x="5168" y="63"/>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6" name="Google Shape;3106;p69"/>
            <p:cNvSpPr/>
            <p:nvPr/>
          </p:nvSpPr>
          <p:spPr>
            <a:xfrm>
              <a:off x="3375050" y="281525"/>
              <a:ext cx="142300" cy="175775"/>
            </a:xfrm>
            <a:custGeom>
              <a:avLst/>
              <a:gdLst/>
              <a:ahLst/>
              <a:cxnLst/>
              <a:rect l="l" t="t" r="r" b="b"/>
              <a:pathLst>
                <a:path w="5692" h="7031" fill="none" extrusionOk="0">
                  <a:moveTo>
                    <a:pt x="0" y="356"/>
                  </a:moveTo>
                  <a:cubicBezTo>
                    <a:pt x="795" y="1737"/>
                    <a:pt x="1820" y="3035"/>
                    <a:pt x="2469" y="4436"/>
                  </a:cubicBezTo>
                  <a:cubicBezTo>
                    <a:pt x="2678" y="4918"/>
                    <a:pt x="3327" y="7031"/>
                    <a:pt x="3934" y="6926"/>
                  </a:cubicBezTo>
                  <a:cubicBezTo>
                    <a:pt x="4687" y="6801"/>
                    <a:pt x="4603" y="3579"/>
                    <a:pt x="4708" y="2993"/>
                  </a:cubicBezTo>
                  <a:cubicBezTo>
                    <a:pt x="4896" y="1884"/>
                    <a:pt x="5315" y="1047"/>
                    <a:pt x="5691"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7" name="Google Shape;3107;p69"/>
            <p:cNvSpPr/>
            <p:nvPr/>
          </p:nvSpPr>
          <p:spPr>
            <a:xfrm>
              <a:off x="3594225" y="248050"/>
              <a:ext cx="133925" cy="174750"/>
            </a:xfrm>
            <a:custGeom>
              <a:avLst/>
              <a:gdLst/>
              <a:ahLst/>
              <a:cxnLst/>
              <a:rect l="l" t="t" r="r" b="b"/>
              <a:pathLst>
                <a:path w="5357" h="6990" fill="none" extrusionOk="0">
                  <a:moveTo>
                    <a:pt x="0" y="984"/>
                  </a:moveTo>
                  <a:cubicBezTo>
                    <a:pt x="1025" y="2177"/>
                    <a:pt x="2071" y="3369"/>
                    <a:pt x="2950" y="4646"/>
                  </a:cubicBezTo>
                  <a:cubicBezTo>
                    <a:pt x="3452" y="5357"/>
                    <a:pt x="3766" y="6466"/>
                    <a:pt x="4373" y="6989"/>
                  </a:cubicBezTo>
                  <a:cubicBezTo>
                    <a:pt x="4792" y="5671"/>
                    <a:pt x="4499" y="4206"/>
                    <a:pt x="4687" y="2909"/>
                  </a:cubicBezTo>
                  <a:cubicBezTo>
                    <a:pt x="4812" y="1926"/>
                    <a:pt x="5189" y="942"/>
                    <a:pt x="5356"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108" name="Google Shape;3108;p69"/>
          <p:cNvGrpSpPr/>
          <p:nvPr/>
        </p:nvGrpSpPr>
        <p:grpSpPr>
          <a:xfrm>
            <a:off x="5697200" y="2972867"/>
            <a:ext cx="873933" cy="774900"/>
            <a:chOff x="5805850" y="1879575"/>
            <a:chExt cx="655450" cy="581175"/>
          </a:xfrm>
        </p:grpSpPr>
        <p:sp>
          <p:nvSpPr>
            <p:cNvPr id="3109" name="Google Shape;3109;p69"/>
            <p:cNvSpPr/>
            <p:nvPr/>
          </p:nvSpPr>
          <p:spPr>
            <a:xfrm>
              <a:off x="5805850" y="1879575"/>
              <a:ext cx="655450"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10" name="Google Shape;3110;p69"/>
            <p:cNvSpPr/>
            <p:nvPr/>
          </p:nvSpPr>
          <p:spPr>
            <a:xfrm>
              <a:off x="5970600" y="2110775"/>
              <a:ext cx="354700" cy="1287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11" name="Google Shape;3111;p69"/>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12" name="Google Shape;3112;p69"/>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113" name="Google Shape;3113;p69"/>
          <p:cNvGrpSpPr/>
          <p:nvPr/>
        </p:nvGrpSpPr>
        <p:grpSpPr>
          <a:xfrm rot="359775">
            <a:off x="6466760" y="2487799"/>
            <a:ext cx="1140393" cy="659939"/>
            <a:chOff x="3838525" y="4165000"/>
            <a:chExt cx="577550" cy="334200"/>
          </a:xfrm>
        </p:grpSpPr>
        <p:sp>
          <p:nvSpPr>
            <p:cNvPr id="3114" name="Google Shape;3114;p69"/>
            <p:cNvSpPr/>
            <p:nvPr/>
          </p:nvSpPr>
          <p:spPr>
            <a:xfrm>
              <a:off x="3838525" y="4165075"/>
              <a:ext cx="217100" cy="128375"/>
            </a:xfrm>
            <a:custGeom>
              <a:avLst/>
              <a:gdLst/>
              <a:ahLst/>
              <a:cxnLst/>
              <a:rect l="l" t="t" r="r" b="b"/>
              <a:pathLst>
                <a:path w="8684" h="5135" extrusionOk="0">
                  <a:moveTo>
                    <a:pt x="4157" y="359"/>
                  </a:moveTo>
                  <a:cubicBezTo>
                    <a:pt x="4558" y="359"/>
                    <a:pt x="4978" y="464"/>
                    <a:pt x="5398" y="707"/>
                  </a:cubicBezTo>
                  <a:cubicBezTo>
                    <a:pt x="5401" y="710"/>
                    <a:pt x="5405" y="713"/>
                    <a:pt x="5409" y="716"/>
                  </a:cubicBezTo>
                  <a:lnTo>
                    <a:pt x="5409" y="716"/>
                  </a:lnTo>
                  <a:cubicBezTo>
                    <a:pt x="5179" y="1578"/>
                    <a:pt x="5071" y="2439"/>
                    <a:pt x="4791" y="3281"/>
                  </a:cubicBezTo>
                  <a:cubicBezTo>
                    <a:pt x="4456" y="4180"/>
                    <a:pt x="4017" y="4648"/>
                    <a:pt x="3236" y="4648"/>
                  </a:cubicBezTo>
                  <a:cubicBezTo>
                    <a:pt x="3090" y="4648"/>
                    <a:pt x="2933" y="4632"/>
                    <a:pt x="2761" y="4599"/>
                  </a:cubicBezTo>
                  <a:cubicBezTo>
                    <a:pt x="1" y="4115"/>
                    <a:pt x="1755" y="359"/>
                    <a:pt x="4157" y="359"/>
                  </a:cubicBezTo>
                  <a:close/>
                  <a:moveTo>
                    <a:pt x="4059" y="1"/>
                  </a:moveTo>
                  <a:cubicBezTo>
                    <a:pt x="3212" y="1"/>
                    <a:pt x="2380" y="375"/>
                    <a:pt x="1757" y="1063"/>
                  </a:cubicBezTo>
                  <a:cubicBezTo>
                    <a:pt x="983" y="1921"/>
                    <a:pt x="397" y="3490"/>
                    <a:pt x="1338" y="4431"/>
                  </a:cubicBezTo>
                  <a:cubicBezTo>
                    <a:pt x="1768" y="4846"/>
                    <a:pt x="2553" y="5135"/>
                    <a:pt x="3258" y="5135"/>
                  </a:cubicBezTo>
                  <a:cubicBezTo>
                    <a:pt x="3549" y="5135"/>
                    <a:pt x="3826" y="5086"/>
                    <a:pt x="4059" y="4975"/>
                  </a:cubicBezTo>
                  <a:cubicBezTo>
                    <a:pt x="4925" y="4589"/>
                    <a:pt x="5265" y="3464"/>
                    <a:pt x="5484" y="2389"/>
                  </a:cubicBezTo>
                  <a:lnTo>
                    <a:pt x="5484" y="2389"/>
                  </a:lnTo>
                  <a:cubicBezTo>
                    <a:pt x="5511" y="2992"/>
                    <a:pt x="5635" y="3563"/>
                    <a:pt x="6130" y="3929"/>
                  </a:cubicBezTo>
                  <a:cubicBezTo>
                    <a:pt x="6365" y="4101"/>
                    <a:pt x="6607" y="4173"/>
                    <a:pt x="6846" y="4173"/>
                  </a:cubicBezTo>
                  <a:cubicBezTo>
                    <a:pt x="7479" y="4173"/>
                    <a:pt x="8096" y="3673"/>
                    <a:pt x="8536" y="3218"/>
                  </a:cubicBezTo>
                  <a:cubicBezTo>
                    <a:pt x="8683" y="3071"/>
                    <a:pt x="8537" y="2873"/>
                    <a:pt x="8376" y="2873"/>
                  </a:cubicBezTo>
                  <a:cubicBezTo>
                    <a:pt x="8331" y="2873"/>
                    <a:pt x="8284" y="2888"/>
                    <a:pt x="8243" y="2925"/>
                  </a:cubicBezTo>
                  <a:cubicBezTo>
                    <a:pt x="7971" y="3284"/>
                    <a:pt x="7637" y="3462"/>
                    <a:pt x="7235" y="3462"/>
                  </a:cubicBezTo>
                  <a:cubicBezTo>
                    <a:pt x="6864" y="3462"/>
                    <a:pt x="6434" y="3310"/>
                    <a:pt x="5942" y="3009"/>
                  </a:cubicBezTo>
                  <a:cubicBezTo>
                    <a:pt x="5858" y="2674"/>
                    <a:pt x="5837" y="2297"/>
                    <a:pt x="5858" y="1941"/>
                  </a:cubicBezTo>
                  <a:cubicBezTo>
                    <a:pt x="5858" y="1460"/>
                    <a:pt x="5858" y="1084"/>
                    <a:pt x="5816" y="602"/>
                  </a:cubicBezTo>
                  <a:cubicBezTo>
                    <a:pt x="5806" y="500"/>
                    <a:pt x="5726" y="453"/>
                    <a:pt x="5642" y="453"/>
                  </a:cubicBezTo>
                  <a:cubicBezTo>
                    <a:pt x="5633" y="453"/>
                    <a:pt x="5624" y="454"/>
                    <a:pt x="5614" y="455"/>
                  </a:cubicBezTo>
                  <a:lnTo>
                    <a:pt x="5614" y="455"/>
                  </a:lnTo>
                  <a:cubicBezTo>
                    <a:pt x="5606" y="448"/>
                    <a:pt x="5596" y="441"/>
                    <a:pt x="5586" y="435"/>
                  </a:cubicBezTo>
                  <a:cubicBezTo>
                    <a:pt x="5101" y="141"/>
                    <a:pt x="4577" y="1"/>
                    <a:pt x="405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15" name="Google Shape;3115;p69"/>
            <p:cNvSpPr/>
            <p:nvPr/>
          </p:nvSpPr>
          <p:spPr>
            <a:xfrm>
              <a:off x="4070650" y="4170300"/>
              <a:ext cx="145325" cy="328900"/>
            </a:xfrm>
            <a:custGeom>
              <a:avLst/>
              <a:gdLst/>
              <a:ahLst/>
              <a:cxnLst/>
              <a:rect l="l" t="t" r="r" b="b"/>
              <a:pathLst>
                <a:path w="5813" h="13156" extrusionOk="0">
                  <a:moveTo>
                    <a:pt x="3115" y="8807"/>
                  </a:moveTo>
                  <a:cubicBezTo>
                    <a:pt x="3265" y="8807"/>
                    <a:pt x="3436" y="8828"/>
                    <a:pt x="3645" y="8867"/>
                  </a:cubicBezTo>
                  <a:cubicBezTo>
                    <a:pt x="4482" y="8993"/>
                    <a:pt x="4461" y="8993"/>
                    <a:pt x="4712" y="9683"/>
                  </a:cubicBezTo>
                  <a:cubicBezTo>
                    <a:pt x="5068" y="10541"/>
                    <a:pt x="4901" y="11462"/>
                    <a:pt x="4168" y="12111"/>
                  </a:cubicBezTo>
                  <a:cubicBezTo>
                    <a:pt x="3742" y="12490"/>
                    <a:pt x="3015" y="12714"/>
                    <a:pt x="2308" y="12714"/>
                  </a:cubicBezTo>
                  <a:cubicBezTo>
                    <a:pt x="1540" y="12714"/>
                    <a:pt x="795" y="12449"/>
                    <a:pt x="487" y="11827"/>
                  </a:cubicBezTo>
                  <a:lnTo>
                    <a:pt x="487" y="11827"/>
                  </a:lnTo>
                  <a:cubicBezTo>
                    <a:pt x="516" y="11718"/>
                    <a:pt x="545" y="11609"/>
                    <a:pt x="573" y="11500"/>
                  </a:cubicBezTo>
                  <a:lnTo>
                    <a:pt x="573" y="11500"/>
                  </a:lnTo>
                  <a:cubicBezTo>
                    <a:pt x="736" y="10994"/>
                    <a:pt x="962" y="10519"/>
                    <a:pt x="1302" y="10102"/>
                  </a:cubicBezTo>
                  <a:cubicBezTo>
                    <a:pt x="1511" y="9809"/>
                    <a:pt x="1741" y="9558"/>
                    <a:pt x="2034" y="9328"/>
                  </a:cubicBezTo>
                  <a:cubicBezTo>
                    <a:pt x="2461" y="8961"/>
                    <a:pt x="2711" y="8807"/>
                    <a:pt x="3115" y="8807"/>
                  </a:cubicBezTo>
                  <a:close/>
                  <a:moveTo>
                    <a:pt x="2462" y="1"/>
                  </a:moveTo>
                  <a:cubicBezTo>
                    <a:pt x="2371" y="1"/>
                    <a:pt x="2274" y="63"/>
                    <a:pt x="2264" y="184"/>
                  </a:cubicBezTo>
                  <a:cubicBezTo>
                    <a:pt x="1842" y="4002"/>
                    <a:pt x="1150" y="7762"/>
                    <a:pt x="188" y="11482"/>
                  </a:cubicBezTo>
                  <a:lnTo>
                    <a:pt x="188" y="11482"/>
                  </a:lnTo>
                  <a:cubicBezTo>
                    <a:pt x="87" y="11498"/>
                    <a:pt x="0" y="11587"/>
                    <a:pt x="46" y="11713"/>
                  </a:cubicBezTo>
                  <a:cubicBezTo>
                    <a:pt x="60" y="11759"/>
                    <a:pt x="76" y="11804"/>
                    <a:pt x="92" y="11848"/>
                  </a:cubicBezTo>
                  <a:lnTo>
                    <a:pt x="92" y="11848"/>
                  </a:lnTo>
                  <a:cubicBezTo>
                    <a:pt x="84" y="11880"/>
                    <a:pt x="76" y="11912"/>
                    <a:pt x="67" y="11943"/>
                  </a:cubicBezTo>
                  <a:cubicBezTo>
                    <a:pt x="69" y="11943"/>
                    <a:pt x="70" y="11944"/>
                    <a:pt x="71" y="11944"/>
                  </a:cubicBezTo>
                  <a:lnTo>
                    <a:pt x="71" y="11944"/>
                  </a:lnTo>
                  <a:cubicBezTo>
                    <a:pt x="70" y="11951"/>
                    <a:pt x="69" y="11957"/>
                    <a:pt x="67" y="11964"/>
                  </a:cubicBezTo>
                  <a:cubicBezTo>
                    <a:pt x="30" y="12102"/>
                    <a:pt x="150" y="12195"/>
                    <a:pt x="262" y="12198"/>
                  </a:cubicBezTo>
                  <a:lnTo>
                    <a:pt x="262" y="12198"/>
                  </a:lnTo>
                  <a:cubicBezTo>
                    <a:pt x="669" y="12864"/>
                    <a:pt x="1401" y="13156"/>
                    <a:pt x="2185" y="13156"/>
                  </a:cubicBezTo>
                  <a:cubicBezTo>
                    <a:pt x="3876" y="13156"/>
                    <a:pt x="5812" y="11800"/>
                    <a:pt x="5277" y="9914"/>
                  </a:cubicBezTo>
                  <a:cubicBezTo>
                    <a:pt x="4984" y="8947"/>
                    <a:pt x="4533" y="8122"/>
                    <a:pt x="3679" y="8122"/>
                  </a:cubicBezTo>
                  <a:cubicBezTo>
                    <a:pt x="3499" y="8122"/>
                    <a:pt x="3300" y="8159"/>
                    <a:pt x="3080" y="8240"/>
                  </a:cubicBezTo>
                  <a:cubicBezTo>
                    <a:pt x="2210" y="8556"/>
                    <a:pt x="1498" y="9154"/>
                    <a:pt x="975" y="9887"/>
                  </a:cubicBezTo>
                  <a:lnTo>
                    <a:pt x="975" y="9887"/>
                  </a:lnTo>
                  <a:cubicBezTo>
                    <a:pt x="1731" y="6702"/>
                    <a:pt x="2279" y="3478"/>
                    <a:pt x="2620" y="226"/>
                  </a:cubicBezTo>
                  <a:cubicBezTo>
                    <a:pt x="2652" y="74"/>
                    <a:pt x="2561" y="1"/>
                    <a:pt x="246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16" name="Google Shape;3116;p69"/>
            <p:cNvSpPr/>
            <p:nvPr/>
          </p:nvSpPr>
          <p:spPr>
            <a:xfrm>
              <a:off x="4280400" y="4165000"/>
              <a:ext cx="135675" cy="131050"/>
            </a:xfrm>
            <a:custGeom>
              <a:avLst/>
              <a:gdLst/>
              <a:ahLst/>
              <a:cxnLst/>
              <a:rect l="l" t="t" r="r" b="b"/>
              <a:pathLst>
                <a:path w="5427" h="5242" extrusionOk="0">
                  <a:moveTo>
                    <a:pt x="2931" y="0"/>
                  </a:moveTo>
                  <a:cubicBezTo>
                    <a:pt x="1266" y="0"/>
                    <a:pt x="1" y="2000"/>
                    <a:pt x="381" y="3618"/>
                  </a:cubicBezTo>
                  <a:cubicBezTo>
                    <a:pt x="612" y="4581"/>
                    <a:pt x="1700" y="4978"/>
                    <a:pt x="2578" y="5167"/>
                  </a:cubicBezTo>
                  <a:cubicBezTo>
                    <a:pt x="2824" y="5216"/>
                    <a:pt x="3069" y="5242"/>
                    <a:pt x="3307" y="5242"/>
                  </a:cubicBezTo>
                  <a:cubicBezTo>
                    <a:pt x="4085" y="5242"/>
                    <a:pt x="4802" y="4965"/>
                    <a:pt x="5298" y="4309"/>
                  </a:cubicBezTo>
                  <a:cubicBezTo>
                    <a:pt x="5426" y="4149"/>
                    <a:pt x="5286" y="3953"/>
                    <a:pt x="5137" y="3953"/>
                  </a:cubicBezTo>
                  <a:cubicBezTo>
                    <a:pt x="5092" y="3953"/>
                    <a:pt x="5045" y="3971"/>
                    <a:pt x="5006" y="4016"/>
                  </a:cubicBezTo>
                  <a:cubicBezTo>
                    <a:pt x="4591" y="4541"/>
                    <a:pt x="3787" y="4819"/>
                    <a:pt x="2983" y="4819"/>
                  </a:cubicBezTo>
                  <a:cubicBezTo>
                    <a:pt x="1961" y="4819"/>
                    <a:pt x="939" y="4370"/>
                    <a:pt x="716" y="3409"/>
                  </a:cubicBezTo>
                  <a:cubicBezTo>
                    <a:pt x="431" y="2096"/>
                    <a:pt x="1495" y="385"/>
                    <a:pt x="2871" y="385"/>
                  </a:cubicBezTo>
                  <a:cubicBezTo>
                    <a:pt x="3008" y="385"/>
                    <a:pt x="3148" y="402"/>
                    <a:pt x="3290" y="438"/>
                  </a:cubicBezTo>
                  <a:cubicBezTo>
                    <a:pt x="3313" y="443"/>
                    <a:pt x="3336" y="445"/>
                    <a:pt x="3357" y="445"/>
                  </a:cubicBezTo>
                  <a:cubicBezTo>
                    <a:pt x="3597" y="445"/>
                    <a:pt x="3667" y="138"/>
                    <a:pt x="3436" y="61"/>
                  </a:cubicBezTo>
                  <a:cubicBezTo>
                    <a:pt x="3265" y="20"/>
                    <a:pt x="3096" y="0"/>
                    <a:pt x="29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117" name="Google Shape;3117;p69"/>
          <p:cNvSpPr/>
          <p:nvPr/>
        </p:nvSpPr>
        <p:spPr>
          <a:xfrm rot="4042927">
            <a:off x="1944619" y="3873916"/>
            <a:ext cx="1440605" cy="504901"/>
          </a:xfrm>
          <a:custGeom>
            <a:avLst/>
            <a:gdLst/>
            <a:ahLst/>
            <a:cxnLst/>
            <a:rect l="l" t="t" r="r" b="b"/>
            <a:pathLst>
              <a:path w="97541" h="34186" extrusionOk="0">
                <a:moveTo>
                  <a:pt x="32322" y="0"/>
                </a:moveTo>
                <a:cubicBezTo>
                  <a:pt x="31093" y="0"/>
                  <a:pt x="29888" y="508"/>
                  <a:pt x="29036" y="1448"/>
                </a:cubicBezTo>
                <a:cubicBezTo>
                  <a:pt x="26616" y="4166"/>
                  <a:pt x="27214" y="8767"/>
                  <a:pt x="27512" y="12082"/>
                </a:cubicBezTo>
                <a:cubicBezTo>
                  <a:pt x="27901" y="16294"/>
                  <a:pt x="28707" y="20491"/>
                  <a:pt x="28603" y="24748"/>
                </a:cubicBezTo>
                <a:cubicBezTo>
                  <a:pt x="28573" y="26286"/>
                  <a:pt x="28513" y="28392"/>
                  <a:pt x="27079" y="29303"/>
                </a:cubicBezTo>
                <a:cubicBezTo>
                  <a:pt x="26774" y="29502"/>
                  <a:pt x="26492" y="29588"/>
                  <a:pt x="26234" y="29588"/>
                </a:cubicBezTo>
                <a:cubicBezTo>
                  <a:pt x="25369" y="29588"/>
                  <a:pt x="24791" y="28613"/>
                  <a:pt x="24630" y="27646"/>
                </a:cubicBezTo>
                <a:cubicBezTo>
                  <a:pt x="24331" y="25689"/>
                  <a:pt x="24764" y="23523"/>
                  <a:pt x="24839" y="21537"/>
                </a:cubicBezTo>
                <a:cubicBezTo>
                  <a:pt x="24914" y="19371"/>
                  <a:pt x="24914" y="17205"/>
                  <a:pt x="24824" y="15040"/>
                </a:cubicBezTo>
                <a:cubicBezTo>
                  <a:pt x="24719" y="12874"/>
                  <a:pt x="24570" y="10708"/>
                  <a:pt x="24331" y="8573"/>
                </a:cubicBezTo>
                <a:cubicBezTo>
                  <a:pt x="24137" y="6780"/>
                  <a:pt x="24032" y="4868"/>
                  <a:pt x="23211" y="3225"/>
                </a:cubicBezTo>
                <a:cubicBezTo>
                  <a:pt x="22554" y="1898"/>
                  <a:pt x="21295" y="929"/>
                  <a:pt x="19822" y="929"/>
                </a:cubicBezTo>
                <a:cubicBezTo>
                  <a:pt x="19621" y="929"/>
                  <a:pt x="19416" y="947"/>
                  <a:pt x="19208" y="985"/>
                </a:cubicBezTo>
                <a:cubicBezTo>
                  <a:pt x="17326" y="1329"/>
                  <a:pt x="16161" y="2972"/>
                  <a:pt x="15444" y="4615"/>
                </a:cubicBezTo>
                <a:cubicBezTo>
                  <a:pt x="13861" y="8274"/>
                  <a:pt x="14294" y="12635"/>
                  <a:pt x="14249" y="16533"/>
                </a:cubicBezTo>
                <a:lnTo>
                  <a:pt x="14175" y="23105"/>
                </a:lnTo>
                <a:cubicBezTo>
                  <a:pt x="14160" y="24882"/>
                  <a:pt x="14324" y="26809"/>
                  <a:pt x="14010" y="28557"/>
                </a:cubicBezTo>
                <a:cubicBezTo>
                  <a:pt x="13890" y="29243"/>
                  <a:pt x="13595" y="30298"/>
                  <a:pt x="12922" y="30298"/>
                </a:cubicBezTo>
                <a:cubicBezTo>
                  <a:pt x="12760" y="30298"/>
                  <a:pt x="12576" y="30237"/>
                  <a:pt x="12367" y="30095"/>
                </a:cubicBezTo>
                <a:cubicBezTo>
                  <a:pt x="10934" y="29124"/>
                  <a:pt x="11277" y="26585"/>
                  <a:pt x="11262" y="25106"/>
                </a:cubicBezTo>
                <a:cubicBezTo>
                  <a:pt x="11202" y="20760"/>
                  <a:pt x="11053" y="16414"/>
                  <a:pt x="10829" y="12082"/>
                </a:cubicBezTo>
                <a:cubicBezTo>
                  <a:pt x="10725" y="10066"/>
                  <a:pt x="10710" y="8005"/>
                  <a:pt x="10381" y="6033"/>
                </a:cubicBezTo>
                <a:cubicBezTo>
                  <a:pt x="10157" y="4555"/>
                  <a:pt x="9664" y="3016"/>
                  <a:pt x="8559" y="1971"/>
                </a:cubicBezTo>
                <a:cubicBezTo>
                  <a:pt x="7784" y="1258"/>
                  <a:pt x="6807" y="903"/>
                  <a:pt x="5814" y="903"/>
                </a:cubicBezTo>
                <a:cubicBezTo>
                  <a:pt x="5122" y="903"/>
                  <a:pt x="4423" y="1075"/>
                  <a:pt x="3779" y="1418"/>
                </a:cubicBezTo>
                <a:cubicBezTo>
                  <a:pt x="2077" y="2329"/>
                  <a:pt x="1181" y="4137"/>
                  <a:pt x="867" y="5974"/>
                </a:cubicBezTo>
                <a:cubicBezTo>
                  <a:pt x="120" y="10260"/>
                  <a:pt x="1" y="14786"/>
                  <a:pt x="31" y="19132"/>
                </a:cubicBezTo>
                <a:cubicBezTo>
                  <a:pt x="31" y="23374"/>
                  <a:pt x="284" y="27616"/>
                  <a:pt x="807" y="31813"/>
                </a:cubicBezTo>
                <a:cubicBezTo>
                  <a:pt x="927" y="32709"/>
                  <a:pt x="1494" y="33471"/>
                  <a:pt x="2465" y="33471"/>
                </a:cubicBezTo>
                <a:cubicBezTo>
                  <a:pt x="3287" y="33471"/>
                  <a:pt x="4242" y="32709"/>
                  <a:pt x="4138" y="31813"/>
                </a:cubicBezTo>
                <a:cubicBezTo>
                  <a:pt x="3615" y="27541"/>
                  <a:pt x="3346" y="23240"/>
                  <a:pt x="3346" y="18923"/>
                </a:cubicBezTo>
                <a:cubicBezTo>
                  <a:pt x="3346" y="16742"/>
                  <a:pt x="3421" y="14562"/>
                  <a:pt x="3555" y="12381"/>
                </a:cubicBezTo>
                <a:cubicBezTo>
                  <a:pt x="3690" y="10380"/>
                  <a:pt x="3720" y="8274"/>
                  <a:pt x="4168" y="6332"/>
                </a:cubicBezTo>
                <a:cubicBezTo>
                  <a:pt x="4320" y="5689"/>
                  <a:pt x="4995" y="4192"/>
                  <a:pt x="5782" y="4192"/>
                </a:cubicBezTo>
                <a:cubicBezTo>
                  <a:pt x="6000" y="4192"/>
                  <a:pt x="6227" y="4307"/>
                  <a:pt x="6453" y="4585"/>
                </a:cubicBezTo>
                <a:cubicBezTo>
                  <a:pt x="7274" y="5615"/>
                  <a:pt x="7215" y="7393"/>
                  <a:pt x="7289" y="8617"/>
                </a:cubicBezTo>
                <a:cubicBezTo>
                  <a:pt x="7573" y="12829"/>
                  <a:pt x="7752" y="17041"/>
                  <a:pt x="7842" y="21238"/>
                </a:cubicBezTo>
                <a:cubicBezTo>
                  <a:pt x="7902" y="23359"/>
                  <a:pt x="7827" y="25495"/>
                  <a:pt x="7976" y="27616"/>
                </a:cubicBezTo>
                <a:cubicBezTo>
                  <a:pt x="8111" y="29498"/>
                  <a:pt x="8634" y="31365"/>
                  <a:pt x="10157" y="32604"/>
                </a:cubicBezTo>
                <a:cubicBezTo>
                  <a:pt x="10976" y="33260"/>
                  <a:pt x="11979" y="33643"/>
                  <a:pt x="12989" y="33643"/>
                </a:cubicBezTo>
                <a:cubicBezTo>
                  <a:pt x="13635" y="33643"/>
                  <a:pt x="14285" y="33486"/>
                  <a:pt x="14892" y="33142"/>
                </a:cubicBezTo>
                <a:cubicBezTo>
                  <a:pt x="16176" y="32410"/>
                  <a:pt x="16908" y="30991"/>
                  <a:pt x="17207" y="29587"/>
                </a:cubicBezTo>
                <a:cubicBezTo>
                  <a:pt x="17580" y="27825"/>
                  <a:pt x="17490" y="25958"/>
                  <a:pt x="17505" y="24166"/>
                </a:cubicBezTo>
                <a:cubicBezTo>
                  <a:pt x="17520" y="21970"/>
                  <a:pt x="17565" y="19774"/>
                  <a:pt x="17580" y="17579"/>
                </a:cubicBezTo>
                <a:cubicBezTo>
                  <a:pt x="17595" y="15518"/>
                  <a:pt x="17610" y="13457"/>
                  <a:pt x="17655" y="11380"/>
                </a:cubicBezTo>
                <a:cubicBezTo>
                  <a:pt x="17685" y="9618"/>
                  <a:pt x="17759" y="7781"/>
                  <a:pt x="18431" y="6123"/>
                </a:cubicBezTo>
                <a:cubicBezTo>
                  <a:pt x="18655" y="5585"/>
                  <a:pt x="19059" y="4615"/>
                  <a:pt x="19656" y="4346"/>
                </a:cubicBezTo>
                <a:cubicBezTo>
                  <a:pt x="19712" y="4323"/>
                  <a:pt x="19763" y="4312"/>
                  <a:pt x="19810" y="4312"/>
                </a:cubicBezTo>
                <a:cubicBezTo>
                  <a:pt x="20041" y="4312"/>
                  <a:pt x="20182" y="4571"/>
                  <a:pt x="20343" y="4943"/>
                </a:cubicBezTo>
                <a:cubicBezTo>
                  <a:pt x="21030" y="6511"/>
                  <a:pt x="21015" y="8543"/>
                  <a:pt x="21165" y="10230"/>
                </a:cubicBezTo>
                <a:cubicBezTo>
                  <a:pt x="21553" y="14487"/>
                  <a:pt x="21643" y="18759"/>
                  <a:pt x="21448" y="23015"/>
                </a:cubicBezTo>
                <a:cubicBezTo>
                  <a:pt x="21269" y="26421"/>
                  <a:pt x="20642" y="31215"/>
                  <a:pt x="24645" y="32724"/>
                </a:cubicBezTo>
                <a:cubicBezTo>
                  <a:pt x="25136" y="32912"/>
                  <a:pt x="25640" y="32998"/>
                  <a:pt x="26141" y="32998"/>
                </a:cubicBezTo>
                <a:cubicBezTo>
                  <a:pt x="27388" y="32998"/>
                  <a:pt x="28614" y="32461"/>
                  <a:pt x="29574" y="31619"/>
                </a:cubicBezTo>
                <a:cubicBezTo>
                  <a:pt x="30977" y="30409"/>
                  <a:pt x="31560" y="28601"/>
                  <a:pt x="31799" y="26809"/>
                </a:cubicBezTo>
                <a:cubicBezTo>
                  <a:pt x="32322" y="22732"/>
                  <a:pt x="31575" y="18535"/>
                  <a:pt x="31097" y="14502"/>
                </a:cubicBezTo>
                <a:cubicBezTo>
                  <a:pt x="30843" y="12396"/>
                  <a:pt x="30619" y="10290"/>
                  <a:pt x="30619" y="8169"/>
                </a:cubicBezTo>
                <a:cubicBezTo>
                  <a:pt x="30619" y="6855"/>
                  <a:pt x="30529" y="5063"/>
                  <a:pt x="31351" y="3913"/>
                </a:cubicBezTo>
                <a:cubicBezTo>
                  <a:pt x="31616" y="3548"/>
                  <a:pt x="31933" y="3401"/>
                  <a:pt x="32257" y="3401"/>
                </a:cubicBezTo>
                <a:cubicBezTo>
                  <a:pt x="32956" y="3401"/>
                  <a:pt x="33693" y="4081"/>
                  <a:pt x="34039" y="4734"/>
                </a:cubicBezTo>
                <a:cubicBezTo>
                  <a:pt x="34921" y="6407"/>
                  <a:pt x="34935" y="8617"/>
                  <a:pt x="35055" y="10469"/>
                </a:cubicBezTo>
                <a:cubicBezTo>
                  <a:pt x="35294" y="14711"/>
                  <a:pt x="35010" y="18968"/>
                  <a:pt x="34846" y="23225"/>
                </a:cubicBezTo>
                <a:cubicBezTo>
                  <a:pt x="34771" y="25301"/>
                  <a:pt x="34637" y="27407"/>
                  <a:pt x="34786" y="29483"/>
                </a:cubicBezTo>
                <a:cubicBezTo>
                  <a:pt x="34906" y="30976"/>
                  <a:pt x="35369" y="32649"/>
                  <a:pt x="36698" y="33530"/>
                </a:cubicBezTo>
                <a:cubicBezTo>
                  <a:pt x="37297" y="33920"/>
                  <a:pt x="37886" y="34089"/>
                  <a:pt x="38451" y="34089"/>
                </a:cubicBezTo>
                <a:cubicBezTo>
                  <a:pt x="40982" y="34089"/>
                  <a:pt x="43046" y="30689"/>
                  <a:pt x="43583" y="28467"/>
                </a:cubicBezTo>
                <a:cubicBezTo>
                  <a:pt x="44405" y="25077"/>
                  <a:pt x="43882" y="21492"/>
                  <a:pt x="44031" y="18012"/>
                </a:cubicBezTo>
                <a:cubicBezTo>
                  <a:pt x="44211" y="13934"/>
                  <a:pt x="44913" y="9872"/>
                  <a:pt x="46048" y="5929"/>
                </a:cubicBezTo>
                <a:cubicBezTo>
                  <a:pt x="46197" y="5436"/>
                  <a:pt x="46346" y="4928"/>
                  <a:pt x="46511" y="4435"/>
                </a:cubicBezTo>
                <a:cubicBezTo>
                  <a:pt x="46511" y="4420"/>
                  <a:pt x="46630" y="4196"/>
                  <a:pt x="46720" y="3987"/>
                </a:cubicBezTo>
                <a:cubicBezTo>
                  <a:pt x="46884" y="4241"/>
                  <a:pt x="47078" y="4435"/>
                  <a:pt x="47183" y="4734"/>
                </a:cubicBezTo>
                <a:cubicBezTo>
                  <a:pt x="47750" y="6183"/>
                  <a:pt x="47556" y="7900"/>
                  <a:pt x="47556" y="9409"/>
                </a:cubicBezTo>
                <a:cubicBezTo>
                  <a:pt x="47586" y="13770"/>
                  <a:pt x="47765" y="18131"/>
                  <a:pt x="48094" y="22478"/>
                </a:cubicBezTo>
                <a:cubicBezTo>
                  <a:pt x="48363" y="25838"/>
                  <a:pt x="48079" y="30976"/>
                  <a:pt x="51619" y="32784"/>
                </a:cubicBezTo>
                <a:cubicBezTo>
                  <a:pt x="52230" y="33100"/>
                  <a:pt x="52875" y="33251"/>
                  <a:pt x="53514" y="33251"/>
                </a:cubicBezTo>
                <a:cubicBezTo>
                  <a:pt x="54622" y="33251"/>
                  <a:pt x="55710" y="32796"/>
                  <a:pt x="56562" y="31962"/>
                </a:cubicBezTo>
                <a:cubicBezTo>
                  <a:pt x="57892" y="30663"/>
                  <a:pt x="58400" y="28826"/>
                  <a:pt x="58594" y="27033"/>
                </a:cubicBezTo>
                <a:cubicBezTo>
                  <a:pt x="58803" y="25136"/>
                  <a:pt x="58728" y="23165"/>
                  <a:pt x="58743" y="21253"/>
                </a:cubicBezTo>
                <a:cubicBezTo>
                  <a:pt x="58758" y="19057"/>
                  <a:pt x="58773" y="16877"/>
                  <a:pt x="58818" y="14696"/>
                </a:cubicBezTo>
                <a:cubicBezTo>
                  <a:pt x="58833" y="12590"/>
                  <a:pt x="58848" y="10454"/>
                  <a:pt x="58892" y="8348"/>
                </a:cubicBezTo>
                <a:cubicBezTo>
                  <a:pt x="58907" y="7228"/>
                  <a:pt x="58579" y="4495"/>
                  <a:pt x="60013" y="4002"/>
                </a:cubicBezTo>
                <a:cubicBezTo>
                  <a:pt x="60096" y="3973"/>
                  <a:pt x="60175" y="3959"/>
                  <a:pt x="60251" y="3959"/>
                </a:cubicBezTo>
                <a:cubicBezTo>
                  <a:pt x="62009" y="3959"/>
                  <a:pt x="61955" y="11433"/>
                  <a:pt x="61969" y="12292"/>
                </a:cubicBezTo>
                <a:cubicBezTo>
                  <a:pt x="62059" y="16563"/>
                  <a:pt x="61805" y="20820"/>
                  <a:pt x="61954" y="25092"/>
                </a:cubicBezTo>
                <a:cubicBezTo>
                  <a:pt x="62059" y="28019"/>
                  <a:pt x="62253" y="33008"/>
                  <a:pt x="66286" y="33142"/>
                </a:cubicBezTo>
                <a:cubicBezTo>
                  <a:pt x="66328" y="33143"/>
                  <a:pt x="66370" y="33144"/>
                  <a:pt x="66412" y="33144"/>
                </a:cubicBezTo>
                <a:cubicBezTo>
                  <a:pt x="70107" y="33144"/>
                  <a:pt x="71325" y="28613"/>
                  <a:pt x="71827" y="25704"/>
                </a:cubicBezTo>
                <a:cubicBezTo>
                  <a:pt x="72499" y="21731"/>
                  <a:pt x="72469" y="17683"/>
                  <a:pt x="72693" y="13666"/>
                </a:cubicBezTo>
                <a:cubicBezTo>
                  <a:pt x="72798" y="11724"/>
                  <a:pt x="72962" y="9797"/>
                  <a:pt x="73380" y="7900"/>
                </a:cubicBezTo>
                <a:cubicBezTo>
                  <a:pt x="73589" y="6930"/>
                  <a:pt x="73903" y="4525"/>
                  <a:pt x="75098" y="4166"/>
                </a:cubicBezTo>
                <a:cubicBezTo>
                  <a:pt x="75209" y="4134"/>
                  <a:pt x="75315" y="4119"/>
                  <a:pt x="75417" y="4119"/>
                </a:cubicBezTo>
                <a:cubicBezTo>
                  <a:pt x="76538" y="4119"/>
                  <a:pt x="77129" y="5944"/>
                  <a:pt x="77293" y="6765"/>
                </a:cubicBezTo>
                <a:cubicBezTo>
                  <a:pt x="77637" y="8408"/>
                  <a:pt x="77488" y="10156"/>
                  <a:pt x="77488" y="11799"/>
                </a:cubicBezTo>
                <a:cubicBezTo>
                  <a:pt x="77473" y="16070"/>
                  <a:pt x="77473" y="20327"/>
                  <a:pt x="77443" y="24614"/>
                </a:cubicBezTo>
                <a:cubicBezTo>
                  <a:pt x="77443" y="28049"/>
                  <a:pt x="77965" y="32634"/>
                  <a:pt x="82133" y="33381"/>
                </a:cubicBezTo>
                <a:cubicBezTo>
                  <a:pt x="82439" y="33436"/>
                  <a:pt x="82733" y="33462"/>
                  <a:pt x="83013" y="33462"/>
                </a:cubicBezTo>
                <a:cubicBezTo>
                  <a:pt x="86070" y="33462"/>
                  <a:pt x="87536" y="30332"/>
                  <a:pt x="87823" y="27541"/>
                </a:cubicBezTo>
                <a:cubicBezTo>
                  <a:pt x="88017" y="25659"/>
                  <a:pt x="87883" y="23717"/>
                  <a:pt x="87898" y="21821"/>
                </a:cubicBezTo>
                <a:cubicBezTo>
                  <a:pt x="87928" y="19700"/>
                  <a:pt x="87943" y="17564"/>
                  <a:pt x="87972" y="15443"/>
                </a:cubicBezTo>
                <a:cubicBezTo>
                  <a:pt x="88017" y="13232"/>
                  <a:pt x="88077" y="11037"/>
                  <a:pt x="88152" y="8856"/>
                </a:cubicBezTo>
                <a:cubicBezTo>
                  <a:pt x="88196" y="7467"/>
                  <a:pt x="88002" y="5585"/>
                  <a:pt x="88719" y="4316"/>
                </a:cubicBezTo>
                <a:cubicBezTo>
                  <a:pt x="88976" y="3860"/>
                  <a:pt x="89348" y="3678"/>
                  <a:pt x="89744" y="3678"/>
                </a:cubicBezTo>
                <a:cubicBezTo>
                  <a:pt x="90361" y="3678"/>
                  <a:pt x="91038" y="4117"/>
                  <a:pt x="91438" y="4644"/>
                </a:cubicBezTo>
                <a:cubicBezTo>
                  <a:pt x="92438" y="6018"/>
                  <a:pt x="92453" y="8050"/>
                  <a:pt x="92528" y="9678"/>
                </a:cubicBezTo>
                <a:cubicBezTo>
                  <a:pt x="92722" y="13636"/>
                  <a:pt x="92408" y="17609"/>
                  <a:pt x="92364" y="21567"/>
                </a:cubicBezTo>
                <a:cubicBezTo>
                  <a:pt x="92334" y="25480"/>
                  <a:pt x="92632" y="29468"/>
                  <a:pt x="93872" y="33202"/>
                </a:cubicBezTo>
                <a:cubicBezTo>
                  <a:pt x="94143" y="33885"/>
                  <a:pt x="94770" y="34186"/>
                  <a:pt x="95408" y="34186"/>
                </a:cubicBezTo>
                <a:cubicBezTo>
                  <a:pt x="96459" y="34186"/>
                  <a:pt x="97541" y="33369"/>
                  <a:pt x="97113" y="32096"/>
                </a:cubicBezTo>
                <a:cubicBezTo>
                  <a:pt x="94484" y="24270"/>
                  <a:pt x="96501" y="15966"/>
                  <a:pt x="95784" y="7930"/>
                </a:cubicBezTo>
                <a:cubicBezTo>
                  <a:pt x="95470" y="4450"/>
                  <a:pt x="94036" y="283"/>
                  <a:pt x="89869" y="134"/>
                </a:cubicBezTo>
                <a:cubicBezTo>
                  <a:pt x="89808" y="131"/>
                  <a:pt x="89747" y="130"/>
                  <a:pt x="89687" y="130"/>
                </a:cubicBezTo>
                <a:cubicBezTo>
                  <a:pt x="88043" y="130"/>
                  <a:pt x="86584" y="1098"/>
                  <a:pt x="85792" y="2538"/>
                </a:cubicBezTo>
                <a:cubicBezTo>
                  <a:pt x="85000" y="4017"/>
                  <a:pt x="84940" y="5750"/>
                  <a:pt x="84866" y="7393"/>
                </a:cubicBezTo>
                <a:cubicBezTo>
                  <a:pt x="84701" y="11784"/>
                  <a:pt x="84597" y="16190"/>
                  <a:pt x="84582" y="20596"/>
                </a:cubicBezTo>
                <a:cubicBezTo>
                  <a:pt x="84567" y="22612"/>
                  <a:pt x="84657" y="24643"/>
                  <a:pt x="84537" y="26660"/>
                </a:cubicBezTo>
                <a:cubicBezTo>
                  <a:pt x="84492" y="27616"/>
                  <a:pt x="84403" y="29184"/>
                  <a:pt x="83522" y="29766"/>
                </a:cubicBezTo>
                <a:cubicBezTo>
                  <a:pt x="83310" y="29908"/>
                  <a:pt x="83103" y="29970"/>
                  <a:pt x="82905" y="29970"/>
                </a:cubicBezTo>
                <a:cubicBezTo>
                  <a:pt x="81955" y="29970"/>
                  <a:pt x="81198" y="28558"/>
                  <a:pt x="81012" y="27780"/>
                </a:cubicBezTo>
                <a:cubicBezTo>
                  <a:pt x="80549" y="25883"/>
                  <a:pt x="80803" y="23717"/>
                  <a:pt x="80803" y="21776"/>
                </a:cubicBezTo>
                <a:cubicBezTo>
                  <a:pt x="80833" y="17489"/>
                  <a:pt x="80878" y="13218"/>
                  <a:pt x="80833" y="8946"/>
                </a:cubicBezTo>
                <a:cubicBezTo>
                  <a:pt x="80788" y="5750"/>
                  <a:pt x="79997" y="1553"/>
                  <a:pt x="76293" y="731"/>
                </a:cubicBezTo>
                <a:cubicBezTo>
                  <a:pt x="75920" y="647"/>
                  <a:pt x="75568" y="607"/>
                  <a:pt x="75236" y="607"/>
                </a:cubicBezTo>
                <a:cubicBezTo>
                  <a:pt x="71863" y="607"/>
                  <a:pt x="70565" y="4704"/>
                  <a:pt x="70035" y="7587"/>
                </a:cubicBezTo>
                <a:cubicBezTo>
                  <a:pt x="69288" y="11619"/>
                  <a:pt x="69333" y="15727"/>
                  <a:pt x="69109" y="19804"/>
                </a:cubicBezTo>
                <a:cubicBezTo>
                  <a:pt x="68989" y="21806"/>
                  <a:pt x="68825" y="23807"/>
                  <a:pt x="68421" y="25779"/>
                </a:cubicBezTo>
                <a:cubicBezTo>
                  <a:pt x="68242" y="26570"/>
                  <a:pt x="68093" y="27407"/>
                  <a:pt x="67764" y="28138"/>
                </a:cubicBezTo>
                <a:cubicBezTo>
                  <a:pt x="67570" y="28572"/>
                  <a:pt x="67092" y="29557"/>
                  <a:pt x="66555" y="29647"/>
                </a:cubicBezTo>
                <a:cubicBezTo>
                  <a:pt x="66525" y="29652"/>
                  <a:pt x="66497" y="29654"/>
                  <a:pt x="66469" y="29654"/>
                </a:cubicBezTo>
                <a:cubicBezTo>
                  <a:pt x="64867" y="29654"/>
                  <a:pt x="65285" y="21790"/>
                  <a:pt x="65285" y="20880"/>
                </a:cubicBezTo>
                <a:cubicBezTo>
                  <a:pt x="65315" y="16548"/>
                  <a:pt x="65524" y="12217"/>
                  <a:pt x="65106" y="7885"/>
                </a:cubicBezTo>
                <a:cubicBezTo>
                  <a:pt x="64841" y="5019"/>
                  <a:pt x="64070" y="459"/>
                  <a:pt x="60328" y="459"/>
                </a:cubicBezTo>
                <a:cubicBezTo>
                  <a:pt x="60269" y="459"/>
                  <a:pt x="60208" y="460"/>
                  <a:pt x="60147" y="462"/>
                </a:cubicBezTo>
                <a:cubicBezTo>
                  <a:pt x="58310" y="537"/>
                  <a:pt x="56816" y="1881"/>
                  <a:pt x="56144" y="3554"/>
                </a:cubicBezTo>
                <a:cubicBezTo>
                  <a:pt x="55427" y="5391"/>
                  <a:pt x="55592" y="7482"/>
                  <a:pt x="55577" y="9424"/>
                </a:cubicBezTo>
                <a:cubicBezTo>
                  <a:pt x="55532" y="13800"/>
                  <a:pt x="55472" y="18161"/>
                  <a:pt x="55442" y="22552"/>
                </a:cubicBezTo>
                <a:cubicBezTo>
                  <a:pt x="55412" y="24345"/>
                  <a:pt x="55592" y="26331"/>
                  <a:pt x="55039" y="28064"/>
                </a:cubicBezTo>
                <a:cubicBezTo>
                  <a:pt x="54807" y="28854"/>
                  <a:pt x="54212" y="29770"/>
                  <a:pt x="53519" y="29770"/>
                </a:cubicBezTo>
                <a:cubicBezTo>
                  <a:pt x="53230" y="29770"/>
                  <a:pt x="52923" y="29610"/>
                  <a:pt x="52619" y="29214"/>
                </a:cubicBezTo>
                <a:cubicBezTo>
                  <a:pt x="52112" y="28542"/>
                  <a:pt x="51992" y="27601"/>
                  <a:pt x="51888" y="26779"/>
                </a:cubicBezTo>
                <a:cubicBezTo>
                  <a:pt x="51738" y="25629"/>
                  <a:pt x="51664" y="24494"/>
                  <a:pt x="51559" y="23374"/>
                </a:cubicBezTo>
                <a:cubicBezTo>
                  <a:pt x="51365" y="21208"/>
                  <a:pt x="51215" y="19028"/>
                  <a:pt x="51126" y="16847"/>
                </a:cubicBezTo>
                <a:cubicBezTo>
                  <a:pt x="51006" y="14651"/>
                  <a:pt x="50962" y="12486"/>
                  <a:pt x="50932" y="10305"/>
                </a:cubicBezTo>
                <a:cubicBezTo>
                  <a:pt x="50917" y="8453"/>
                  <a:pt x="51006" y="6616"/>
                  <a:pt x="50693" y="4779"/>
                </a:cubicBezTo>
                <a:cubicBezTo>
                  <a:pt x="50409" y="3151"/>
                  <a:pt x="49573" y="1538"/>
                  <a:pt x="48124" y="671"/>
                </a:cubicBezTo>
                <a:cubicBezTo>
                  <a:pt x="47642" y="386"/>
                  <a:pt x="47149" y="257"/>
                  <a:pt x="46671" y="257"/>
                </a:cubicBezTo>
                <a:cubicBezTo>
                  <a:pt x="45477" y="257"/>
                  <a:pt x="44379" y="1062"/>
                  <a:pt x="43792" y="2225"/>
                </a:cubicBezTo>
                <a:cubicBezTo>
                  <a:pt x="42911" y="3972"/>
                  <a:pt x="42493" y="6063"/>
                  <a:pt x="42045" y="7960"/>
                </a:cubicBezTo>
                <a:cubicBezTo>
                  <a:pt x="41582" y="10006"/>
                  <a:pt x="41253" y="12082"/>
                  <a:pt x="40999" y="14188"/>
                </a:cubicBezTo>
                <a:cubicBezTo>
                  <a:pt x="40760" y="16264"/>
                  <a:pt x="40656" y="18355"/>
                  <a:pt x="40656" y="20447"/>
                </a:cubicBezTo>
                <a:cubicBezTo>
                  <a:pt x="40656" y="22149"/>
                  <a:pt x="40760" y="23837"/>
                  <a:pt x="40656" y="25540"/>
                </a:cubicBezTo>
                <a:cubicBezTo>
                  <a:pt x="40551" y="26914"/>
                  <a:pt x="40312" y="28452"/>
                  <a:pt x="39476" y="29602"/>
                </a:cubicBezTo>
                <a:cubicBezTo>
                  <a:pt x="39282" y="29871"/>
                  <a:pt x="39043" y="30155"/>
                  <a:pt x="38789" y="30349"/>
                </a:cubicBezTo>
                <a:cubicBezTo>
                  <a:pt x="38610" y="30483"/>
                  <a:pt x="38490" y="30528"/>
                  <a:pt x="38445" y="30558"/>
                </a:cubicBezTo>
                <a:cubicBezTo>
                  <a:pt x="38206" y="30259"/>
                  <a:pt x="38162" y="29572"/>
                  <a:pt x="38132" y="29259"/>
                </a:cubicBezTo>
                <a:cubicBezTo>
                  <a:pt x="37773" y="25032"/>
                  <a:pt x="38356" y="20671"/>
                  <a:pt x="38460" y="16444"/>
                </a:cubicBezTo>
                <a:cubicBezTo>
                  <a:pt x="38520" y="14293"/>
                  <a:pt x="38520" y="12127"/>
                  <a:pt x="38371" y="9991"/>
                </a:cubicBezTo>
                <a:cubicBezTo>
                  <a:pt x="38236" y="8005"/>
                  <a:pt x="38132" y="5854"/>
                  <a:pt x="37400" y="4017"/>
                </a:cubicBezTo>
                <a:cubicBezTo>
                  <a:pt x="36728" y="2270"/>
                  <a:pt x="35503" y="776"/>
                  <a:pt x="33666" y="208"/>
                </a:cubicBezTo>
                <a:cubicBezTo>
                  <a:pt x="33225" y="68"/>
                  <a:pt x="32772" y="0"/>
                  <a:pt x="3232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18" name="Google Shape;3118;p69"/>
          <p:cNvSpPr/>
          <p:nvPr/>
        </p:nvSpPr>
        <p:spPr>
          <a:xfrm>
            <a:off x="3233417" y="4140252"/>
            <a:ext cx="1262600" cy="256833"/>
          </a:xfrm>
          <a:custGeom>
            <a:avLst/>
            <a:gdLst/>
            <a:ahLst/>
            <a:cxnLst/>
            <a:rect l="l" t="t" r="r" b="b"/>
            <a:pathLst>
              <a:path w="37878" h="7705" extrusionOk="0">
                <a:moveTo>
                  <a:pt x="17050" y="0"/>
                </a:moveTo>
                <a:cubicBezTo>
                  <a:pt x="16743" y="0"/>
                  <a:pt x="16437" y="112"/>
                  <a:pt x="16325" y="337"/>
                </a:cubicBezTo>
                <a:cubicBezTo>
                  <a:pt x="16101" y="755"/>
                  <a:pt x="15937" y="1158"/>
                  <a:pt x="15773" y="1591"/>
                </a:cubicBezTo>
                <a:cubicBezTo>
                  <a:pt x="15593" y="1334"/>
                  <a:pt x="15291" y="1198"/>
                  <a:pt x="14995" y="1198"/>
                </a:cubicBezTo>
                <a:cubicBezTo>
                  <a:pt x="14724" y="1198"/>
                  <a:pt x="14458" y="1311"/>
                  <a:pt x="14294" y="1546"/>
                </a:cubicBezTo>
                <a:cubicBezTo>
                  <a:pt x="14204" y="1292"/>
                  <a:pt x="14085" y="1053"/>
                  <a:pt x="13965" y="800"/>
                </a:cubicBezTo>
                <a:cubicBezTo>
                  <a:pt x="13838" y="575"/>
                  <a:pt x="13532" y="463"/>
                  <a:pt x="13230" y="463"/>
                </a:cubicBezTo>
                <a:cubicBezTo>
                  <a:pt x="12927" y="463"/>
                  <a:pt x="12629" y="575"/>
                  <a:pt x="12516" y="800"/>
                </a:cubicBezTo>
                <a:cubicBezTo>
                  <a:pt x="12442" y="934"/>
                  <a:pt x="12397" y="1068"/>
                  <a:pt x="12322" y="1218"/>
                </a:cubicBezTo>
                <a:lnTo>
                  <a:pt x="12143" y="874"/>
                </a:lnTo>
                <a:cubicBezTo>
                  <a:pt x="12016" y="650"/>
                  <a:pt x="11717" y="538"/>
                  <a:pt x="11421" y="538"/>
                </a:cubicBezTo>
                <a:cubicBezTo>
                  <a:pt x="11124" y="538"/>
                  <a:pt x="10829" y="650"/>
                  <a:pt x="10709" y="874"/>
                </a:cubicBezTo>
                <a:cubicBezTo>
                  <a:pt x="10575" y="1098"/>
                  <a:pt x="10470" y="1322"/>
                  <a:pt x="10351" y="1546"/>
                </a:cubicBezTo>
                <a:cubicBezTo>
                  <a:pt x="10321" y="1472"/>
                  <a:pt x="10261" y="1382"/>
                  <a:pt x="10231" y="1307"/>
                </a:cubicBezTo>
                <a:cubicBezTo>
                  <a:pt x="10094" y="1084"/>
                  <a:pt x="9822" y="982"/>
                  <a:pt x="9542" y="982"/>
                </a:cubicBezTo>
                <a:cubicBezTo>
                  <a:pt x="9243" y="982"/>
                  <a:pt x="8937" y="1099"/>
                  <a:pt x="8783" y="1307"/>
                </a:cubicBezTo>
                <a:cubicBezTo>
                  <a:pt x="8783" y="1322"/>
                  <a:pt x="8768" y="1322"/>
                  <a:pt x="8768" y="1352"/>
                </a:cubicBezTo>
                <a:cubicBezTo>
                  <a:pt x="8708" y="1277"/>
                  <a:pt x="8663" y="1188"/>
                  <a:pt x="8603" y="1113"/>
                </a:cubicBezTo>
                <a:cubicBezTo>
                  <a:pt x="8434" y="881"/>
                  <a:pt x="8179" y="778"/>
                  <a:pt x="7922" y="778"/>
                </a:cubicBezTo>
                <a:cubicBezTo>
                  <a:pt x="7634" y="778"/>
                  <a:pt x="7343" y="907"/>
                  <a:pt x="7169" y="1128"/>
                </a:cubicBezTo>
                <a:cubicBezTo>
                  <a:pt x="6996" y="973"/>
                  <a:pt x="6764" y="898"/>
                  <a:pt x="6537" y="898"/>
                </a:cubicBezTo>
                <a:cubicBezTo>
                  <a:pt x="6215" y="898"/>
                  <a:pt x="5903" y="1049"/>
                  <a:pt x="5780" y="1337"/>
                </a:cubicBezTo>
                <a:cubicBezTo>
                  <a:pt x="5716" y="1326"/>
                  <a:pt x="5650" y="1321"/>
                  <a:pt x="5584" y="1321"/>
                </a:cubicBezTo>
                <a:cubicBezTo>
                  <a:pt x="5285" y="1321"/>
                  <a:pt x="4992" y="1433"/>
                  <a:pt x="4869" y="1666"/>
                </a:cubicBezTo>
                <a:cubicBezTo>
                  <a:pt x="4720" y="1367"/>
                  <a:pt x="4356" y="1190"/>
                  <a:pt x="4009" y="1190"/>
                </a:cubicBezTo>
                <a:cubicBezTo>
                  <a:pt x="3870" y="1190"/>
                  <a:pt x="3734" y="1218"/>
                  <a:pt x="3615" y="1277"/>
                </a:cubicBezTo>
                <a:cubicBezTo>
                  <a:pt x="3469" y="1205"/>
                  <a:pt x="3302" y="1167"/>
                  <a:pt x="3138" y="1167"/>
                </a:cubicBezTo>
                <a:cubicBezTo>
                  <a:pt x="2965" y="1167"/>
                  <a:pt x="2797" y="1208"/>
                  <a:pt x="2659" y="1292"/>
                </a:cubicBezTo>
                <a:cubicBezTo>
                  <a:pt x="2629" y="1188"/>
                  <a:pt x="2569" y="1068"/>
                  <a:pt x="2539" y="979"/>
                </a:cubicBezTo>
                <a:cubicBezTo>
                  <a:pt x="2389" y="656"/>
                  <a:pt x="2050" y="491"/>
                  <a:pt x="1716" y="491"/>
                </a:cubicBezTo>
                <a:cubicBezTo>
                  <a:pt x="1386" y="491"/>
                  <a:pt x="1060" y="652"/>
                  <a:pt x="926" y="979"/>
                </a:cubicBezTo>
                <a:cubicBezTo>
                  <a:pt x="852" y="1158"/>
                  <a:pt x="777" y="1352"/>
                  <a:pt x="717" y="1516"/>
                </a:cubicBezTo>
                <a:cubicBezTo>
                  <a:pt x="329" y="1606"/>
                  <a:pt x="0" y="1905"/>
                  <a:pt x="90" y="2338"/>
                </a:cubicBezTo>
                <a:cubicBezTo>
                  <a:pt x="165" y="2622"/>
                  <a:pt x="224" y="2876"/>
                  <a:pt x="254" y="3159"/>
                </a:cubicBezTo>
                <a:cubicBezTo>
                  <a:pt x="30" y="4339"/>
                  <a:pt x="0" y="5549"/>
                  <a:pt x="180" y="6759"/>
                </a:cubicBezTo>
                <a:cubicBezTo>
                  <a:pt x="232" y="7153"/>
                  <a:pt x="731" y="7434"/>
                  <a:pt x="1167" y="7434"/>
                </a:cubicBezTo>
                <a:cubicBezTo>
                  <a:pt x="1476" y="7434"/>
                  <a:pt x="1754" y="7293"/>
                  <a:pt x="1822" y="6953"/>
                </a:cubicBezTo>
                <a:cubicBezTo>
                  <a:pt x="1867" y="6729"/>
                  <a:pt x="1897" y="6475"/>
                  <a:pt x="1942" y="6251"/>
                </a:cubicBezTo>
                <a:lnTo>
                  <a:pt x="1942" y="6400"/>
                </a:lnTo>
                <a:cubicBezTo>
                  <a:pt x="1951" y="6843"/>
                  <a:pt x="2352" y="7065"/>
                  <a:pt x="2759" y="7065"/>
                </a:cubicBezTo>
                <a:cubicBezTo>
                  <a:pt x="2998" y="7065"/>
                  <a:pt x="3240" y="6988"/>
                  <a:pt x="3406" y="6834"/>
                </a:cubicBezTo>
                <a:cubicBezTo>
                  <a:pt x="3558" y="7018"/>
                  <a:pt x="3802" y="7104"/>
                  <a:pt x="4052" y="7104"/>
                </a:cubicBezTo>
                <a:cubicBezTo>
                  <a:pt x="4267" y="7104"/>
                  <a:pt x="4488" y="7041"/>
                  <a:pt x="4660" y="6923"/>
                </a:cubicBezTo>
                <a:cubicBezTo>
                  <a:pt x="4821" y="7140"/>
                  <a:pt x="5121" y="7249"/>
                  <a:pt x="5414" y="7249"/>
                </a:cubicBezTo>
                <a:cubicBezTo>
                  <a:pt x="5829" y="7249"/>
                  <a:pt x="6231" y="7032"/>
                  <a:pt x="6214" y="6595"/>
                </a:cubicBezTo>
                <a:cubicBezTo>
                  <a:pt x="6199" y="6445"/>
                  <a:pt x="6199" y="6296"/>
                  <a:pt x="6199" y="6147"/>
                </a:cubicBezTo>
                <a:lnTo>
                  <a:pt x="6199" y="6147"/>
                </a:lnTo>
                <a:cubicBezTo>
                  <a:pt x="6297" y="6208"/>
                  <a:pt x="6445" y="6259"/>
                  <a:pt x="6585" y="6259"/>
                </a:cubicBezTo>
                <a:cubicBezTo>
                  <a:pt x="6616" y="6259"/>
                  <a:pt x="6647" y="6256"/>
                  <a:pt x="6677" y="6251"/>
                </a:cubicBezTo>
                <a:cubicBezTo>
                  <a:pt x="6805" y="6447"/>
                  <a:pt x="7036" y="6532"/>
                  <a:pt x="7281" y="6532"/>
                </a:cubicBezTo>
                <a:cubicBezTo>
                  <a:pt x="7636" y="6532"/>
                  <a:pt x="8020" y="6354"/>
                  <a:pt x="8170" y="6072"/>
                </a:cubicBezTo>
                <a:cubicBezTo>
                  <a:pt x="8333" y="6200"/>
                  <a:pt x="8565" y="6265"/>
                  <a:pt x="8794" y="6265"/>
                </a:cubicBezTo>
                <a:cubicBezTo>
                  <a:pt x="9153" y="6265"/>
                  <a:pt x="9507" y="6107"/>
                  <a:pt x="9589" y="5788"/>
                </a:cubicBezTo>
                <a:cubicBezTo>
                  <a:pt x="9589" y="5773"/>
                  <a:pt x="9589" y="5758"/>
                  <a:pt x="9604" y="5728"/>
                </a:cubicBezTo>
                <a:lnTo>
                  <a:pt x="9604" y="5788"/>
                </a:lnTo>
                <a:cubicBezTo>
                  <a:pt x="9641" y="6232"/>
                  <a:pt x="10023" y="6449"/>
                  <a:pt x="10414" y="6449"/>
                </a:cubicBezTo>
                <a:cubicBezTo>
                  <a:pt x="10811" y="6449"/>
                  <a:pt x="11217" y="6225"/>
                  <a:pt x="11277" y="5788"/>
                </a:cubicBezTo>
                <a:cubicBezTo>
                  <a:pt x="11352" y="5250"/>
                  <a:pt x="11352" y="4728"/>
                  <a:pt x="11307" y="4220"/>
                </a:cubicBezTo>
                <a:cubicBezTo>
                  <a:pt x="11352" y="3936"/>
                  <a:pt x="11396" y="3667"/>
                  <a:pt x="11471" y="3383"/>
                </a:cubicBezTo>
                <a:cubicBezTo>
                  <a:pt x="11501" y="3518"/>
                  <a:pt x="11531" y="3622"/>
                  <a:pt x="11546" y="3757"/>
                </a:cubicBezTo>
                <a:cubicBezTo>
                  <a:pt x="11426" y="4504"/>
                  <a:pt x="11381" y="5250"/>
                  <a:pt x="11456" y="6027"/>
                </a:cubicBezTo>
                <a:cubicBezTo>
                  <a:pt x="11499" y="6440"/>
                  <a:pt x="11983" y="6709"/>
                  <a:pt x="12417" y="6709"/>
                </a:cubicBezTo>
                <a:cubicBezTo>
                  <a:pt x="12737" y="6709"/>
                  <a:pt x="13029" y="6563"/>
                  <a:pt x="13099" y="6221"/>
                </a:cubicBezTo>
                <a:cubicBezTo>
                  <a:pt x="13263" y="5400"/>
                  <a:pt x="13308" y="4593"/>
                  <a:pt x="13218" y="3832"/>
                </a:cubicBezTo>
                <a:cubicBezTo>
                  <a:pt x="13233" y="3757"/>
                  <a:pt x="13233" y="3697"/>
                  <a:pt x="13248" y="3622"/>
                </a:cubicBezTo>
                <a:cubicBezTo>
                  <a:pt x="13368" y="4280"/>
                  <a:pt x="13398" y="4952"/>
                  <a:pt x="13413" y="5609"/>
                </a:cubicBezTo>
                <a:cubicBezTo>
                  <a:pt x="13413" y="5863"/>
                  <a:pt x="13413" y="6132"/>
                  <a:pt x="13443" y="6400"/>
                </a:cubicBezTo>
                <a:cubicBezTo>
                  <a:pt x="13465" y="6835"/>
                  <a:pt x="13887" y="7056"/>
                  <a:pt x="14299" y="7056"/>
                </a:cubicBezTo>
                <a:cubicBezTo>
                  <a:pt x="14708" y="7056"/>
                  <a:pt x="15108" y="6839"/>
                  <a:pt x="15100" y="6400"/>
                </a:cubicBezTo>
                <a:cubicBezTo>
                  <a:pt x="15100" y="6162"/>
                  <a:pt x="15100" y="5937"/>
                  <a:pt x="15085" y="5698"/>
                </a:cubicBezTo>
                <a:cubicBezTo>
                  <a:pt x="15085" y="5504"/>
                  <a:pt x="15100" y="5325"/>
                  <a:pt x="15100" y="5131"/>
                </a:cubicBezTo>
                <a:lnTo>
                  <a:pt x="15100" y="5833"/>
                </a:lnTo>
                <a:cubicBezTo>
                  <a:pt x="15115" y="6274"/>
                  <a:pt x="15522" y="6494"/>
                  <a:pt x="15929" y="6494"/>
                </a:cubicBezTo>
                <a:cubicBezTo>
                  <a:pt x="16336" y="6494"/>
                  <a:pt x="16743" y="6274"/>
                  <a:pt x="16758" y="5833"/>
                </a:cubicBezTo>
                <a:lnTo>
                  <a:pt x="16758" y="5460"/>
                </a:lnTo>
                <a:cubicBezTo>
                  <a:pt x="16758" y="5549"/>
                  <a:pt x="16773" y="5639"/>
                  <a:pt x="16773" y="5728"/>
                </a:cubicBezTo>
                <a:cubicBezTo>
                  <a:pt x="16821" y="6142"/>
                  <a:pt x="17285" y="6407"/>
                  <a:pt x="17713" y="6407"/>
                </a:cubicBezTo>
                <a:cubicBezTo>
                  <a:pt x="17949" y="6407"/>
                  <a:pt x="18174" y="6327"/>
                  <a:pt x="18312" y="6147"/>
                </a:cubicBezTo>
                <a:cubicBezTo>
                  <a:pt x="18425" y="6194"/>
                  <a:pt x="18550" y="6217"/>
                  <a:pt x="18676" y="6217"/>
                </a:cubicBezTo>
                <a:cubicBezTo>
                  <a:pt x="19068" y="6217"/>
                  <a:pt x="19469" y="5993"/>
                  <a:pt x="19536" y="5564"/>
                </a:cubicBezTo>
                <a:cubicBezTo>
                  <a:pt x="19536" y="5519"/>
                  <a:pt x="19566" y="5430"/>
                  <a:pt x="19566" y="5385"/>
                </a:cubicBezTo>
                <a:cubicBezTo>
                  <a:pt x="19581" y="5684"/>
                  <a:pt x="19596" y="5967"/>
                  <a:pt x="19656" y="6266"/>
                </a:cubicBezTo>
                <a:cubicBezTo>
                  <a:pt x="19707" y="6586"/>
                  <a:pt x="20077" y="6742"/>
                  <a:pt x="20445" y="6742"/>
                </a:cubicBezTo>
                <a:cubicBezTo>
                  <a:pt x="20506" y="6742"/>
                  <a:pt x="20567" y="6738"/>
                  <a:pt x="20627" y="6729"/>
                </a:cubicBezTo>
                <a:cubicBezTo>
                  <a:pt x="20700" y="7090"/>
                  <a:pt x="21130" y="7311"/>
                  <a:pt x="21532" y="7311"/>
                </a:cubicBezTo>
                <a:cubicBezTo>
                  <a:pt x="21862" y="7311"/>
                  <a:pt x="22174" y="7162"/>
                  <a:pt x="22255" y="6819"/>
                </a:cubicBezTo>
                <a:cubicBezTo>
                  <a:pt x="22299" y="6595"/>
                  <a:pt x="22344" y="6356"/>
                  <a:pt x="22374" y="6132"/>
                </a:cubicBezTo>
                <a:cubicBezTo>
                  <a:pt x="22422" y="6564"/>
                  <a:pt x="22817" y="6784"/>
                  <a:pt x="23211" y="6784"/>
                </a:cubicBezTo>
                <a:cubicBezTo>
                  <a:pt x="23307" y="6784"/>
                  <a:pt x="23403" y="6770"/>
                  <a:pt x="23494" y="6744"/>
                </a:cubicBezTo>
                <a:cubicBezTo>
                  <a:pt x="23636" y="6994"/>
                  <a:pt x="23936" y="7114"/>
                  <a:pt x="24238" y="7114"/>
                </a:cubicBezTo>
                <a:cubicBezTo>
                  <a:pt x="24477" y="7114"/>
                  <a:pt x="24718" y="7039"/>
                  <a:pt x="24883" y="6893"/>
                </a:cubicBezTo>
                <a:cubicBezTo>
                  <a:pt x="24934" y="7267"/>
                  <a:pt x="25316" y="7454"/>
                  <a:pt x="25701" y="7454"/>
                </a:cubicBezTo>
                <a:cubicBezTo>
                  <a:pt x="26116" y="7454"/>
                  <a:pt x="26533" y="7237"/>
                  <a:pt x="26541" y="6804"/>
                </a:cubicBezTo>
                <a:cubicBezTo>
                  <a:pt x="26541" y="6699"/>
                  <a:pt x="26541" y="6371"/>
                  <a:pt x="26556" y="5952"/>
                </a:cubicBezTo>
                <a:lnTo>
                  <a:pt x="26556" y="5997"/>
                </a:lnTo>
                <a:cubicBezTo>
                  <a:pt x="26616" y="6415"/>
                  <a:pt x="27004" y="6625"/>
                  <a:pt x="27378" y="6654"/>
                </a:cubicBezTo>
                <a:cubicBezTo>
                  <a:pt x="27484" y="6921"/>
                  <a:pt x="27781" y="7033"/>
                  <a:pt x="28087" y="7033"/>
                </a:cubicBezTo>
                <a:cubicBezTo>
                  <a:pt x="28124" y="7033"/>
                  <a:pt x="28162" y="7031"/>
                  <a:pt x="28199" y="7028"/>
                </a:cubicBezTo>
                <a:cubicBezTo>
                  <a:pt x="28229" y="7073"/>
                  <a:pt x="28229" y="7162"/>
                  <a:pt x="28244" y="7207"/>
                </a:cubicBezTo>
                <a:cubicBezTo>
                  <a:pt x="28335" y="7552"/>
                  <a:pt x="28647" y="7704"/>
                  <a:pt x="28976" y="7704"/>
                </a:cubicBezTo>
                <a:cubicBezTo>
                  <a:pt x="29401" y="7704"/>
                  <a:pt x="29853" y="7449"/>
                  <a:pt x="29887" y="7028"/>
                </a:cubicBezTo>
                <a:cubicBezTo>
                  <a:pt x="29902" y="6849"/>
                  <a:pt x="29902" y="6684"/>
                  <a:pt x="29902" y="6505"/>
                </a:cubicBezTo>
                <a:cubicBezTo>
                  <a:pt x="30036" y="6505"/>
                  <a:pt x="30171" y="6475"/>
                  <a:pt x="30290" y="6445"/>
                </a:cubicBezTo>
                <a:cubicBezTo>
                  <a:pt x="30413" y="6743"/>
                  <a:pt x="30746" y="6892"/>
                  <a:pt x="31079" y="6892"/>
                </a:cubicBezTo>
                <a:cubicBezTo>
                  <a:pt x="31313" y="6892"/>
                  <a:pt x="31548" y="6818"/>
                  <a:pt x="31709" y="6669"/>
                </a:cubicBezTo>
                <a:lnTo>
                  <a:pt x="31709" y="6669"/>
                </a:lnTo>
                <a:cubicBezTo>
                  <a:pt x="31694" y="6789"/>
                  <a:pt x="31679" y="6893"/>
                  <a:pt x="31679" y="6983"/>
                </a:cubicBezTo>
                <a:cubicBezTo>
                  <a:pt x="31637" y="7404"/>
                  <a:pt x="32117" y="7650"/>
                  <a:pt x="32571" y="7650"/>
                </a:cubicBezTo>
                <a:cubicBezTo>
                  <a:pt x="32922" y="7650"/>
                  <a:pt x="33257" y="7503"/>
                  <a:pt x="33322" y="7177"/>
                </a:cubicBezTo>
                <a:cubicBezTo>
                  <a:pt x="33337" y="7117"/>
                  <a:pt x="33337" y="7058"/>
                  <a:pt x="33352" y="6983"/>
                </a:cubicBezTo>
                <a:lnTo>
                  <a:pt x="33352" y="6968"/>
                </a:lnTo>
                <a:cubicBezTo>
                  <a:pt x="33397" y="6729"/>
                  <a:pt x="33427" y="6460"/>
                  <a:pt x="33471" y="6221"/>
                </a:cubicBezTo>
                <a:cubicBezTo>
                  <a:pt x="33586" y="6270"/>
                  <a:pt x="33717" y="6293"/>
                  <a:pt x="33850" y="6293"/>
                </a:cubicBezTo>
                <a:cubicBezTo>
                  <a:pt x="34171" y="6293"/>
                  <a:pt x="34508" y="6156"/>
                  <a:pt x="34666" y="5893"/>
                </a:cubicBezTo>
                <a:cubicBezTo>
                  <a:pt x="34803" y="6174"/>
                  <a:pt x="35145" y="6320"/>
                  <a:pt x="35476" y="6320"/>
                </a:cubicBezTo>
                <a:cubicBezTo>
                  <a:pt x="35725" y="6320"/>
                  <a:pt x="35968" y="6238"/>
                  <a:pt x="36115" y="6072"/>
                </a:cubicBezTo>
                <a:cubicBezTo>
                  <a:pt x="36295" y="6202"/>
                  <a:pt x="36536" y="6276"/>
                  <a:pt x="36765" y="6276"/>
                </a:cubicBezTo>
                <a:cubicBezTo>
                  <a:pt x="37089" y="6276"/>
                  <a:pt x="37389" y="6129"/>
                  <a:pt x="37459" y="5788"/>
                </a:cubicBezTo>
                <a:cubicBezTo>
                  <a:pt x="37579" y="5295"/>
                  <a:pt x="37713" y="4802"/>
                  <a:pt x="37818" y="4295"/>
                </a:cubicBezTo>
                <a:cubicBezTo>
                  <a:pt x="37877" y="3921"/>
                  <a:pt x="37549" y="3622"/>
                  <a:pt x="37146" y="3533"/>
                </a:cubicBezTo>
                <a:cubicBezTo>
                  <a:pt x="37056" y="3100"/>
                  <a:pt x="36966" y="2681"/>
                  <a:pt x="36847" y="2248"/>
                </a:cubicBezTo>
                <a:cubicBezTo>
                  <a:pt x="36770" y="1911"/>
                  <a:pt x="36475" y="1767"/>
                  <a:pt x="36156" y="1767"/>
                </a:cubicBezTo>
                <a:cubicBezTo>
                  <a:pt x="35980" y="1767"/>
                  <a:pt x="35796" y="1810"/>
                  <a:pt x="35637" y="1890"/>
                </a:cubicBezTo>
                <a:cubicBezTo>
                  <a:pt x="35485" y="1751"/>
                  <a:pt x="35268" y="1664"/>
                  <a:pt x="35071" y="1664"/>
                </a:cubicBezTo>
                <a:cubicBezTo>
                  <a:pt x="35055" y="1664"/>
                  <a:pt x="35040" y="1665"/>
                  <a:pt x="35025" y="1666"/>
                </a:cubicBezTo>
                <a:cubicBezTo>
                  <a:pt x="34457" y="1726"/>
                  <a:pt x="34084" y="1935"/>
                  <a:pt x="33815" y="2248"/>
                </a:cubicBezTo>
                <a:cubicBezTo>
                  <a:pt x="33718" y="2218"/>
                  <a:pt x="33613" y="2204"/>
                  <a:pt x="33511" y="2204"/>
                </a:cubicBezTo>
                <a:cubicBezTo>
                  <a:pt x="33408" y="2204"/>
                  <a:pt x="33307" y="2218"/>
                  <a:pt x="33217" y="2248"/>
                </a:cubicBezTo>
                <a:cubicBezTo>
                  <a:pt x="33158" y="2039"/>
                  <a:pt x="33113" y="1830"/>
                  <a:pt x="33068" y="1606"/>
                </a:cubicBezTo>
                <a:cubicBezTo>
                  <a:pt x="32981" y="1307"/>
                  <a:pt x="32584" y="1102"/>
                  <a:pt x="32209" y="1102"/>
                </a:cubicBezTo>
                <a:cubicBezTo>
                  <a:pt x="32002" y="1102"/>
                  <a:pt x="31802" y="1164"/>
                  <a:pt x="31664" y="1307"/>
                </a:cubicBezTo>
                <a:cubicBezTo>
                  <a:pt x="31410" y="1561"/>
                  <a:pt x="31216" y="1815"/>
                  <a:pt x="31037" y="2084"/>
                </a:cubicBezTo>
                <a:cubicBezTo>
                  <a:pt x="30897" y="1999"/>
                  <a:pt x="30724" y="1957"/>
                  <a:pt x="30550" y="1957"/>
                </a:cubicBezTo>
                <a:cubicBezTo>
                  <a:pt x="30206" y="1957"/>
                  <a:pt x="29857" y="2120"/>
                  <a:pt x="29737" y="2428"/>
                </a:cubicBezTo>
                <a:lnTo>
                  <a:pt x="29737" y="2457"/>
                </a:lnTo>
                <a:cubicBezTo>
                  <a:pt x="29625" y="2405"/>
                  <a:pt x="29506" y="2379"/>
                  <a:pt x="29385" y="2379"/>
                </a:cubicBezTo>
                <a:cubicBezTo>
                  <a:pt x="29263" y="2379"/>
                  <a:pt x="29140" y="2405"/>
                  <a:pt x="29021" y="2457"/>
                </a:cubicBezTo>
                <a:cubicBezTo>
                  <a:pt x="28870" y="2307"/>
                  <a:pt x="28630" y="2228"/>
                  <a:pt x="28390" y="2228"/>
                </a:cubicBezTo>
                <a:cubicBezTo>
                  <a:pt x="28321" y="2228"/>
                  <a:pt x="28251" y="2235"/>
                  <a:pt x="28184" y="2248"/>
                </a:cubicBezTo>
                <a:cubicBezTo>
                  <a:pt x="28061" y="2183"/>
                  <a:pt x="27913" y="2153"/>
                  <a:pt x="27761" y="2153"/>
                </a:cubicBezTo>
                <a:cubicBezTo>
                  <a:pt x="27600" y="2153"/>
                  <a:pt x="27434" y="2187"/>
                  <a:pt x="27288" y="2248"/>
                </a:cubicBezTo>
                <a:cubicBezTo>
                  <a:pt x="27121" y="2153"/>
                  <a:pt x="26925" y="2105"/>
                  <a:pt x="26692" y="2105"/>
                </a:cubicBezTo>
                <a:cubicBezTo>
                  <a:pt x="26634" y="2105"/>
                  <a:pt x="26574" y="2108"/>
                  <a:pt x="26511" y="2114"/>
                </a:cubicBezTo>
                <a:cubicBezTo>
                  <a:pt x="26093" y="2159"/>
                  <a:pt x="25779" y="2338"/>
                  <a:pt x="25541" y="2637"/>
                </a:cubicBezTo>
                <a:cubicBezTo>
                  <a:pt x="25386" y="2524"/>
                  <a:pt x="25197" y="2467"/>
                  <a:pt x="25002" y="2467"/>
                </a:cubicBezTo>
                <a:cubicBezTo>
                  <a:pt x="24913" y="2467"/>
                  <a:pt x="24823" y="2479"/>
                  <a:pt x="24734" y="2502"/>
                </a:cubicBezTo>
                <a:cubicBezTo>
                  <a:pt x="24719" y="2398"/>
                  <a:pt x="24674" y="2278"/>
                  <a:pt x="24659" y="2144"/>
                </a:cubicBezTo>
                <a:cubicBezTo>
                  <a:pt x="24577" y="1807"/>
                  <a:pt x="24268" y="1659"/>
                  <a:pt x="23940" y="1659"/>
                </a:cubicBezTo>
                <a:cubicBezTo>
                  <a:pt x="23731" y="1659"/>
                  <a:pt x="23514" y="1719"/>
                  <a:pt x="23345" y="1830"/>
                </a:cubicBezTo>
                <a:cubicBezTo>
                  <a:pt x="23192" y="1591"/>
                  <a:pt x="22860" y="1443"/>
                  <a:pt x="22540" y="1443"/>
                </a:cubicBezTo>
                <a:cubicBezTo>
                  <a:pt x="22361" y="1443"/>
                  <a:pt x="22185" y="1489"/>
                  <a:pt x="22046" y="1591"/>
                </a:cubicBezTo>
                <a:cubicBezTo>
                  <a:pt x="22046" y="1576"/>
                  <a:pt x="22046" y="1546"/>
                  <a:pt x="22031" y="1546"/>
                </a:cubicBezTo>
                <a:cubicBezTo>
                  <a:pt x="21942" y="1235"/>
                  <a:pt x="21550" y="1051"/>
                  <a:pt x="21179" y="1051"/>
                </a:cubicBezTo>
                <a:cubicBezTo>
                  <a:pt x="20927" y="1051"/>
                  <a:pt x="20685" y="1135"/>
                  <a:pt x="20552" y="1322"/>
                </a:cubicBezTo>
                <a:cubicBezTo>
                  <a:pt x="20390" y="1058"/>
                  <a:pt x="20048" y="891"/>
                  <a:pt x="19717" y="891"/>
                </a:cubicBezTo>
                <a:cubicBezTo>
                  <a:pt x="19469" y="891"/>
                  <a:pt x="19227" y="985"/>
                  <a:pt x="19073" y="1203"/>
                </a:cubicBezTo>
                <a:cubicBezTo>
                  <a:pt x="18956" y="914"/>
                  <a:pt x="18662" y="786"/>
                  <a:pt x="18362" y="786"/>
                </a:cubicBezTo>
                <a:cubicBezTo>
                  <a:pt x="18243" y="786"/>
                  <a:pt x="18123" y="806"/>
                  <a:pt x="18013" y="844"/>
                </a:cubicBezTo>
                <a:cubicBezTo>
                  <a:pt x="17938" y="680"/>
                  <a:pt x="17864" y="501"/>
                  <a:pt x="17774" y="337"/>
                </a:cubicBezTo>
                <a:cubicBezTo>
                  <a:pt x="17662" y="112"/>
                  <a:pt x="17356" y="0"/>
                  <a:pt x="1705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 name="Rounded Rectangle 1"/>
          <p:cNvSpPr/>
          <p:nvPr/>
        </p:nvSpPr>
        <p:spPr>
          <a:xfrm>
            <a:off x="939800" y="757767"/>
            <a:ext cx="10490200" cy="5441527"/>
          </a:xfrm>
          <a:prstGeom prst="roundRect">
            <a:avLst/>
          </a:prstGeom>
          <a:solidFill>
            <a:schemeClr val="bg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8" name="Text Box 7"/>
          <p:cNvSpPr txBox="1"/>
          <p:nvPr/>
        </p:nvSpPr>
        <p:spPr>
          <a:xfrm>
            <a:off x="2822788" y="1952414"/>
            <a:ext cx="7487073" cy="193899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a:ln>
                  <a:noFill/>
                </a:ln>
                <a:solidFill>
                  <a:srgbClr val="FF8361">
                    <a:lumMod val="50000"/>
                  </a:srgbClr>
                </a:solidFill>
                <a:effectLst/>
                <a:uLnTx/>
                <a:uFillTx/>
                <a:latin typeface="Cambria" panose="02040503050406030204" charset="0"/>
                <a:ea typeface="+mn-ea"/>
                <a:cs typeface="Cambria" panose="02040503050406030204" charset="0"/>
                <a:sym typeface="Arial" panose="020B0604020202020204"/>
              </a:rPr>
              <a:t>CHÀO MỪNG CÁC EM ĐẾN VỚI TIẾT HỌC...</a:t>
            </a:r>
          </a:p>
        </p:txBody>
      </p:sp>
      <p:pic>
        <p:nvPicPr>
          <p:cNvPr id="14" name="Picture 13" descr="pixlr-bg-result"/>
          <p:cNvPicPr>
            <a:picLocks noChangeAspect="1"/>
          </p:cNvPicPr>
          <p:nvPr/>
        </p:nvPicPr>
        <p:blipFill>
          <a:blip r:embed="rId3"/>
          <a:srcRect l="27358" r="46691"/>
          <a:stretch>
            <a:fillRect/>
          </a:stretch>
        </p:blipFill>
        <p:spPr>
          <a:xfrm rot="1500000" flipH="1">
            <a:off x="-676486" y="-126153"/>
            <a:ext cx="2410460" cy="6192520"/>
          </a:xfrm>
          <a:prstGeom prst="rect">
            <a:avLst/>
          </a:prstGeom>
        </p:spPr>
      </p:pic>
      <p:pic>
        <p:nvPicPr>
          <p:cNvPr id="16" name="Picture 15" descr="pixlr-bg-result"/>
          <p:cNvPicPr>
            <a:picLocks noChangeAspect="1"/>
          </p:cNvPicPr>
          <p:nvPr/>
        </p:nvPicPr>
        <p:blipFill>
          <a:blip r:embed="rId3"/>
          <a:srcRect l="70132"/>
          <a:stretch>
            <a:fillRect/>
          </a:stretch>
        </p:blipFill>
        <p:spPr>
          <a:xfrm rot="20280000">
            <a:off x="10544387" y="-656166"/>
            <a:ext cx="2600960" cy="5805593"/>
          </a:xfrm>
          <a:prstGeom prst="rect">
            <a:avLst/>
          </a:prstGeom>
        </p:spPr>
      </p:pic>
      <p:grpSp>
        <p:nvGrpSpPr>
          <p:cNvPr id="230" name="Group 229">
            <a:extLst>
              <a:ext uri="{FF2B5EF4-FFF2-40B4-BE49-F238E27FC236}">
                <a16:creationId xmlns:a16="http://schemas.microsoft.com/office/drawing/2014/main" id="{5C4601E4-A5FE-48F3-B8AD-B6E15B174632}"/>
              </a:ext>
            </a:extLst>
          </p:cNvPr>
          <p:cNvGrpSpPr/>
          <p:nvPr/>
        </p:nvGrpSpPr>
        <p:grpSpPr>
          <a:xfrm>
            <a:off x="1644031" y="1126748"/>
            <a:ext cx="9282752" cy="4806286"/>
            <a:chOff x="955343" y="1187355"/>
            <a:chExt cx="9282752" cy="4806286"/>
          </a:xfrm>
        </p:grpSpPr>
        <p:sp>
          <p:nvSpPr>
            <p:cNvPr id="232" name="Cloud 231">
              <a:extLst>
                <a:ext uri="{FF2B5EF4-FFF2-40B4-BE49-F238E27FC236}">
                  <a16:creationId xmlns:a16="http://schemas.microsoft.com/office/drawing/2014/main" id="{0797C82F-1AF7-46B4-B900-1EE8AE7F6EF3}"/>
                </a:ext>
              </a:extLst>
            </p:cNvPr>
            <p:cNvSpPr/>
            <p:nvPr/>
          </p:nvSpPr>
          <p:spPr>
            <a:xfrm>
              <a:off x="955343" y="1187355"/>
              <a:ext cx="9130352" cy="4653886"/>
            </a:xfrm>
            <a:prstGeom prst="cloud">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sp>
          <p:nvSpPr>
            <p:cNvPr id="233" name="Cloud 232">
              <a:extLst>
                <a:ext uri="{FF2B5EF4-FFF2-40B4-BE49-F238E27FC236}">
                  <a16:creationId xmlns:a16="http://schemas.microsoft.com/office/drawing/2014/main" id="{B7A3D81E-C66E-45D2-84B0-B9D03A5F1199}"/>
                </a:ext>
              </a:extLst>
            </p:cNvPr>
            <p:cNvSpPr/>
            <p:nvPr/>
          </p:nvSpPr>
          <p:spPr>
            <a:xfrm>
              <a:off x="1107743" y="1339755"/>
              <a:ext cx="9130352" cy="4653886"/>
            </a:xfrm>
            <a:prstGeom prst="cloud">
              <a:avLst/>
            </a:prstGeom>
            <a:no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grpSp>
      <p:pic>
        <p:nvPicPr>
          <p:cNvPr id="3" name="Picture 2">
            <a:extLst>
              <a:ext uri="{FF2B5EF4-FFF2-40B4-BE49-F238E27FC236}">
                <a16:creationId xmlns:a16="http://schemas.microsoft.com/office/drawing/2014/main" id="{E46A52CC-ED3B-1EB1-85D2-090976E964F2}"/>
              </a:ext>
            </a:extLst>
          </p:cNvPr>
          <p:cNvPicPr>
            <a:picLocks noChangeAspect="1"/>
          </p:cNvPicPr>
          <p:nvPr/>
        </p:nvPicPr>
        <p:blipFill>
          <a:blip r:embed="rId4"/>
          <a:stretch>
            <a:fillRect/>
          </a:stretch>
        </p:blipFill>
        <p:spPr>
          <a:xfrm>
            <a:off x="2863768" y="2446813"/>
            <a:ext cx="6742760" cy="1566808"/>
          </a:xfrm>
          <a:prstGeom prst="rect">
            <a:avLst/>
          </a:prstGeom>
        </p:spPr>
      </p:pic>
      <p:pic>
        <p:nvPicPr>
          <p:cNvPr id="235" name="Picture 234" descr="pixlr-bg-result"/>
          <p:cNvPicPr>
            <a:picLocks noChangeAspect="1"/>
          </p:cNvPicPr>
          <p:nvPr/>
        </p:nvPicPr>
        <p:blipFill>
          <a:blip r:embed="rId3"/>
          <a:srcRect l="51465" r="27704"/>
          <a:stretch>
            <a:fillRect/>
          </a:stretch>
        </p:blipFill>
        <p:spPr>
          <a:xfrm rot="1740000">
            <a:off x="1016852" y="1516067"/>
            <a:ext cx="2005753" cy="6421120"/>
          </a:xfrm>
          <a:prstGeom prst="rect">
            <a:avLst/>
          </a:prstGeom>
        </p:spPr>
      </p:pic>
      <p:pic>
        <p:nvPicPr>
          <p:cNvPr id="236" name="Picture 235" descr="pixlr-bg-result"/>
          <p:cNvPicPr>
            <a:picLocks noChangeAspect="1"/>
          </p:cNvPicPr>
          <p:nvPr/>
        </p:nvPicPr>
        <p:blipFill>
          <a:blip r:embed="rId3"/>
          <a:srcRect r="72658"/>
          <a:stretch>
            <a:fillRect/>
          </a:stretch>
        </p:blipFill>
        <p:spPr>
          <a:xfrm rot="20760000">
            <a:off x="9001005" y="1388730"/>
            <a:ext cx="2537460" cy="618659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grpSp>
        <p:nvGrpSpPr>
          <p:cNvPr id="3006" name="Google Shape;3006;p69"/>
          <p:cNvGrpSpPr/>
          <p:nvPr/>
        </p:nvGrpSpPr>
        <p:grpSpPr>
          <a:xfrm>
            <a:off x="971468" y="4514501"/>
            <a:ext cx="1643433" cy="1567833"/>
            <a:chOff x="1654675" y="1217850"/>
            <a:chExt cx="1232575" cy="1175875"/>
          </a:xfrm>
        </p:grpSpPr>
        <p:sp>
          <p:nvSpPr>
            <p:cNvPr id="3007" name="Google Shape;3007;p69"/>
            <p:cNvSpPr/>
            <p:nvPr/>
          </p:nvSpPr>
          <p:spPr>
            <a:xfrm>
              <a:off x="1811400" y="1321400"/>
              <a:ext cx="69900" cy="63475"/>
            </a:xfrm>
            <a:custGeom>
              <a:avLst/>
              <a:gdLst/>
              <a:ahLst/>
              <a:cxnLst/>
              <a:rect l="l" t="t" r="r" b="b"/>
              <a:pathLst>
                <a:path w="2796" h="2539" extrusionOk="0">
                  <a:moveTo>
                    <a:pt x="1527" y="0"/>
                  </a:moveTo>
                  <a:cubicBezTo>
                    <a:pt x="1466" y="0"/>
                    <a:pt x="1403" y="11"/>
                    <a:pt x="1337" y="33"/>
                  </a:cubicBezTo>
                  <a:cubicBezTo>
                    <a:pt x="1" y="490"/>
                    <a:pt x="1531" y="2539"/>
                    <a:pt x="2100" y="2539"/>
                  </a:cubicBezTo>
                  <a:cubicBezTo>
                    <a:pt x="2113" y="2539"/>
                    <a:pt x="2126" y="2537"/>
                    <a:pt x="2138" y="2535"/>
                  </a:cubicBezTo>
                  <a:cubicBezTo>
                    <a:pt x="2795" y="2473"/>
                    <a:pt x="2454" y="0"/>
                    <a:pt x="15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8" name="Google Shape;3008;p69"/>
            <p:cNvSpPr/>
            <p:nvPr/>
          </p:nvSpPr>
          <p:spPr>
            <a:xfrm>
              <a:off x="1789200" y="1384200"/>
              <a:ext cx="62125" cy="33300"/>
            </a:xfrm>
            <a:custGeom>
              <a:avLst/>
              <a:gdLst/>
              <a:ahLst/>
              <a:cxnLst/>
              <a:rect l="l" t="t" r="r" b="b"/>
              <a:pathLst>
                <a:path w="2485" h="1332" extrusionOk="0">
                  <a:moveTo>
                    <a:pt x="979" y="0"/>
                  </a:moveTo>
                  <a:cubicBezTo>
                    <a:pt x="675" y="0"/>
                    <a:pt x="402" y="126"/>
                    <a:pt x="257" y="457"/>
                  </a:cubicBezTo>
                  <a:cubicBezTo>
                    <a:pt x="0" y="1070"/>
                    <a:pt x="751" y="1331"/>
                    <a:pt x="1433" y="1331"/>
                  </a:cubicBezTo>
                  <a:cubicBezTo>
                    <a:pt x="1902" y="1331"/>
                    <a:pt x="2338" y="1208"/>
                    <a:pt x="2392" y="991"/>
                  </a:cubicBezTo>
                  <a:cubicBezTo>
                    <a:pt x="2484" y="622"/>
                    <a:pt x="1655" y="0"/>
                    <a:pt x="9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9" name="Google Shape;3009;p69"/>
            <p:cNvSpPr/>
            <p:nvPr/>
          </p:nvSpPr>
          <p:spPr>
            <a:xfrm>
              <a:off x="1789775" y="1409775"/>
              <a:ext cx="899850" cy="789625"/>
            </a:xfrm>
            <a:custGeom>
              <a:avLst/>
              <a:gdLst/>
              <a:ahLst/>
              <a:cxnLst/>
              <a:rect l="l" t="t" r="r" b="b"/>
              <a:pathLst>
                <a:path w="35994" h="31585" extrusionOk="0">
                  <a:moveTo>
                    <a:pt x="24418" y="1"/>
                  </a:moveTo>
                  <a:cubicBezTo>
                    <a:pt x="24418" y="1"/>
                    <a:pt x="27487" y="6272"/>
                    <a:pt x="27354" y="6806"/>
                  </a:cubicBezTo>
                  <a:cubicBezTo>
                    <a:pt x="27234" y="7285"/>
                    <a:pt x="23181" y="8385"/>
                    <a:pt x="21513" y="8385"/>
                  </a:cubicBezTo>
                  <a:cubicBezTo>
                    <a:pt x="21325" y="8385"/>
                    <a:pt x="21167" y="8371"/>
                    <a:pt x="21049" y="8340"/>
                  </a:cubicBezTo>
                  <a:cubicBezTo>
                    <a:pt x="20682" y="8240"/>
                    <a:pt x="20882" y="6172"/>
                    <a:pt x="17680" y="1135"/>
                  </a:cubicBezTo>
                  <a:lnTo>
                    <a:pt x="17680" y="1135"/>
                  </a:lnTo>
                  <a:cubicBezTo>
                    <a:pt x="17680" y="1136"/>
                    <a:pt x="20015" y="7506"/>
                    <a:pt x="19815" y="8607"/>
                  </a:cubicBezTo>
                  <a:cubicBezTo>
                    <a:pt x="19738" y="8966"/>
                    <a:pt x="17044" y="9659"/>
                    <a:pt x="15557" y="9659"/>
                  </a:cubicBezTo>
                  <a:cubicBezTo>
                    <a:pt x="15108" y="9659"/>
                    <a:pt x="14768" y="9596"/>
                    <a:pt x="14645" y="9441"/>
                  </a:cubicBezTo>
                  <a:cubicBezTo>
                    <a:pt x="14078" y="8707"/>
                    <a:pt x="13177" y="4871"/>
                    <a:pt x="12176" y="3170"/>
                  </a:cubicBezTo>
                  <a:lnTo>
                    <a:pt x="12176" y="3170"/>
                  </a:lnTo>
                  <a:cubicBezTo>
                    <a:pt x="14244" y="14144"/>
                    <a:pt x="6672" y="19548"/>
                    <a:pt x="6672" y="19548"/>
                  </a:cubicBezTo>
                  <a:cubicBezTo>
                    <a:pt x="6174" y="19050"/>
                    <a:pt x="5117" y="18216"/>
                    <a:pt x="3876" y="18216"/>
                  </a:cubicBezTo>
                  <a:cubicBezTo>
                    <a:pt x="3457" y="18216"/>
                    <a:pt x="3016" y="18311"/>
                    <a:pt x="2569" y="18547"/>
                  </a:cubicBezTo>
                  <a:cubicBezTo>
                    <a:pt x="1" y="20049"/>
                    <a:pt x="635" y="25219"/>
                    <a:pt x="3904" y="26220"/>
                  </a:cubicBezTo>
                  <a:cubicBezTo>
                    <a:pt x="4355" y="26368"/>
                    <a:pt x="4791" y="26428"/>
                    <a:pt x="5202" y="26428"/>
                  </a:cubicBezTo>
                  <a:cubicBezTo>
                    <a:pt x="6914" y="26428"/>
                    <a:pt x="8173" y="25386"/>
                    <a:pt x="8173" y="25386"/>
                  </a:cubicBezTo>
                  <a:cubicBezTo>
                    <a:pt x="8173" y="25386"/>
                    <a:pt x="11075" y="30790"/>
                    <a:pt x="17914" y="31490"/>
                  </a:cubicBezTo>
                  <a:cubicBezTo>
                    <a:pt x="18385" y="31537"/>
                    <a:pt x="18890" y="31584"/>
                    <a:pt x="19405" y="31584"/>
                  </a:cubicBezTo>
                  <a:cubicBezTo>
                    <a:pt x="19619" y="31584"/>
                    <a:pt x="19834" y="31576"/>
                    <a:pt x="20048" y="31557"/>
                  </a:cubicBezTo>
                  <a:cubicBezTo>
                    <a:pt x="23184" y="31457"/>
                    <a:pt x="25919" y="30790"/>
                    <a:pt x="28188" y="29789"/>
                  </a:cubicBezTo>
                  <a:cubicBezTo>
                    <a:pt x="33325" y="27521"/>
                    <a:pt x="35993" y="23484"/>
                    <a:pt x="35593" y="19848"/>
                  </a:cubicBezTo>
                  <a:cubicBezTo>
                    <a:pt x="35193" y="15946"/>
                    <a:pt x="32424" y="14144"/>
                    <a:pt x="31924" y="13210"/>
                  </a:cubicBezTo>
                  <a:cubicBezTo>
                    <a:pt x="31190" y="11843"/>
                    <a:pt x="29188" y="6506"/>
                    <a:pt x="29188" y="6506"/>
                  </a:cubicBezTo>
                  <a:cubicBezTo>
                    <a:pt x="28981" y="6519"/>
                    <a:pt x="28797" y="6527"/>
                    <a:pt x="28642" y="6527"/>
                  </a:cubicBezTo>
                  <a:cubicBezTo>
                    <a:pt x="28424" y="6527"/>
                    <a:pt x="28266" y="6511"/>
                    <a:pt x="28188" y="6472"/>
                  </a:cubicBezTo>
                  <a:cubicBezTo>
                    <a:pt x="27654" y="6105"/>
                    <a:pt x="27354" y="2970"/>
                    <a:pt x="2441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0" name="Google Shape;3010;p69"/>
            <p:cNvSpPr/>
            <p:nvPr/>
          </p:nvSpPr>
          <p:spPr>
            <a:xfrm>
              <a:off x="2493625" y="1556550"/>
              <a:ext cx="393625" cy="697425"/>
            </a:xfrm>
            <a:custGeom>
              <a:avLst/>
              <a:gdLst/>
              <a:ahLst/>
              <a:cxnLst/>
              <a:rect l="l" t="t" r="r" b="b"/>
              <a:pathLst>
                <a:path w="15745" h="27897" extrusionOk="0">
                  <a:moveTo>
                    <a:pt x="4170" y="1"/>
                  </a:moveTo>
                  <a:cubicBezTo>
                    <a:pt x="3069" y="334"/>
                    <a:pt x="1835" y="635"/>
                    <a:pt x="1001" y="701"/>
                  </a:cubicBezTo>
                  <a:cubicBezTo>
                    <a:pt x="1001" y="701"/>
                    <a:pt x="2969" y="6038"/>
                    <a:pt x="3736" y="7439"/>
                  </a:cubicBezTo>
                  <a:cubicBezTo>
                    <a:pt x="4237" y="8340"/>
                    <a:pt x="7005" y="10141"/>
                    <a:pt x="7406" y="14044"/>
                  </a:cubicBezTo>
                  <a:cubicBezTo>
                    <a:pt x="7772" y="17647"/>
                    <a:pt x="5104" y="21683"/>
                    <a:pt x="0" y="23985"/>
                  </a:cubicBezTo>
                  <a:cubicBezTo>
                    <a:pt x="0" y="23985"/>
                    <a:pt x="1568" y="27587"/>
                    <a:pt x="3036" y="27821"/>
                  </a:cubicBezTo>
                  <a:cubicBezTo>
                    <a:pt x="3336" y="27873"/>
                    <a:pt x="3628" y="27896"/>
                    <a:pt x="3910" y="27896"/>
                  </a:cubicBezTo>
                  <a:cubicBezTo>
                    <a:pt x="6892" y="27896"/>
                    <a:pt x="8840" y="25252"/>
                    <a:pt x="8840" y="25252"/>
                  </a:cubicBezTo>
                  <a:cubicBezTo>
                    <a:pt x="7706" y="24118"/>
                    <a:pt x="7239" y="21850"/>
                    <a:pt x="7239" y="21850"/>
                  </a:cubicBezTo>
                  <a:lnTo>
                    <a:pt x="7239" y="21850"/>
                  </a:lnTo>
                  <a:cubicBezTo>
                    <a:pt x="7239" y="21850"/>
                    <a:pt x="9022" y="24432"/>
                    <a:pt x="9991" y="24432"/>
                  </a:cubicBezTo>
                  <a:cubicBezTo>
                    <a:pt x="10031" y="24432"/>
                    <a:pt x="10070" y="24428"/>
                    <a:pt x="10107" y="24418"/>
                  </a:cubicBezTo>
                  <a:cubicBezTo>
                    <a:pt x="13443" y="23584"/>
                    <a:pt x="15745" y="19148"/>
                    <a:pt x="15745" y="18281"/>
                  </a:cubicBezTo>
                  <a:cubicBezTo>
                    <a:pt x="15745" y="17413"/>
                    <a:pt x="13944" y="17347"/>
                    <a:pt x="10574" y="12109"/>
                  </a:cubicBezTo>
                  <a:cubicBezTo>
                    <a:pt x="8173" y="8307"/>
                    <a:pt x="4770" y="1168"/>
                    <a:pt x="417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1" name="Google Shape;3011;p69"/>
            <p:cNvSpPr/>
            <p:nvPr/>
          </p:nvSpPr>
          <p:spPr>
            <a:xfrm>
              <a:off x="1654675" y="1217850"/>
              <a:ext cx="1015750" cy="1175875"/>
            </a:xfrm>
            <a:custGeom>
              <a:avLst/>
              <a:gdLst/>
              <a:ahLst/>
              <a:cxnLst/>
              <a:rect l="l" t="t" r="r" b="b"/>
              <a:pathLst>
                <a:path w="40630" h="47035" extrusionOk="0">
                  <a:moveTo>
                    <a:pt x="25795" y="0"/>
                  </a:moveTo>
                  <a:cubicBezTo>
                    <a:pt x="20191" y="0"/>
                    <a:pt x="13860" y="1905"/>
                    <a:pt x="12110" y="3608"/>
                  </a:cubicBezTo>
                  <a:cubicBezTo>
                    <a:pt x="9641" y="5977"/>
                    <a:pt x="10842" y="8712"/>
                    <a:pt x="10842" y="8712"/>
                  </a:cubicBezTo>
                  <a:cubicBezTo>
                    <a:pt x="10842" y="8712"/>
                    <a:pt x="10828" y="8711"/>
                    <a:pt x="10802" y="8711"/>
                  </a:cubicBezTo>
                  <a:cubicBezTo>
                    <a:pt x="10358" y="8711"/>
                    <a:pt x="6356" y="8860"/>
                    <a:pt x="4404" y="14149"/>
                  </a:cubicBezTo>
                  <a:cubicBezTo>
                    <a:pt x="2303" y="19720"/>
                    <a:pt x="4171" y="28226"/>
                    <a:pt x="3937" y="33196"/>
                  </a:cubicBezTo>
                  <a:cubicBezTo>
                    <a:pt x="3670" y="38166"/>
                    <a:pt x="1" y="43003"/>
                    <a:pt x="635" y="43737"/>
                  </a:cubicBezTo>
                  <a:cubicBezTo>
                    <a:pt x="1221" y="44447"/>
                    <a:pt x="5519" y="46413"/>
                    <a:pt x="6951" y="46413"/>
                  </a:cubicBezTo>
                  <a:cubicBezTo>
                    <a:pt x="7067" y="46413"/>
                    <a:pt x="7164" y="46400"/>
                    <a:pt x="7239" y="46372"/>
                  </a:cubicBezTo>
                  <a:cubicBezTo>
                    <a:pt x="8140" y="46039"/>
                    <a:pt x="8941" y="43237"/>
                    <a:pt x="9074" y="41836"/>
                  </a:cubicBezTo>
                  <a:lnTo>
                    <a:pt x="9074" y="41836"/>
                  </a:lnTo>
                  <a:cubicBezTo>
                    <a:pt x="9041" y="42970"/>
                    <a:pt x="8974" y="46072"/>
                    <a:pt x="9174" y="46506"/>
                  </a:cubicBezTo>
                  <a:cubicBezTo>
                    <a:pt x="9344" y="46733"/>
                    <a:pt x="11585" y="47035"/>
                    <a:pt x="13609" y="47035"/>
                  </a:cubicBezTo>
                  <a:cubicBezTo>
                    <a:pt x="15154" y="47035"/>
                    <a:pt x="16572" y="46859"/>
                    <a:pt x="16846" y="46339"/>
                  </a:cubicBezTo>
                  <a:cubicBezTo>
                    <a:pt x="17547" y="45138"/>
                    <a:pt x="17580" y="41802"/>
                    <a:pt x="17447" y="41335"/>
                  </a:cubicBezTo>
                  <a:lnTo>
                    <a:pt x="17447" y="41335"/>
                  </a:lnTo>
                  <a:cubicBezTo>
                    <a:pt x="17447" y="41336"/>
                    <a:pt x="18081" y="42837"/>
                    <a:pt x="18447" y="45738"/>
                  </a:cubicBezTo>
                  <a:cubicBezTo>
                    <a:pt x="18454" y="45809"/>
                    <a:pt x="18649" y="45842"/>
                    <a:pt x="18958" y="45842"/>
                  </a:cubicBezTo>
                  <a:cubicBezTo>
                    <a:pt x="20112" y="45842"/>
                    <a:pt x="22856" y="45375"/>
                    <a:pt x="23251" y="44638"/>
                  </a:cubicBezTo>
                  <a:cubicBezTo>
                    <a:pt x="23751" y="43670"/>
                    <a:pt x="23584" y="40301"/>
                    <a:pt x="23318" y="39234"/>
                  </a:cubicBezTo>
                  <a:cubicBezTo>
                    <a:pt x="16479" y="38533"/>
                    <a:pt x="13577" y="33163"/>
                    <a:pt x="13577" y="33163"/>
                  </a:cubicBezTo>
                  <a:cubicBezTo>
                    <a:pt x="13577" y="33163"/>
                    <a:pt x="12295" y="34180"/>
                    <a:pt x="10558" y="34180"/>
                  </a:cubicBezTo>
                  <a:cubicBezTo>
                    <a:pt x="10162" y="34180"/>
                    <a:pt x="9742" y="34127"/>
                    <a:pt x="9308" y="33997"/>
                  </a:cubicBezTo>
                  <a:cubicBezTo>
                    <a:pt x="6005" y="32996"/>
                    <a:pt x="5405" y="27826"/>
                    <a:pt x="7973" y="26325"/>
                  </a:cubicBezTo>
                  <a:cubicBezTo>
                    <a:pt x="8440" y="26052"/>
                    <a:pt x="8900" y="25944"/>
                    <a:pt x="9336" y="25944"/>
                  </a:cubicBezTo>
                  <a:cubicBezTo>
                    <a:pt x="10552" y="25944"/>
                    <a:pt x="11585" y="26783"/>
                    <a:pt x="12076" y="27225"/>
                  </a:cubicBezTo>
                  <a:cubicBezTo>
                    <a:pt x="12076" y="27225"/>
                    <a:pt x="19648" y="21821"/>
                    <a:pt x="17580" y="10847"/>
                  </a:cubicBezTo>
                  <a:lnTo>
                    <a:pt x="17580" y="10847"/>
                  </a:lnTo>
                  <a:cubicBezTo>
                    <a:pt x="18581" y="12615"/>
                    <a:pt x="19482" y="16451"/>
                    <a:pt x="20049" y="17118"/>
                  </a:cubicBezTo>
                  <a:cubicBezTo>
                    <a:pt x="20174" y="17283"/>
                    <a:pt x="20521" y="17350"/>
                    <a:pt x="20979" y="17350"/>
                  </a:cubicBezTo>
                  <a:cubicBezTo>
                    <a:pt x="22471" y="17350"/>
                    <a:pt x="25142" y="16641"/>
                    <a:pt x="25219" y="16284"/>
                  </a:cubicBezTo>
                  <a:cubicBezTo>
                    <a:pt x="25419" y="15183"/>
                    <a:pt x="23084" y="8813"/>
                    <a:pt x="23084" y="8812"/>
                  </a:cubicBezTo>
                  <a:lnTo>
                    <a:pt x="23084" y="8812"/>
                  </a:lnTo>
                  <a:cubicBezTo>
                    <a:pt x="26253" y="13816"/>
                    <a:pt x="26086" y="15950"/>
                    <a:pt x="26453" y="16017"/>
                  </a:cubicBezTo>
                  <a:cubicBezTo>
                    <a:pt x="26562" y="16042"/>
                    <a:pt x="26705" y="16054"/>
                    <a:pt x="26874" y="16054"/>
                  </a:cubicBezTo>
                  <a:cubicBezTo>
                    <a:pt x="28513" y="16054"/>
                    <a:pt x="32637" y="14967"/>
                    <a:pt x="32758" y="14483"/>
                  </a:cubicBezTo>
                  <a:cubicBezTo>
                    <a:pt x="32891" y="13949"/>
                    <a:pt x="29822" y="7678"/>
                    <a:pt x="29822" y="7678"/>
                  </a:cubicBezTo>
                  <a:lnTo>
                    <a:pt x="29822" y="7678"/>
                  </a:lnTo>
                  <a:cubicBezTo>
                    <a:pt x="32758" y="10647"/>
                    <a:pt x="33058" y="13716"/>
                    <a:pt x="33592" y="14149"/>
                  </a:cubicBezTo>
                  <a:cubicBezTo>
                    <a:pt x="33670" y="14188"/>
                    <a:pt x="33828" y="14204"/>
                    <a:pt x="34046" y="14204"/>
                  </a:cubicBezTo>
                  <a:cubicBezTo>
                    <a:pt x="34201" y="14204"/>
                    <a:pt x="34385" y="14196"/>
                    <a:pt x="34592" y="14183"/>
                  </a:cubicBezTo>
                  <a:cubicBezTo>
                    <a:pt x="35426" y="14116"/>
                    <a:pt x="36660" y="13849"/>
                    <a:pt x="37761" y="13482"/>
                  </a:cubicBezTo>
                  <a:cubicBezTo>
                    <a:pt x="38995" y="13048"/>
                    <a:pt x="40063" y="12548"/>
                    <a:pt x="40230" y="12114"/>
                  </a:cubicBezTo>
                  <a:cubicBezTo>
                    <a:pt x="40630" y="10947"/>
                    <a:pt x="37761" y="3775"/>
                    <a:pt x="31957" y="1107"/>
                  </a:cubicBezTo>
                  <a:cubicBezTo>
                    <a:pt x="30269" y="321"/>
                    <a:pt x="28093" y="0"/>
                    <a:pt x="2579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2" name="Google Shape;3012;p69"/>
            <p:cNvSpPr/>
            <p:nvPr/>
          </p:nvSpPr>
          <p:spPr>
            <a:xfrm>
              <a:off x="2090825" y="1867950"/>
              <a:ext cx="186825" cy="177100"/>
            </a:xfrm>
            <a:custGeom>
              <a:avLst/>
              <a:gdLst/>
              <a:ahLst/>
              <a:cxnLst/>
              <a:rect l="l" t="t" r="r" b="b"/>
              <a:pathLst>
                <a:path w="7473" h="7084" extrusionOk="0">
                  <a:moveTo>
                    <a:pt x="3718" y="1"/>
                  </a:moveTo>
                  <a:cubicBezTo>
                    <a:pt x="3592" y="1"/>
                    <a:pt x="3465" y="7"/>
                    <a:pt x="3336" y="20"/>
                  </a:cubicBezTo>
                  <a:cubicBezTo>
                    <a:pt x="1368" y="220"/>
                    <a:pt x="1" y="1988"/>
                    <a:pt x="201" y="3957"/>
                  </a:cubicBezTo>
                  <a:cubicBezTo>
                    <a:pt x="449" y="5721"/>
                    <a:pt x="1961" y="7084"/>
                    <a:pt x="3724" y="7084"/>
                  </a:cubicBezTo>
                  <a:cubicBezTo>
                    <a:pt x="3860" y="7084"/>
                    <a:pt x="3998" y="7076"/>
                    <a:pt x="4137" y="7059"/>
                  </a:cubicBezTo>
                  <a:cubicBezTo>
                    <a:pt x="6105" y="6859"/>
                    <a:pt x="7473" y="5124"/>
                    <a:pt x="7273" y="3156"/>
                  </a:cubicBezTo>
                  <a:cubicBezTo>
                    <a:pt x="7054" y="1316"/>
                    <a:pt x="5524" y="1"/>
                    <a:pt x="371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3" name="Google Shape;3013;p69"/>
            <p:cNvSpPr/>
            <p:nvPr/>
          </p:nvSpPr>
          <p:spPr>
            <a:xfrm>
              <a:off x="2476950" y="1809575"/>
              <a:ext cx="185975" cy="177125"/>
            </a:xfrm>
            <a:custGeom>
              <a:avLst/>
              <a:gdLst/>
              <a:ahLst/>
              <a:cxnLst/>
              <a:rect l="l" t="t" r="r" b="b"/>
              <a:pathLst>
                <a:path w="7439" h="7085" extrusionOk="0">
                  <a:moveTo>
                    <a:pt x="3711" y="1"/>
                  </a:moveTo>
                  <a:cubicBezTo>
                    <a:pt x="3587" y="1"/>
                    <a:pt x="3462" y="7"/>
                    <a:pt x="3336" y="20"/>
                  </a:cubicBezTo>
                  <a:cubicBezTo>
                    <a:pt x="1368" y="220"/>
                    <a:pt x="0" y="1988"/>
                    <a:pt x="200" y="3923"/>
                  </a:cubicBezTo>
                  <a:cubicBezTo>
                    <a:pt x="386" y="5747"/>
                    <a:pt x="1918" y="7084"/>
                    <a:pt x="3682" y="7084"/>
                  </a:cubicBezTo>
                  <a:cubicBezTo>
                    <a:pt x="3821" y="7084"/>
                    <a:pt x="3961" y="7076"/>
                    <a:pt x="4103" y="7059"/>
                  </a:cubicBezTo>
                  <a:cubicBezTo>
                    <a:pt x="6071" y="6859"/>
                    <a:pt x="7439" y="5091"/>
                    <a:pt x="7239" y="3156"/>
                  </a:cubicBezTo>
                  <a:cubicBezTo>
                    <a:pt x="7051" y="1316"/>
                    <a:pt x="5494" y="1"/>
                    <a:pt x="371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4" name="Google Shape;3014;p69"/>
            <p:cNvSpPr/>
            <p:nvPr/>
          </p:nvSpPr>
          <p:spPr>
            <a:xfrm>
              <a:off x="2101975" y="1694075"/>
              <a:ext cx="108125" cy="80325"/>
            </a:xfrm>
            <a:custGeom>
              <a:avLst/>
              <a:gdLst/>
              <a:ahLst/>
              <a:cxnLst/>
              <a:rect l="l" t="t" r="r" b="b"/>
              <a:pathLst>
                <a:path w="4325" h="3213" extrusionOk="0">
                  <a:moveTo>
                    <a:pt x="3205" y="0"/>
                  </a:moveTo>
                  <a:cubicBezTo>
                    <a:pt x="1425" y="0"/>
                    <a:pt x="0" y="2157"/>
                    <a:pt x="522" y="3006"/>
                  </a:cubicBezTo>
                  <a:cubicBezTo>
                    <a:pt x="620" y="3149"/>
                    <a:pt x="714" y="3213"/>
                    <a:pt x="823" y="3213"/>
                  </a:cubicBezTo>
                  <a:cubicBezTo>
                    <a:pt x="1123" y="3213"/>
                    <a:pt x="1546" y="2732"/>
                    <a:pt x="2524" y="2072"/>
                  </a:cubicBezTo>
                  <a:cubicBezTo>
                    <a:pt x="3257" y="1538"/>
                    <a:pt x="3591" y="1538"/>
                    <a:pt x="4025" y="1104"/>
                  </a:cubicBezTo>
                  <a:cubicBezTo>
                    <a:pt x="4325" y="771"/>
                    <a:pt x="4225" y="37"/>
                    <a:pt x="3324" y="4"/>
                  </a:cubicBezTo>
                  <a:cubicBezTo>
                    <a:pt x="3284" y="2"/>
                    <a:pt x="3244" y="0"/>
                    <a:pt x="32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5" name="Google Shape;3015;p69"/>
            <p:cNvSpPr/>
            <p:nvPr/>
          </p:nvSpPr>
          <p:spPr>
            <a:xfrm>
              <a:off x="2381050" y="1632000"/>
              <a:ext cx="117550" cy="49250"/>
            </a:xfrm>
            <a:custGeom>
              <a:avLst/>
              <a:gdLst/>
              <a:ahLst/>
              <a:cxnLst/>
              <a:rect l="l" t="t" r="r" b="b"/>
              <a:pathLst>
                <a:path w="4702" h="1970" extrusionOk="0">
                  <a:moveTo>
                    <a:pt x="2076" y="0"/>
                  </a:moveTo>
                  <a:cubicBezTo>
                    <a:pt x="1607" y="0"/>
                    <a:pt x="1138" y="113"/>
                    <a:pt x="734" y="385"/>
                  </a:cubicBezTo>
                  <a:cubicBezTo>
                    <a:pt x="0" y="852"/>
                    <a:pt x="234" y="1553"/>
                    <a:pt x="667" y="1653"/>
                  </a:cubicBezTo>
                  <a:cubicBezTo>
                    <a:pt x="877" y="1727"/>
                    <a:pt x="1050" y="1746"/>
                    <a:pt x="1228" y="1746"/>
                  </a:cubicBezTo>
                  <a:cubicBezTo>
                    <a:pt x="1424" y="1746"/>
                    <a:pt x="1626" y="1723"/>
                    <a:pt x="1890" y="1723"/>
                  </a:cubicBezTo>
                  <a:cubicBezTo>
                    <a:pt x="2038" y="1723"/>
                    <a:pt x="2205" y="1730"/>
                    <a:pt x="2402" y="1753"/>
                  </a:cubicBezTo>
                  <a:cubicBezTo>
                    <a:pt x="3349" y="1811"/>
                    <a:pt x="3926" y="1970"/>
                    <a:pt x="4251" y="1970"/>
                  </a:cubicBezTo>
                  <a:cubicBezTo>
                    <a:pt x="4487" y="1970"/>
                    <a:pt x="4589" y="1886"/>
                    <a:pt x="4603" y="1619"/>
                  </a:cubicBezTo>
                  <a:cubicBezTo>
                    <a:pt x="4702" y="882"/>
                    <a:pt x="3388" y="0"/>
                    <a:pt x="207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6" name="Google Shape;3016;p69"/>
            <p:cNvSpPr/>
            <p:nvPr/>
          </p:nvSpPr>
          <p:spPr>
            <a:xfrm>
              <a:off x="1849000" y="1909325"/>
              <a:ext cx="95075" cy="42875"/>
            </a:xfrm>
            <a:custGeom>
              <a:avLst/>
              <a:gdLst/>
              <a:ahLst/>
              <a:cxnLst/>
              <a:rect l="l" t="t" r="r" b="b"/>
              <a:pathLst>
                <a:path w="3803" h="1715" extrusionOk="0">
                  <a:moveTo>
                    <a:pt x="1701" y="1"/>
                  </a:moveTo>
                  <a:cubicBezTo>
                    <a:pt x="1421" y="1"/>
                    <a:pt x="1162" y="53"/>
                    <a:pt x="934" y="167"/>
                  </a:cubicBezTo>
                  <a:cubicBezTo>
                    <a:pt x="701" y="233"/>
                    <a:pt x="601" y="367"/>
                    <a:pt x="434" y="467"/>
                  </a:cubicBezTo>
                  <a:lnTo>
                    <a:pt x="34" y="834"/>
                  </a:lnTo>
                  <a:cubicBezTo>
                    <a:pt x="0" y="900"/>
                    <a:pt x="0" y="967"/>
                    <a:pt x="0" y="1034"/>
                  </a:cubicBezTo>
                  <a:cubicBezTo>
                    <a:pt x="28" y="1116"/>
                    <a:pt x="100" y="1176"/>
                    <a:pt x="199" y="1176"/>
                  </a:cubicBezTo>
                  <a:cubicBezTo>
                    <a:pt x="221" y="1176"/>
                    <a:pt x="243" y="1173"/>
                    <a:pt x="267" y="1167"/>
                  </a:cubicBezTo>
                  <a:lnTo>
                    <a:pt x="300" y="1167"/>
                  </a:lnTo>
                  <a:cubicBezTo>
                    <a:pt x="467" y="1134"/>
                    <a:pt x="634" y="1034"/>
                    <a:pt x="767" y="1001"/>
                  </a:cubicBezTo>
                  <a:cubicBezTo>
                    <a:pt x="867" y="967"/>
                    <a:pt x="1034" y="867"/>
                    <a:pt x="1168" y="867"/>
                  </a:cubicBezTo>
                  <a:cubicBezTo>
                    <a:pt x="1318" y="850"/>
                    <a:pt x="1451" y="842"/>
                    <a:pt x="1580" y="842"/>
                  </a:cubicBezTo>
                  <a:cubicBezTo>
                    <a:pt x="1710" y="842"/>
                    <a:pt x="1835" y="850"/>
                    <a:pt x="1968" y="867"/>
                  </a:cubicBezTo>
                  <a:cubicBezTo>
                    <a:pt x="2202" y="900"/>
                    <a:pt x="2469" y="1034"/>
                    <a:pt x="2702" y="1167"/>
                  </a:cubicBezTo>
                  <a:cubicBezTo>
                    <a:pt x="2969" y="1301"/>
                    <a:pt x="3202" y="1501"/>
                    <a:pt x="3469" y="1668"/>
                  </a:cubicBezTo>
                  <a:cubicBezTo>
                    <a:pt x="3516" y="1691"/>
                    <a:pt x="3580" y="1715"/>
                    <a:pt x="3614" y="1715"/>
                  </a:cubicBezTo>
                  <a:cubicBezTo>
                    <a:pt x="3628" y="1715"/>
                    <a:pt x="3636" y="1711"/>
                    <a:pt x="3636" y="1701"/>
                  </a:cubicBezTo>
                  <a:cubicBezTo>
                    <a:pt x="3770" y="1668"/>
                    <a:pt x="3803" y="1568"/>
                    <a:pt x="3770" y="1468"/>
                  </a:cubicBezTo>
                  <a:cubicBezTo>
                    <a:pt x="3636" y="1067"/>
                    <a:pt x="3436" y="800"/>
                    <a:pt x="3136" y="534"/>
                  </a:cubicBezTo>
                  <a:cubicBezTo>
                    <a:pt x="2836" y="300"/>
                    <a:pt x="2469" y="133"/>
                    <a:pt x="2102" y="33"/>
                  </a:cubicBezTo>
                  <a:cubicBezTo>
                    <a:pt x="1964" y="12"/>
                    <a:pt x="1830" y="1"/>
                    <a:pt x="170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7" name="Google Shape;3017;p69"/>
            <p:cNvSpPr/>
            <p:nvPr/>
          </p:nvSpPr>
          <p:spPr>
            <a:xfrm>
              <a:off x="2322675" y="1806100"/>
              <a:ext cx="81750" cy="65500"/>
            </a:xfrm>
            <a:custGeom>
              <a:avLst/>
              <a:gdLst/>
              <a:ahLst/>
              <a:cxnLst/>
              <a:rect l="l" t="t" r="r" b="b"/>
              <a:pathLst>
                <a:path w="3270" h="2620" extrusionOk="0">
                  <a:moveTo>
                    <a:pt x="1790" y="1"/>
                  </a:moveTo>
                  <a:cubicBezTo>
                    <a:pt x="1610" y="1"/>
                    <a:pt x="1422" y="30"/>
                    <a:pt x="1234" y="93"/>
                  </a:cubicBezTo>
                  <a:cubicBezTo>
                    <a:pt x="434" y="326"/>
                    <a:pt x="0" y="1093"/>
                    <a:pt x="234" y="1794"/>
                  </a:cubicBezTo>
                  <a:cubicBezTo>
                    <a:pt x="438" y="2305"/>
                    <a:pt x="935" y="2620"/>
                    <a:pt x="1517" y="2620"/>
                  </a:cubicBezTo>
                  <a:cubicBezTo>
                    <a:pt x="1695" y="2620"/>
                    <a:pt x="1880" y="2590"/>
                    <a:pt x="2068" y="2528"/>
                  </a:cubicBezTo>
                  <a:cubicBezTo>
                    <a:pt x="2869" y="2294"/>
                    <a:pt x="3269" y="1494"/>
                    <a:pt x="3069" y="826"/>
                  </a:cubicBezTo>
                  <a:cubicBezTo>
                    <a:pt x="2890" y="316"/>
                    <a:pt x="2379" y="1"/>
                    <a:pt x="17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8" name="Google Shape;3018;p69"/>
            <p:cNvSpPr/>
            <p:nvPr/>
          </p:nvSpPr>
          <p:spPr>
            <a:xfrm>
              <a:off x="2215075" y="1900650"/>
              <a:ext cx="241875" cy="83850"/>
            </a:xfrm>
            <a:custGeom>
              <a:avLst/>
              <a:gdLst/>
              <a:ahLst/>
              <a:cxnLst/>
              <a:rect l="l" t="t" r="r" b="b"/>
              <a:pathLst>
                <a:path w="9675" h="3354" extrusionOk="0">
                  <a:moveTo>
                    <a:pt x="9441" y="0"/>
                  </a:moveTo>
                  <a:cubicBezTo>
                    <a:pt x="9356" y="0"/>
                    <a:pt x="9290" y="31"/>
                    <a:pt x="9241" y="80"/>
                  </a:cubicBezTo>
                  <a:lnTo>
                    <a:pt x="9241" y="147"/>
                  </a:lnTo>
                  <a:cubicBezTo>
                    <a:pt x="9041" y="480"/>
                    <a:pt x="8807" y="814"/>
                    <a:pt x="8474" y="1081"/>
                  </a:cubicBezTo>
                  <a:cubicBezTo>
                    <a:pt x="8173" y="1381"/>
                    <a:pt x="7840" y="1648"/>
                    <a:pt x="7440" y="1848"/>
                  </a:cubicBezTo>
                  <a:cubicBezTo>
                    <a:pt x="6739" y="2215"/>
                    <a:pt x="5905" y="2482"/>
                    <a:pt x="5071" y="2515"/>
                  </a:cubicBezTo>
                  <a:cubicBezTo>
                    <a:pt x="4945" y="2520"/>
                    <a:pt x="4818" y="2523"/>
                    <a:pt x="4691" y="2523"/>
                  </a:cubicBezTo>
                  <a:cubicBezTo>
                    <a:pt x="3976" y="2523"/>
                    <a:pt x="3249" y="2436"/>
                    <a:pt x="2569" y="2182"/>
                  </a:cubicBezTo>
                  <a:cubicBezTo>
                    <a:pt x="2169" y="2015"/>
                    <a:pt x="1802" y="1848"/>
                    <a:pt x="1402" y="1648"/>
                  </a:cubicBezTo>
                  <a:cubicBezTo>
                    <a:pt x="1035" y="1414"/>
                    <a:pt x="668" y="1181"/>
                    <a:pt x="368" y="881"/>
                  </a:cubicBezTo>
                  <a:cubicBezTo>
                    <a:pt x="335" y="864"/>
                    <a:pt x="293" y="856"/>
                    <a:pt x="251" y="856"/>
                  </a:cubicBezTo>
                  <a:cubicBezTo>
                    <a:pt x="209" y="856"/>
                    <a:pt x="168" y="864"/>
                    <a:pt x="134" y="881"/>
                  </a:cubicBezTo>
                  <a:cubicBezTo>
                    <a:pt x="34" y="981"/>
                    <a:pt x="1" y="1081"/>
                    <a:pt x="68" y="1181"/>
                  </a:cubicBezTo>
                  <a:cubicBezTo>
                    <a:pt x="668" y="1981"/>
                    <a:pt x="1469" y="2515"/>
                    <a:pt x="2336" y="2882"/>
                  </a:cubicBezTo>
                  <a:cubicBezTo>
                    <a:pt x="3118" y="3213"/>
                    <a:pt x="3982" y="3354"/>
                    <a:pt x="4853" y="3354"/>
                  </a:cubicBezTo>
                  <a:cubicBezTo>
                    <a:pt x="4948" y="3354"/>
                    <a:pt x="5043" y="3352"/>
                    <a:pt x="5138" y="3349"/>
                  </a:cubicBezTo>
                  <a:cubicBezTo>
                    <a:pt x="6039" y="3316"/>
                    <a:pt x="7039" y="3015"/>
                    <a:pt x="7840" y="2482"/>
                  </a:cubicBezTo>
                  <a:cubicBezTo>
                    <a:pt x="8640" y="1915"/>
                    <a:pt x="9308" y="1181"/>
                    <a:pt x="9641" y="247"/>
                  </a:cubicBezTo>
                  <a:cubicBezTo>
                    <a:pt x="9675" y="180"/>
                    <a:pt x="9641" y="47"/>
                    <a:pt x="9541" y="13"/>
                  </a:cubicBezTo>
                  <a:cubicBezTo>
                    <a:pt x="9505" y="4"/>
                    <a:pt x="9472" y="0"/>
                    <a:pt x="94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9" name="Google Shape;3019;p69"/>
            <p:cNvSpPr/>
            <p:nvPr/>
          </p:nvSpPr>
          <p:spPr>
            <a:xfrm>
              <a:off x="2150050" y="1777550"/>
              <a:ext cx="98425" cy="97550"/>
            </a:xfrm>
            <a:custGeom>
              <a:avLst/>
              <a:gdLst/>
              <a:ahLst/>
              <a:cxnLst/>
              <a:rect l="l" t="t" r="r" b="b"/>
              <a:pathLst>
                <a:path w="3937" h="3902" extrusionOk="0">
                  <a:moveTo>
                    <a:pt x="601" y="0"/>
                  </a:moveTo>
                  <a:cubicBezTo>
                    <a:pt x="500" y="0"/>
                    <a:pt x="467" y="100"/>
                    <a:pt x="467" y="167"/>
                  </a:cubicBezTo>
                  <a:cubicBezTo>
                    <a:pt x="500" y="434"/>
                    <a:pt x="634" y="668"/>
                    <a:pt x="834" y="834"/>
                  </a:cubicBezTo>
                  <a:cubicBezTo>
                    <a:pt x="967" y="934"/>
                    <a:pt x="1101" y="1001"/>
                    <a:pt x="1234" y="1068"/>
                  </a:cubicBezTo>
                  <a:lnTo>
                    <a:pt x="1268" y="1068"/>
                  </a:lnTo>
                  <a:cubicBezTo>
                    <a:pt x="1268" y="1101"/>
                    <a:pt x="1234" y="1101"/>
                    <a:pt x="1234" y="1135"/>
                  </a:cubicBezTo>
                  <a:cubicBezTo>
                    <a:pt x="1134" y="1135"/>
                    <a:pt x="1101" y="1168"/>
                    <a:pt x="1001" y="1168"/>
                  </a:cubicBezTo>
                  <a:lnTo>
                    <a:pt x="767" y="1168"/>
                  </a:lnTo>
                  <a:cubicBezTo>
                    <a:pt x="667" y="1168"/>
                    <a:pt x="601" y="1135"/>
                    <a:pt x="500" y="1101"/>
                  </a:cubicBezTo>
                  <a:cubicBezTo>
                    <a:pt x="434" y="1068"/>
                    <a:pt x="300" y="1001"/>
                    <a:pt x="234" y="968"/>
                  </a:cubicBezTo>
                  <a:lnTo>
                    <a:pt x="100" y="968"/>
                  </a:lnTo>
                  <a:cubicBezTo>
                    <a:pt x="0" y="1001"/>
                    <a:pt x="0" y="1101"/>
                    <a:pt x="67" y="1135"/>
                  </a:cubicBezTo>
                  <a:cubicBezTo>
                    <a:pt x="167" y="1401"/>
                    <a:pt x="400" y="1568"/>
                    <a:pt x="634" y="1635"/>
                  </a:cubicBezTo>
                  <a:cubicBezTo>
                    <a:pt x="728" y="1659"/>
                    <a:pt x="839" y="1682"/>
                    <a:pt x="943" y="1682"/>
                  </a:cubicBezTo>
                  <a:cubicBezTo>
                    <a:pt x="986" y="1682"/>
                    <a:pt x="1028" y="1678"/>
                    <a:pt x="1068" y="1668"/>
                  </a:cubicBezTo>
                  <a:lnTo>
                    <a:pt x="1101" y="1668"/>
                  </a:lnTo>
                  <a:cubicBezTo>
                    <a:pt x="1101" y="1802"/>
                    <a:pt x="1101" y="2169"/>
                    <a:pt x="1268" y="2769"/>
                  </a:cubicBezTo>
                  <a:cubicBezTo>
                    <a:pt x="1471" y="3436"/>
                    <a:pt x="2053" y="3902"/>
                    <a:pt x="2640" y="3902"/>
                  </a:cubicBezTo>
                  <a:cubicBezTo>
                    <a:pt x="2727" y="3902"/>
                    <a:pt x="2815" y="3892"/>
                    <a:pt x="2902" y="3870"/>
                  </a:cubicBezTo>
                  <a:cubicBezTo>
                    <a:pt x="3569" y="3703"/>
                    <a:pt x="3936" y="2869"/>
                    <a:pt x="3736" y="2102"/>
                  </a:cubicBezTo>
                  <a:cubicBezTo>
                    <a:pt x="3528" y="1418"/>
                    <a:pt x="2975" y="946"/>
                    <a:pt x="2385" y="946"/>
                  </a:cubicBezTo>
                  <a:cubicBezTo>
                    <a:pt x="2313" y="946"/>
                    <a:pt x="2241" y="953"/>
                    <a:pt x="2168" y="968"/>
                  </a:cubicBezTo>
                  <a:cubicBezTo>
                    <a:pt x="2235" y="934"/>
                    <a:pt x="2235" y="934"/>
                    <a:pt x="2268" y="934"/>
                  </a:cubicBezTo>
                  <a:cubicBezTo>
                    <a:pt x="2302" y="868"/>
                    <a:pt x="2402" y="834"/>
                    <a:pt x="2469" y="801"/>
                  </a:cubicBezTo>
                  <a:cubicBezTo>
                    <a:pt x="2569" y="768"/>
                    <a:pt x="2635" y="701"/>
                    <a:pt x="2735" y="701"/>
                  </a:cubicBezTo>
                  <a:cubicBezTo>
                    <a:pt x="2802" y="668"/>
                    <a:pt x="2902" y="668"/>
                    <a:pt x="2936" y="634"/>
                  </a:cubicBezTo>
                  <a:cubicBezTo>
                    <a:pt x="3069" y="601"/>
                    <a:pt x="3236" y="601"/>
                    <a:pt x="3302" y="601"/>
                  </a:cubicBezTo>
                  <a:lnTo>
                    <a:pt x="3436" y="601"/>
                  </a:lnTo>
                  <a:cubicBezTo>
                    <a:pt x="3569" y="601"/>
                    <a:pt x="3636" y="567"/>
                    <a:pt x="3636" y="434"/>
                  </a:cubicBezTo>
                  <a:cubicBezTo>
                    <a:pt x="3736" y="301"/>
                    <a:pt x="3669" y="201"/>
                    <a:pt x="3569" y="167"/>
                  </a:cubicBezTo>
                  <a:cubicBezTo>
                    <a:pt x="3569" y="167"/>
                    <a:pt x="3503" y="134"/>
                    <a:pt x="3369" y="134"/>
                  </a:cubicBezTo>
                  <a:cubicBezTo>
                    <a:pt x="3269" y="100"/>
                    <a:pt x="3136" y="67"/>
                    <a:pt x="2936" y="67"/>
                  </a:cubicBezTo>
                  <a:lnTo>
                    <a:pt x="2602" y="67"/>
                  </a:lnTo>
                  <a:cubicBezTo>
                    <a:pt x="2469" y="67"/>
                    <a:pt x="2335" y="100"/>
                    <a:pt x="2235" y="134"/>
                  </a:cubicBezTo>
                  <a:cubicBezTo>
                    <a:pt x="2102" y="167"/>
                    <a:pt x="1968" y="201"/>
                    <a:pt x="1835" y="301"/>
                  </a:cubicBezTo>
                  <a:cubicBezTo>
                    <a:pt x="1701" y="334"/>
                    <a:pt x="1635" y="467"/>
                    <a:pt x="1535" y="567"/>
                  </a:cubicBezTo>
                  <a:cubicBezTo>
                    <a:pt x="1468" y="567"/>
                    <a:pt x="1368" y="567"/>
                    <a:pt x="1334" y="501"/>
                  </a:cubicBezTo>
                  <a:cubicBezTo>
                    <a:pt x="1268" y="467"/>
                    <a:pt x="1168" y="467"/>
                    <a:pt x="1134" y="434"/>
                  </a:cubicBezTo>
                  <a:cubicBezTo>
                    <a:pt x="1034" y="401"/>
                    <a:pt x="967" y="334"/>
                    <a:pt x="934" y="267"/>
                  </a:cubicBezTo>
                  <a:cubicBezTo>
                    <a:pt x="834" y="167"/>
                    <a:pt x="767" y="134"/>
                    <a:pt x="701" y="67"/>
                  </a:cubicBezTo>
                  <a:cubicBezTo>
                    <a:pt x="667" y="0"/>
                    <a:pt x="634" y="0"/>
                    <a:pt x="6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0" name="Google Shape;3020;p69"/>
            <p:cNvSpPr/>
            <p:nvPr/>
          </p:nvSpPr>
          <p:spPr>
            <a:xfrm>
              <a:off x="2429400" y="1684975"/>
              <a:ext cx="82600" cy="126750"/>
            </a:xfrm>
            <a:custGeom>
              <a:avLst/>
              <a:gdLst/>
              <a:ahLst/>
              <a:cxnLst/>
              <a:rect l="l" t="t" r="r" b="b"/>
              <a:pathLst>
                <a:path w="3304" h="5070" extrusionOk="0">
                  <a:moveTo>
                    <a:pt x="2002" y="1"/>
                  </a:moveTo>
                  <a:cubicBezTo>
                    <a:pt x="1935" y="1"/>
                    <a:pt x="1902" y="67"/>
                    <a:pt x="1902" y="134"/>
                  </a:cubicBezTo>
                  <a:lnTo>
                    <a:pt x="1902" y="401"/>
                  </a:lnTo>
                  <a:lnTo>
                    <a:pt x="1902" y="701"/>
                  </a:lnTo>
                  <a:cubicBezTo>
                    <a:pt x="1902" y="801"/>
                    <a:pt x="1835" y="868"/>
                    <a:pt x="1802" y="968"/>
                  </a:cubicBezTo>
                  <a:cubicBezTo>
                    <a:pt x="1769" y="1035"/>
                    <a:pt x="1635" y="1202"/>
                    <a:pt x="1635" y="1202"/>
                  </a:cubicBezTo>
                  <a:lnTo>
                    <a:pt x="1535" y="1202"/>
                  </a:lnTo>
                  <a:cubicBezTo>
                    <a:pt x="1435" y="1202"/>
                    <a:pt x="1302" y="1235"/>
                    <a:pt x="1168" y="1302"/>
                  </a:cubicBezTo>
                  <a:cubicBezTo>
                    <a:pt x="1035" y="1335"/>
                    <a:pt x="935" y="1368"/>
                    <a:pt x="801" y="1468"/>
                  </a:cubicBezTo>
                  <a:cubicBezTo>
                    <a:pt x="668" y="1535"/>
                    <a:pt x="601" y="1635"/>
                    <a:pt x="468" y="1735"/>
                  </a:cubicBezTo>
                  <a:cubicBezTo>
                    <a:pt x="368" y="1869"/>
                    <a:pt x="301" y="2002"/>
                    <a:pt x="201" y="2069"/>
                  </a:cubicBezTo>
                  <a:cubicBezTo>
                    <a:pt x="168" y="2202"/>
                    <a:pt x="101" y="2336"/>
                    <a:pt x="101" y="2469"/>
                  </a:cubicBezTo>
                  <a:cubicBezTo>
                    <a:pt x="34" y="2569"/>
                    <a:pt x="34" y="2703"/>
                    <a:pt x="34" y="2803"/>
                  </a:cubicBezTo>
                  <a:cubicBezTo>
                    <a:pt x="34" y="2903"/>
                    <a:pt x="1" y="3303"/>
                    <a:pt x="234" y="3904"/>
                  </a:cubicBezTo>
                  <a:cubicBezTo>
                    <a:pt x="437" y="4600"/>
                    <a:pt x="994" y="5070"/>
                    <a:pt x="1575" y="5070"/>
                  </a:cubicBezTo>
                  <a:cubicBezTo>
                    <a:pt x="1662" y="5070"/>
                    <a:pt x="1749" y="5059"/>
                    <a:pt x="1835" y="5038"/>
                  </a:cubicBezTo>
                  <a:cubicBezTo>
                    <a:pt x="2503" y="4871"/>
                    <a:pt x="2903" y="4037"/>
                    <a:pt x="2669" y="3236"/>
                  </a:cubicBezTo>
                  <a:cubicBezTo>
                    <a:pt x="2491" y="2583"/>
                    <a:pt x="1942" y="2114"/>
                    <a:pt x="1352" y="2114"/>
                  </a:cubicBezTo>
                  <a:cubicBezTo>
                    <a:pt x="1280" y="2114"/>
                    <a:pt x="1208" y="2121"/>
                    <a:pt x="1135" y="2136"/>
                  </a:cubicBezTo>
                  <a:cubicBezTo>
                    <a:pt x="1168" y="2069"/>
                    <a:pt x="1168" y="2069"/>
                    <a:pt x="1235" y="2069"/>
                  </a:cubicBezTo>
                  <a:cubicBezTo>
                    <a:pt x="1268" y="2036"/>
                    <a:pt x="1335" y="2002"/>
                    <a:pt x="1435" y="1969"/>
                  </a:cubicBezTo>
                  <a:cubicBezTo>
                    <a:pt x="1502" y="1902"/>
                    <a:pt x="1602" y="1869"/>
                    <a:pt x="1669" y="1869"/>
                  </a:cubicBezTo>
                  <a:cubicBezTo>
                    <a:pt x="1769" y="1835"/>
                    <a:pt x="1835" y="1835"/>
                    <a:pt x="1902" y="1802"/>
                  </a:cubicBezTo>
                  <a:cubicBezTo>
                    <a:pt x="2002" y="1735"/>
                    <a:pt x="2436" y="1735"/>
                    <a:pt x="2469" y="1702"/>
                  </a:cubicBezTo>
                  <a:cubicBezTo>
                    <a:pt x="2603" y="1669"/>
                    <a:pt x="2769" y="1569"/>
                    <a:pt x="2836" y="1468"/>
                  </a:cubicBezTo>
                  <a:cubicBezTo>
                    <a:pt x="2970" y="1335"/>
                    <a:pt x="3003" y="1202"/>
                    <a:pt x="3103" y="1068"/>
                  </a:cubicBezTo>
                  <a:cubicBezTo>
                    <a:pt x="3303" y="935"/>
                    <a:pt x="3303" y="635"/>
                    <a:pt x="3170" y="368"/>
                  </a:cubicBezTo>
                  <a:cubicBezTo>
                    <a:pt x="3170" y="334"/>
                    <a:pt x="3136" y="301"/>
                    <a:pt x="3103" y="301"/>
                  </a:cubicBezTo>
                  <a:cubicBezTo>
                    <a:pt x="3003" y="301"/>
                    <a:pt x="2970" y="334"/>
                    <a:pt x="2936" y="368"/>
                  </a:cubicBezTo>
                  <a:cubicBezTo>
                    <a:pt x="2903" y="468"/>
                    <a:pt x="2903" y="568"/>
                    <a:pt x="2836" y="668"/>
                  </a:cubicBezTo>
                  <a:lnTo>
                    <a:pt x="2736" y="901"/>
                  </a:lnTo>
                  <a:cubicBezTo>
                    <a:pt x="2669" y="1001"/>
                    <a:pt x="2636" y="1035"/>
                    <a:pt x="2536" y="1135"/>
                  </a:cubicBezTo>
                  <a:cubicBezTo>
                    <a:pt x="2503" y="1168"/>
                    <a:pt x="2436" y="1202"/>
                    <a:pt x="2336" y="1302"/>
                  </a:cubicBezTo>
                  <a:lnTo>
                    <a:pt x="2302" y="1302"/>
                  </a:lnTo>
                  <a:cubicBezTo>
                    <a:pt x="2302" y="1235"/>
                    <a:pt x="2336" y="1235"/>
                    <a:pt x="2336" y="1202"/>
                  </a:cubicBezTo>
                  <a:cubicBezTo>
                    <a:pt x="2436" y="1068"/>
                    <a:pt x="2436" y="935"/>
                    <a:pt x="2436" y="801"/>
                  </a:cubicBezTo>
                  <a:cubicBezTo>
                    <a:pt x="2436" y="501"/>
                    <a:pt x="2336" y="234"/>
                    <a:pt x="2136" y="34"/>
                  </a:cubicBezTo>
                  <a:cubicBezTo>
                    <a:pt x="2102" y="1"/>
                    <a:pt x="2036" y="1"/>
                    <a:pt x="200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1" name="Google Shape;3021;p69"/>
            <p:cNvSpPr/>
            <p:nvPr/>
          </p:nvSpPr>
          <p:spPr>
            <a:xfrm>
              <a:off x="1913600" y="1425100"/>
              <a:ext cx="159750" cy="380100"/>
            </a:xfrm>
            <a:custGeom>
              <a:avLst/>
              <a:gdLst/>
              <a:ahLst/>
              <a:cxnLst/>
              <a:rect l="l" t="t" r="r" b="b"/>
              <a:pathLst>
                <a:path w="6390" h="15204" extrusionOk="0">
                  <a:moveTo>
                    <a:pt x="5596" y="1"/>
                  </a:moveTo>
                  <a:cubicBezTo>
                    <a:pt x="5501" y="1"/>
                    <a:pt x="5389" y="72"/>
                    <a:pt x="5389" y="188"/>
                  </a:cubicBezTo>
                  <a:cubicBezTo>
                    <a:pt x="5555" y="2857"/>
                    <a:pt x="5188" y="5559"/>
                    <a:pt x="4254" y="8061"/>
                  </a:cubicBezTo>
                  <a:cubicBezTo>
                    <a:pt x="3320" y="10563"/>
                    <a:pt x="1886" y="12697"/>
                    <a:pt x="185" y="14732"/>
                  </a:cubicBezTo>
                  <a:cubicBezTo>
                    <a:pt x="1" y="14916"/>
                    <a:pt x="210" y="15203"/>
                    <a:pt x="421" y="15203"/>
                  </a:cubicBezTo>
                  <a:cubicBezTo>
                    <a:pt x="478" y="15203"/>
                    <a:pt x="535" y="15182"/>
                    <a:pt x="585" y="15132"/>
                  </a:cubicBezTo>
                  <a:cubicBezTo>
                    <a:pt x="4588" y="11530"/>
                    <a:pt x="6389" y="5392"/>
                    <a:pt x="5722" y="122"/>
                  </a:cubicBezTo>
                  <a:cubicBezTo>
                    <a:pt x="5722" y="38"/>
                    <a:pt x="5664" y="1"/>
                    <a:pt x="559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2" name="Google Shape;3022;p69"/>
            <p:cNvSpPr/>
            <p:nvPr/>
          </p:nvSpPr>
          <p:spPr>
            <a:xfrm>
              <a:off x="1732475" y="2073950"/>
              <a:ext cx="84925" cy="248000"/>
            </a:xfrm>
            <a:custGeom>
              <a:avLst/>
              <a:gdLst/>
              <a:ahLst/>
              <a:cxnLst/>
              <a:rect l="l" t="t" r="r" b="b"/>
              <a:pathLst>
                <a:path w="3397" h="9920" extrusionOk="0">
                  <a:moveTo>
                    <a:pt x="3123" y="0"/>
                  </a:moveTo>
                  <a:cubicBezTo>
                    <a:pt x="3008" y="0"/>
                    <a:pt x="2890" y="69"/>
                    <a:pt x="2860" y="220"/>
                  </a:cubicBezTo>
                  <a:cubicBezTo>
                    <a:pt x="2626" y="1821"/>
                    <a:pt x="2193" y="3455"/>
                    <a:pt x="1792" y="5057"/>
                  </a:cubicBezTo>
                  <a:cubicBezTo>
                    <a:pt x="1592" y="5890"/>
                    <a:pt x="1325" y="6658"/>
                    <a:pt x="1025" y="7458"/>
                  </a:cubicBezTo>
                  <a:cubicBezTo>
                    <a:pt x="758" y="8259"/>
                    <a:pt x="325" y="8993"/>
                    <a:pt x="25" y="9760"/>
                  </a:cubicBezTo>
                  <a:cubicBezTo>
                    <a:pt x="0" y="9858"/>
                    <a:pt x="83" y="9919"/>
                    <a:pt x="168" y="9919"/>
                  </a:cubicBezTo>
                  <a:cubicBezTo>
                    <a:pt x="200" y="9919"/>
                    <a:pt x="231" y="9911"/>
                    <a:pt x="258" y="9893"/>
                  </a:cubicBezTo>
                  <a:cubicBezTo>
                    <a:pt x="692" y="9226"/>
                    <a:pt x="1025" y="8426"/>
                    <a:pt x="1325" y="7658"/>
                  </a:cubicBezTo>
                  <a:cubicBezTo>
                    <a:pt x="1659" y="6891"/>
                    <a:pt x="1993" y="6091"/>
                    <a:pt x="2293" y="5257"/>
                  </a:cubicBezTo>
                  <a:cubicBezTo>
                    <a:pt x="2860" y="3622"/>
                    <a:pt x="3193" y="1954"/>
                    <a:pt x="3360" y="286"/>
                  </a:cubicBezTo>
                  <a:cubicBezTo>
                    <a:pt x="3397" y="103"/>
                    <a:pt x="3262" y="0"/>
                    <a:pt x="312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3" name="Google Shape;3023;p69"/>
            <p:cNvSpPr/>
            <p:nvPr/>
          </p:nvSpPr>
          <p:spPr>
            <a:xfrm>
              <a:off x="1820100" y="2094800"/>
              <a:ext cx="44000" cy="179775"/>
            </a:xfrm>
            <a:custGeom>
              <a:avLst/>
              <a:gdLst/>
              <a:ahLst/>
              <a:cxnLst/>
              <a:rect l="l" t="t" r="r" b="b"/>
              <a:pathLst>
                <a:path w="1760" h="7191" extrusionOk="0">
                  <a:moveTo>
                    <a:pt x="1510" y="0"/>
                  </a:moveTo>
                  <a:cubicBezTo>
                    <a:pt x="1408" y="0"/>
                    <a:pt x="1305" y="69"/>
                    <a:pt x="1290" y="220"/>
                  </a:cubicBezTo>
                  <a:cubicBezTo>
                    <a:pt x="1123" y="2488"/>
                    <a:pt x="489" y="4723"/>
                    <a:pt x="22" y="6958"/>
                  </a:cubicBezTo>
                  <a:cubicBezTo>
                    <a:pt x="0" y="7088"/>
                    <a:pt x="134" y="7190"/>
                    <a:pt x="258" y="7190"/>
                  </a:cubicBezTo>
                  <a:cubicBezTo>
                    <a:pt x="324" y="7190"/>
                    <a:pt x="387" y="7161"/>
                    <a:pt x="422" y="7091"/>
                  </a:cubicBezTo>
                  <a:cubicBezTo>
                    <a:pt x="1156" y="4890"/>
                    <a:pt x="1657" y="2621"/>
                    <a:pt x="1723" y="286"/>
                  </a:cubicBezTo>
                  <a:cubicBezTo>
                    <a:pt x="1760" y="103"/>
                    <a:pt x="1635" y="0"/>
                    <a:pt x="151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4" name="Google Shape;3024;p69"/>
            <p:cNvSpPr/>
            <p:nvPr/>
          </p:nvSpPr>
          <p:spPr>
            <a:xfrm>
              <a:off x="1926550" y="2146100"/>
              <a:ext cx="20875" cy="202625"/>
            </a:xfrm>
            <a:custGeom>
              <a:avLst/>
              <a:gdLst/>
              <a:ahLst/>
              <a:cxnLst/>
              <a:rect l="l" t="t" r="r" b="b"/>
              <a:pathLst>
                <a:path w="835" h="8105" extrusionOk="0">
                  <a:moveTo>
                    <a:pt x="597" y="1"/>
                  </a:moveTo>
                  <a:cubicBezTo>
                    <a:pt x="546" y="1"/>
                    <a:pt x="501" y="29"/>
                    <a:pt x="501" y="102"/>
                  </a:cubicBezTo>
                  <a:cubicBezTo>
                    <a:pt x="401" y="1437"/>
                    <a:pt x="267" y="2771"/>
                    <a:pt x="234" y="4072"/>
                  </a:cubicBezTo>
                  <a:cubicBezTo>
                    <a:pt x="201" y="4739"/>
                    <a:pt x="167" y="5373"/>
                    <a:pt x="100" y="6040"/>
                  </a:cubicBezTo>
                  <a:cubicBezTo>
                    <a:pt x="67" y="6674"/>
                    <a:pt x="0" y="7341"/>
                    <a:pt x="34" y="7941"/>
                  </a:cubicBezTo>
                  <a:cubicBezTo>
                    <a:pt x="34" y="8041"/>
                    <a:pt x="117" y="8105"/>
                    <a:pt x="198" y="8105"/>
                  </a:cubicBezTo>
                  <a:cubicBezTo>
                    <a:pt x="253" y="8105"/>
                    <a:pt x="307" y="8075"/>
                    <a:pt x="334" y="8008"/>
                  </a:cubicBezTo>
                  <a:cubicBezTo>
                    <a:pt x="501" y="7374"/>
                    <a:pt x="534" y="6674"/>
                    <a:pt x="567" y="6040"/>
                  </a:cubicBezTo>
                  <a:cubicBezTo>
                    <a:pt x="601" y="5373"/>
                    <a:pt x="701" y="4739"/>
                    <a:pt x="734" y="4072"/>
                  </a:cubicBezTo>
                  <a:cubicBezTo>
                    <a:pt x="834" y="2738"/>
                    <a:pt x="768" y="1437"/>
                    <a:pt x="734" y="102"/>
                  </a:cubicBezTo>
                  <a:cubicBezTo>
                    <a:pt x="734" y="46"/>
                    <a:pt x="661" y="1"/>
                    <a:pt x="59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5" name="Google Shape;3025;p69"/>
            <p:cNvSpPr/>
            <p:nvPr/>
          </p:nvSpPr>
          <p:spPr>
            <a:xfrm>
              <a:off x="1989100" y="2125775"/>
              <a:ext cx="19200" cy="209500"/>
            </a:xfrm>
            <a:custGeom>
              <a:avLst/>
              <a:gdLst/>
              <a:ahLst/>
              <a:cxnLst/>
              <a:rect l="l" t="t" r="r" b="b"/>
              <a:pathLst>
                <a:path w="768" h="8380" extrusionOk="0">
                  <a:moveTo>
                    <a:pt x="168" y="0"/>
                  </a:moveTo>
                  <a:cubicBezTo>
                    <a:pt x="83" y="0"/>
                    <a:pt x="0" y="70"/>
                    <a:pt x="0" y="182"/>
                  </a:cubicBezTo>
                  <a:cubicBezTo>
                    <a:pt x="67" y="2883"/>
                    <a:pt x="167" y="5552"/>
                    <a:pt x="234" y="8254"/>
                  </a:cubicBezTo>
                  <a:cubicBezTo>
                    <a:pt x="234" y="8337"/>
                    <a:pt x="300" y="8379"/>
                    <a:pt x="367" y="8379"/>
                  </a:cubicBezTo>
                  <a:cubicBezTo>
                    <a:pt x="434" y="8379"/>
                    <a:pt x="501" y="8337"/>
                    <a:pt x="501" y="8254"/>
                  </a:cubicBezTo>
                  <a:cubicBezTo>
                    <a:pt x="667" y="6920"/>
                    <a:pt x="734" y="5585"/>
                    <a:pt x="734" y="4218"/>
                  </a:cubicBezTo>
                  <a:cubicBezTo>
                    <a:pt x="767" y="2850"/>
                    <a:pt x="567" y="1516"/>
                    <a:pt x="334" y="148"/>
                  </a:cubicBezTo>
                  <a:cubicBezTo>
                    <a:pt x="304" y="45"/>
                    <a:pt x="235" y="0"/>
                    <a:pt x="1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6" name="Google Shape;3026;p69"/>
            <p:cNvSpPr/>
            <p:nvPr/>
          </p:nvSpPr>
          <p:spPr>
            <a:xfrm>
              <a:off x="2033300" y="2163650"/>
              <a:ext cx="20025" cy="81650"/>
            </a:xfrm>
            <a:custGeom>
              <a:avLst/>
              <a:gdLst/>
              <a:ahLst/>
              <a:cxnLst/>
              <a:rect l="l" t="t" r="r" b="b"/>
              <a:pathLst>
                <a:path w="801" h="3266" extrusionOk="0">
                  <a:moveTo>
                    <a:pt x="267" y="1"/>
                  </a:moveTo>
                  <a:cubicBezTo>
                    <a:pt x="134" y="1"/>
                    <a:pt x="0" y="168"/>
                    <a:pt x="0" y="301"/>
                  </a:cubicBezTo>
                  <a:cubicBezTo>
                    <a:pt x="100" y="735"/>
                    <a:pt x="134" y="1202"/>
                    <a:pt x="134" y="1669"/>
                  </a:cubicBezTo>
                  <a:lnTo>
                    <a:pt x="134" y="3036"/>
                  </a:lnTo>
                  <a:cubicBezTo>
                    <a:pt x="134" y="3189"/>
                    <a:pt x="275" y="3265"/>
                    <a:pt x="403" y="3265"/>
                  </a:cubicBezTo>
                  <a:cubicBezTo>
                    <a:pt x="498" y="3265"/>
                    <a:pt x="586" y="3222"/>
                    <a:pt x="601" y="3136"/>
                  </a:cubicBezTo>
                  <a:cubicBezTo>
                    <a:pt x="667" y="2870"/>
                    <a:pt x="734" y="2636"/>
                    <a:pt x="767" y="2369"/>
                  </a:cubicBezTo>
                  <a:cubicBezTo>
                    <a:pt x="801" y="2136"/>
                    <a:pt x="767" y="1869"/>
                    <a:pt x="767" y="1635"/>
                  </a:cubicBezTo>
                  <a:cubicBezTo>
                    <a:pt x="734" y="1202"/>
                    <a:pt x="634" y="701"/>
                    <a:pt x="567" y="234"/>
                  </a:cubicBezTo>
                  <a:cubicBezTo>
                    <a:pt x="500" y="68"/>
                    <a:pt x="400" y="1"/>
                    <a:pt x="26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7" name="Google Shape;3027;p69"/>
            <p:cNvSpPr/>
            <p:nvPr/>
          </p:nvSpPr>
          <p:spPr>
            <a:xfrm>
              <a:off x="1810750" y="1435625"/>
              <a:ext cx="175875" cy="353300"/>
            </a:xfrm>
            <a:custGeom>
              <a:avLst/>
              <a:gdLst/>
              <a:ahLst/>
              <a:cxnLst/>
              <a:rect l="l" t="t" r="r" b="b"/>
              <a:pathLst>
                <a:path w="7035" h="14132" extrusionOk="0">
                  <a:moveTo>
                    <a:pt x="6871" y="1"/>
                  </a:moveTo>
                  <a:cubicBezTo>
                    <a:pt x="6801" y="1"/>
                    <a:pt x="6734" y="34"/>
                    <a:pt x="6734" y="101"/>
                  </a:cubicBezTo>
                  <a:cubicBezTo>
                    <a:pt x="6200" y="2569"/>
                    <a:pt x="5366" y="5005"/>
                    <a:pt x="4332" y="7306"/>
                  </a:cubicBezTo>
                  <a:cubicBezTo>
                    <a:pt x="3798" y="8440"/>
                    <a:pt x="3165" y="9574"/>
                    <a:pt x="2464" y="10609"/>
                  </a:cubicBezTo>
                  <a:cubicBezTo>
                    <a:pt x="1730" y="11643"/>
                    <a:pt x="863" y="12577"/>
                    <a:pt x="163" y="13611"/>
                  </a:cubicBezTo>
                  <a:cubicBezTo>
                    <a:pt x="0" y="13827"/>
                    <a:pt x="189" y="14132"/>
                    <a:pt x="445" y="14132"/>
                  </a:cubicBezTo>
                  <a:cubicBezTo>
                    <a:pt x="504" y="14132"/>
                    <a:pt x="567" y="14115"/>
                    <a:pt x="630" y="14078"/>
                  </a:cubicBezTo>
                  <a:cubicBezTo>
                    <a:pt x="1630" y="13310"/>
                    <a:pt x="2397" y="12143"/>
                    <a:pt x="3131" y="11109"/>
                  </a:cubicBezTo>
                  <a:cubicBezTo>
                    <a:pt x="3832" y="10008"/>
                    <a:pt x="4466" y="8874"/>
                    <a:pt x="4999" y="7673"/>
                  </a:cubicBezTo>
                  <a:cubicBezTo>
                    <a:pt x="6067" y="5271"/>
                    <a:pt x="6734" y="2736"/>
                    <a:pt x="7034" y="101"/>
                  </a:cubicBezTo>
                  <a:cubicBezTo>
                    <a:pt x="7017" y="34"/>
                    <a:pt x="6942" y="1"/>
                    <a:pt x="687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8" name="Google Shape;3028;p69"/>
            <p:cNvSpPr/>
            <p:nvPr/>
          </p:nvSpPr>
          <p:spPr>
            <a:xfrm>
              <a:off x="1826325" y="1627675"/>
              <a:ext cx="158000" cy="70300"/>
            </a:xfrm>
            <a:custGeom>
              <a:avLst/>
              <a:gdLst/>
              <a:ahLst/>
              <a:cxnLst/>
              <a:rect l="l" t="t" r="r" b="b"/>
              <a:pathLst>
                <a:path w="6320" h="2812" extrusionOk="0">
                  <a:moveTo>
                    <a:pt x="1045" y="0"/>
                  </a:moveTo>
                  <a:cubicBezTo>
                    <a:pt x="715" y="0"/>
                    <a:pt x="483" y="87"/>
                    <a:pt x="407" y="291"/>
                  </a:cubicBezTo>
                  <a:cubicBezTo>
                    <a:pt x="0" y="1375"/>
                    <a:pt x="3667" y="2811"/>
                    <a:pt x="5307" y="2811"/>
                  </a:cubicBezTo>
                  <a:cubicBezTo>
                    <a:pt x="5686" y="2811"/>
                    <a:pt x="5957" y="2735"/>
                    <a:pt x="6044" y="2560"/>
                  </a:cubicBezTo>
                  <a:cubicBezTo>
                    <a:pt x="6319" y="1927"/>
                    <a:pt x="2600" y="0"/>
                    <a:pt x="104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9" name="Google Shape;3029;p69"/>
            <p:cNvSpPr/>
            <p:nvPr/>
          </p:nvSpPr>
          <p:spPr>
            <a:xfrm>
              <a:off x="1853550" y="1545100"/>
              <a:ext cx="156625" cy="70625"/>
            </a:xfrm>
            <a:custGeom>
              <a:avLst/>
              <a:gdLst/>
              <a:ahLst/>
              <a:cxnLst/>
              <a:rect l="l" t="t" r="r" b="b"/>
              <a:pathLst>
                <a:path w="6265" h="2825" extrusionOk="0">
                  <a:moveTo>
                    <a:pt x="990" y="1"/>
                  </a:moveTo>
                  <a:cubicBezTo>
                    <a:pt x="660" y="1"/>
                    <a:pt x="428" y="88"/>
                    <a:pt x="352" y="292"/>
                  </a:cubicBezTo>
                  <a:cubicBezTo>
                    <a:pt x="1" y="1372"/>
                    <a:pt x="3652" y="2825"/>
                    <a:pt x="5267" y="2825"/>
                  </a:cubicBezTo>
                  <a:cubicBezTo>
                    <a:pt x="5646" y="2825"/>
                    <a:pt x="5913" y="2744"/>
                    <a:pt x="5989" y="2560"/>
                  </a:cubicBezTo>
                  <a:cubicBezTo>
                    <a:pt x="6264" y="1927"/>
                    <a:pt x="2545" y="1"/>
                    <a:pt x="9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101" name="Google Shape;3101;p69"/>
          <p:cNvGrpSpPr/>
          <p:nvPr/>
        </p:nvGrpSpPr>
        <p:grpSpPr>
          <a:xfrm rot="2500693">
            <a:off x="8988271" y="982042"/>
            <a:ext cx="3590156" cy="919189"/>
            <a:chOff x="2676200" y="146050"/>
            <a:chExt cx="1215675" cy="311250"/>
          </a:xfrm>
        </p:grpSpPr>
        <p:sp>
          <p:nvSpPr>
            <p:cNvPr id="3102" name="Google Shape;3102;p69"/>
            <p:cNvSpPr/>
            <p:nvPr/>
          </p:nvSpPr>
          <p:spPr>
            <a:xfrm>
              <a:off x="2676200" y="146050"/>
              <a:ext cx="1215675" cy="141250"/>
            </a:xfrm>
            <a:custGeom>
              <a:avLst/>
              <a:gdLst/>
              <a:ahLst/>
              <a:cxnLst/>
              <a:rect l="l" t="t" r="r" b="b"/>
              <a:pathLst>
                <a:path w="48627" h="5650" fill="none" extrusionOk="0">
                  <a:moveTo>
                    <a:pt x="0" y="0"/>
                  </a:moveTo>
                  <a:cubicBezTo>
                    <a:pt x="732" y="900"/>
                    <a:pt x="3473" y="1695"/>
                    <a:pt x="4833" y="2093"/>
                  </a:cubicBezTo>
                  <a:cubicBezTo>
                    <a:pt x="6717" y="2637"/>
                    <a:pt x="8704" y="2762"/>
                    <a:pt x="10629" y="3327"/>
                  </a:cubicBezTo>
                  <a:cubicBezTo>
                    <a:pt x="14040" y="4290"/>
                    <a:pt x="17262" y="4897"/>
                    <a:pt x="20798" y="5231"/>
                  </a:cubicBezTo>
                  <a:cubicBezTo>
                    <a:pt x="25108" y="5650"/>
                    <a:pt x="29377" y="5273"/>
                    <a:pt x="33750" y="5022"/>
                  </a:cubicBezTo>
                  <a:cubicBezTo>
                    <a:pt x="37537" y="4792"/>
                    <a:pt x="41324" y="4729"/>
                    <a:pt x="44860" y="3244"/>
                  </a:cubicBezTo>
                  <a:cubicBezTo>
                    <a:pt x="46220" y="2658"/>
                    <a:pt x="47518" y="1821"/>
                    <a:pt x="48627" y="837"/>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3" name="Google Shape;3103;p69"/>
            <p:cNvSpPr/>
            <p:nvPr/>
          </p:nvSpPr>
          <p:spPr>
            <a:xfrm>
              <a:off x="2743675" y="186325"/>
              <a:ext cx="151200" cy="171600"/>
            </a:xfrm>
            <a:custGeom>
              <a:avLst/>
              <a:gdLst/>
              <a:ahLst/>
              <a:cxnLst/>
              <a:rect l="l" t="t" r="r" b="b"/>
              <a:pathLst>
                <a:path w="6048" h="6864" fill="none" extrusionOk="0">
                  <a:moveTo>
                    <a:pt x="0" y="1"/>
                  </a:moveTo>
                  <a:cubicBezTo>
                    <a:pt x="84" y="2281"/>
                    <a:pt x="712" y="4687"/>
                    <a:pt x="1130" y="6864"/>
                  </a:cubicBezTo>
                  <a:cubicBezTo>
                    <a:pt x="3243" y="5629"/>
                    <a:pt x="3662" y="2198"/>
                    <a:pt x="6047" y="1026"/>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4" name="Google Shape;3104;p69"/>
            <p:cNvSpPr/>
            <p:nvPr/>
          </p:nvSpPr>
          <p:spPr>
            <a:xfrm>
              <a:off x="2951325" y="247525"/>
              <a:ext cx="121400" cy="158525"/>
            </a:xfrm>
            <a:custGeom>
              <a:avLst/>
              <a:gdLst/>
              <a:ahLst/>
              <a:cxnLst/>
              <a:rect l="l" t="t" r="r" b="b"/>
              <a:pathLst>
                <a:path w="4856" h="6341" fill="none" extrusionOk="0">
                  <a:moveTo>
                    <a:pt x="1" y="1"/>
                  </a:moveTo>
                  <a:cubicBezTo>
                    <a:pt x="670" y="1047"/>
                    <a:pt x="1256" y="2407"/>
                    <a:pt x="1675" y="3599"/>
                  </a:cubicBezTo>
                  <a:cubicBezTo>
                    <a:pt x="1968" y="4416"/>
                    <a:pt x="2093" y="5796"/>
                    <a:pt x="2616" y="6340"/>
                  </a:cubicBezTo>
                  <a:cubicBezTo>
                    <a:pt x="3746" y="4708"/>
                    <a:pt x="3851" y="2239"/>
                    <a:pt x="4855" y="838"/>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5" name="Google Shape;3105;p69"/>
            <p:cNvSpPr/>
            <p:nvPr/>
          </p:nvSpPr>
          <p:spPr>
            <a:xfrm>
              <a:off x="3167375" y="284675"/>
              <a:ext cx="130800" cy="172625"/>
            </a:xfrm>
            <a:custGeom>
              <a:avLst/>
              <a:gdLst/>
              <a:ahLst/>
              <a:cxnLst/>
              <a:rect l="l" t="t" r="r" b="b"/>
              <a:pathLst>
                <a:path w="5232" h="6905" fill="none" extrusionOk="0">
                  <a:moveTo>
                    <a:pt x="0" y="0"/>
                  </a:moveTo>
                  <a:cubicBezTo>
                    <a:pt x="251" y="963"/>
                    <a:pt x="1507" y="2553"/>
                    <a:pt x="1925" y="3871"/>
                  </a:cubicBezTo>
                  <a:cubicBezTo>
                    <a:pt x="2239" y="4834"/>
                    <a:pt x="2281" y="5901"/>
                    <a:pt x="2532" y="6905"/>
                  </a:cubicBezTo>
                  <a:cubicBezTo>
                    <a:pt x="3244" y="6591"/>
                    <a:pt x="5231" y="837"/>
                    <a:pt x="5168" y="63"/>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6" name="Google Shape;3106;p69"/>
            <p:cNvSpPr/>
            <p:nvPr/>
          </p:nvSpPr>
          <p:spPr>
            <a:xfrm>
              <a:off x="3375050" y="281525"/>
              <a:ext cx="142300" cy="175775"/>
            </a:xfrm>
            <a:custGeom>
              <a:avLst/>
              <a:gdLst/>
              <a:ahLst/>
              <a:cxnLst/>
              <a:rect l="l" t="t" r="r" b="b"/>
              <a:pathLst>
                <a:path w="5692" h="7031" fill="none" extrusionOk="0">
                  <a:moveTo>
                    <a:pt x="0" y="356"/>
                  </a:moveTo>
                  <a:cubicBezTo>
                    <a:pt x="795" y="1737"/>
                    <a:pt x="1820" y="3035"/>
                    <a:pt x="2469" y="4436"/>
                  </a:cubicBezTo>
                  <a:cubicBezTo>
                    <a:pt x="2678" y="4918"/>
                    <a:pt x="3327" y="7031"/>
                    <a:pt x="3934" y="6926"/>
                  </a:cubicBezTo>
                  <a:cubicBezTo>
                    <a:pt x="4687" y="6801"/>
                    <a:pt x="4603" y="3579"/>
                    <a:pt x="4708" y="2993"/>
                  </a:cubicBezTo>
                  <a:cubicBezTo>
                    <a:pt x="4896" y="1884"/>
                    <a:pt x="5315" y="1047"/>
                    <a:pt x="5691"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7" name="Google Shape;3107;p69"/>
            <p:cNvSpPr/>
            <p:nvPr/>
          </p:nvSpPr>
          <p:spPr>
            <a:xfrm>
              <a:off x="3594225" y="248050"/>
              <a:ext cx="133925" cy="174750"/>
            </a:xfrm>
            <a:custGeom>
              <a:avLst/>
              <a:gdLst/>
              <a:ahLst/>
              <a:cxnLst/>
              <a:rect l="l" t="t" r="r" b="b"/>
              <a:pathLst>
                <a:path w="5357" h="6990" fill="none" extrusionOk="0">
                  <a:moveTo>
                    <a:pt x="0" y="984"/>
                  </a:moveTo>
                  <a:cubicBezTo>
                    <a:pt x="1025" y="2177"/>
                    <a:pt x="2071" y="3369"/>
                    <a:pt x="2950" y="4646"/>
                  </a:cubicBezTo>
                  <a:cubicBezTo>
                    <a:pt x="3452" y="5357"/>
                    <a:pt x="3766" y="6466"/>
                    <a:pt x="4373" y="6989"/>
                  </a:cubicBezTo>
                  <a:cubicBezTo>
                    <a:pt x="4792" y="5671"/>
                    <a:pt x="4499" y="4206"/>
                    <a:pt x="4687" y="2909"/>
                  </a:cubicBezTo>
                  <a:cubicBezTo>
                    <a:pt x="4812" y="1926"/>
                    <a:pt x="5189" y="942"/>
                    <a:pt x="5356"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 name="Rounded Rectangle 1"/>
          <p:cNvSpPr/>
          <p:nvPr/>
        </p:nvSpPr>
        <p:spPr>
          <a:xfrm>
            <a:off x="939800" y="352425"/>
            <a:ext cx="10490200" cy="5846869"/>
          </a:xfrm>
          <a:prstGeom prst="roundRect">
            <a:avLst/>
          </a:prstGeom>
          <a:solidFill>
            <a:schemeClr val="bg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4" name="TextBox 3">
            <a:extLst>
              <a:ext uri="{FF2B5EF4-FFF2-40B4-BE49-F238E27FC236}">
                <a16:creationId xmlns:a16="http://schemas.microsoft.com/office/drawing/2014/main" id="{47D532D4-707D-F9B7-1CC4-F1C053B1E556}"/>
              </a:ext>
            </a:extLst>
          </p:cNvPr>
          <p:cNvSpPr txBox="1"/>
          <p:nvPr/>
        </p:nvSpPr>
        <p:spPr>
          <a:xfrm>
            <a:off x="1119352" y="1443478"/>
            <a:ext cx="9758198" cy="2862322"/>
          </a:xfrm>
          <a:prstGeom prst="rect">
            <a:avLst/>
          </a:prstGeom>
          <a:noFill/>
        </p:spPr>
        <p:txBody>
          <a:bodyPr wrap="square" rtlCol="0">
            <a:spAutoFit/>
          </a:bodyPr>
          <a:lstStyle/>
          <a:p>
            <a:pPr marL="457200" lvl="0" indent="-457200" algn="just">
              <a:buFont typeface="Wingdings" panose="05000000000000000000" pitchFamily="2" charset="2"/>
              <a:buChar char="v"/>
              <a:defRPr/>
            </a:pPr>
            <a:r>
              <a:rPr lang="vi-VN" sz="3000" b="1" dirty="0">
                <a:solidFill>
                  <a:srgbClr val="C00000"/>
                </a:solidFill>
                <a:latin typeface="Cambria" panose="02040503050406030204" pitchFamily="18" charset="0"/>
                <a:ea typeface="Cambria" panose="02040503050406030204" pitchFamily="18" charset="0"/>
              </a:rPr>
              <a:t>Củng cố về hình học (ba điểm thẳng hàng, trung điểm của đoạn thẳng, góc vuông, chu vi hình tam giác, hình tứ giác, chu vi và diện tích hình vuông, hình chữ nhật).</a:t>
            </a:r>
          </a:p>
          <a:p>
            <a:pPr marL="457200" lvl="0" indent="-457200" algn="just">
              <a:buFont typeface="Wingdings" panose="05000000000000000000" pitchFamily="2" charset="2"/>
              <a:buChar char="v"/>
              <a:defRPr/>
            </a:pPr>
            <a:r>
              <a:rPr lang="vi-VN" sz="3000" b="1" dirty="0">
                <a:solidFill>
                  <a:srgbClr val="C00000"/>
                </a:solidFill>
                <a:latin typeface="Cambria" panose="02040503050406030204" pitchFamily="18" charset="0"/>
                <a:ea typeface="Cambria" panose="02040503050406030204" pitchFamily="18" charset="0"/>
              </a:rPr>
              <a:t>Vận dụng vào giải các bài tập, giải bài toán thực tế liên quan đến các nội dung trên.</a:t>
            </a:r>
          </a:p>
        </p:txBody>
      </p:sp>
      <p:pic>
        <p:nvPicPr>
          <p:cNvPr id="5" name="Picture 4">
            <a:extLst>
              <a:ext uri="{FF2B5EF4-FFF2-40B4-BE49-F238E27FC236}">
                <a16:creationId xmlns:a16="http://schemas.microsoft.com/office/drawing/2014/main" id="{DEB1072D-0647-A24C-E89E-4ABC3D8434FB}"/>
              </a:ext>
            </a:extLst>
          </p:cNvPr>
          <p:cNvPicPr>
            <a:picLocks noChangeAspect="1"/>
          </p:cNvPicPr>
          <p:nvPr/>
        </p:nvPicPr>
        <p:blipFill>
          <a:blip r:embed="rId3"/>
          <a:stretch>
            <a:fillRect/>
          </a:stretch>
        </p:blipFill>
        <p:spPr>
          <a:xfrm>
            <a:off x="2489516" y="423990"/>
            <a:ext cx="7346317" cy="1457070"/>
          </a:xfrm>
          <a:prstGeom prst="rect">
            <a:avLst/>
          </a:prstGeom>
        </p:spPr>
      </p:pic>
    </p:spTree>
    <p:extLst>
      <p:ext uri="{BB962C8B-B14F-4D97-AF65-F5344CB8AC3E}">
        <p14:creationId xmlns:p14="http://schemas.microsoft.com/office/powerpoint/2010/main" val="2337582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teanimated_348"/>
          <p:cNvPicPr>
            <a:picLocks noChangeAspect="1"/>
          </p:cNvPicPr>
          <p:nvPr/>
        </p:nvPicPr>
        <p:blipFill>
          <a:blip r:embed="rId2"/>
          <a:stretch>
            <a:fillRect/>
          </a:stretch>
        </p:blipFill>
        <p:spPr>
          <a:xfrm>
            <a:off x="-54187" y="-27093"/>
            <a:ext cx="12246187" cy="7347373"/>
          </a:xfrm>
          <a:prstGeom prst="rect">
            <a:avLst/>
          </a:prstGeom>
        </p:spPr>
      </p:pic>
      <p:pic>
        <p:nvPicPr>
          <p:cNvPr id="2" name="Picture 1"/>
          <p:cNvPicPr>
            <a:picLocks noChangeAspect="1"/>
          </p:cNvPicPr>
          <p:nvPr/>
        </p:nvPicPr>
        <p:blipFill>
          <a:blip r:embed="rId3"/>
          <a:stretch>
            <a:fillRect/>
          </a:stretch>
        </p:blipFill>
        <p:spPr>
          <a:xfrm>
            <a:off x="1731433" y="3706707"/>
            <a:ext cx="9685867" cy="25061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grpSp>
        <p:nvGrpSpPr>
          <p:cNvPr id="3006" name="Google Shape;3006;p69"/>
          <p:cNvGrpSpPr/>
          <p:nvPr/>
        </p:nvGrpSpPr>
        <p:grpSpPr>
          <a:xfrm>
            <a:off x="971468" y="4514501"/>
            <a:ext cx="1643433" cy="1567833"/>
            <a:chOff x="1654675" y="1217850"/>
            <a:chExt cx="1232575" cy="1175875"/>
          </a:xfrm>
        </p:grpSpPr>
        <p:sp>
          <p:nvSpPr>
            <p:cNvPr id="3007" name="Google Shape;3007;p69"/>
            <p:cNvSpPr/>
            <p:nvPr/>
          </p:nvSpPr>
          <p:spPr>
            <a:xfrm>
              <a:off x="1811400" y="1321400"/>
              <a:ext cx="69900" cy="63475"/>
            </a:xfrm>
            <a:custGeom>
              <a:avLst/>
              <a:gdLst/>
              <a:ahLst/>
              <a:cxnLst/>
              <a:rect l="l" t="t" r="r" b="b"/>
              <a:pathLst>
                <a:path w="2796" h="2539" extrusionOk="0">
                  <a:moveTo>
                    <a:pt x="1527" y="0"/>
                  </a:moveTo>
                  <a:cubicBezTo>
                    <a:pt x="1466" y="0"/>
                    <a:pt x="1403" y="11"/>
                    <a:pt x="1337" y="33"/>
                  </a:cubicBezTo>
                  <a:cubicBezTo>
                    <a:pt x="1" y="490"/>
                    <a:pt x="1531" y="2539"/>
                    <a:pt x="2100" y="2539"/>
                  </a:cubicBezTo>
                  <a:cubicBezTo>
                    <a:pt x="2113" y="2539"/>
                    <a:pt x="2126" y="2537"/>
                    <a:pt x="2138" y="2535"/>
                  </a:cubicBezTo>
                  <a:cubicBezTo>
                    <a:pt x="2795" y="2473"/>
                    <a:pt x="2454" y="0"/>
                    <a:pt x="15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8" name="Google Shape;3008;p69"/>
            <p:cNvSpPr/>
            <p:nvPr/>
          </p:nvSpPr>
          <p:spPr>
            <a:xfrm>
              <a:off x="1789200" y="1384200"/>
              <a:ext cx="62125" cy="33300"/>
            </a:xfrm>
            <a:custGeom>
              <a:avLst/>
              <a:gdLst/>
              <a:ahLst/>
              <a:cxnLst/>
              <a:rect l="l" t="t" r="r" b="b"/>
              <a:pathLst>
                <a:path w="2485" h="1332" extrusionOk="0">
                  <a:moveTo>
                    <a:pt x="979" y="0"/>
                  </a:moveTo>
                  <a:cubicBezTo>
                    <a:pt x="675" y="0"/>
                    <a:pt x="402" y="126"/>
                    <a:pt x="257" y="457"/>
                  </a:cubicBezTo>
                  <a:cubicBezTo>
                    <a:pt x="0" y="1070"/>
                    <a:pt x="751" y="1331"/>
                    <a:pt x="1433" y="1331"/>
                  </a:cubicBezTo>
                  <a:cubicBezTo>
                    <a:pt x="1902" y="1331"/>
                    <a:pt x="2338" y="1208"/>
                    <a:pt x="2392" y="991"/>
                  </a:cubicBezTo>
                  <a:cubicBezTo>
                    <a:pt x="2484" y="622"/>
                    <a:pt x="1655" y="0"/>
                    <a:pt x="9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9" name="Google Shape;3009;p69"/>
            <p:cNvSpPr/>
            <p:nvPr/>
          </p:nvSpPr>
          <p:spPr>
            <a:xfrm>
              <a:off x="1789775" y="1409775"/>
              <a:ext cx="899850" cy="789625"/>
            </a:xfrm>
            <a:custGeom>
              <a:avLst/>
              <a:gdLst/>
              <a:ahLst/>
              <a:cxnLst/>
              <a:rect l="l" t="t" r="r" b="b"/>
              <a:pathLst>
                <a:path w="35994" h="31585" extrusionOk="0">
                  <a:moveTo>
                    <a:pt x="24418" y="1"/>
                  </a:moveTo>
                  <a:cubicBezTo>
                    <a:pt x="24418" y="1"/>
                    <a:pt x="27487" y="6272"/>
                    <a:pt x="27354" y="6806"/>
                  </a:cubicBezTo>
                  <a:cubicBezTo>
                    <a:pt x="27234" y="7285"/>
                    <a:pt x="23181" y="8385"/>
                    <a:pt x="21513" y="8385"/>
                  </a:cubicBezTo>
                  <a:cubicBezTo>
                    <a:pt x="21325" y="8385"/>
                    <a:pt x="21167" y="8371"/>
                    <a:pt x="21049" y="8340"/>
                  </a:cubicBezTo>
                  <a:cubicBezTo>
                    <a:pt x="20682" y="8240"/>
                    <a:pt x="20882" y="6172"/>
                    <a:pt x="17680" y="1135"/>
                  </a:cubicBezTo>
                  <a:lnTo>
                    <a:pt x="17680" y="1135"/>
                  </a:lnTo>
                  <a:cubicBezTo>
                    <a:pt x="17680" y="1136"/>
                    <a:pt x="20015" y="7506"/>
                    <a:pt x="19815" y="8607"/>
                  </a:cubicBezTo>
                  <a:cubicBezTo>
                    <a:pt x="19738" y="8966"/>
                    <a:pt x="17044" y="9659"/>
                    <a:pt x="15557" y="9659"/>
                  </a:cubicBezTo>
                  <a:cubicBezTo>
                    <a:pt x="15108" y="9659"/>
                    <a:pt x="14768" y="9596"/>
                    <a:pt x="14645" y="9441"/>
                  </a:cubicBezTo>
                  <a:cubicBezTo>
                    <a:pt x="14078" y="8707"/>
                    <a:pt x="13177" y="4871"/>
                    <a:pt x="12176" y="3170"/>
                  </a:cubicBezTo>
                  <a:lnTo>
                    <a:pt x="12176" y="3170"/>
                  </a:lnTo>
                  <a:cubicBezTo>
                    <a:pt x="14244" y="14144"/>
                    <a:pt x="6672" y="19548"/>
                    <a:pt x="6672" y="19548"/>
                  </a:cubicBezTo>
                  <a:cubicBezTo>
                    <a:pt x="6174" y="19050"/>
                    <a:pt x="5117" y="18216"/>
                    <a:pt x="3876" y="18216"/>
                  </a:cubicBezTo>
                  <a:cubicBezTo>
                    <a:pt x="3457" y="18216"/>
                    <a:pt x="3016" y="18311"/>
                    <a:pt x="2569" y="18547"/>
                  </a:cubicBezTo>
                  <a:cubicBezTo>
                    <a:pt x="1" y="20049"/>
                    <a:pt x="635" y="25219"/>
                    <a:pt x="3904" y="26220"/>
                  </a:cubicBezTo>
                  <a:cubicBezTo>
                    <a:pt x="4355" y="26368"/>
                    <a:pt x="4791" y="26428"/>
                    <a:pt x="5202" y="26428"/>
                  </a:cubicBezTo>
                  <a:cubicBezTo>
                    <a:pt x="6914" y="26428"/>
                    <a:pt x="8173" y="25386"/>
                    <a:pt x="8173" y="25386"/>
                  </a:cubicBezTo>
                  <a:cubicBezTo>
                    <a:pt x="8173" y="25386"/>
                    <a:pt x="11075" y="30790"/>
                    <a:pt x="17914" y="31490"/>
                  </a:cubicBezTo>
                  <a:cubicBezTo>
                    <a:pt x="18385" y="31537"/>
                    <a:pt x="18890" y="31584"/>
                    <a:pt x="19405" y="31584"/>
                  </a:cubicBezTo>
                  <a:cubicBezTo>
                    <a:pt x="19619" y="31584"/>
                    <a:pt x="19834" y="31576"/>
                    <a:pt x="20048" y="31557"/>
                  </a:cubicBezTo>
                  <a:cubicBezTo>
                    <a:pt x="23184" y="31457"/>
                    <a:pt x="25919" y="30790"/>
                    <a:pt x="28188" y="29789"/>
                  </a:cubicBezTo>
                  <a:cubicBezTo>
                    <a:pt x="33325" y="27521"/>
                    <a:pt x="35993" y="23484"/>
                    <a:pt x="35593" y="19848"/>
                  </a:cubicBezTo>
                  <a:cubicBezTo>
                    <a:pt x="35193" y="15946"/>
                    <a:pt x="32424" y="14144"/>
                    <a:pt x="31924" y="13210"/>
                  </a:cubicBezTo>
                  <a:cubicBezTo>
                    <a:pt x="31190" y="11843"/>
                    <a:pt x="29188" y="6506"/>
                    <a:pt x="29188" y="6506"/>
                  </a:cubicBezTo>
                  <a:cubicBezTo>
                    <a:pt x="28981" y="6519"/>
                    <a:pt x="28797" y="6527"/>
                    <a:pt x="28642" y="6527"/>
                  </a:cubicBezTo>
                  <a:cubicBezTo>
                    <a:pt x="28424" y="6527"/>
                    <a:pt x="28266" y="6511"/>
                    <a:pt x="28188" y="6472"/>
                  </a:cubicBezTo>
                  <a:cubicBezTo>
                    <a:pt x="27654" y="6105"/>
                    <a:pt x="27354" y="2970"/>
                    <a:pt x="2441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0" name="Google Shape;3010;p69"/>
            <p:cNvSpPr/>
            <p:nvPr/>
          </p:nvSpPr>
          <p:spPr>
            <a:xfrm>
              <a:off x="2493625" y="1556550"/>
              <a:ext cx="393625" cy="697425"/>
            </a:xfrm>
            <a:custGeom>
              <a:avLst/>
              <a:gdLst/>
              <a:ahLst/>
              <a:cxnLst/>
              <a:rect l="l" t="t" r="r" b="b"/>
              <a:pathLst>
                <a:path w="15745" h="27897" extrusionOk="0">
                  <a:moveTo>
                    <a:pt x="4170" y="1"/>
                  </a:moveTo>
                  <a:cubicBezTo>
                    <a:pt x="3069" y="334"/>
                    <a:pt x="1835" y="635"/>
                    <a:pt x="1001" y="701"/>
                  </a:cubicBezTo>
                  <a:cubicBezTo>
                    <a:pt x="1001" y="701"/>
                    <a:pt x="2969" y="6038"/>
                    <a:pt x="3736" y="7439"/>
                  </a:cubicBezTo>
                  <a:cubicBezTo>
                    <a:pt x="4237" y="8340"/>
                    <a:pt x="7005" y="10141"/>
                    <a:pt x="7406" y="14044"/>
                  </a:cubicBezTo>
                  <a:cubicBezTo>
                    <a:pt x="7772" y="17647"/>
                    <a:pt x="5104" y="21683"/>
                    <a:pt x="0" y="23985"/>
                  </a:cubicBezTo>
                  <a:cubicBezTo>
                    <a:pt x="0" y="23985"/>
                    <a:pt x="1568" y="27587"/>
                    <a:pt x="3036" y="27821"/>
                  </a:cubicBezTo>
                  <a:cubicBezTo>
                    <a:pt x="3336" y="27873"/>
                    <a:pt x="3628" y="27896"/>
                    <a:pt x="3910" y="27896"/>
                  </a:cubicBezTo>
                  <a:cubicBezTo>
                    <a:pt x="6892" y="27896"/>
                    <a:pt x="8840" y="25252"/>
                    <a:pt x="8840" y="25252"/>
                  </a:cubicBezTo>
                  <a:cubicBezTo>
                    <a:pt x="7706" y="24118"/>
                    <a:pt x="7239" y="21850"/>
                    <a:pt x="7239" y="21850"/>
                  </a:cubicBezTo>
                  <a:lnTo>
                    <a:pt x="7239" y="21850"/>
                  </a:lnTo>
                  <a:cubicBezTo>
                    <a:pt x="7239" y="21850"/>
                    <a:pt x="9022" y="24432"/>
                    <a:pt x="9991" y="24432"/>
                  </a:cubicBezTo>
                  <a:cubicBezTo>
                    <a:pt x="10031" y="24432"/>
                    <a:pt x="10070" y="24428"/>
                    <a:pt x="10107" y="24418"/>
                  </a:cubicBezTo>
                  <a:cubicBezTo>
                    <a:pt x="13443" y="23584"/>
                    <a:pt x="15745" y="19148"/>
                    <a:pt x="15745" y="18281"/>
                  </a:cubicBezTo>
                  <a:cubicBezTo>
                    <a:pt x="15745" y="17413"/>
                    <a:pt x="13944" y="17347"/>
                    <a:pt x="10574" y="12109"/>
                  </a:cubicBezTo>
                  <a:cubicBezTo>
                    <a:pt x="8173" y="8307"/>
                    <a:pt x="4770" y="1168"/>
                    <a:pt x="417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1" name="Google Shape;3011;p69"/>
            <p:cNvSpPr/>
            <p:nvPr/>
          </p:nvSpPr>
          <p:spPr>
            <a:xfrm>
              <a:off x="1654675" y="1217850"/>
              <a:ext cx="1015750" cy="1175875"/>
            </a:xfrm>
            <a:custGeom>
              <a:avLst/>
              <a:gdLst/>
              <a:ahLst/>
              <a:cxnLst/>
              <a:rect l="l" t="t" r="r" b="b"/>
              <a:pathLst>
                <a:path w="40630" h="47035" extrusionOk="0">
                  <a:moveTo>
                    <a:pt x="25795" y="0"/>
                  </a:moveTo>
                  <a:cubicBezTo>
                    <a:pt x="20191" y="0"/>
                    <a:pt x="13860" y="1905"/>
                    <a:pt x="12110" y="3608"/>
                  </a:cubicBezTo>
                  <a:cubicBezTo>
                    <a:pt x="9641" y="5977"/>
                    <a:pt x="10842" y="8712"/>
                    <a:pt x="10842" y="8712"/>
                  </a:cubicBezTo>
                  <a:cubicBezTo>
                    <a:pt x="10842" y="8712"/>
                    <a:pt x="10828" y="8711"/>
                    <a:pt x="10802" y="8711"/>
                  </a:cubicBezTo>
                  <a:cubicBezTo>
                    <a:pt x="10358" y="8711"/>
                    <a:pt x="6356" y="8860"/>
                    <a:pt x="4404" y="14149"/>
                  </a:cubicBezTo>
                  <a:cubicBezTo>
                    <a:pt x="2303" y="19720"/>
                    <a:pt x="4171" y="28226"/>
                    <a:pt x="3937" y="33196"/>
                  </a:cubicBezTo>
                  <a:cubicBezTo>
                    <a:pt x="3670" y="38166"/>
                    <a:pt x="1" y="43003"/>
                    <a:pt x="635" y="43737"/>
                  </a:cubicBezTo>
                  <a:cubicBezTo>
                    <a:pt x="1221" y="44447"/>
                    <a:pt x="5519" y="46413"/>
                    <a:pt x="6951" y="46413"/>
                  </a:cubicBezTo>
                  <a:cubicBezTo>
                    <a:pt x="7067" y="46413"/>
                    <a:pt x="7164" y="46400"/>
                    <a:pt x="7239" y="46372"/>
                  </a:cubicBezTo>
                  <a:cubicBezTo>
                    <a:pt x="8140" y="46039"/>
                    <a:pt x="8941" y="43237"/>
                    <a:pt x="9074" y="41836"/>
                  </a:cubicBezTo>
                  <a:lnTo>
                    <a:pt x="9074" y="41836"/>
                  </a:lnTo>
                  <a:cubicBezTo>
                    <a:pt x="9041" y="42970"/>
                    <a:pt x="8974" y="46072"/>
                    <a:pt x="9174" y="46506"/>
                  </a:cubicBezTo>
                  <a:cubicBezTo>
                    <a:pt x="9344" y="46733"/>
                    <a:pt x="11585" y="47035"/>
                    <a:pt x="13609" y="47035"/>
                  </a:cubicBezTo>
                  <a:cubicBezTo>
                    <a:pt x="15154" y="47035"/>
                    <a:pt x="16572" y="46859"/>
                    <a:pt x="16846" y="46339"/>
                  </a:cubicBezTo>
                  <a:cubicBezTo>
                    <a:pt x="17547" y="45138"/>
                    <a:pt x="17580" y="41802"/>
                    <a:pt x="17447" y="41335"/>
                  </a:cubicBezTo>
                  <a:lnTo>
                    <a:pt x="17447" y="41335"/>
                  </a:lnTo>
                  <a:cubicBezTo>
                    <a:pt x="17447" y="41336"/>
                    <a:pt x="18081" y="42837"/>
                    <a:pt x="18447" y="45738"/>
                  </a:cubicBezTo>
                  <a:cubicBezTo>
                    <a:pt x="18454" y="45809"/>
                    <a:pt x="18649" y="45842"/>
                    <a:pt x="18958" y="45842"/>
                  </a:cubicBezTo>
                  <a:cubicBezTo>
                    <a:pt x="20112" y="45842"/>
                    <a:pt x="22856" y="45375"/>
                    <a:pt x="23251" y="44638"/>
                  </a:cubicBezTo>
                  <a:cubicBezTo>
                    <a:pt x="23751" y="43670"/>
                    <a:pt x="23584" y="40301"/>
                    <a:pt x="23318" y="39234"/>
                  </a:cubicBezTo>
                  <a:cubicBezTo>
                    <a:pt x="16479" y="38533"/>
                    <a:pt x="13577" y="33163"/>
                    <a:pt x="13577" y="33163"/>
                  </a:cubicBezTo>
                  <a:cubicBezTo>
                    <a:pt x="13577" y="33163"/>
                    <a:pt x="12295" y="34180"/>
                    <a:pt x="10558" y="34180"/>
                  </a:cubicBezTo>
                  <a:cubicBezTo>
                    <a:pt x="10162" y="34180"/>
                    <a:pt x="9742" y="34127"/>
                    <a:pt x="9308" y="33997"/>
                  </a:cubicBezTo>
                  <a:cubicBezTo>
                    <a:pt x="6005" y="32996"/>
                    <a:pt x="5405" y="27826"/>
                    <a:pt x="7973" y="26325"/>
                  </a:cubicBezTo>
                  <a:cubicBezTo>
                    <a:pt x="8440" y="26052"/>
                    <a:pt x="8900" y="25944"/>
                    <a:pt x="9336" y="25944"/>
                  </a:cubicBezTo>
                  <a:cubicBezTo>
                    <a:pt x="10552" y="25944"/>
                    <a:pt x="11585" y="26783"/>
                    <a:pt x="12076" y="27225"/>
                  </a:cubicBezTo>
                  <a:cubicBezTo>
                    <a:pt x="12076" y="27225"/>
                    <a:pt x="19648" y="21821"/>
                    <a:pt x="17580" y="10847"/>
                  </a:cubicBezTo>
                  <a:lnTo>
                    <a:pt x="17580" y="10847"/>
                  </a:lnTo>
                  <a:cubicBezTo>
                    <a:pt x="18581" y="12615"/>
                    <a:pt x="19482" y="16451"/>
                    <a:pt x="20049" y="17118"/>
                  </a:cubicBezTo>
                  <a:cubicBezTo>
                    <a:pt x="20174" y="17283"/>
                    <a:pt x="20521" y="17350"/>
                    <a:pt x="20979" y="17350"/>
                  </a:cubicBezTo>
                  <a:cubicBezTo>
                    <a:pt x="22471" y="17350"/>
                    <a:pt x="25142" y="16641"/>
                    <a:pt x="25219" y="16284"/>
                  </a:cubicBezTo>
                  <a:cubicBezTo>
                    <a:pt x="25419" y="15183"/>
                    <a:pt x="23084" y="8813"/>
                    <a:pt x="23084" y="8812"/>
                  </a:cubicBezTo>
                  <a:lnTo>
                    <a:pt x="23084" y="8812"/>
                  </a:lnTo>
                  <a:cubicBezTo>
                    <a:pt x="26253" y="13816"/>
                    <a:pt x="26086" y="15950"/>
                    <a:pt x="26453" y="16017"/>
                  </a:cubicBezTo>
                  <a:cubicBezTo>
                    <a:pt x="26562" y="16042"/>
                    <a:pt x="26705" y="16054"/>
                    <a:pt x="26874" y="16054"/>
                  </a:cubicBezTo>
                  <a:cubicBezTo>
                    <a:pt x="28513" y="16054"/>
                    <a:pt x="32637" y="14967"/>
                    <a:pt x="32758" y="14483"/>
                  </a:cubicBezTo>
                  <a:cubicBezTo>
                    <a:pt x="32891" y="13949"/>
                    <a:pt x="29822" y="7678"/>
                    <a:pt x="29822" y="7678"/>
                  </a:cubicBezTo>
                  <a:lnTo>
                    <a:pt x="29822" y="7678"/>
                  </a:lnTo>
                  <a:cubicBezTo>
                    <a:pt x="32758" y="10647"/>
                    <a:pt x="33058" y="13716"/>
                    <a:pt x="33592" y="14149"/>
                  </a:cubicBezTo>
                  <a:cubicBezTo>
                    <a:pt x="33670" y="14188"/>
                    <a:pt x="33828" y="14204"/>
                    <a:pt x="34046" y="14204"/>
                  </a:cubicBezTo>
                  <a:cubicBezTo>
                    <a:pt x="34201" y="14204"/>
                    <a:pt x="34385" y="14196"/>
                    <a:pt x="34592" y="14183"/>
                  </a:cubicBezTo>
                  <a:cubicBezTo>
                    <a:pt x="35426" y="14116"/>
                    <a:pt x="36660" y="13849"/>
                    <a:pt x="37761" y="13482"/>
                  </a:cubicBezTo>
                  <a:cubicBezTo>
                    <a:pt x="38995" y="13048"/>
                    <a:pt x="40063" y="12548"/>
                    <a:pt x="40230" y="12114"/>
                  </a:cubicBezTo>
                  <a:cubicBezTo>
                    <a:pt x="40630" y="10947"/>
                    <a:pt x="37761" y="3775"/>
                    <a:pt x="31957" y="1107"/>
                  </a:cubicBezTo>
                  <a:cubicBezTo>
                    <a:pt x="30269" y="321"/>
                    <a:pt x="28093" y="0"/>
                    <a:pt x="2579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2" name="Google Shape;3012;p69"/>
            <p:cNvSpPr/>
            <p:nvPr/>
          </p:nvSpPr>
          <p:spPr>
            <a:xfrm>
              <a:off x="2090825" y="1867950"/>
              <a:ext cx="186825" cy="177100"/>
            </a:xfrm>
            <a:custGeom>
              <a:avLst/>
              <a:gdLst/>
              <a:ahLst/>
              <a:cxnLst/>
              <a:rect l="l" t="t" r="r" b="b"/>
              <a:pathLst>
                <a:path w="7473" h="7084" extrusionOk="0">
                  <a:moveTo>
                    <a:pt x="3718" y="1"/>
                  </a:moveTo>
                  <a:cubicBezTo>
                    <a:pt x="3592" y="1"/>
                    <a:pt x="3465" y="7"/>
                    <a:pt x="3336" y="20"/>
                  </a:cubicBezTo>
                  <a:cubicBezTo>
                    <a:pt x="1368" y="220"/>
                    <a:pt x="1" y="1988"/>
                    <a:pt x="201" y="3957"/>
                  </a:cubicBezTo>
                  <a:cubicBezTo>
                    <a:pt x="449" y="5721"/>
                    <a:pt x="1961" y="7084"/>
                    <a:pt x="3724" y="7084"/>
                  </a:cubicBezTo>
                  <a:cubicBezTo>
                    <a:pt x="3860" y="7084"/>
                    <a:pt x="3998" y="7076"/>
                    <a:pt x="4137" y="7059"/>
                  </a:cubicBezTo>
                  <a:cubicBezTo>
                    <a:pt x="6105" y="6859"/>
                    <a:pt x="7473" y="5124"/>
                    <a:pt x="7273" y="3156"/>
                  </a:cubicBezTo>
                  <a:cubicBezTo>
                    <a:pt x="7054" y="1316"/>
                    <a:pt x="5524" y="1"/>
                    <a:pt x="371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3" name="Google Shape;3013;p69"/>
            <p:cNvSpPr/>
            <p:nvPr/>
          </p:nvSpPr>
          <p:spPr>
            <a:xfrm>
              <a:off x="2476950" y="1809575"/>
              <a:ext cx="185975" cy="177125"/>
            </a:xfrm>
            <a:custGeom>
              <a:avLst/>
              <a:gdLst/>
              <a:ahLst/>
              <a:cxnLst/>
              <a:rect l="l" t="t" r="r" b="b"/>
              <a:pathLst>
                <a:path w="7439" h="7085" extrusionOk="0">
                  <a:moveTo>
                    <a:pt x="3711" y="1"/>
                  </a:moveTo>
                  <a:cubicBezTo>
                    <a:pt x="3587" y="1"/>
                    <a:pt x="3462" y="7"/>
                    <a:pt x="3336" y="20"/>
                  </a:cubicBezTo>
                  <a:cubicBezTo>
                    <a:pt x="1368" y="220"/>
                    <a:pt x="0" y="1988"/>
                    <a:pt x="200" y="3923"/>
                  </a:cubicBezTo>
                  <a:cubicBezTo>
                    <a:pt x="386" y="5747"/>
                    <a:pt x="1918" y="7084"/>
                    <a:pt x="3682" y="7084"/>
                  </a:cubicBezTo>
                  <a:cubicBezTo>
                    <a:pt x="3821" y="7084"/>
                    <a:pt x="3961" y="7076"/>
                    <a:pt x="4103" y="7059"/>
                  </a:cubicBezTo>
                  <a:cubicBezTo>
                    <a:pt x="6071" y="6859"/>
                    <a:pt x="7439" y="5091"/>
                    <a:pt x="7239" y="3156"/>
                  </a:cubicBezTo>
                  <a:cubicBezTo>
                    <a:pt x="7051" y="1316"/>
                    <a:pt x="5494" y="1"/>
                    <a:pt x="371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4" name="Google Shape;3014;p69"/>
            <p:cNvSpPr/>
            <p:nvPr/>
          </p:nvSpPr>
          <p:spPr>
            <a:xfrm>
              <a:off x="2101975" y="1694075"/>
              <a:ext cx="108125" cy="80325"/>
            </a:xfrm>
            <a:custGeom>
              <a:avLst/>
              <a:gdLst/>
              <a:ahLst/>
              <a:cxnLst/>
              <a:rect l="l" t="t" r="r" b="b"/>
              <a:pathLst>
                <a:path w="4325" h="3213" extrusionOk="0">
                  <a:moveTo>
                    <a:pt x="3205" y="0"/>
                  </a:moveTo>
                  <a:cubicBezTo>
                    <a:pt x="1425" y="0"/>
                    <a:pt x="0" y="2157"/>
                    <a:pt x="522" y="3006"/>
                  </a:cubicBezTo>
                  <a:cubicBezTo>
                    <a:pt x="620" y="3149"/>
                    <a:pt x="714" y="3213"/>
                    <a:pt x="823" y="3213"/>
                  </a:cubicBezTo>
                  <a:cubicBezTo>
                    <a:pt x="1123" y="3213"/>
                    <a:pt x="1546" y="2732"/>
                    <a:pt x="2524" y="2072"/>
                  </a:cubicBezTo>
                  <a:cubicBezTo>
                    <a:pt x="3257" y="1538"/>
                    <a:pt x="3591" y="1538"/>
                    <a:pt x="4025" y="1104"/>
                  </a:cubicBezTo>
                  <a:cubicBezTo>
                    <a:pt x="4325" y="771"/>
                    <a:pt x="4225" y="37"/>
                    <a:pt x="3324" y="4"/>
                  </a:cubicBezTo>
                  <a:cubicBezTo>
                    <a:pt x="3284" y="2"/>
                    <a:pt x="3244" y="0"/>
                    <a:pt x="32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5" name="Google Shape;3015;p69"/>
            <p:cNvSpPr/>
            <p:nvPr/>
          </p:nvSpPr>
          <p:spPr>
            <a:xfrm>
              <a:off x="2381050" y="1632000"/>
              <a:ext cx="117550" cy="49250"/>
            </a:xfrm>
            <a:custGeom>
              <a:avLst/>
              <a:gdLst/>
              <a:ahLst/>
              <a:cxnLst/>
              <a:rect l="l" t="t" r="r" b="b"/>
              <a:pathLst>
                <a:path w="4702" h="1970" extrusionOk="0">
                  <a:moveTo>
                    <a:pt x="2076" y="0"/>
                  </a:moveTo>
                  <a:cubicBezTo>
                    <a:pt x="1607" y="0"/>
                    <a:pt x="1138" y="113"/>
                    <a:pt x="734" y="385"/>
                  </a:cubicBezTo>
                  <a:cubicBezTo>
                    <a:pt x="0" y="852"/>
                    <a:pt x="234" y="1553"/>
                    <a:pt x="667" y="1653"/>
                  </a:cubicBezTo>
                  <a:cubicBezTo>
                    <a:pt x="877" y="1727"/>
                    <a:pt x="1050" y="1746"/>
                    <a:pt x="1228" y="1746"/>
                  </a:cubicBezTo>
                  <a:cubicBezTo>
                    <a:pt x="1424" y="1746"/>
                    <a:pt x="1626" y="1723"/>
                    <a:pt x="1890" y="1723"/>
                  </a:cubicBezTo>
                  <a:cubicBezTo>
                    <a:pt x="2038" y="1723"/>
                    <a:pt x="2205" y="1730"/>
                    <a:pt x="2402" y="1753"/>
                  </a:cubicBezTo>
                  <a:cubicBezTo>
                    <a:pt x="3349" y="1811"/>
                    <a:pt x="3926" y="1970"/>
                    <a:pt x="4251" y="1970"/>
                  </a:cubicBezTo>
                  <a:cubicBezTo>
                    <a:pt x="4487" y="1970"/>
                    <a:pt x="4589" y="1886"/>
                    <a:pt x="4603" y="1619"/>
                  </a:cubicBezTo>
                  <a:cubicBezTo>
                    <a:pt x="4702" y="882"/>
                    <a:pt x="3388" y="0"/>
                    <a:pt x="207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6" name="Google Shape;3016;p69"/>
            <p:cNvSpPr/>
            <p:nvPr/>
          </p:nvSpPr>
          <p:spPr>
            <a:xfrm>
              <a:off x="1849000" y="1909325"/>
              <a:ext cx="95075" cy="42875"/>
            </a:xfrm>
            <a:custGeom>
              <a:avLst/>
              <a:gdLst/>
              <a:ahLst/>
              <a:cxnLst/>
              <a:rect l="l" t="t" r="r" b="b"/>
              <a:pathLst>
                <a:path w="3803" h="1715" extrusionOk="0">
                  <a:moveTo>
                    <a:pt x="1701" y="1"/>
                  </a:moveTo>
                  <a:cubicBezTo>
                    <a:pt x="1421" y="1"/>
                    <a:pt x="1162" y="53"/>
                    <a:pt x="934" y="167"/>
                  </a:cubicBezTo>
                  <a:cubicBezTo>
                    <a:pt x="701" y="233"/>
                    <a:pt x="601" y="367"/>
                    <a:pt x="434" y="467"/>
                  </a:cubicBezTo>
                  <a:lnTo>
                    <a:pt x="34" y="834"/>
                  </a:lnTo>
                  <a:cubicBezTo>
                    <a:pt x="0" y="900"/>
                    <a:pt x="0" y="967"/>
                    <a:pt x="0" y="1034"/>
                  </a:cubicBezTo>
                  <a:cubicBezTo>
                    <a:pt x="28" y="1116"/>
                    <a:pt x="100" y="1176"/>
                    <a:pt x="199" y="1176"/>
                  </a:cubicBezTo>
                  <a:cubicBezTo>
                    <a:pt x="221" y="1176"/>
                    <a:pt x="243" y="1173"/>
                    <a:pt x="267" y="1167"/>
                  </a:cubicBezTo>
                  <a:lnTo>
                    <a:pt x="300" y="1167"/>
                  </a:lnTo>
                  <a:cubicBezTo>
                    <a:pt x="467" y="1134"/>
                    <a:pt x="634" y="1034"/>
                    <a:pt x="767" y="1001"/>
                  </a:cubicBezTo>
                  <a:cubicBezTo>
                    <a:pt x="867" y="967"/>
                    <a:pt x="1034" y="867"/>
                    <a:pt x="1168" y="867"/>
                  </a:cubicBezTo>
                  <a:cubicBezTo>
                    <a:pt x="1318" y="850"/>
                    <a:pt x="1451" y="842"/>
                    <a:pt x="1580" y="842"/>
                  </a:cubicBezTo>
                  <a:cubicBezTo>
                    <a:pt x="1710" y="842"/>
                    <a:pt x="1835" y="850"/>
                    <a:pt x="1968" y="867"/>
                  </a:cubicBezTo>
                  <a:cubicBezTo>
                    <a:pt x="2202" y="900"/>
                    <a:pt x="2469" y="1034"/>
                    <a:pt x="2702" y="1167"/>
                  </a:cubicBezTo>
                  <a:cubicBezTo>
                    <a:pt x="2969" y="1301"/>
                    <a:pt x="3202" y="1501"/>
                    <a:pt x="3469" y="1668"/>
                  </a:cubicBezTo>
                  <a:cubicBezTo>
                    <a:pt x="3516" y="1691"/>
                    <a:pt x="3580" y="1715"/>
                    <a:pt x="3614" y="1715"/>
                  </a:cubicBezTo>
                  <a:cubicBezTo>
                    <a:pt x="3628" y="1715"/>
                    <a:pt x="3636" y="1711"/>
                    <a:pt x="3636" y="1701"/>
                  </a:cubicBezTo>
                  <a:cubicBezTo>
                    <a:pt x="3770" y="1668"/>
                    <a:pt x="3803" y="1568"/>
                    <a:pt x="3770" y="1468"/>
                  </a:cubicBezTo>
                  <a:cubicBezTo>
                    <a:pt x="3636" y="1067"/>
                    <a:pt x="3436" y="800"/>
                    <a:pt x="3136" y="534"/>
                  </a:cubicBezTo>
                  <a:cubicBezTo>
                    <a:pt x="2836" y="300"/>
                    <a:pt x="2469" y="133"/>
                    <a:pt x="2102" y="33"/>
                  </a:cubicBezTo>
                  <a:cubicBezTo>
                    <a:pt x="1964" y="12"/>
                    <a:pt x="1830" y="1"/>
                    <a:pt x="170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7" name="Google Shape;3017;p69"/>
            <p:cNvSpPr/>
            <p:nvPr/>
          </p:nvSpPr>
          <p:spPr>
            <a:xfrm>
              <a:off x="2322675" y="1806100"/>
              <a:ext cx="81750" cy="65500"/>
            </a:xfrm>
            <a:custGeom>
              <a:avLst/>
              <a:gdLst/>
              <a:ahLst/>
              <a:cxnLst/>
              <a:rect l="l" t="t" r="r" b="b"/>
              <a:pathLst>
                <a:path w="3270" h="2620" extrusionOk="0">
                  <a:moveTo>
                    <a:pt x="1790" y="1"/>
                  </a:moveTo>
                  <a:cubicBezTo>
                    <a:pt x="1610" y="1"/>
                    <a:pt x="1422" y="30"/>
                    <a:pt x="1234" y="93"/>
                  </a:cubicBezTo>
                  <a:cubicBezTo>
                    <a:pt x="434" y="326"/>
                    <a:pt x="0" y="1093"/>
                    <a:pt x="234" y="1794"/>
                  </a:cubicBezTo>
                  <a:cubicBezTo>
                    <a:pt x="438" y="2305"/>
                    <a:pt x="935" y="2620"/>
                    <a:pt x="1517" y="2620"/>
                  </a:cubicBezTo>
                  <a:cubicBezTo>
                    <a:pt x="1695" y="2620"/>
                    <a:pt x="1880" y="2590"/>
                    <a:pt x="2068" y="2528"/>
                  </a:cubicBezTo>
                  <a:cubicBezTo>
                    <a:pt x="2869" y="2294"/>
                    <a:pt x="3269" y="1494"/>
                    <a:pt x="3069" y="826"/>
                  </a:cubicBezTo>
                  <a:cubicBezTo>
                    <a:pt x="2890" y="316"/>
                    <a:pt x="2379" y="1"/>
                    <a:pt x="17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8" name="Google Shape;3018;p69"/>
            <p:cNvSpPr/>
            <p:nvPr/>
          </p:nvSpPr>
          <p:spPr>
            <a:xfrm>
              <a:off x="2215075" y="1900650"/>
              <a:ext cx="241875" cy="83850"/>
            </a:xfrm>
            <a:custGeom>
              <a:avLst/>
              <a:gdLst/>
              <a:ahLst/>
              <a:cxnLst/>
              <a:rect l="l" t="t" r="r" b="b"/>
              <a:pathLst>
                <a:path w="9675" h="3354" extrusionOk="0">
                  <a:moveTo>
                    <a:pt x="9441" y="0"/>
                  </a:moveTo>
                  <a:cubicBezTo>
                    <a:pt x="9356" y="0"/>
                    <a:pt x="9290" y="31"/>
                    <a:pt x="9241" y="80"/>
                  </a:cubicBezTo>
                  <a:lnTo>
                    <a:pt x="9241" y="147"/>
                  </a:lnTo>
                  <a:cubicBezTo>
                    <a:pt x="9041" y="480"/>
                    <a:pt x="8807" y="814"/>
                    <a:pt x="8474" y="1081"/>
                  </a:cubicBezTo>
                  <a:cubicBezTo>
                    <a:pt x="8173" y="1381"/>
                    <a:pt x="7840" y="1648"/>
                    <a:pt x="7440" y="1848"/>
                  </a:cubicBezTo>
                  <a:cubicBezTo>
                    <a:pt x="6739" y="2215"/>
                    <a:pt x="5905" y="2482"/>
                    <a:pt x="5071" y="2515"/>
                  </a:cubicBezTo>
                  <a:cubicBezTo>
                    <a:pt x="4945" y="2520"/>
                    <a:pt x="4818" y="2523"/>
                    <a:pt x="4691" y="2523"/>
                  </a:cubicBezTo>
                  <a:cubicBezTo>
                    <a:pt x="3976" y="2523"/>
                    <a:pt x="3249" y="2436"/>
                    <a:pt x="2569" y="2182"/>
                  </a:cubicBezTo>
                  <a:cubicBezTo>
                    <a:pt x="2169" y="2015"/>
                    <a:pt x="1802" y="1848"/>
                    <a:pt x="1402" y="1648"/>
                  </a:cubicBezTo>
                  <a:cubicBezTo>
                    <a:pt x="1035" y="1414"/>
                    <a:pt x="668" y="1181"/>
                    <a:pt x="368" y="881"/>
                  </a:cubicBezTo>
                  <a:cubicBezTo>
                    <a:pt x="335" y="864"/>
                    <a:pt x="293" y="856"/>
                    <a:pt x="251" y="856"/>
                  </a:cubicBezTo>
                  <a:cubicBezTo>
                    <a:pt x="209" y="856"/>
                    <a:pt x="168" y="864"/>
                    <a:pt x="134" y="881"/>
                  </a:cubicBezTo>
                  <a:cubicBezTo>
                    <a:pt x="34" y="981"/>
                    <a:pt x="1" y="1081"/>
                    <a:pt x="68" y="1181"/>
                  </a:cubicBezTo>
                  <a:cubicBezTo>
                    <a:pt x="668" y="1981"/>
                    <a:pt x="1469" y="2515"/>
                    <a:pt x="2336" y="2882"/>
                  </a:cubicBezTo>
                  <a:cubicBezTo>
                    <a:pt x="3118" y="3213"/>
                    <a:pt x="3982" y="3354"/>
                    <a:pt x="4853" y="3354"/>
                  </a:cubicBezTo>
                  <a:cubicBezTo>
                    <a:pt x="4948" y="3354"/>
                    <a:pt x="5043" y="3352"/>
                    <a:pt x="5138" y="3349"/>
                  </a:cubicBezTo>
                  <a:cubicBezTo>
                    <a:pt x="6039" y="3316"/>
                    <a:pt x="7039" y="3015"/>
                    <a:pt x="7840" y="2482"/>
                  </a:cubicBezTo>
                  <a:cubicBezTo>
                    <a:pt x="8640" y="1915"/>
                    <a:pt x="9308" y="1181"/>
                    <a:pt x="9641" y="247"/>
                  </a:cubicBezTo>
                  <a:cubicBezTo>
                    <a:pt x="9675" y="180"/>
                    <a:pt x="9641" y="47"/>
                    <a:pt x="9541" y="13"/>
                  </a:cubicBezTo>
                  <a:cubicBezTo>
                    <a:pt x="9505" y="4"/>
                    <a:pt x="9472" y="0"/>
                    <a:pt x="94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9" name="Google Shape;3019;p69"/>
            <p:cNvSpPr/>
            <p:nvPr/>
          </p:nvSpPr>
          <p:spPr>
            <a:xfrm>
              <a:off x="2150050" y="1777550"/>
              <a:ext cx="98425" cy="97550"/>
            </a:xfrm>
            <a:custGeom>
              <a:avLst/>
              <a:gdLst/>
              <a:ahLst/>
              <a:cxnLst/>
              <a:rect l="l" t="t" r="r" b="b"/>
              <a:pathLst>
                <a:path w="3937" h="3902" extrusionOk="0">
                  <a:moveTo>
                    <a:pt x="601" y="0"/>
                  </a:moveTo>
                  <a:cubicBezTo>
                    <a:pt x="500" y="0"/>
                    <a:pt x="467" y="100"/>
                    <a:pt x="467" y="167"/>
                  </a:cubicBezTo>
                  <a:cubicBezTo>
                    <a:pt x="500" y="434"/>
                    <a:pt x="634" y="668"/>
                    <a:pt x="834" y="834"/>
                  </a:cubicBezTo>
                  <a:cubicBezTo>
                    <a:pt x="967" y="934"/>
                    <a:pt x="1101" y="1001"/>
                    <a:pt x="1234" y="1068"/>
                  </a:cubicBezTo>
                  <a:lnTo>
                    <a:pt x="1268" y="1068"/>
                  </a:lnTo>
                  <a:cubicBezTo>
                    <a:pt x="1268" y="1101"/>
                    <a:pt x="1234" y="1101"/>
                    <a:pt x="1234" y="1135"/>
                  </a:cubicBezTo>
                  <a:cubicBezTo>
                    <a:pt x="1134" y="1135"/>
                    <a:pt x="1101" y="1168"/>
                    <a:pt x="1001" y="1168"/>
                  </a:cubicBezTo>
                  <a:lnTo>
                    <a:pt x="767" y="1168"/>
                  </a:lnTo>
                  <a:cubicBezTo>
                    <a:pt x="667" y="1168"/>
                    <a:pt x="601" y="1135"/>
                    <a:pt x="500" y="1101"/>
                  </a:cubicBezTo>
                  <a:cubicBezTo>
                    <a:pt x="434" y="1068"/>
                    <a:pt x="300" y="1001"/>
                    <a:pt x="234" y="968"/>
                  </a:cubicBezTo>
                  <a:lnTo>
                    <a:pt x="100" y="968"/>
                  </a:lnTo>
                  <a:cubicBezTo>
                    <a:pt x="0" y="1001"/>
                    <a:pt x="0" y="1101"/>
                    <a:pt x="67" y="1135"/>
                  </a:cubicBezTo>
                  <a:cubicBezTo>
                    <a:pt x="167" y="1401"/>
                    <a:pt x="400" y="1568"/>
                    <a:pt x="634" y="1635"/>
                  </a:cubicBezTo>
                  <a:cubicBezTo>
                    <a:pt x="728" y="1659"/>
                    <a:pt x="839" y="1682"/>
                    <a:pt x="943" y="1682"/>
                  </a:cubicBezTo>
                  <a:cubicBezTo>
                    <a:pt x="986" y="1682"/>
                    <a:pt x="1028" y="1678"/>
                    <a:pt x="1068" y="1668"/>
                  </a:cubicBezTo>
                  <a:lnTo>
                    <a:pt x="1101" y="1668"/>
                  </a:lnTo>
                  <a:cubicBezTo>
                    <a:pt x="1101" y="1802"/>
                    <a:pt x="1101" y="2169"/>
                    <a:pt x="1268" y="2769"/>
                  </a:cubicBezTo>
                  <a:cubicBezTo>
                    <a:pt x="1471" y="3436"/>
                    <a:pt x="2053" y="3902"/>
                    <a:pt x="2640" y="3902"/>
                  </a:cubicBezTo>
                  <a:cubicBezTo>
                    <a:pt x="2727" y="3902"/>
                    <a:pt x="2815" y="3892"/>
                    <a:pt x="2902" y="3870"/>
                  </a:cubicBezTo>
                  <a:cubicBezTo>
                    <a:pt x="3569" y="3703"/>
                    <a:pt x="3936" y="2869"/>
                    <a:pt x="3736" y="2102"/>
                  </a:cubicBezTo>
                  <a:cubicBezTo>
                    <a:pt x="3528" y="1418"/>
                    <a:pt x="2975" y="946"/>
                    <a:pt x="2385" y="946"/>
                  </a:cubicBezTo>
                  <a:cubicBezTo>
                    <a:pt x="2313" y="946"/>
                    <a:pt x="2241" y="953"/>
                    <a:pt x="2168" y="968"/>
                  </a:cubicBezTo>
                  <a:cubicBezTo>
                    <a:pt x="2235" y="934"/>
                    <a:pt x="2235" y="934"/>
                    <a:pt x="2268" y="934"/>
                  </a:cubicBezTo>
                  <a:cubicBezTo>
                    <a:pt x="2302" y="868"/>
                    <a:pt x="2402" y="834"/>
                    <a:pt x="2469" y="801"/>
                  </a:cubicBezTo>
                  <a:cubicBezTo>
                    <a:pt x="2569" y="768"/>
                    <a:pt x="2635" y="701"/>
                    <a:pt x="2735" y="701"/>
                  </a:cubicBezTo>
                  <a:cubicBezTo>
                    <a:pt x="2802" y="668"/>
                    <a:pt x="2902" y="668"/>
                    <a:pt x="2936" y="634"/>
                  </a:cubicBezTo>
                  <a:cubicBezTo>
                    <a:pt x="3069" y="601"/>
                    <a:pt x="3236" y="601"/>
                    <a:pt x="3302" y="601"/>
                  </a:cubicBezTo>
                  <a:lnTo>
                    <a:pt x="3436" y="601"/>
                  </a:lnTo>
                  <a:cubicBezTo>
                    <a:pt x="3569" y="601"/>
                    <a:pt x="3636" y="567"/>
                    <a:pt x="3636" y="434"/>
                  </a:cubicBezTo>
                  <a:cubicBezTo>
                    <a:pt x="3736" y="301"/>
                    <a:pt x="3669" y="201"/>
                    <a:pt x="3569" y="167"/>
                  </a:cubicBezTo>
                  <a:cubicBezTo>
                    <a:pt x="3569" y="167"/>
                    <a:pt x="3503" y="134"/>
                    <a:pt x="3369" y="134"/>
                  </a:cubicBezTo>
                  <a:cubicBezTo>
                    <a:pt x="3269" y="100"/>
                    <a:pt x="3136" y="67"/>
                    <a:pt x="2936" y="67"/>
                  </a:cubicBezTo>
                  <a:lnTo>
                    <a:pt x="2602" y="67"/>
                  </a:lnTo>
                  <a:cubicBezTo>
                    <a:pt x="2469" y="67"/>
                    <a:pt x="2335" y="100"/>
                    <a:pt x="2235" y="134"/>
                  </a:cubicBezTo>
                  <a:cubicBezTo>
                    <a:pt x="2102" y="167"/>
                    <a:pt x="1968" y="201"/>
                    <a:pt x="1835" y="301"/>
                  </a:cubicBezTo>
                  <a:cubicBezTo>
                    <a:pt x="1701" y="334"/>
                    <a:pt x="1635" y="467"/>
                    <a:pt x="1535" y="567"/>
                  </a:cubicBezTo>
                  <a:cubicBezTo>
                    <a:pt x="1468" y="567"/>
                    <a:pt x="1368" y="567"/>
                    <a:pt x="1334" y="501"/>
                  </a:cubicBezTo>
                  <a:cubicBezTo>
                    <a:pt x="1268" y="467"/>
                    <a:pt x="1168" y="467"/>
                    <a:pt x="1134" y="434"/>
                  </a:cubicBezTo>
                  <a:cubicBezTo>
                    <a:pt x="1034" y="401"/>
                    <a:pt x="967" y="334"/>
                    <a:pt x="934" y="267"/>
                  </a:cubicBezTo>
                  <a:cubicBezTo>
                    <a:pt x="834" y="167"/>
                    <a:pt x="767" y="134"/>
                    <a:pt x="701" y="67"/>
                  </a:cubicBezTo>
                  <a:cubicBezTo>
                    <a:pt x="667" y="0"/>
                    <a:pt x="634" y="0"/>
                    <a:pt x="6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0" name="Google Shape;3020;p69"/>
            <p:cNvSpPr/>
            <p:nvPr/>
          </p:nvSpPr>
          <p:spPr>
            <a:xfrm>
              <a:off x="2429400" y="1684975"/>
              <a:ext cx="82600" cy="126750"/>
            </a:xfrm>
            <a:custGeom>
              <a:avLst/>
              <a:gdLst/>
              <a:ahLst/>
              <a:cxnLst/>
              <a:rect l="l" t="t" r="r" b="b"/>
              <a:pathLst>
                <a:path w="3304" h="5070" extrusionOk="0">
                  <a:moveTo>
                    <a:pt x="2002" y="1"/>
                  </a:moveTo>
                  <a:cubicBezTo>
                    <a:pt x="1935" y="1"/>
                    <a:pt x="1902" y="67"/>
                    <a:pt x="1902" y="134"/>
                  </a:cubicBezTo>
                  <a:lnTo>
                    <a:pt x="1902" y="401"/>
                  </a:lnTo>
                  <a:lnTo>
                    <a:pt x="1902" y="701"/>
                  </a:lnTo>
                  <a:cubicBezTo>
                    <a:pt x="1902" y="801"/>
                    <a:pt x="1835" y="868"/>
                    <a:pt x="1802" y="968"/>
                  </a:cubicBezTo>
                  <a:cubicBezTo>
                    <a:pt x="1769" y="1035"/>
                    <a:pt x="1635" y="1202"/>
                    <a:pt x="1635" y="1202"/>
                  </a:cubicBezTo>
                  <a:lnTo>
                    <a:pt x="1535" y="1202"/>
                  </a:lnTo>
                  <a:cubicBezTo>
                    <a:pt x="1435" y="1202"/>
                    <a:pt x="1302" y="1235"/>
                    <a:pt x="1168" y="1302"/>
                  </a:cubicBezTo>
                  <a:cubicBezTo>
                    <a:pt x="1035" y="1335"/>
                    <a:pt x="935" y="1368"/>
                    <a:pt x="801" y="1468"/>
                  </a:cubicBezTo>
                  <a:cubicBezTo>
                    <a:pt x="668" y="1535"/>
                    <a:pt x="601" y="1635"/>
                    <a:pt x="468" y="1735"/>
                  </a:cubicBezTo>
                  <a:cubicBezTo>
                    <a:pt x="368" y="1869"/>
                    <a:pt x="301" y="2002"/>
                    <a:pt x="201" y="2069"/>
                  </a:cubicBezTo>
                  <a:cubicBezTo>
                    <a:pt x="168" y="2202"/>
                    <a:pt x="101" y="2336"/>
                    <a:pt x="101" y="2469"/>
                  </a:cubicBezTo>
                  <a:cubicBezTo>
                    <a:pt x="34" y="2569"/>
                    <a:pt x="34" y="2703"/>
                    <a:pt x="34" y="2803"/>
                  </a:cubicBezTo>
                  <a:cubicBezTo>
                    <a:pt x="34" y="2903"/>
                    <a:pt x="1" y="3303"/>
                    <a:pt x="234" y="3904"/>
                  </a:cubicBezTo>
                  <a:cubicBezTo>
                    <a:pt x="437" y="4600"/>
                    <a:pt x="994" y="5070"/>
                    <a:pt x="1575" y="5070"/>
                  </a:cubicBezTo>
                  <a:cubicBezTo>
                    <a:pt x="1662" y="5070"/>
                    <a:pt x="1749" y="5059"/>
                    <a:pt x="1835" y="5038"/>
                  </a:cubicBezTo>
                  <a:cubicBezTo>
                    <a:pt x="2503" y="4871"/>
                    <a:pt x="2903" y="4037"/>
                    <a:pt x="2669" y="3236"/>
                  </a:cubicBezTo>
                  <a:cubicBezTo>
                    <a:pt x="2491" y="2583"/>
                    <a:pt x="1942" y="2114"/>
                    <a:pt x="1352" y="2114"/>
                  </a:cubicBezTo>
                  <a:cubicBezTo>
                    <a:pt x="1280" y="2114"/>
                    <a:pt x="1208" y="2121"/>
                    <a:pt x="1135" y="2136"/>
                  </a:cubicBezTo>
                  <a:cubicBezTo>
                    <a:pt x="1168" y="2069"/>
                    <a:pt x="1168" y="2069"/>
                    <a:pt x="1235" y="2069"/>
                  </a:cubicBezTo>
                  <a:cubicBezTo>
                    <a:pt x="1268" y="2036"/>
                    <a:pt x="1335" y="2002"/>
                    <a:pt x="1435" y="1969"/>
                  </a:cubicBezTo>
                  <a:cubicBezTo>
                    <a:pt x="1502" y="1902"/>
                    <a:pt x="1602" y="1869"/>
                    <a:pt x="1669" y="1869"/>
                  </a:cubicBezTo>
                  <a:cubicBezTo>
                    <a:pt x="1769" y="1835"/>
                    <a:pt x="1835" y="1835"/>
                    <a:pt x="1902" y="1802"/>
                  </a:cubicBezTo>
                  <a:cubicBezTo>
                    <a:pt x="2002" y="1735"/>
                    <a:pt x="2436" y="1735"/>
                    <a:pt x="2469" y="1702"/>
                  </a:cubicBezTo>
                  <a:cubicBezTo>
                    <a:pt x="2603" y="1669"/>
                    <a:pt x="2769" y="1569"/>
                    <a:pt x="2836" y="1468"/>
                  </a:cubicBezTo>
                  <a:cubicBezTo>
                    <a:pt x="2970" y="1335"/>
                    <a:pt x="3003" y="1202"/>
                    <a:pt x="3103" y="1068"/>
                  </a:cubicBezTo>
                  <a:cubicBezTo>
                    <a:pt x="3303" y="935"/>
                    <a:pt x="3303" y="635"/>
                    <a:pt x="3170" y="368"/>
                  </a:cubicBezTo>
                  <a:cubicBezTo>
                    <a:pt x="3170" y="334"/>
                    <a:pt x="3136" y="301"/>
                    <a:pt x="3103" y="301"/>
                  </a:cubicBezTo>
                  <a:cubicBezTo>
                    <a:pt x="3003" y="301"/>
                    <a:pt x="2970" y="334"/>
                    <a:pt x="2936" y="368"/>
                  </a:cubicBezTo>
                  <a:cubicBezTo>
                    <a:pt x="2903" y="468"/>
                    <a:pt x="2903" y="568"/>
                    <a:pt x="2836" y="668"/>
                  </a:cubicBezTo>
                  <a:lnTo>
                    <a:pt x="2736" y="901"/>
                  </a:lnTo>
                  <a:cubicBezTo>
                    <a:pt x="2669" y="1001"/>
                    <a:pt x="2636" y="1035"/>
                    <a:pt x="2536" y="1135"/>
                  </a:cubicBezTo>
                  <a:cubicBezTo>
                    <a:pt x="2503" y="1168"/>
                    <a:pt x="2436" y="1202"/>
                    <a:pt x="2336" y="1302"/>
                  </a:cubicBezTo>
                  <a:lnTo>
                    <a:pt x="2302" y="1302"/>
                  </a:lnTo>
                  <a:cubicBezTo>
                    <a:pt x="2302" y="1235"/>
                    <a:pt x="2336" y="1235"/>
                    <a:pt x="2336" y="1202"/>
                  </a:cubicBezTo>
                  <a:cubicBezTo>
                    <a:pt x="2436" y="1068"/>
                    <a:pt x="2436" y="935"/>
                    <a:pt x="2436" y="801"/>
                  </a:cubicBezTo>
                  <a:cubicBezTo>
                    <a:pt x="2436" y="501"/>
                    <a:pt x="2336" y="234"/>
                    <a:pt x="2136" y="34"/>
                  </a:cubicBezTo>
                  <a:cubicBezTo>
                    <a:pt x="2102" y="1"/>
                    <a:pt x="2036" y="1"/>
                    <a:pt x="200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1" name="Google Shape;3021;p69"/>
            <p:cNvSpPr/>
            <p:nvPr/>
          </p:nvSpPr>
          <p:spPr>
            <a:xfrm>
              <a:off x="1913600" y="1425100"/>
              <a:ext cx="159750" cy="380100"/>
            </a:xfrm>
            <a:custGeom>
              <a:avLst/>
              <a:gdLst/>
              <a:ahLst/>
              <a:cxnLst/>
              <a:rect l="l" t="t" r="r" b="b"/>
              <a:pathLst>
                <a:path w="6390" h="15204" extrusionOk="0">
                  <a:moveTo>
                    <a:pt x="5596" y="1"/>
                  </a:moveTo>
                  <a:cubicBezTo>
                    <a:pt x="5501" y="1"/>
                    <a:pt x="5389" y="72"/>
                    <a:pt x="5389" y="188"/>
                  </a:cubicBezTo>
                  <a:cubicBezTo>
                    <a:pt x="5555" y="2857"/>
                    <a:pt x="5188" y="5559"/>
                    <a:pt x="4254" y="8061"/>
                  </a:cubicBezTo>
                  <a:cubicBezTo>
                    <a:pt x="3320" y="10563"/>
                    <a:pt x="1886" y="12697"/>
                    <a:pt x="185" y="14732"/>
                  </a:cubicBezTo>
                  <a:cubicBezTo>
                    <a:pt x="1" y="14916"/>
                    <a:pt x="210" y="15203"/>
                    <a:pt x="421" y="15203"/>
                  </a:cubicBezTo>
                  <a:cubicBezTo>
                    <a:pt x="478" y="15203"/>
                    <a:pt x="535" y="15182"/>
                    <a:pt x="585" y="15132"/>
                  </a:cubicBezTo>
                  <a:cubicBezTo>
                    <a:pt x="4588" y="11530"/>
                    <a:pt x="6389" y="5392"/>
                    <a:pt x="5722" y="122"/>
                  </a:cubicBezTo>
                  <a:cubicBezTo>
                    <a:pt x="5722" y="38"/>
                    <a:pt x="5664" y="1"/>
                    <a:pt x="559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2" name="Google Shape;3022;p69"/>
            <p:cNvSpPr/>
            <p:nvPr/>
          </p:nvSpPr>
          <p:spPr>
            <a:xfrm>
              <a:off x="1732475" y="2073950"/>
              <a:ext cx="84925" cy="248000"/>
            </a:xfrm>
            <a:custGeom>
              <a:avLst/>
              <a:gdLst/>
              <a:ahLst/>
              <a:cxnLst/>
              <a:rect l="l" t="t" r="r" b="b"/>
              <a:pathLst>
                <a:path w="3397" h="9920" extrusionOk="0">
                  <a:moveTo>
                    <a:pt x="3123" y="0"/>
                  </a:moveTo>
                  <a:cubicBezTo>
                    <a:pt x="3008" y="0"/>
                    <a:pt x="2890" y="69"/>
                    <a:pt x="2860" y="220"/>
                  </a:cubicBezTo>
                  <a:cubicBezTo>
                    <a:pt x="2626" y="1821"/>
                    <a:pt x="2193" y="3455"/>
                    <a:pt x="1792" y="5057"/>
                  </a:cubicBezTo>
                  <a:cubicBezTo>
                    <a:pt x="1592" y="5890"/>
                    <a:pt x="1325" y="6658"/>
                    <a:pt x="1025" y="7458"/>
                  </a:cubicBezTo>
                  <a:cubicBezTo>
                    <a:pt x="758" y="8259"/>
                    <a:pt x="325" y="8993"/>
                    <a:pt x="25" y="9760"/>
                  </a:cubicBezTo>
                  <a:cubicBezTo>
                    <a:pt x="0" y="9858"/>
                    <a:pt x="83" y="9919"/>
                    <a:pt x="168" y="9919"/>
                  </a:cubicBezTo>
                  <a:cubicBezTo>
                    <a:pt x="200" y="9919"/>
                    <a:pt x="231" y="9911"/>
                    <a:pt x="258" y="9893"/>
                  </a:cubicBezTo>
                  <a:cubicBezTo>
                    <a:pt x="692" y="9226"/>
                    <a:pt x="1025" y="8426"/>
                    <a:pt x="1325" y="7658"/>
                  </a:cubicBezTo>
                  <a:cubicBezTo>
                    <a:pt x="1659" y="6891"/>
                    <a:pt x="1993" y="6091"/>
                    <a:pt x="2293" y="5257"/>
                  </a:cubicBezTo>
                  <a:cubicBezTo>
                    <a:pt x="2860" y="3622"/>
                    <a:pt x="3193" y="1954"/>
                    <a:pt x="3360" y="286"/>
                  </a:cubicBezTo>
                  <a:cubicBezTo>
                    <a:pt x="3397" y="103"/>
                    <a:pt x="3262" y="0"/>
                    <a:pt x="312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3" name="Google Shape;3023;p69"/>
            <p:cNvSpPr/>
            <p:nvPr/>
          </p:nvSpPr>
          <p:spPr>
            <a:xfrm>
              <a:off x="1820100" y="2094800"/>
              <a:ext cx="44000" cy="179775"/>
            </a:xfrm>
            <a:custGeom>
              <a:avLst/>
              <a:gdLst/>
              <a:ahLst/>
              <a:cxnLst/>
              <a:rect l="l" t="t" r="r" b="b"/>
              <a:pathLst>
                <a:path w="1760" h="7191" extrusionOk="0">
                  <a:moveTo>
                    <a:pt x="1510" y="0"/>
                  </a:moveTo>
                  <a:cubicBezTo>
                    <a:pt x="1408" y="0"/>
                    <a:pt x="1305" y="69"/>
                    <a:pt x="1290" y="220"/>
                  </a:cubicBezTo>
                  <a:cubicBezTo>
                    <a:pt x="1123" y="2488"/>
                    <a:pt x="489" y="4723"/>
                    <a:pt x="22" y="6958"/>
                  </a:cubicBezTo>
                  <a:cubicBezTo>
                    <a:pt x="0" y="7088"/>
                    <a:pt x="134" y="7190"/>
                    <a:pt x="258" y="7190"/>
                  </a:cubicBezTo>
                  <a:cubicBezTo>
                    <a:pt x="324" y="7190"/>
                    <a:pt x="387" y="7161"/>
                    <a:pt x="422" y="7091"/>
                  </a:cubicBezTo>
                  <a:cubicBezTo>
                    <a:pt x="1156" y="4890"/>
                    <a:pt x="1657" y="2621"/>
                    <a:pt x="1723" y="286"/>
                  </a:cubicBezTo>
                  <a:cubicBezTo>
                    <a:pt x="1760" y="103"/>
                    <a:pt x="1635" y="0"/>
                    <a:pt x="151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4" name="Google Shape;3024;p69"/>
            <p:cNvSpPr/>
            <p:nvPr/>
          </p:nvSpPr>
          <p:spPr>
            <a:xfrm>
              <a:off x="1926550" y="2146100"/>
              <a:ext cx="20875" cy="202625"/>
            </a:xfrm>
            <a:custGeom>
              <a:avLst/>
              <a:gdLst/>
              <a:ahLst/>
              <a:cxnLst/>
              <a:rect l="l" t="t" r="r" b="b"/>
              <a:pathLst>
                <a:path w="835" h="8105" extrusionOk="0">
                  <a:moveTo>
                    <a:pt x="597" y="1"/>
                  </a:moveTo>
                  <a:cubicBezTo>
                    <a:pt x="546" y="1"/>
                    <a:pt x="501" y="29"/>
                    <a:pt x="501" y="102"/>
                  </a:cubicBezTo>
                  <a:cubicBezTo>
                    <a:pt x="401" y="1437"/>
                    <a:pt x="267" y="2771"/>
                    <a:pt x="234" y="4072"/>
                  </a:cubicBezTo>
                  <a:cubicBezTo>
                    <a:pt x="201" y="4739"/>
                    <a:pt x="167" y="5373"/>
                    <a:pt x="100" y="6040"/>
                  </a:cubicBezTo>
                  <a:cubicBezTo>
                    <a:pt x="67" y="6674"/>
                    <a:pt x="0" y="7341"/>
                    <a:pt x="34" y="7941"/>
                  </a:cubicBezTo>
                  <a:cubicBezTo>
                    <a:pt x="34" y="8041"/>
                    <a:pt x="117" y="8105"/>
                    <a:pt x="198" y="8105"/>
                  </a:cubicBezTo>
                  <a:cubicBezTo>
                    <a:pt x="253" y="8105"/>
                    <a:pt x="307" y="8075"/>
                    <a:pt x="334" y="8008"/>
                  </a:cubicBezTo>
                  <a:cubicBezTo>
                    <a:pt x="501" y="7374"/>
                    <a:pt x="534" y="6674"/>
                    <a:pt x="567" y="6040"/>
                  </a:cubicBezTo>
                  <a:cubicBezTo>
                    <a:pt x="601" y="5373"/>
                    <a:pt x="701" y="4739"/>
                    <a:pt x="734" y="4072"/>
                  </a:cubicBezTo>
                  <a:cubicBezTo>
                    <a:pt x="834" y="2738"/>
                    <a:pt x="768" y="1437"/>
                    <a:pt x="734" y="102"/>
                  </a:cubicBezTo>
                  <a:cubicBezTo>
                    <a:pt x="734" y="46"/>
                    <a:pt x="661" y="1"/>
                    <a:pt x="59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5" name="Google Shape;3025;p69"/>
            <p:cNvSpPr/>
            <p:nvPr/>
          </p:nvSpPr>
          <p:spPr>
            <a:xfrm>
              <a:off x="1989100" y="2125775"/>
              <a:ext cx="19200" cy="209500"/>
            </a:xfrm>
            <a:custGeom>
              <a:avLst/>
              <a:gdLst/>
              <a:ahLst/>
              <a:cxnLst/>
              <a:rect l="l" t="t" r="r" b="b"/>
              <a:pathLst>
                <a:path w="768" h="8380" extrusionOk="0">
                  <a:moveTo>
                    <a:pt x="168" y="0"/>
                  </a:moveTo>
                  <a:cubicBezTo>
                    <a:pt x="83" y="0"/>
                    <a:pt x="0" y="70"/>
                    <a:pt x="0" y="182"/>
                  </a:cubicBezTo>
                  <a:cubicBezTo>
                    <a:pt x="67" y="2883"/>
                    <a:pt x="167" y="5552"/>
                    <a:pt x="234" y="8254"/>
                  </a:cubicBezTo>
                  <a:cubicBezTo>
                    <a:pt x="234" y="8337"/>
                    <a:pt x="300" y="8379"/>
                    <a:pt x="367" y="8379"/>
                  </a:cubicBezTo>
                  <a:cubicBezTo>
                    <a:pt x="434" y="8379"/>
                    <a:pt x="501" y="8337"/>
                    <a:pt x="501" y="8254"/>
                  </a:cubicBezTo>
                  <a:cubicBezTo>
                    <a:pt x="667" y="6920"/>
                    <a:pt x="734" y="5585"/>
                    <a:pt x="734" y="4218"/>
                  </a:cubicBezTo>
                  <a:cubicBezTo>
                    <a:pt x="767" y="2850"/>
                    <a:pt x="567" y="1516"/>
                    <a:pt x="334" y="148"/>
                  </a:cubicBezTo>
                  <a:cubicBezTo>
                    <a:pt x="304" y="45"/>
                    <a:pt x="235" y="0"/>
                    <a:pt x="1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6" name="Google Shape;3026;p69"/>
            <p:cNvSpPr/>
            <p:nvPr/>
          </p:nvSpPr>
          <p:spPr>
            <a:xfrm>
              <a:off x="2033300" y="2163650"/>
              <a:ext cx="20025" cy="81650"/>
            </a:xfrm>
            <a:custGeom>
              <a:avLst/>
              <a:gdLst/>
              <a:ahLst/>
              <a:cxnLst/>
              <a:rect l="l" t="t" r="r" b="b"/>
              <a:pathLst>
                <a:path w="801" h="3266" extrusionOk="0">
                  <a:moveTo>
                    <a:pt x="267" y="1"/>
                  </a:moveTo>
                  <a:cubicBezTo>
                    <a:pt x="134" y="1"/>
                    <a:pt x="0" y="168"/>
                    <a:pt x="0" y="301"/>
                  </a:cubicBezTo>
                  <a:cubicBezTo>
                    <a:pt x="100" y="735"/>
                    <a:pt x="134" y="1202"/>
                    <a:pt x="134" y="1669"/>
                  </a:cubicBezTo>
                  <a:lnTo>
                    <a:pt x="134" y="3036"/>
                  </a:lnTo>
                  <a:cubicBezTo>
                    <a:pt x="134" y="3189"/>
                    <a:pt x="275" y="3265"/>
                    <a:pt x="403" y="3265"/>
                  </a:cubicBezTo>
                  <a:cubicBezTo>
                    <a:pt x="498" y="3265"/>
                    <a:pt x="586" y="3222"/>
                    <a:pt x="601" y="3136"/>
                  </a:cubicBezTo>
                  <a:cubicBezTo>
                    <a:pt x="667" y="2870"/>
                    <a:pt x="734" y="2636"/>
                    <a:pt x="767" y="2369"/>
                  </a:cubicBezTo>
                  <a:cubicBezTo>
                    <a:pt x="801" y="2136"/>
                    <a:pt x="767" y="1869"/>
                    <a:pt x="767" y="1635"/>
                  </a:cubicBezTo>
                  <a:cubicBezTo>
                    <a:pt x="734" y="1202"/>
                    <a:pt x="634" y="701"/>
                    <a:pt x="567" y="234"/>
                  </a:cubicBezTo>
                  <a:cubicBezTo>
                    <a:pt x="500" y="68"/>
                    <a:pt x="400" y="1"/>
                    <a:pt x="26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7" name="Google Shape;3027;p69"/>
            <p:cNvSpPr/>
            <p:nvPr/>
          </p:nvSpPr>
          <p:spPr>
            <a:xfrm>
              <a:off x="1810750" y="1435625"/>
              <a:ext cx="175875" cy="353300"/>
            </a:xfrm>
            <a:custGeom>
              <a:avLst/>
              <a:gdLst/>
              <a:ahLst/>
              <a:cxnLst/>
              <a:rect l="l" t="t" r="r" b="b"/>
              <a:pathLst>
                <a:path w="7035" h="14132" extrusionOk="0">
                  <a:moveTo>
                    <a:pt x="6871" y="1"/>
                  </a:moveTo>
                  <a:cubicBezTo>
                    <a:pt x="6801" y="1"/>
                    <a:pt x="6734" y="34"/>
                    <a:pt x="6734" y="101"/>
                  </a:cubicBezTo>
                  <a:cubicBezTo>
                    <a:pt x="6200" y="2569"/>
                    <a:pt x="5366" y="5005"/>
                    <a:pt x="4332" y="7306"/>
                  </a:cubicBezTo>
                  <a:cubicBezTo>
                    <a:pt x="3798" y="8440"/>
                    <a:pt x="3165" y="9574"/>
                    <a:pt x="2464" y="10609"/>
                  </a:cubicBezTo>
                  <a:cubicBezTo>
                    <a:pt x="1730" y="11643"/>
                    <a:pt x="863" y="12577"/>
                    <a:pt x="163" y="13611"/>
                  </a:cubicBezTo>
                  <a:cubicBezTo>
                    <a:pt x="0" y="13827"/>
                    <a:pt x="189" y="14132"/>
                    <a:pt x="445" y="14132"/>
                  </a:cubicBezTo>
                  <a:cubicBezTo>
                    <a:pt x="504" y="14132"/>
                    <a:pt x="567" y="14115"/>
                    <a:pt x="630" y="14078"/>
                  </a:cubicBezTo>
                  <a:cubicBezTo>
                    <a:pt x="1630" y="13310"/>
                    <a:pt x="2397" y="12143"/>
                    <a:pt x="3131" y="11109"/>
                  </a:cubicBezTo>
                  <a:cubicBezTo>
                    <a:pt x="3832" y="10008"/>
                    <a:pt x="4466" y="8874"/>
                    <a:pt x="4999" y="7673"/>
                  </a:cubicBezTo>
                  <a:cubicBezTo>
                    <a:pt x="6067" y="5271"/>
                    <a:pt x="6734" y="2736"/>
                    <a:pt x="7034" y="101"/>
                  </a:cubicBezTo>
                  <a:cubicBezTo>
                    <a:pt x="7017" y="34"/>
                    <a:pt x="6942" y="1"/>
                    <a:pt x="687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8" name="Google Shape;3028;p69"/>
            <p:cNvSpPr/>
            <p:nvPr/>
          </p:nvSpPr>
          <p:spPr>
            <a:xfrm>
              <a:off x="1826325" y="1627675"/>
              <a:ext cx="158000" cy="70300"/>
            </a:xfrm>
            <a:custGeom>
              <a:avLst/>
              <a:gdLst/>
              <a:ahLst/>
              <a:cxnLst/>
              <a:rect l="l" t="t" r="r" b="b"/>
              <a:pathLst>
                <a:path w="6320" h="2812" extrusionOk="0">
                  <a:moveTo>
                    <a:pt x="1045" y="0"/>
                  </a:moveTo>
                  <a:cubicBezTo>
                    <a:pt x="715" y="0"/>
                    <a:pt x="483" y="87"/>
                    <a:pt x="407" y="291"/>
                  </a:cubicBezTo>
                  <a:cubicBezTo>
                    <a:pt x="0" y="1375"/>
                    <a:pt x="3667" y="2811"/>
                    <a:pt x="5307" y="2811"/>
                  </a:cubicBezTo>
                  <a:cubicBezTo>
                    <a:pt x="5686" y="2811"/>
                    <a:pt x="5957" y="2735"/>
                    <a:pt x="6044" y="2560"/>
                  </a:cubicBezTo>
                  <a:cubicBezTo>
                    <a:pt x="6319" y="1927"/>
                    <a:pt x="2600" y="0"/>
                    <a:pt x="104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9" name="Google Shape;3029;p69"/>
            <p:cNvSpPr/>
            <p:nvPr/>
          </p:nvSpPr>
          <p:spPr>
            <a:xfrm>
              <a:off x="1853550" y="1545100"/>
              <a:ext cx="156625" cy="70625"/>
            </a:xfrm>
            <a:custGeom>
              <a:avLst/>
              <a:gdLst/>
              <a:ahLst/>
              <a:cxnLst/>
              <a:rect l="l" t="t" r="r" b="b"/>
              <a:pathLst>
                <a:path w="6265" h="2825" extrusionOk="0">
                  <a:moveTo>
                    <a:pt x="990" y="1"/>
                  </a:moveTo>
                  <a:cubicBezTo>
                    <a:pt x="660" y="1"/>
                    <a:pt x="428" y="88"/>
                    <a:pt x="352" y="292"/>
                  </a:cubicBezTo>
                  <a:cubicBezTo>
                    <a:pt x="1" y="1372"/>
                    <a:pt x="3652" y="2825"/>
                    <a:pt x="5267" y="2825"/>
                  </a:cubicBezTo>
                  <a:cubicBezTo>
                    <a:pt x="5646" y="2825"/>
                    <a:pt x="5913" y="2744"/>
                    <a:pt x="5989" y="2560"/>
                  </a:cubicBezTo>
                  <a:cubicBezTo>
                    <a:pt x="6264" y="1927"/>
                    <a:pt x="2545" y="1"/>
                    <a:pt x="9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3101" name="Google Shape;3101;p69"/>
          <p:cNvGrpSpPr/>
          <p:nvPr/>
        </p:nvGrpSpPr>
        <p:grpSpPr>
          <a:xfrm rot="2500693">
            <a:off x="8988271" y="982042"/>
            <a:ext cx="3590156" cy="919189"/>
            <a:chOff x="2676200" y="146050"/>
            <a:chExt cx="1215675" cy="311250"/>
          </a:xfrm>
        </p:grpSpPr>
        <p:sp>
          <p:nvSpPr>
            <p:cNvPr id="3102" name="Google Shape;3102;p69"/>
            <p:cNvSpPr/>
            <p:nvPr/>
          </p:nvSpPr>
          <p:spPr>
            <a:xfrm>
              <a:off x="2676200" y="146050"/>
              <a:ext cx="1215675" cy="141250"/>
            </a:xfrm>
            <a:custGeom>
              <a:avLst/>
              <a:gdLst/>
              <a:ahLst/>
              <a:cxnLst/>
              <a:rect l="l" t="t" r="r" b="b"/>
              <a:pathLst>
                <a:path w="48627" h="5650" fill="none" extrusionOk="0">
                  <a:moveTo>
                    <a:pt x="0" y="0"/>
                  </a:moveTo>
                  <a:cubicBezTo>
                    <a:pt x="732" y="900"/>
                    <a:pt x="3473" y="1695"/>
                    <a:pt x="4833" y="2093"/>
                  </a:cubicBezTo>
                  <a:cubicBezTo>
                    <a:pt x="6717" y="2637"/>
                    <a:pt x="8704" y="2762"/>
                    <a:pt x="10629" y="3327"/>
                  </a:cubicBezTo>
                  <a:cubicBezTo>
                    <a:pt x="14040" y="4290"/>
                    <a:pt x="17262" y="4897"/>
                    <a:pt x="20798" y="5231"/>
                  </a:cubicBezTo>
                  <a:cubicBezTo>
                    <a:pt x="25108" y="5650"/>
                    <a:pt x="29377" y="5273"/>
                    <a:pt x="33750" y="5022"/>
                  </a:cubicBezTo>
                  <a:cubicBezTo>
                    <a:pt x="37537" y="4792"/>
                    <a:pt x="41324" y="4729"/>
                    <a:pt x="44860" y="3244"/>
                  </a:cubicBezTo>
                  <a:cubicBezTo>
                    <a:pt x="46220" y="2658"/>
                    <a:pt x="47518" y="1821"/>
                    <a:pt x="48627" y="837"/>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3" name="Google Shape;3103;p69"/>
            <p:cNvSpPr/>
            <p:nvPr/>
          </p:nvSpPr>
          <p:spPr>
            <a:xfrm>
              <a:off x="2743675" y="186325"/>
              <a:ext cx="151200" cy="171600"/>
            </a:xfrm>
            <a:custGeom>
              <a:avLst/>
              <a:gdLst/>
              <a:ahLst/>
              <a:cxnLst/>
              <a:rect l="l" t="t" r="r" b="b"/>
              <a:pathLst>
                <a:path w="6048" h="6864" fill="none" extrusionOk="0">
                  <a:moveTo>
                    <a:pt x="0" y="1"/>
                  </a:moveTo>
                  <a:cubicBezTo>
                    <a:pt x="84" y="2281"/>
                    <a:pt x="712" y="4687"/>
                    <a:pt x="1130" y="6864"/>
                  </a:cubicBezTo>
                  <a:cubicBezTo>
                    <a:pt x="3243" y="5629"/>
                    <a:pt x="3662" y="2198"/>
                    <a:pt x="6047" y="1026"/>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4" name="Google Shape;3104;p69"/>
            <p:cNvSpPr/>
            <p:nvPr/>
          </p:nvSpPr>
          <p:spPr>
            <a:xfrm>
              <a:off x="2951325" y="247525"/>
              <a:ext cx="121400" cy="158525"/>
            </a:xfrm>
            <a:custGeom>
              <a:avLst/>
              <a:gdLst/>
              <a:ahLst/>
              <a:cxnLst/>
              <a:rect l="l" t="t" r="r" b="b"/>
              <a:pathLst>
                <a:path w="4856" h="6341" fill="none" extrusionOk="0">
                  <a:moveTo>
                    <a:pt x="1" y="1"/>
                  </a:moveTo>
                  <a:cubicBezTo>
                    <a:pt x="670" y="1047"/>
                    <a:pt x="1256" y="2407"/>
                    <a:pt x="1675" y="3599"/>
                  </a:cubicBezTo>
                  <a:cubicBezTo>
                    <a:pt x="1968" y="4416"/>
                    <a:pt x="2093" y="5796"/>
                    <a:pt x="2616" y="6340"/>
                  </a:cubicBezTo>
                  <a:cubicBezTo>
                    <a:pt x="3746" y="4708"/>
                    <a:pt x="3851" y="2239"/>
                    <a:pt x="4855" y="838"/>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5" name="Google Shape;3105;p69"/>
            <p:cNvSpPr/>
            <p:nvPr/>
          </p:nvSpPr>
          <p:spPr>
            <a:xfrm>
              <a:off x="3167375" y="284675"/>
              <a:ext cx="130800" cy="172625"/>
            </a:xfrm>
            <a:custGeom>
              <a:avLst/>
              <a:gdLst/>
              <a:ahLst/>
              <a:cxnLst/>
              <a:rect l="l" t="t" r="r" b="b"/>
              <a:pathLst>
                <a:path w="5232" h="6905" fill="none" extrusionOk="0">
                  <a:moveTo>
                    <a:pt x="0" y="0"/>
                  </a:moveTo>
                  <a:cubicBezTo>
                    <a:pt x="251" y="963"/>
                    <a:pt x="1507" y="2553"/>
                    <a:pt x="1925" y="3871"/>
                  </a:cubicBezTo>
                  <a:cubicBezTo>
                    <a:pt x="2239" y="4834"/>
                    <a:pt x="2281" y="5901"/>
                    <a:pt x="2532" y="6905"/>
                  </a:cubicBezTo>
                  <a:cubicBezTo>
                    <a:pt x="3244" y="6591"/>
                    <a:pt x="5231" y="837"/>
                    <a:pt x="5168" y="63"/>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6" name="Google Shape;3106;p69"/>
            <p:cNvSpPr/>
            <p:nvPr/>
          </p:nvSpPr>
          <p:spPr>
            <a:xfrm>
              <a:off x="3375050" y="281525"/>
              <a:ext cx="142300" cy="175775"/>
            </a:xfrm>
            <a:custGeom>
              <a:avLst/>
              <a:gdLst/>
              <a:ahLst/>
              <a:cxnLst/>
              <a:rect l="l" t="t" r="r" b="b"/>
              <a:pathLst>
                <a:path w="5692" h="7031" fill="none" extrusionOk="0">
                  <a:moveTo>
                    <a:pt x="0" y="356"/>
                  </a:moveTo>
                  <a:cubicBezTo>
                    <a:pt x="795" y="1737"/>
                    <a:pt x="1820" y="3035"/>
                    <a:pt x="2469" y="4436"/>
                  </a:cubicBezTo>
                  <a:cubicBezTo>
                    <a:pt x="2678" y="4918"/>
                    <a:pt x="3327" y="7031"/>
                    <a:pt x="3934" y="6926"/>
                  </a:cubicBezTo>
                  <a:cubicBezTo>
                    <a:pt x="4687" y="6801"/>
                    <a:pt x="4603" y="3579"/>
                    <a:pt x="4708" y="2993"/>
                  </a:cubicBezTo>
                  <a:cubicBezTo>
                    <a:pt x="4896" y="1884"/>
                    <a:pt x="5315" y="1047"/>
                    <a:pt x="5691"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07" name="Google Shape;3107;p69"/>
            <p:cNvSpPr/>
            <p:nvPr/>
          </p:nvSpPr>
          <p:spPr>
            <a:xfrm>
              <a:off x="3594225" y="248050"/>
              <a:ext cx="133925" cy="174750"/>
            </a:xfrm>
            <a:custGeom>
              <a:avLst/>
              <a:gdLst/>
              <a:ahLst/>
              <a:cxnLst/>
              <a:rect l="l" t="t" r="r" b="b"/>
              <a:pathLst>
                <a:path w="5357" h="6990" fill="none" extrusionOk="0">
                  <a:moveTo>
                    <a:pt x="0" y="984"/>
                  </a:moveTo>
                  <a:cubicBezTo>
                    <a:pt x="1025" y="2177"/>
                    <a:pt x="2071" y="3369"/>
                    <a:pt x="2950" y="4646"/>
                  </a:cubicBezTo>
                  <a:cubicBezTo>
                    <a:pt x="3452" y="5357"/>
                    <a:pt x="3766" y="6466"/>
                    <a:pt x="4373" y="6989"/>
                  </a:cubicBezTo>
                  <a:cubicBezTo>
                    <a:pt x="4792" y="5671"/>
                    <a:pt x="4499" y="4206"/>
                    <a:pt x="4687" y="2909"/>
                  </a:cubicBezTo>
                  <a:cubicBezTo>
                    <a:pt x="4812" y="1926"/>
                    <a:pt x="5189" y="942"/>
                    <a:pt x="5356"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 name="Rounded Rectangle 1"/>
          <p:cNvSpPr/>
          <p:nvPr/>
        </p:nvSpPr>
        <p:spPr>
          <a:xfrm>
            <a:off x="400049" y="352425"/>
            <a:ext cx="11420475" cy="6181725"/>
          </a:xfrm>
          <a:prstGeom prst="roundRect">
            <a:avLst/>
          </a:prstGeom>
          <a:solidFill>
            <a:schemeClr val="bg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3" name="Text Box 14">
            <a:extLst>
              <a:ext uri="{FF2B5EF4-FFF2-40B4-BE49-F238E27FC236}">
                <a16:creationId xmlns:a16="http://schemas.microsoft.com/office/drawing/2014/main" id="{F43DFE7C-2D59-88B6-B0EC-4BE8B19E060F}"/>
              </a:ext>
            </a:extLst>
          </p:cNvPr>
          <p:cNvSpPr txBox="1"/>
          <p:nvPr/>
        </p:nvSpPr>
        <p:spPr>
          <a:xfrm>
            <a:off x="1232219" y="455488"/>
            <a:ext cx="10532318" cy="646331"/>
          </a:xfrm>
          <a:prstGeom prst="rect">
            <a:avLst/>
          </a:prstGeom>
          <a:solidFill>
            <a:srgbClr val="F9A9CF"/>
          </a:solidFill>
        </p:spPr>
        <p:txBody>
          <a:bodyPr wrap="square" rtlCol="0">
            <a:spAutoFit/>
          </a:bodyPr>
          <a:lstStyle/>
          <a:p>
            <a:r>
              <a:rPr lang="vi-VN" sz="3600" b="1" dirty="0">
                <a:latin typeface="Calibri" panose="020F0502020204030204" pitchFamily="34" charset="0"/>
                <a:cs typeface="Calibri" panose="020F0502020204030204" pitchFamily="34" charset="0"/>
              </a:rPr>
              <a:t>Cho hình vuông ABCD, hình tròn tâm O (như hình vẽ):</a:t>
            </a:r>
            <a:endParaRPr lang="en-US" sz="3600" b="1" dirty="0">
              <a:latin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A310A327-F259-A8FF-2818-96DAB35A42F6}"/>
              </a:ext>
            </a:extLst>
          </p:cNvPr>
          <p:cNvSpPr/>
          <p:nvPr/>
        </p:nvSpPr>
        <p:spPr>
          <a:xfrm>
            <a:off x="429260" y="399732"/>
            <a:ext cx="802958" cy="8029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pic>
        <p:nvPicPr>
          <p:cNvPr id="8" name="Picture 7">
            <a:extLst>
              <a:ext uri="{FF2B5EF4-FFF2-40B4-BE49-F238E27FC236}">
                <a16:creationId xmlns:a16="http://schemas.microsoft.com/office/drawing/2014/main" id="{0632FA01-1968-41C7-6440-715119A5F0CC}"/>
              </a:ext>
            </a:extLst>
          </p:cNvPr>
          <p:cNvPicPr>
            <a:picLocks noChangeAspect="1"/>
          </p:cNvPicPr>
          <p:nvPr/>
        </p:nvPicPr>
        <p:blipFill>
          <a:blip r:embed="rId3"/>
          <a:stretch>
            <a:fillRect/>
          </a:stretch>
        </p:blipFill>
        <p:spPr>
          <a:xfrm>
            <a:off x="8980981" y="1400700"/>
            <a:ext cx="2469685" cy="2273678"/>
          </a:xfrm>
          <a:prstGeom prst="rect">
            <a:avLst/>
          </a:prstGeom>
        </p:spPr>
      </p:pic>
      <p:sp>
        <p:nvSpPr>
          <p:cNvPr id="9" name="TextBox 8">
            <a:extLst>
              <a:ext uri="{FF2B5EF4-FFF2-40B4-BE49-F238E27FC236}">
                <a16:creationId xmlns:a16="http://schemas.microsoft.com/office/drawing/2014/main" id="{A6E6B5FC-3527-2D91-D6BA-662CD0AADF8E}"/>
              </a:ext>
            </a:extLst>
          </p:cNvPr>
          <p:cNvSpPr txBox="1"/>
          <p:nvPr/>
        </p:nvSpPr>
        <p:spPr>
          <a:xfrm>
            <a:off x="478172" y="1644242"/>
            <a:ext cx="8741329" cy="2733056"/>
          </a:xfrm>
          <a:prstGeom prst="rect">
            <a:avLst/>
          </a:prstGeom>
          <a:noFill/>
        </p:spPr>
        <p:txBody>
          <a:bodyPr wrap="square" rtlCol="0">
            <a:spAutoFit/>
          </a:bodyPr>
          <a:lstStyle/>
          <a:p>
            <a:pPr>
              <a:lnSpc>
                <a:spcPct val="200000"/>
              </a:lnSpc>
            </a:pPr>
            <a:r>
              <a:rPr lang="en-US" sz="3000" dirty="0">
                <a:solidFill>
                  <a:srgbClr val="002060"/>
                </a:solidFill>
                <a:latin typeface="Calibri" panose="020F0502020204030204" pitchFamily="34" charset="0"/>
                <a:cs typeface="Calibri" panose="020F0502020204030204" pitchFamily="34" charset="0"/>
              </a:rPr>
              <a:t>a) </a:t>
            </a:r>
            <a:r>
              <a:rPr lang="en-US" sz="3000" dirty="0" err="1">
                <a:solidFill>
                  <a:srgbClr val="002060"/>
                </a:solidFill>
                <a:latin typeface="Calibri" panose="020F0502020204030204" pitchFamily="34" charset="0"/>
                <a:cs typeface="Calibri" panose="020F0502020204030204" pitchFamily="34" charset="0"/>
              </a:rPr>
              <a:t>Nêu</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tên</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ba</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điểm</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thẳng</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hàng</a:t>
            </a:r>
            <a:r>
              <a:rPr lang="en-US" sz="3000" dirty="0">
                <a:solidFill>
                  <a:srgbClr val="002060"/>
                </a:solidFill>
                <a:latin typeface="Calibri" panose="020F0502020204030204" pitchFamily="34" charset="0"/>
                <a:cs typeface="Calibri" panose="020F0502020204030204" pitchFamily="34" charset="0"/>
              </a:rPr>
              <a:t>.</a:t>
            </a:r>
          </a:p>
          <a:p>
            <a:pPr>
              <a:lnSpc>
                <a:spcPct val="200000"/>
              </a:lnSpc>
            </a:pPr>
            <a:r>
              <a:rPr lang="en-US" sz="3000" dirty="0">
                <a:solidFill>
                  <a:srgbClr val="002060"/>
                </a:solidFill>
                <a:latin typeface="Calibri" panose="020F0502020204030204" pitchFamily="34" charset="0"/>
                <a:cs typeface="Calibri" panose="020F0502020204030204" pitchFamily="34" charset="0"/>
              </a:rPr>
              <a:t>b) O </a:t>
            </a:r>
            <a:r>
              <a:rPr lang="en-US" sz="3000" dirty="0" err="1">
                <a:solidFill>
                  <a:srgbClr val="002060"/>
                </a:solidFill>
                <a:latin typeface="Calibri" panose="020F0502020204030204" pitchFamily="34" charset="0"/>
                <a:cs typeface="Calibri" panose="020F0502020204030204" pitchFamily="34" charset="0"/>
              </a:rPr>
              <a:t>là</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trung</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điểm</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của</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những</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đoạn</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thẳng</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nào</a:t>
            </a:r>
            <a:r>
              <a:rPr lang="en-US" sz="3000" dirty="0">
                <a:solidFill>
                  <a:srgbClr val="002060"/>
                </a:solidFill>
                <a:latin typeface="Calibri" panose="020F0502020204030204" pitchFamily="34" charset="0"/>
                <a:cs typeface="Calibri" panose="020F0502020204030204" pitchFamily="34" charset="0"/>
              </a:rPr>
              <a:t>?</a:t>
            </a:r>
          </a:p>
          <a:p>
            <a:pPr>
              <a:lnSpc>
                <a:spcPct val="200000"/>
              </a:lnSpc>
            </a:pPr>
            <a:r>
              <a:rPr lang="en-US" sz="3000" dirty="0">
                <a:solidFill>
                  <a:srgbClr val="002060"/>
                </a:solidFill>
                <a:latin typeface="Calibri" panose="020F0502020204030204" pitchFamily="34" charset="0"/>
                <a:cs typeface="Calibri" panose="020F0502020204030204" pitchFamily="34" charset="0"/>
              </a:rPr>
              <a:t>c) </a:t>
            </a:r>
            <a:r>
              <a:rPr lang="en-US" sz="3000" dirty="0" err="1">
                <a:solidFill>
                  <a:srgbClr val="002060"/>
                </a:solidFill>
                <a:latin typeface="Calibri" panose="020F0502020204030204" pitchFamily="34" charset="0"/>
                <a:cs typeface="Calibri" panose="020F0502020204030204" pitchFamily="34" charset="0"/>
              </a:rPr>
              <a:t>Dùng</a:t>
            </a:r>
            <a:r>
              <a:rPr lang="en-US" sz="3000" dirty="0">
                <a:solidFill>
                  <a:srgbClr val="002060"/>
                </a:solidFill>
                <a:latin typeface="Calibri" panose="020F0502020204030204" pitchFamily="34" charset="0"/>
                <a:cs typeface="Calibri" panose="020F0502020204030204" pitchFamily="34" charset="0"/>
              </a:rPr>
              <a:t> ê </a:t>
            </a:r>
            <a:r>
              <a:rPr lang="en-US" sz="3000" dirty="0" err="1">
                <a:solidFill>
                  <a:srgbClr val="002060"/>
                </a:solidFill>
                <a:latin typeface="Calibri" panose="020F0502020204030204" pitchFamily="34" charset="0"/>
                <a:cs typeface="Calibri" panose="020F0502020204030204" pitchFamily="34" charset="0"/>
              </a:rPr>
              <a:t>ke</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kiểm</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tra</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rồi</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nêu</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tên</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các</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góc</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vuông</a:t>
            </a:r>
            <a:r>
              <a:rPr lang="en-US" sz="3000" dirty="0">
                <a:solidFill>
                  <a:srgbClr val="002060"/>
                </a:solidFill>
                <a:latin typeface="Calibri" panose="020F0502020204030204" pitchFamily="34" charset="0"/>
                <a:cs typeface="Calibri" panose="020F0502020204030204" pitchFamily="34" charset="0"/>
              </a:rPr>
              <a:t> </a:t>
            </a:r>
            <a:r>
              <a:rPr lang="en-US" sz="3000" dirty="0" err="1">
                <a:solidFill>
                  <a:srgbClr val="002060"/>
                </a:solidFill>
                <a:latin typeface="Calibri" panose="020F0502020204030204" pitchFamily="34" charset="0"/>
                <a:cs typeface="Calibri" panose="020F0502020204030204" pitchFamily="34" charset="0"/>
              </a:rPr>
              <a:t>đỉnh</a:t>
            </a:r>
            <a:r>
              <a:rPr lang="en-US" sz="3000" dirty="0">
                <a:solidFill>
                  <a:srgbClr val="002060"/>
                </a:solidFill>
                <a:latin typeface="Calibri" panose="020F0502020204030204" pitchFamily="34" charset="0"/>
                <a:cs typeface="Calibri" panose="020F0502020204030204" pitchFamily="34" charset="0"/>
              </a:rPr>
              <a:t> O</a:t>
            </a:r>
          </a:p>
        </p:txBody>
      </p:sp>
      <p:cxnSp>
        <p:nvCxnSpPr>
          <p:cNvPr id="11" name="Straight Connector 10">
            <a:extLst>
              <a:ext uri="{FF2B5EF4-FFF2-40B4-BE49-F238E27FC236}">
                <a16:creationId xmlns:a16="http://schemas.microsoft.com/office/drawing/2014/main" id="{B2CD0C2C-78CD-58A0-7CBB-5812CF753CB5}"/>
              </a:ext>
            </a:extLst>
          </p:cNvPr>
          <p:cNvCxnSpPr>
            <a:cxnSpLocks/>
          </p:cNvCxnSpPr>
          <p:nvPr/>
        </p:nvCxnSpPr>
        <p:spPr>
          <a:xfrm>
            <a:off x="931178" y="2441196"/>
            <a:ext cx="44629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88F7E2-6456-8767-B095-C2C846788623}"/>
              </a:ext>
            </a:extLst>
          </p:cNvPr>
          <p:cNvCxnSpPr/>
          <p:nvPr/>
        </p:nvCxnSpPr>
        <p:spPr>
          <a:xfrm>
            <a:off x="9546672" y="1929468"/>
            <a:ext cx="1325460" cy="12751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50A5821-B9A9-B01C-3C60-1567841CA5E0}"/>
              </a:ext>
            </a:extLst>
          </p:cNvPr>
          <p:cNvSpPr txBox="1"/>
          <p:nvPr/>
        </p:nvSpPr>
        <p:spPr>
          <a:xfrm>
            <a:off x="822121" y="2407640"/>
            <a:ext cx="1979802"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A, O, C</a:t>
            </a:r>
          </a:p>
        </p:txBody>
      </p:sp>
      <p:cxnSp>
        <p:nvCxnSpPr>
          <p:cNvPr id="16" name="Straight Connector 15">
            <a:extLst>
              <a:ext uri="{FF2B5EF4-FFF2-40B4-BE49-F238E27FC236}">
                <a16:creationId xmlns:a16="http://schemas.microsoft.com/office/drawing/2014/main" id="{D9A33FFA-420E-7DD3-F7E3-EFEB7AFD1BD8}"/>
              </a:ext>
            </a:extLst>
          </p:cNvPr>
          <p:cNvCxnSpPr>
            <a:cxnSpLocks/>
          </p:cNvCxnSpPr>
          <p:nvPr/>
        </p:nvCxnSpPr>
        <p:spPr>
          <a:xfrm flipV="1">
            <a:off x="9555061" y="1887523"/>
            <a:ext cx="1325460" cy="13338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56E02B1-7ABD-1525-E49A-B118578FDCE4}"/>
              </a:ext>
            </a:extLst>
          </p:cNvPr>
          <p:cNvSpPr txBox="1"/>
          <p:nvPr/>
        </p:nvSpPr>
        <p:spPr>
          <a:xfrm>
            <a:off x="2919369" y="2416029"/>
            <a:ext cx="1979802"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D, O, B</a:t>
            </a:r>
          </a:p>
        </p:txBody>
      </p:sp>
      <p:cxnSp>
        <p:nvCxnSpPr>
          <p:cNvPr id="20" name="Straight Connector 19">
            <a:extLst>
              <a:ext uri="{FF2B5EF4-FFF2-40B4-BE49-F238E27FC236}">
                <a16:creationId xmlns:a16="http://schemas.microsoft.com/office/drawing/2014/main" id="{D6A321E7-AB55-1D31-0C4D-037D76789984}"/>
              </a:ext>
            </a:extLst>
          </p:cNvPr>
          <p:cNvCxnSpPr>
            <a:cxnSpLocks/>
          </p:cNvCxnSpPr>
          <p:nvPr/>
        </p:nvCxnSpPr>
        <p:spPr>
          <a:xfrm>
            <a:off x="998290" y="3330429"/>
            <a:ext cx="67699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C366EC6-A47D-BFE3-7085-A9C993790CAD}"/>
              </a:ext>
            </a:extLst>
          </p:cNvPr>
          <p:cNvSpPr txBox="1"/>
          <p:nvPr/>
        </p:nvSpPr>
        <p:spPr>
          <a:xfrm>
            <a:off x="931177" y="3338818"/>
            <a:ext cx="8372214" cy="600164"/>
          </a:xfrm>
          <a:prstGeom prst="rect">
            <a:avLst/>
          </a:prstGeom>
          <a:noFill/>
        </p:spPr>
        <p:txBody>
          <a:bodyPr wrap="square" rtlCol="0">
            <a:spAutoFit/>
          </a:bodyPr>
          <a:lstStyle/>
          <a:p>
            <a:r>
              <a:rPr lang="en-US" sz="3300" b="1" dirty="0">
                <a:solidFill>
                  <a:srgbClr val="FF0000"/>
                </a:solidFill>
                <a:latin typeface="Calibri" panose="020F0502020204030204" pitchFamily="34" charset="0"/>
                <a:cs typeface="Calibri" panose="020F0502020204030204" pitchFamily="34" charset="0"/>
              </a:rPr>
              <a:t>O </a:t>
            </a:r>
            <a:r>
              <a:rPr lang="en-US" sz="3300" b="1" dirty="0" err="1">
                <a:solidFill>
                  <a:srgbClr val="FF0000"/>
                </a:solidFill>
                <a:latin typeface="Calibri" panose="020F0502020204030204" pitchFamily="34" charset="0"/>
                <a:cs typeface="Calibri" panose="020F0502020204030204" pitchFamily="34" charset="0"/>
              </a:rPr>
              <a:t>là</a:t>
            </a:r>
            <a:r>
              <a:rPr lang="en-US" sz="3300" b="1" dirty="0">
                <a:solidFill>
                  <a:srgbClr val="FF0000"/>
                </a:solidFill>
                <a:latin typeface="Calibri" panose="020F0502020204030204" pitchFamily="34" charset="0"/>
                <a:cs typeface="Calibri" panose="020F0502020204030204" pitchFamily="34" charset="0"/>
              </a:rPr>
              <a:t> </a:t>
            </a:r>
            <a:r>
              <a:rPr lang="en-US" sz="3300" b="1" dirty="0" err="1">
                <a:solidFill>
                  <a:srgbClr val="FF0000"/>
                </a:solidFill>
                <a:latin typeface="Calibri" panose="020F0502020204030204" pitchFamily="34" charset="0"/>
                <a:cs typeface="Calibri" panose="020F0502020204030204" pitchFamily="34" charset="0"/>
              </a:rPr>
              <a:t>trung</a:t>
            </a:r>
            <a:r>
              <a:rPr lang="en-US" sz="3300" b="1" dirty="0">
                <a:solidFill>
                  <a:srgbClr val="FF0000"/>
                </a:solidFill>
                <a:latin typeface="Calibri" panose="020F0502020204030204" pitchFamily="34" charset="0"/>
                <a:cs typeface="Calibri" panose="020F0502020204030204" pitchFamily="34" charset="0"/>
              </a:rPr>
              <a:t> </a:t>
            </a:r>
            <a:r>
              <a:rPr lang="en-US" sz="3300" b="1" dirty="0" err="1">
                <a:solidFill>
                  <a:srgbClr val="FF0000"/>
                </a:solidFill>
                <a:latin typeface="Calibri" panose="020F0502020204030204" pitchFamily="34" charset="0"/>
                <a:cs typeface="Calibri" panose="020F0502020204030204" pitchFamily="34" charset="0"/>
              </a:rPr>
              <a:t>điểm</a:t>
            </a:r>
            <a:r>
              <a:rPr lang="en-US" sz="3300" b="1" dirty="0">
                <a:solidFill>
                  <a:srgbClr val="FF0000"/>
                </a:solidFill>
                <a:latin typeface="Calibri" panose="020F0502020204030204" pitchFamily="34" charset="0"/>
                <a:cs typeface="Calibri" panose="020F0502020204030204" pitchFamily="34" charset="0"/>
              </a:rPr>
              <a:t> </a:t>
            </a:r>
            <a:r>
              <a:rPr lang="en-US" sz="3300" b="1" dirty="0" err="1">
                <a:solidFill>
                  <a:srgbClr val="FF0000"/>
                </a:solidFill>
                <a:latin typeface="Calibri" panose="020F0502020204030204" pitchFamily="34" charset="0"/>
                <a:cs typeface="Calibri" panose="020F0502020204030204" pitchFamily="34" charset="0"/>
              </a:rPr>
              <a:t>của</a:t>
            </a:r>
            <a:r>
              <a:rPr lang="en-US" sz="3300" b="1" dirty="0">
                <a:solidFill>
                  <a:srgbClr val="FF0000"/>
                </a:solidFill>
                <a:latin typeface="Calibri" panose="020F0502020204030204" pitchFamily="34" charset="0"/>
                <a:cs typeface="Calibri" panose="020F0502020204030204" pitchFamily="34" charset="0"/>
              </a:rPr>
              <a:t> </a:t>
            </a:r>
            <a:r>
              <a:rPr lang="en-US" sz="3300" b="1" dirty="0" err="1">
                <a:solidFill>
                  <a:srgbClr val="FF0000"/>
                </a:solidFill>
                <a:latin typeface="Calibri" panose="020F0502020204030204" pitchFamily="34" charset="0"/>
                <a:cs typeface="Calibri" panose="020F0502020204030204" pitchFamily="34" charset="0"/>
              </a:rPr>
              <a:t>đoạn</a:t>
            </a:r>
            <a:r>
              <a:rPr lang="en-US" sz="3300" b="1" dirty="0">
                <a:solidFill>
                  <a:srgbClr val="FF0000"/>
                </a:solidFill>
                <a:latin typeface="Calibri" panose="020F0502020204030204" pitchFamily="34" charset="0"/>
                <a:cs typeface="Calibri" panose="020F0502020204030204" pitchFamily="34" charset="0"/>
              </a:rPr>
              <a:t> </a:t>
            </a:r>
            <a:r>
              <a:rPr lang="en-US" sz="3300" b="1" dirty="0" err="1">
                <a:solidFill>
                  <a:srgbClr val="FF0000"/>
                </a:solidFill>
                <a:latin typeface="Calibri" panose="020F0502020204030204" pitchFamily="34" charset="0"/>
                <a:cs typeface="Calibri" panose="020F0502020204030204" pitchFamily="34" charset="0"/>
              </a:rPr>
              <a:t>thẳng</a:t>
            </a:r>
            <a:r>
              <a:rPr lang="en-US" sz="3300" b="1" dirty="0">
                <a:solidFill>
                  <a:srgbClr val="FF0000"/>
                </a:solidFill>
                <a:latin typeface="Calibri" panose="020F0502020204030204" pitchFamily="34" charset="0"/>
                <a:cs typeface="Calibri" panose="020F0502020204030204" pitchFamily="34" charset="0"/>
              </a:rPr>
              <a:t> AC </a:t>
            </a:r>
            <a:r>
              <a:rPr lang="en-US" sz="3300" b="1" dirty="0" err="1">
                <a:solidFill>
                  <a:srgbClr val="FF0000"/>
                </a:solidFill>
                <a:latin typeface="Calibri" panose="020F0502020204030204" pitchFamily="34" charset="0"/>
                <a:cs typeface="Calibri" panose="020F0502020204030204" pitchFamily="34" charset="0"/>
              </a:rPr>
              <a:t>và</a:t>
            </a:r>
            <a:r>
              <a:rPr lang="en-US" sz="3300" b="1" dirty="0">
                <a:solidFill>
                  <a:srgbClr val="FF0000"/>
                </a:solidFill>
                <a:latin typeface="Calibri" panose="020F0502020204030204" pitchFamily="34" charset="0"/>
                <a:cs typeface="Calibri" panose="020F0502020204030204" pitchFamily="34" charset="0"/>
              </a:rPr>
              <a:t> BD.</a:t>
            </a:r>
          </a:p>
        </p:txBody>
      </p:sp>
      <p:sp>
        <p:nvSpPr>
          <p:cNvPr id="25" name="TextBox 24">
            <a:extLst>
              <a:ext uri="{FF2B5EF4-FFF2-40B4-BE49-F238E27FC236}">
                <a16:creationId xmlns:a16="http://schemas.microsoft.com/office/drawing/2014/main" id="{D40EA1A2-608E-71AC-30E1-10C00DE20127}"/>
              </a:ext>
            </a:extLst>
          </p:cNvPr>
          <p:cNvSpPr txBox="1"/>
          <p:nvPr/>
        </p:nvSpPr>
        <p:spPr>
          <a:xfrm>
            <a:off x="813731" y="4236440"/>
            <a:ext cx="8372214" cy="553998"/>
          </a:xfrm>
          <a:prstGeom prst="rect">
            <a:avLst/>
          </a:prstGeom>
          <a:noFill/>
        </p:spPr>
        <p:txBody>
          <a:bodyPr wrap="square" rtlCol="0">
            <a:spAutoFit/>
          </a:bodyPr>
          <a:lstStyle/>
          <a:p>
            <a:r>
              <a:rPr lang="en-US" sz="3000" b="1" dirty="0" err="1">
                <a:solidFill>
                  <a:srgbClr val="FF0000"/>
                </a:solidFill>
                <a:latin typeface="Calibri" panose="020F0502020204030204" pitchFamily="34" charset="0"/>
                <a:cs typeface="Calibri" panose="020F0502020204030204" pitchFamily="34" charset="0"/>
              </a:rPr>
              <a:t>Góc</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vuông</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đỉnh</a:t>
            </a:r>
            <a:r>
              <a:rPr lang="en-US" sz="3000" b="1" dirty="0">
                <a:solidFill>
                  <a:srgbClr val="FF0000"/>
                </a:solidFill>
                <a:latin typeface="Calibri" panose="020F0502020204030204" pitchFamily="34" charset="0"/>
                <a:cs typeface="Calibri" panose="020F0502020204030204" pitchFamily="34" charset="0"/>
              </a:rPr>
              <a:t> O </a:t>
            </a:r>
            <a:r>
              <a:rPr lang="en-US" sz="3000" b="1" dirty="0" err="1">
                <a:solidFill>
                  <a:srgbClr val="FF0000"/>
                </a:solidFill>
                <a:latin typeface="Calibri" panose="020F0502020204030204" pitchFamily="34" charset="0"/>
                <a:cs typeface="Calibri" panose="020F0502020204030204" pitchFamily="34" charset="0"/>
              </a:rPr>
              <a:t>cạnh</a:t>
            </a:r>
            <a:r>
              <a:rPr lang="en-US" sz="3000" b="1" dirty="0">
                <a:solidFill>
                  <a:srgbClr val="FF0000"/>
                </a:solidFill>
                <a:latin typeface="Calibri" panose="020F0502020204030204" pitchFamily="34" charset="0"/>
                <a:cs typeface="Calibri" panose="020F0502020204030204" pitchFamily="34" charset="0"/>
              </a:rPr>
              <a:t> OA, OB.</a:t>
            </a:r>
          </a:p>
        </p:txBody>
      </p:sp>
      <p:pic>
        <p:nvPicPr>
          <p:cNvPr id="27" name="Picture 26" descr="Logo&#10;&#10;Description automatically generated">
            <a:extLst>
              <a:ext uri="{FF2B5EF4-FFF2-40B4-BE49-F238E27FC236}">
                <a16:creationId xmlns:a16="http://schemas.microsoft.com/office/drawing/2014/main" id="{39F283DA-F33D-B286-4093-C743E6CC8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08483">
            <a:off x="9058651" y="451101"/>
            <a:ext cx="2338387" cy="1809754"/>
          </a:xfrm>
          <a:prstGeom prst="rect">
            <a:avLst/>
          </a:prstGeom>
        </p:spPr>
      </p:pic>
      <p:pic>
        <p:nvPicPr>
          <p:cNvPr id="28" name="Picture 27" descr="Logo&#10;&#10;Description automatically generated">
            <a:extLst>
              <a:ext uri="{FF2B5EF4-FFF2-40B4-BE49-F238E27FC236}">
                <a16:creationId xmlns:a16="http://schemas.microsoft.com/office/drawing/2014/main" id="{AE929CEB-3596-BD94-690A-DC0513443D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662350">
            <a:off x="10275056" y="1675894"/>
            <a:ext cx="2338387" cy="1809754"/>
          </a:xfrm>
          <a:prstGeom prst="rect">
            <a:avLst/>
          </a:prstGeom>
        </p:spPr>
      </p:pic>
      <p:sp>
        <p:nvSpPr>
          <p:cNvPr id="29" name="TextBox 28">
            <a:extLst>
              <a:ext uri="{FF2B5EF4-FFF2-40B4-BE49-F238E27FC236}">
                <a16:creationId xmlns:a16="http://schemas.microsoft.com/office/drawing/2014/main" id="{1795E5C6-CFF5-09DA-69C3-0DB0A62C7B8C}"/>
              </a:ext>
            </a:extLst>
          </p:cNvPr>
          <p:cNvSpPr txBox="1"/>
          <p:nvPr/>
        </p:nvSpPr>
        <p:spPr>
          <a:xfrm>
            <a:off x="813731" y="4714613"/>
            <a:ext cx="8372214" cy="553998"/>
          </a:xfrm>
          <a:prstGeom prst="rect">
            <a:avLst/>
          </a:prstGeom>
          <a:noFill/>
        </p:spPr>
        <p:txBody>
          <a:bodyPr wrap="square" rtlCol="0">
            <a:spAutoFit/>
          </a:bodyPr>
          <a:lstStyle/>
          <a:p>
            <a:r>
              <a:rPr lang="en-US" sz="3000" b="1" dirty="0" err="1">
                <a:solidFill>
                  <a:srgbClr val="FF0000"/>
                </a:solidFill>
                <a:latin typeface="Calibri" panose="020F0502020204030204" pitchFamily="34" charset="0"/>
                <a:cs typeface="Calibri" panose="020F0502020204030204" pitchFamily="34" charset="0"/>
              </a:rPr>
              <a:t>Góc</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vuông</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đỉnh</a:t>
            </a:r>
            <a:r>
              <a:rPr lang="en-US" sz="3000" b="1" dirty="0">
                <a:solidFill>
                  <a:srgbClr val="FF0000"/>
                </a:solidFill>
                <a:latin typeface="Calibri" panose="020F0502020204030204" pitchFamily="34" charset="0"/>
                <a:cs typeface="Calibri" panose="020F0502020204030204" pitchFamily="34" charset="0"/>
              </a:rPr>
              <a:t> O </a:t>
            </a:r>
            <a:r>
              <a:rPr lang="en-US" sz="3000" b="1" dirty="0" err="1">
                <a:solidFill>
                  <a:srgbClr val="FF0000"/>
                </a:solidFill>
                <a:latin typeface="Calibri" panose="020F0502020204030204" pitchFamily="34" charset="0"/>
                <a:cs typeface="Calibri" panose="020F0502020204030204" pitchFamily="34" charset="0"/>
              </a:rPr>
              <a:t>cạnh</a:t>
            </a:r>
            <a:r>
              <a:rPr lang="en-US" sz="3000" b="1" dirty="0">
                <a:solidFill>
                  <a:srgbClr val="FF0000"/>
                </a:solidFill>
                <a:latin typeface="Calibri" panose="020F0502020204030204" pitchFamily="34" charset="0"/>
                <a:cs typeface="Calibri" panose="020F0502020204030204" pitchFamily="34" charset="0"/>
              </a:rPr>
              <a:t> OB, OC.</a:t>
            </a:r>
          </a:p>
        </p:txBody>
      </p:sp>
      <p:pic>
        <p:nvPicPr>
          <p:cNvPr id="30" name="Picture 29" descr="Logo&#10;&#10;Description automatically generated">
            <a:extLst>
              <a:ext uri="{FF2B5EF4-FFF2-40B4-BE49-F238E27FC236}">
                <a16:creationId xmlns:a16="http://schemas.microsoft.com/office/drawing/2014/main" id="{7FA4A6C5-777E-BACB-782A-E05344F36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458627">
            <a:off x="7817083" y="1667506"/>
            <a:ext cx="2338387" cy="1809754"/>
          </a:xfrm>
          <a:prstGeom prst="rect">
            <a:avLst/>
          </a:prstGeom>
        </p:spPr>
      </p:pic>
      <p:sp>
        <p:nvSpPr>
          <p:cNvPr id="31" name="TextBox 30">
            <a:extLst>
              <a:ext uri="{FF2B5EF4-FFF2-40B4-BE49-F238E27FC236}">
                <a16:creationId xmlns:a16="http://schemas.microsoft.com/office/drawing/2014/main" id="{AB017F93-3F4A-2B5F-2373-7090E51A0873}"/>
              </a:ext>
            </a:extLst>
          </p:cNvPr>
          <p:cNvSpPr txBox="1"/>
          <p:nvPr/>
        </p:nvSpPr>
        <p:spPr>
          <a:xfrm>
            <a:off x="796953" y="5251508"/>
            <a:ext cx="8372214" cy="553998"/>
          </a:xfrm>
          <a:prstGeom prst="rect">
            <a:avLst/>
          </a:prstGeom>
          <a:noFill/>
        </p:spPr>
        <p:txBody>
          <a:bodyPr wrap="square" rtlCol="0">
            <a:spAutoFit/>
          </a:bodyPr>
          <a:lstStyle/>
          <a:p>
            <a:r>
              <a:rPr lang="pl-PL" sz="3000" b="1" dirty="0">
                <a:solidFill>
                  <a:srgbClr val="FF0000"/>
                </a:solidFill>
                <a:latin typeface="Calibri" panose="020F0502020204030204" pitchFamily="34" charset="0"/>
                <a:cs typeface="Calibri" panose="020F0502020204030204" pitchFamily="34" charset="0"/>
              </a:rPr>
              <a:t>Góc vuông đỉnh O cạnh O</a:t>
            </a:r>
            <a:r>
              <a:rPr lang="en-US" sz="3000" b="1" dirty="0">
                <a:solidFill>
                  <a:srgbClr val="FF0000"/>
                </a:solidFill>
                <a:latin typeface="Calibri" panose="020F0502020204030204" pitchFamily="34" charset="0"/>
                <a:cs typeface="Calibri" panose="020F0502020204030204" pitchFamily="34" charset="0"/>
              </a:rPr>
              <a:t>D</a:t>
            </a:r>
            <a:r>
              <a:rPr lang="pl-PL" sz="3000" b="1" dirty="0">
                <a:solidFill>
                  <a:srgbClr val="FF0000"/>
                </a:solidFill>
                <a:latin typeface="Calibri" panose="020F0502020204030204" pitchFamily="34" charset="0"/>
                <a:cs typeface="Calibri" panose="020F0502020204030204" pitchFamily="34" charset="0"/>
              </a:rPr>
              <a:t>, O</a:t>
            </a:r>
            <a:r>
              <a:rPr lang="en-US" sz="3000" b="1" dirty="0">
                <a:solidFill>
                  <a:srgbClr val="FF0000"/>
                </a:solidFill>
                <a:latin typeface="Calibri" panose="020F0502020204030204" pitchFamily="34" charset="0"/>
                <a:cs typeface="Calibri" panose="020F0502020204030204" pitchFamily="34" charset="0"/>
              </a:rPr>
              <a:t>A</a:t>
            </a:r>
            <a:r>
              <a:rPr lang="pl-PL" sz="3000" b="1" dirty="0">
                <a:solidFill>
                  <a:srgbClr val="FF0000"/>
                </a:solidFill>
                <a:latin typeface="Calibri" panose="020F0502020204030204" pitchFamily="34" charset="0"/>
                <a:cs typeface="Calibri" panose="020F0502020204030204" pitchFamily="34" charset="0"/>
              </a:rPr>
              <a:t>.</a:t>
            </a:r>
            <a:endParaRPr lang="en-US" sz="3000" b="1" dirty="0">
              <a:solidFill>
                <a:srgbClr val="FF0000"/>
              </a:solidFill>
              <a:latin typeface="Calibri" panose="020F0502020204030204" pitchFamily="34" charset="0"/>
              <a:cs typeface="Calibri" panose="020F0502020204030204" pitchFamily="34" charset="0"/>
            </a:endParaRPr>
          </a:p>
        </p:txBody>
      </p:sp>
      <p:pic>
        <p:nvPicPr>
          <p:cNvPr id="2976" name="Picture 2975" descr="Logo&#10;&#10;Description automatically generated">
            <a:extLst>
              <a:ext uri="{FF2B5EF4-FFF2-40B4-BE49-F238E27FC236}">
                <a16:creationId xmlns:a16="http://schemas.microsoft.com/office/drawing/2014/main" id="{ADCA2302-2851-2552-38BB-C4335A76AD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125647">
            <a:off x="9016707" y="2883910"/>
            <a:ext cx="2338387" cy="1809754"/>
          </a:xfrm>
          <a:prstGeom prst="rect">
            <a:avLst/>
          </a:prstGeom>
        </p:spPr>
      </p:pic>
      <p:sp>
        <p:nvSpPr>
          <p:cNvPr id="2977" name="TextBox 2976">
            <a:extLst>
              <a:ext uri="{FF2B5EF4-FFF2-40B4-BE49-F238E27FC236}">
                <a16:creationId xmlns:a16="http://schemas.microsoft.com/office/drawing/2014/main" id="{AE0CA92E-A20F-7294-BC7A-B8B4746D395B}"/>
              </a:ext>
            </a:extLst>
          </p:cNvPr>
          <p:cNvSpPr txBox="1"/>
          <p:nvPr/>
        </p:nvSpPr>
        <p:spPr>
          <a:xfrm>
            <a:off x="805342" y="5754848"/>
            <a:ext cx="8372214" cy="553998"/>
          </a:xfrm>
          <a:prstGeom prst="rect">
            <a:avLst/>
          </a:prstGeom>
          <a:noFill/>
        </p:spPr>
        <p:txBody>
          <a:bodyPr wrap="square" rtlCol="0">
            <a:spAutoFit/>
          </a:bodyPr>
          <a:lstStyle/>
          <a:p>
            <a:r>
              <a:rPr lang="pl-PL" sz="3000" b="1" dirty="0">
                <a:solidFill>
                  <a:srgbClr val="FF0000"/>
                </a:solidFill>
                <a:latin typeface="Calibri" panose="020F0502020204030204" pitchFamily="34" charset="0"/>
                <a:cs typeface="Calibri" panose="020F0502020204030204" pitchFamily="34" charset="0"/>
              </a:rPr>
              <a:t>Góc vuông đỉnh O cạnh O</a:t>
            </a:r>
            <a:r>
              <a:rPr lang="en-US" sz="3000" b="1" dirty="0">
                <a:solidFill>
                  <a:srgbClr val="FF0000"/>
                </a:solidFill>
                <a:latin typeface="Calibri" panose="020F0502020204030204" pitchFamily="34" charset="0"/>
                <a:cs typeface="Calibri" panose="020F0502020204030204" pitchFamily="34" charset="0"/>
              </a:rPr>
              <a:t>C</a:t>
            </a:r>
            <a:r>
              <a:rPr lang="pl-PL" sz="3000" b="1" dirty="0">
                <a:solidFill>
                  <a:srgbClr val="FF0000"/>
                </a:solidFill>
                <a:latin typeface="Calibri" panose="020F0502020204030204" pitchFamily="34" charset="0"/>
                <a:cs typeface="Calibri" panose="020F0502020204030204" pitchFamily="34" charset="0"/>
              </a:rPr>
              <a:t>, O</a:t>
            </a:r>
            <a:r>
              <a:rPr lang="en-US" sz="3000" b="1" dirty="0">
                <a:solidFill>
                  <a:srgbClr val="FF0000"/>
                </a:solidFill>
                <a:latin typeface="Calibri" panose="020F0502020204030204" pitchFamily="34" charset="0"/>
                <a:cs typeface="Calibri" panose="020F0502020204030204" pitchFamily="34" charset="0"/>
              </a:rPr>
              <a:t>D</a:t>
            </a:r>
            <a:r>
              <a:rPr lang="pl-PL" sz="3000" b="1" dirty="0">
                <a:solidFill>
                  <a:srgbClr val="FF0000"/>
                </a:solidFill>
                <a:latin typeface="Calibri" panose="020F0502020204030204" pitchFamily="34" charset="0"/>
                <a:cs typeface="Calibri" panose="020F0502020204030204" pitchFamily="34" charset="0"/>
              </a:rPr>
              <a:t>.</a:t>
            </a:r>
            <a:endParaRPr lang="en-US" sz="3000" b="1" dirty="0">
              <a:solidFill>
                <a:srgbClr val="FF0000"/>
              </a:solidFill>
              <a:latin typeface="Calibri" panose="020F0502020204030204" pitchFamily="34" charset="0"/>
              <a:cs typeface="Calibri" panose="020F0502020204030204" pitchFamily="34" charset="0"/>
            </a:endParaRPr>
          </a:p>
        </p:txBody>
      </p:sp>
      <p:cxnSp>
        <p:nvCxnSpPr>
          <p:cNvPr id="2978" name="Straight Connector 2977">
            <a:extLst>
              <a:ext uri="{FF2B5EF4-FFF2-40B4-BE49-F238E27FC236}">
                <a16:creationId xmlns:a16="http://schemas.microsoft.com/office/drawing/2014/main" id="{5C5FAB0A-83B0-5C48-736A-C1DFA86F4EE3}"/>
              </a:ext>
            </a:extLst>
          </p:cNvPr>
          <p:cNvCxnSpPr>
            <a:cxnSpLocks/>
          </p:cNvCxnSpPr>
          <p:nvPr/>
        </p:nvCxnSpPr>
        <p:spPr>
          <a:xfrm>
            <a:off x="1006679" y="4278385"/>
            <a:ext cx="78856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683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arn(inVertical)">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barn(inVertical)">
                                      <p:cBhvr>
                                        <p:cTn id="29" dur="5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Effect transition="in" filter="wipe(down)">
                                      <p:cBhvr>
                                        <p:cTn id="44" dur="500"/>
                                        <p:tgtEl>
                                          <p:spTgt spid="1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9">
                                            <p:txEl>
                                              <p:pRg st="0" end="0"/>
                                            </p:txEl>
                                          </p:spTgt>
                                        </p:tgtEl>
                                        <p:attrNameLst>
                                          <p:attrName>style.visibility</p:attrName>
                                        </p:attrNameLst>
                                      </p:cBhvr>
                                      <p:to>
                                        <p:strVal val="visible"/>
                                      </p:to>
                                    </p:set>
                                    <p:animEffect transition="in" filter="wipe(down)">
                                      <p:cBhvr>
                                        <p:cTn id="54" dur="500"/>
                                        <p:tgtEl>
                                          <p:spTgt spid="1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2">
                                            <p:txEl>
                                              <p:pRg st="0" end="0"/>
                                            </p:txEl>
                                          </p:spTgt>
                                        </p:tgtEl>
                                        <p:attrNameLst>
                                          <p:attrName>style.visibility</p:attrName>
                                        </p:attrNameLst>
                                      </p:cBhvr>
                                      <p:to>
                                        <p:strVal val="visible"/>
                                      </p:to>
                                    </p:set>
                                    <p:animEffect transition="in" filter="wipe(down)">
                                      <p:cBhvr>
                                        <p:cTn id="64" dur="500"/>
                                        <p:tgtEl>
                                          <p:spTgt spid="2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6"/>
                                        </p:tgtEl>
                                      </p:cBhvr>
                                    </p:animEffect>
                                    <p:set>
                                      <p:cBhvr>
                                        <p:cTn id="72" dur="1" fill="hold">
                                          <p:stCondLst>
                                            <p:cond delay="499"/>
                                          </p:stCondLst>
                                        </p:cTn>
                                        <p:tgtEl>
                                          <p:spTgt spid="1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978"/>
                                        </p:tgtEl>
                                        <p:attrNameLst>
                                          <p:attrName>style.visibility</p:attrName>
                                        </p:attrNameLst>
                                      </p:cBhvr>
                                      <p:to>
                                        <p:strVal val="visible"/>
                                      </p:to>
                                    </p:set>
                                    <p:animEffect transition="in" filter="wipe(down)">
                                      <p:cBhvr>
                                        <p:cTn id="77" dur="500"/>
                                        <p:tgtEl>
                                          <p:spTgt spid="2978"/>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27"/>
                                        </p:tgtEl>
                                      </p:cBhvr>
                                    </p:animEffect>
                                    <p:set>
                                      <p:cBhvr>
                                        <p:cTn id="89" dur="1" fill="hold">
                                          <p:stCondLst>
                                            <p:cond delay="499"/>
                                          </p:stCondLst>
                                        </p:cTn>
                                        <p:tgtEl>
                                          <p:spTgt spid="27"/>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25">
                                            <p:txEl>
                                              <p:pRg st="0" end="0"/>
                                            </p:txEl>
                                          </p:spTgt>
                                        </p:tgtEl>
                                        <p:attrNameLst>
                                          <p:attrName>style.visibility</p:attrName>
                                        </p:attrNameLst>
                                      </p:cBhvr>
                                      <p:to>
                                        <p:strVal val="visible"/>
                                      </p:to>
                                    </p:set>
                                    <p:animEffect transition="in" filter="wipe(down)">
                                      <p:cBhvr>
                                        <p:cTn id="94" dur="500"/>
                                        <p:tgtEl>
                                          <p:spTgt spid="25">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1000"/>
                                        <p:tgtEl>
                                          <p:spTgt spid="28"/>
                                        </p:tgtEl>
                                      </p:cBhvr>
                                    </p:animEffect>
                                    <p:anim calcmode="lin" valueType="num">
                                      <p:cBhvr>
                                        <p:cTn id="100" dur="1000" fill="hold"/>
                                        <p:tgtEl>
                                          <p:spTgt spid="28"/>
                                        </p:tgtEl>
                                        <p:attrNameLst>
                                          <p:attrName>ppt_x</p:attrName>
                                        </p:attrNameLst>
                                      </p:cBhvr>
                                      <p:tavLst>
                                        <p:tav tm="0">
                                          <p:val>
                                            <p:strVal val="#ppt_x"/>
                                          </p:val>
                                        </p:tav>
                                        <p:tav tm="100000">
                                          <p:val>
                                            <p:strVal val="#ppt_x"/>
                                          </p:val>
                                        </p:tav>
                                      </p:tavLst>
                                    </p:anim>
                                    <p:anim calcmode="lin" valueType="num">
                                      <p:cBhvr>
                                        <p:cTn id="10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28"/>
                                        </p:tgtEl>
                                      </p:cBhvr>
                                    </p:animEffect>
                                    <p:set>
                                      <p:cBhvr>
                                        <p:cTn id="106" dur="1" fill="hold">
                                          <p:stCondLst>
                                            <p:cond delay="499"/>
                                          </p:stCondLst>
                                        </p:cTn>
                                        <p:tgtEl>
                                          <p:spTgt spid="28"/>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29">
                                            <p:txEl>
                                              <p:pRg st="0" end="0"/>
                                            </p:txEl>
                                          </p:spTgt>
                                        </p:tgtEl>
                                        <p:attrNameLst>
                                          <p:attrName>style.visibility</p:attrName>
                                        </p:attrNameLst>
                                      </p:cBhvr>
                                      <p:to>
                                        <p:strVal val="visible"/>
                                      </p:to>
                                    </p:set>
                                    <p:animEffect transition="in" filter="wipe(down)">
                                      <p:cBhvr>
                                        <p:cTn id="111" dur="500"/>
                                        <p:tgtEl>
                                          <p:spTgt spid="29">
                                            <p:txEl>
                                              <p:pRg st="0" end="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fade">
                                      <p:cBhvr>
                                        <p:cTn id="116" dur="1000"/>
                                        <p:tgtEl>
                                          <p:spTgt spid="30"/>
                                        </p:tgtEl>
                                      </p:cBhvr>
                                    </p:animEffect>
                                    <p:anim calcmode="lin" valueType="num">
                                      <p:cBhvr>
                                        <p:cTn id="117" dur="1000" fill="hold"/>
                                        <p:tgtEl>
                                          <p:spTgt spid="30"/>
                                        </p:tgtEl>
                                        <p:attrNameLst>
                                          <p:attrName>ppt_x</p:attrName>
                                        </p:attrNameLst>
                                      </p:cBhvr>
                                      <p:tavLst>
                                        <p:tav tm="0">
                                          <p:val>
                                            <p:strVal val="#ppt_x"/>
                                          </p:val>
                                        </p:tav>
                                        <p:tav tm="100000">
                                          <p:val>
                                            <p:strVal val="#ppt_x"/>
                                          </p:val>
                                        </p:tav>
                                      </p:tavLst>
                                    </p:anim>
                                    <p:anim calcmode="lin" valueType="num">
                                      <p:cBhvr>
                                        <p:cTn id="11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30"/>
                                        </p:tgtEl>
                                      </p:cBhvr>
                                    </p:animEffect>
                                    <p:set>
                                      <p:cBhvr>
                                        <p:cTn id="123" dur="1" fill="hold">
                                          <p:stCondLst>
                                            <p:cond delay="499"/>
                                          </p:stCondLst>
                                        </p:cTn>
                                        <p:tgtEl>
                                          <p:spTgt spid="30"/>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31">
                                            <p:txEl>
                                              <p:pRg st="0" end="0"/>
                                            </p:txEl>
                                          </p:spTgt>
                                        </p:tgtEl>
                                        <p:attrNameLst>
                                          <p:attrName>style.visibility</p:attrName>
                                        </p:attrNameLst>
                                      </p:cBhvr>
                                      <p:to>
                                        <p:strVal val="visible"/>
                                      </p:to>
                                    </p:set>
                                    <p:animEffect transition="in" filter="wipe(down)">
                                      <p:cBhvr>
                                        <p:cTn id="128" dur="500"/>
                                        <p:tgtEl>
                                          <p:spTgt spid="31">
                                            <p:txEl>
                                              <p:pRg st="0" end="0"/>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2976"/>
                                        </p:tgtEl>
                                        <p:attrNameLst>
                                          <p:attrName>style.visibility</p:attrName>
                                        </p:attrNameLst>
                                      </p:cBhvr>
                                      <p:to>
                                        <p:strVal val="visible"/>
                                      </p:to>
                                    </p:set>
                                    <p:animEffect transition="in" filter="fade">
                                      <p:cBhvr>
                                        <p:cTn id="133" dur="1000"/>
                                        <p:tgtEl>
                                          <p:spTgt spid="2976"/>
                                        </p:tgtEl>
                                      </p:cBhvr>
                                    </p:animEffect>
                                    <p:anim calcmode="lin" valueType="num">
                                      <p:cBhvr>
                                        <p:cTn id="134" dur="1000" fill="hold"/>
                                        <p:tgtEl>
                                          <p:spTgt spid="2976"/>
                                        </p:tgtEl>
                                        <p:attrNameLst>
                                          <p:attrName>ppt_x</p:attrName>
                                        </p:attrNameLst>
                                      </p:cBhvr>
                                      <p:tavLst>
                                        <p:tav tm="0">
                                          <p:val>
                                            <p:strVal val="#ppt_x"/>
                                          </p:val>
                                        </p:tav>
                                        <p:tav tm="100000">
                                          <p:val>
                                            <p:strVal val="#ppt_x"/>
                                          </p:val>
                                        </p:tav>
                                      </p:tavLst>
                                    </p:anim>
                                    <p:anim calcmode="lin" valueType="num">
                                      <p:cBhvr>
                                        <p:cTn id="135" dur="1000" fill="hold"/>
                                        <p:tgtEl>
                                          <p:spTgt spid="2976"/>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2976"/>
                                        </p:tgtEl>
                                      </p:cBhvr>
                                    </p:animEffect>
                                    <p:set>
                                      <p:cBhvr>
                                        <p:cTn id="140" dur="1" fill="hold">
                                          <p:stCondLst>
                                            <p:cond delay="499"/>
                                          </p:stCondLst>
                                        </p:cTn>
                                        <p:tgtEl>
                                          <p:spTgt spid="2976"/>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nodeType="clickEffect">
                                  <p:stCondLst>
                                    <p:cond delay="0"/>
                                  </p:stCondLst>
                                  <p:childTnLst>
                                    <p:set>
                                      <p:cBhvr>
                                        <p:cTn id="144" dur="1" fill="hold">
                                          <p:stCondLst>
                                            <p:cond delay="0"/>
                                          </p:stCondLst>
                                        </p:cTn>
                                        <p:tgtEl>
                                          <p:spTgt spid="2977">
                                            <p:txEl>
                                              <p:pRg st="0" end="0"/>
                                            </p:txEl>
                                          </p:spTgt>
                                        </p:tgtEl>
                                        <p:attrNameLst>
                                          <p:attrName>style.visibility</p:attrName>
                                        </p:attrNameLst>
                                      </p:cBhvr>
                                      <p:to>
                                        <p:strVal val="visible"/>
                                      </p:to>
                                    </p:set>
                                    <p:animEffect transition="in" filter="wipe(down)">
                                      <p:cBhvr>
                                        <p:cTn id="145" dur="500"/>
                                        <p:tgtEl>
                                          <p:spTgt spid="29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sp>
        <p:nvSpPr>
          <p:cNvPr id="2" name="Rounded Rectangle 1"/>
          <p:cNvSpPr/>
          <p:nvPr/>
        </p:nvSpPr>
        <p:spPr>
          <a:xfrm>
            <a:off x="400049" y="352425"/>
            <a:ext cx="11420475" cy="6181725"/>
          </a:xfrm>
          <a:prstGeom prst="roundRect">
            <a:avLst/>
          </a:prstGeom>
          <a:solidFill>
            <a:schemeClr val="bg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3" name="Text Box 14">
            <a:extLst>
              <a:ext uri="{FF2B5EF4-FFF2-40B4-BE49-F238E27FC236}">
                <a16:creationId xmlns:a16="http://schemas.microsoft.com/office/drawing/2014/main" id="{F43DFE7C-2D59-88B6-B0EC-4BE8B19E060F}"/>
              </a:ext>
            </a:extLst>
          </p:cNvPr>
          <p:cNvSpPr txBox="1"/>
          <p:nvPr/>
        </p:nvSpPr>
        <p:spPr>
          <a:xfrm>
            <a:off x="1232219" y="455488"/>
            <a:ext cx="10532318" cy="1077218"/>
          </a:xfrm>
          <a:prstGeom prst="rect">
            <a:avLst/>
          </a:prstGeom>
          <a:solidFill>
            <a:srgbClr val="F9A9CF"/>
          </a:solidFill>
        </p:spPr>
        <p:txBody>
          <a:bodyPr wrap="square" rtlCol="0">
            <a:spAutoFit/>
          </a:bodyPr>
          <a:lstStyle/>
          <a:p>
            <a:pPr marL="514350" lvl="0" indent="-514350">
              <a:buAutoNum type="alphaLcParenR"/>
            </a:pPr>
            <a:r>
              <a:rPr lang="vi-VN" sz="3200" b="1" dirty="0">
                <a:solidFill>
                  <a:srgbClr val="313131"/>
                </a:solidFill>
                <a:latin typeface="Calibri" panose="020F0502020204030204" pitchFamily="34" charset="0"/>
                <a:cs typeface="Calibri" panose="020F0502020204030204" pitchFamily="34" charset="0"/>
              </a:rPr>
              <a:t>Tính chu vi hình tam giác ABD và chu vi hình tam giác BCD.</a:t>
            </a:r>
            <a:endParaRPr lang="en-US" sz="3200" b="1" dirty="0">
              <a:solidFill>
                <a:srgbClr val="313131"/>
              </a:solidFill>
              <a:latin typeface="Calibri" panose="020F0502020204030204" pitchFamily="34" charset="0"/>
              <a:cs typeface="Calibri" panose="020F0502020204030204" pitchFamily="34" charset="0"/>
            </a:endParaRPr>
          </a:p>
          <a:p>
            <a:pPr marL="514350" lvl="0" indent="-514350">
              <a:buAutoNum type="alphaLcParenR"/>
            </a:pPr>
            <a:r>
              <a:rPr lang="en-US" sz="3200" b="1" dirty="0" err="1">
                <a:solidFill>
                  <a:srgbClr val="313131"/>
                </a:solidFill>
                <a:latin typeface="Calibri" panose="020F0502020204030204" pitchFamily="34" charset="0"/>
                <a:cs typeface="Calibri" panose="020F0502020204030204" pitchFamily="34" charset="0"/>
              </a:rPr>
              <a:t>Tính</a:t>
            </a:r>
            <a:r>
              <a:rPr lang="en-US" sz="3200" b="1" dirty="0">
                <a:solidFill>
                  <a:srgbClr val="313131"/>
                </a:solidFill>
                <a:latin typeface="Calibri" panose="020F0502020204030204" pitchFamily="34" charset="0"/>
                <a:cs typeface="Calibri" panose="020F0502020204030204" pitchFamily="34" charset="0"/>
              </a:rPr>
              <a:t> chu vi </a:t>
            </a:r>
            <a:r>
              <a:rPr lang="en-US" sz="3200" b="1" dirty="0" err="1">
                <a:solidFill>
                  <a:srgbClr val="313131"/>
                </a:solidFill>
                <a:latin typeface="Calibri" panose="020F0502020204030204" pitchFamily="34" charset="0"/>
                <a:cs typeface="Calibri" panose="020F0502020204030204" pitchFamily="34" charset="0"/>
              </a:rPr>
              <a:t>hình</a:t>
            </a:r>
            <a:r>
              <a:rPr lang="en-US" sz="3200" b="1" dirty="0">
                <a:solidFill>
                  <a:srgbClr val="313131"/>
                </a:solidFill>
                <a:latin typeface="Calibri" panose="020F0502020204030204" pitchFamily="34" charset="0"/>
                <a:cs typeface="Calibri" panose="020F0502020204030204" pitchFamily="34" charset="0"/>
              </a:rPr>
              <a:t> </a:t>
            </a:r>
            <a:r>
              <a:rPr lang="en-US" sz="3200" b="1" dirty="0" err="1">
                <a:solidFill>
                  <a:srgbClr val="313131"/>
                </a:solidFill>
                <a:latin typeface="Calibri" panose="020F0502020204030204" pitchFamily="34" charset="0"/>
                <a:cs typeface="Calibri" panose="020F0502020204030204" pitchFamily="34" charset="0"/>
              </a:rPr>
              <a:t>tứ</a:t>
            </a:r>
            <a:r>
              <a:rPr lang="en-US" sz="3200" b="1" dirty="0">
                <a:solidFill>
                  <a:srgbClr val="313131"/>
                </a:solidFill>
                <a:latin typeface="Calibri" panose="020F0502020204030204" pitchFamily="34" charset="0"/>
                <a:cs typeface="Calibri" panose="020F0502020204030204" pitchFamily="34" charset="0"/>
              </a:rPr>
              <a:t> </a:t>
            </a:r>
            <a:r>
              <a:rPr lang="en-US" sz="3200" b="1" dirty="0" err="1">
                <a:solidFill>
                  <a:srgbClr val="313131"/>
                </a:solidFill>
                <a:latin typeface="Calibri" panose="020F0502020204030204" pitchFamily="34" charset="0"/>
                <a:cs typeface="Calibri" panose="020F0502020204030204" pitchFamily="34" charset="0"/>
              </a:rPr>
              <a:t>giác</a:t>
            </a:r>
            <a:r>
              <a:rPr lang="en-US" sz="3200" b="1" dirty="0">
                <a:solidFill>
                  <a:srgbClr val="313131"/>
                </a:solidFill>
                <a:latin typeface="Calibri" panose="020F0502020204030204" pitchFamily="34" charset="0"/>
                <a:cs typeface="Calibri" panose="020F0502020204030204" pitchFamily="34" charset="0"/>
              </a:rPr>
              <a:t> ABCD.</a:t>
            </a:r>
            <a:endParaRPr kumimoji="0" lang="en-US" sz="3200" b="1" i="0" u="none" strike="noStrike" kern="1200" cap="none" spc="0" normalizeH="0" baseline="0" noProof="0" dirty="0">
              <a:ln>
                <a:noFill/>
              </a:ln>
              <a:solidFill>
                <a:srgbClr val="313131"/>
              </a:solidFill>
              <a:effectLst/>
              <a:uLnTx/>
              <a:uFillTx/>
              <a:latin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A310A327-F259-A8FF-2818-96DAB35A42F6}"/>
              </a:ext>
            </a:extLst>
          </p:cNvPr>
          <p:cNvSpPr/>
          <p:nvPr/>
        </p:nvSpPr>
        <p:spPr>
          <a:xfrm>
            <a:off x="429260" y="399732"/>
            <a:ext cx="802958" cy="8029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66666"/>
                </a:solidFill>
                <a:effectLst/>
                <a:uLnTx/>
                <a:uFillTx/>
                <a:latin typeface="Arial"/>
                <a:ea typeface="+mn-ea"/>
                <a:cs typeface="+mn-cs"/>
              </a:rPr>
              <a:t>2</a:t>
            </a:r>
          </a:p>
        </p:txBody>
      </p:sp>
      <p:pic>
        <p:nvPicPr>
          <p:cNvPr id="5" name="Picture 4">
            <a:extLst>
              <a:ext uri="{FF2B5EF4-FFF2-40B4-BE49-F238E27FC236}">
                <a16:creationId xmlns:a16="http://schemas.microsoft.com/office/drawing/2014/main" id="{92480347-572F-F130-FB61-5B806E9388A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bright="20000" contrast="20000"/>
                    </a14:imgEffect>
                  </a14:imgLayer>
                </a14:imgProps>
              </a:ext>
            </a:extLst>
          </a:blip>
          <a:stretch>
            <a:fillRect/>
          </a:stretch>
        </p:blipFill>
        <p:spPr>
          <a:xfrm>
            <a:off x="7752516" y="1748929"/>
            <a:ext cx="3689238" cy="2252619"/>
          </a:xfrm>
          <a:prstGeom prst="rect">
            <a:avLst/>
          </a:prstGeom>
        </p:spPr>
      </p:pic>
      <p:sp>
        <p:nvSpPr>
          <p:cNvPr id="7" name="TextBox 6">
            <a:extLst>
              <a:ext uri="{FF2B5EF4-FFF2-40B4-BE49-F238E27FC236}">
                <a16:creationId xmlns:a16="http://schemas.microsoft.com/office/drawing/2014/main" id="{32C4E642-3BFF-CEAB-E11D-F0B40D2F98F7}"/>
              </a:ext>
            </a:extLst>
          </p:cNvPr>
          <p:cNvSpPr txBox="1"/>
          <p:nvPr/>
        </p:nvSpPr>
        <p:spPr>
          <a:xfrm>
            <a:off x="780176" y="1744910"/>
            <a:ext cx="6954474" cy="2062103"/>
          </a:xfrm>
          <a:prstGeom prst="rect">
            <a:avLst/>
          </a:prstGeom>
          <a:noFill/>
        </p:spPr>
        <p:txBody>
          <a:bodyPr wrap="square" rtlCol="0">
            <a:spAutoFit/>
          </a:bodyPr>
          <a:lstStyle/>
          <a:p>
            <a:pPr marL="0" marR="0" algn="ctr">
              <a:spcBef>
                <a:spcPts val="0"/>
              </a:spcBef>
              <a:spcAft>
                <a:spcPts val="0"/>
              </a:spcAft>
            </a:pPr>
            <a:r>
              <a:rPr lang="en-US"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a:t>
            </a:r>
            <a:r>
              <a:rPr lang="vi-VN"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Chu vi hình tam giác ABD là:</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a:p>
            <a:pPr marL="400050" marR="0" algn="ctr">
              <a:spcBef>
                <a:spcPts val="0"/>
              </a:spcBef>
              <a:spcAft>
                <a:spcPts val="0"/>
              </a:spcAft>
            </a:pPr>
            <a:r>
              <a:rPr lang="vi-VN"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+ 4 + 2 = 9 (cm)</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vi-VN"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Chu vi hình </a:t>
            </a:r>
            <a:r>
              <a:rPr lang="en-US"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tam</a:t>
            </a:r>
            <a:r>
              <a:rPr lang="vi-VN"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giác BCD là:</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a:p>
            <a:pPr marL="400050" marR="0" algn="ctr">
              <a:spcBef>
                <a:spcPts val="0"/>
              </a:spcBef>
              <a:spcAft>
                <a:spcPts val="0"/>
              </a:spcAft>
            </a:pPr>
            <a:r>
              <a:rPr lang="vi-VN"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+ 4 + </a:t>
            </a:r>
            <a:r>
              <a:rPr lang="vi-VN" sz="3200" b="1" i="0" u="none" strike="noStrike" spc="1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4=11</a:t>
            </a:r>
            <a:r>
              <a:rPr lang="vi-VN" sz="3200" b="1" i="0"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(cm)</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048F1594-7B7F-804F-ECEF-C9E673F0AFAC}"/>
              </a:ext>
            </a:extLst>
          </p:cNvPr>
          <p:cNvSpPr/>
          <p:nvPr/>
        </p:nvSpPr>
        <p:spPr>
          <a:xfrm>
            <a:off x="10326847" y="1585519"/>
            <a:ext cx="318781" cy="31039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B</a:t>
            </a:r>
          </a:p>
        </p:txBody>
      </p:sp>
      <p:sp>
        <p:nvSpPr>
          <p:cNvPr id="12" name="TextBox 11">
            <a:extLst>
              <a:ext uri="{FF2B5EF4-FFF2-40B4-BE49-F238E27FC236}">
                <a16:creationId xmlns:a16="http://schemas.microsoft.com/office/drawing/2014/main" id="{0D0494E1-E885-C8F0-1FBE-3CC90411C257}"/>
              </a:ext>
            </a:extLst>
          </p:cNvPr>
          <p:cNvSpPr txBox="1"/>
          <p:nvPr/>
        </p:nvSpPr>
        <p:spPr>
          <a:xfrm>
            <a:off x="721453" y="3984771"/>
            <a:ext cx="6954474" cy="1077218"/>
          </a:xfrm>
          <a:prstGeom prst="rect">
            <a:avLst/>
          </a:prstGeom>
          <a:noFill/>
        </p:spPr>
        <p:txBody>
          <a:bodyPr wrap="square" rtlCol="0">
            <a:spAutoFit/>
          </a:bodyPr>
          <a:lstStyle/>
          <a:p>
            <a:pPr algn="ct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b) Chu vi </a:t>
            </a:r>
            <a:r>
              <a:rPr lang="en-US" sz="32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tứ</a:t>
            </a: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giác</a:t>
            </a: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ABCD </a:t>
            </a:r>
            <a:r>
              <a:rPr lang="en-US" sz="32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a:t>
            </a: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ct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3 + 3 + 4 + 2 = 10 (cm)</a:t>
            </a:r>
          </a:p>
        </p:txBody>
      </p:sp>
    </p:spTree>
    <p:extLst>
      <p:ext uri="{BB962C8B-B14F-4D97-AF65-F5344CB8AC3E}">
        <p14:creationId xmlns:p14="http://schemas.microsoft.com/office/powerpoint/2010/main" val="3903275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down)">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wipe(down)">
                                      <p:cBhvr>
                                        <p:cTn id="3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7" grpId="0" build="p"/>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sp>
        <p:nvSpPr>
          <p:cNvPr id="2" name="Rounded Rectangle 1"/>
          <p:cNvSpPr/>
          <p:nvPr/>
        </p:nvSpPr>
        <p:spPr>
          <a:xfrm>
            <a:off x="400049" y="352425"/>
            <a:ext cx="11420475" cy="6181725"/>
          </a:xfrm>
          <a:prstGeom prst="roundRect">
            <a:avLst/>
          </a:prstGeom>
          <a:solidFill>
            <a:schemeClr val="bg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3" name="Text Box 14">
            <a:extLst>
              <a:ext uri="{FF2B5EF4-FFF2-40B4-BE49-F238E27FC236}">
                <a16:creationId xmlns:a16="http://schemas.microsoft.com/office/drawing/2014/main" id="{F43DFE7C-2D59-88B6-B0EC-4BE8B19E060F}"/>
              </a:ext>
            </a:extLst>
          </p:cNvPr>
          <p:cNvSpPr txBox="1"/>
          <p:nvPr/>
        </p:nvSpPr>
        <p:spPr>
          <a:xfrm>
            <a:off x="1232219" y="455488"/>
            <a:ext cx="1435480" cy="584775"/>
          </a:xfrm>
          <a:prstGeom prst="rect">
            <a:avLst/>
          </a:prstGeom>
          <a:solidFill>
            <a:srgbClr val="F9A9CF"/>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c)</a:t>
            </a:r>
            <a:r>
              <a:rPr kumimoji="0" lang="en-US" sz="3200" b="1" i="0" u="none" strike="noStrike" kern="1200" cap="none" spc="0" normalizeH="0" noProof="0" dirty="0">
                <a:ln>
                  <a:noFill/>
                </a:ln>
                <a:solidFill>
                  <a:srgbClr val="313131"/>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313131"/>
                </a:solidFill>
                <a:effectLst/>
                <a:uLnTx/>
                <a:uFillTx/>
                <a:latin typeface="Calibri" panose="020F0502020204030204" pitchFamily="34" charset="0"/>
                <a:ea typeface="+mn-ea"/>
                <a:cs typeface="Calibri" panose="020F0502020204030204" pitchFamily="34" charset="0"/>
              </a:rPr>
              <a:t>Số</a:t>
            </a:r>
            <a:endParaRPr kumimoji="0" lang="en-US" sz="32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endParaRPr>
          </a:p>
        </p:txBody>
      </p:sp>
      <p:sp>
        <p:nvSpPr>
          <p:cNvPr id="6" name="Oval 5">
            <a:extLst>
              <a:ext uri="{FF2B5EF4-FFF2-40B4-BE49-F238E27FC236}">
                <a16:creationId xmlns:a16="http://schemas.microsoft.com/office/drawing/2014/main" id="{A310A327-F259-A8FF-2818-96DAB35A42F6}"/>
              </a:ext>
            </a:extLst>
          </p:cNvPr>
          <p:cNvSpPr/>
          <p:nvPr/>
        </p:nvSpPr>
        <p:spPr>
          <a:xfrm>
            <a:off x="429260" y="399732"/>
            <a:ext cx="802958" cy="8029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Arial"/>
                <a:ea typeface="+mn-ea"/>
                <a:cs typeface="+mn-cs"/>
              </a:rPr>
              <a:t>2</a:t>
            </a:r>
          </a:p>
        </p:txBody>
      </p:sp>
      <p:pic>
        <p:nvPicPr>
          <p:cNvPr id="5" name="Picture 4">
            <a:extLst>
              <a:ext uri="{FF2B5EF4-FFF2-40B4-BE49-F238E27FC236}">
                <a16:creationId xmlns:a16="http://schemas.microsoft.com/office/drawing/2014/main" id="{92480347-572F-F130-FB61-5B806E9388A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bright="20000" contrast="20000"/>
                    </a14:imgEffect>
                  </a14:imgLayer>
                </a14:imgProps>
              </a:ext>
            </a:extLst>
          </a:blip>
          <a:stretch>
            <a:fillRect/>
          </a:stretch>
        </p:blipFill>
        <p:spPr>
          <a:xfrm>
            <a:off x="7752516" y="1748929"/>
            <a:ext cx="3689238" cy="2252619"/>
          </a:xfrm>
          <a:prstGeom prst="rect">
            <a:avLst/>
          </a:prstGeom>
        </p:spPr>
      </p:pic>
      <p:sp>
        <p:nvSpPr>
          <p:cNvPr id="10" name="Rectangle: Rounded Corners 9">
            <a:extLst>
              <a:ext uri="{FF2B5EF4-FFF2-40B4-BE49-F238E27FC236}">
                <a16:creationId xmlns:a16="http://schemas.microsoft.com/office/drawing/2014/main" id="{048F1594-7B7F-804F-ECEF-C9E673F0AFAC}"/>
              </a:ext>
            </a:extLst>
          </p:cNvPr>
          <p:cNvSpPr/>
          <p:nvPr/>
        </p:nvSpPr>
        <p:spPr>
          <a:xfrm>
            <a:off x="10326847" y="1585519"/>
            <a:ext cx="318781" cy="31039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a:ea typeface="+mn-ea"/>
                <a:cs typeface="+mn-cs"/>
              </a:rPr>
              <a:t>B</a:t>
            </a:r>
          </a:p>
        </p:txBody>
      </p:sp>
      <p:sp>
        <p:nvSpPr>
          <p:cNvPr id="4" name="TextBox 3">
            <a:extLst>
              <a:ext uri="{FF2B5EF4-FFF2-40B4-BE49-F238E27FC236}">
                <a16:creationId xmlns:a16="http://schemas.microsoft.com/office/drawing/2014/main" id="{2904723D-2B9E-912A-E702-717629A4F817}"/>
              </a:ext>
            </a:extLst>
          </p:cNvPr>
          <p:cNvSpPr txBox="1"/>
          <p:nvPr/>
        </p:nvSpPr>
        <p:spPr>
          <a:xfrm>
            <a:off x="520117" y="1275127"/>
            <a:ext cx="7365533" cy="1015663"/>
          </a:xfrm>
          <a:prstGeom prst="rect">
            <a:avLst/>
          </a:prstGeom>
          <a:noFill/>
        </p:spPr>
        <p:txBody>
          <a:bodyPr wrap="square" rtlCol="0">
            <a:spAutoFit/>
          </a:bodyPr>
          <a:lstStyle/>
          <a:p>
            <a:r>
              <a:rPr lang="vi-VN" sz="3000" dirty="0">
                <a:solidFill>
                  <a:srgbClr val="002060"/>
                </a:solidFill>
                <a:latin typeface="Calibri" panose="020F0502020204030204" pitchFamily="34" charset="0"/>
                <a:cs typeface="Calibri" panose="020F0502020204030204" pitchFamily="34" charset="0"/>
              </a:rPr>
              <a:t>Tổng chu vi của các hình tam giác ABD và BCD hơn chu vi hình tứ giác ABCD là </a:t>
            </a:r>
            <a:r>
              <a:rPr lang="en-US" sz="3000" dirty="0">
                <a:solidFill>
                  <a:srgbClr val="002060"/>
                </a:solidFill>
                <a:latin typeface="Calibri" panose="020F0502020204030204" pitchFamily="34" charset="0"/>
                <a:cs typeface="Calibri" panose="020F0502020204030204" pitchFamily="34" charset="0"/>
              </a:rPr>
              <a:t>    </a:t>
            </a:r>
            <a:r>
              <a:rPr lang="vi-VN" sz="3000" dirty="0">
                <a:solidFill>
                  <a:srgbClr val="002060"/>
                </a:solidFill>
                <a:latin typeface="Calibri" panose="020F0502020204030204" pitchFamily="34" charset="0"/>
                <a:cs typeface="Calibri" panose="020F0502020204030204" pitchFamily="34" charset="0"/>
              </a:rPr>
              <a:t> cm</a:t>
            </a:r>
            <a:endParaRPr lang="en-US" sz="3000" dirty="0">
              <a:solidFill>
                <a:srgbClr val="00206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10A366E2-2231-27B9-6D55-7F79BBBCD59F}"/>
              </a:ext>
            </a:extLst>
          </p:cNvPr>
          <p:cNvSpPr/>
          <p:nvPr/>
        </p:nvSpPr>
        <p:spPr>
          <a:xfrm>
            <a:off x="5478011" y="1837189"/>
            <a:ext cx="453006" cy="3439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a:t>
            </a:r>
          </a:p>
        </p:txBody>
      </p:sp>
      <p:sp>
        <p:nvSpPr>
          <p:cNvPr id="9" name="TextBox 8">
            <a:extLst>
              <a:ext uri="{FF2B5EF4-FFF2-40B4-BE49-F238E27FC236}">
                <a16:creationId xmlns:a16="http://schemas.microsoft.com/office/drawing/2014/main" id="{F39EA11E-E2AD-A684-0509-D6429D3A99F0}"/>
              </a:ext>
            </a:extLst>
          </p:cNvPr>
          <p:cNvSpPr txBox="1"/>
          <p:nvPr/>
        </p:nvSpPr>
        <p:spPr>
          <a:xfrm>
            <a:off x="604007" y="2634143"/>
            <a:ext cx="6585358" cy="2677656"/>
          </a:xfrm>
          <a:prstGeom prst="rect">
            <a:avLst/>
          </a:prstGeom>
          <a:noFill/>
        </p:spPr>
        <p:txBody>
          <a:bodyPr wrap="square" rtlCol="0">
            <a:spAutoFit/>
          </a:bodyPr>
          <a:lstStyle/>
          <a:p>
            <a:pPr algn="ctr"/>
            <a:r>
              <a:rPr lang="vi-VN" sz="2800" b="1" dirty="0">
                <a:solidFill>
                  <a:srgbClr val="FF0000"/>
                </a:solidFill>
                <a:latin typeface="Calibri" panose="020F0502020204030204" pitchFamily="34" charset="0"/>
                <a:cs typeface="Calibri" panose="020F0502020204030204" pitchFamily="34" charset="0"/>
              </a:rPr>
              <a:t>Tổng chu vi của tam giác ABD và BCD là:</a:t>
            </a:r>
          </a:p>
          <a:p>
            <a:pPr algn="ctr"/>
            <a:r>
              <a:rPr lang="vi-VN" sz="2800" b="1" dirty="0">
                <a:solidFill>
                  <a:srgbClr val="FF0000"/>
                </a:solidFill>
                <a:latin typeface="Calibri" panose="020F0502020204030204" pitchFamily="34" charset="0"/>
                <a:cs typeface="Calibri" panose="020F0502020204030204" pitchFamily="34" charset="0"/>
              </a:rPr>
              <a:t>9 + 11 = 20 (cm)</a:t>
            </a:r>
          </a:p>
          <a:p>
            <a:pPr algn="ctr"/>
            <a:r>
              <a:rPr lang="vi-VN" sz="2800" b="1" dirty="0">
                <a:solidFill>
                  <a:srgbClr val="FF0000"/>
                </a:solidFill>
                <a:latin typeface="Calibri" panose="020F0502020204030204" pitchFamily="34" charset="0"/>
                <a:cs typeface="Calibri" panose="020F0502020204030204" pitchFamily="34" charset="0"/>
              </a:rPr>
              <a:t>Tổng chu vi của tam giác ABD và BCD hơn chu vi hình tứ giác ABCD là:</a:t>
            </a:r>
          </a:p>
          <a:p>
            <a:pPr algn="ctr"/>
            <a:r>
              <a:rPr lang="vi-VN" sz="2800" b="1" dirty="0">
                <a:solidFill>
                  <a:srgbClr val="FF0000"/>
                </a:solidFill>
                <a:latin typeface="Calibri" panose="020F0502020204030204" pitchFamily="34" charset="0"/>
                <a:cs typeface="Calibri" panose="020F0502020204030204" pitchFamily="34" charset="0"/>
              </a:rPr>
              <a:t>20 – 12 = 8 (cm) </a:t>
            </a:r>
            <a:endParaRPr lang="en-US" sz="2800" b="1" dirty="0">
              <a:solidFill>
                <a:srgbClr val="FF0000"/>
              </a:solidFill>
              <a:latin typeface="Calibri" panose="020F0502020204030204" pitchFamily="34" charset="0"/>
              <a:cs typeface="Calibri" panose="020F0502020204030204" pitchFamily="34" charset="0"/>
            </a:endParaRPr>
          </a:p>
          <a:p>
            <a:pPr algn="r"/>
            <a:r>
              <a:rPr lang="en-US" sz="2800" b="1" dirty="0" err="1">
                <a:solidFill>
                  <a:srgbClr val="FF0000"/>
                </a:solidFill>
                <a:latin typeface="Calibri" panose="020F0502020204030204" pitchFamily="34" charset="0"/>
                <a:cs typeface="Calibri" panose="020F0502020204030204" pitchFamily="34" charset="0"/>
              </a:rPr>
              <a:t>Đáp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số</a:t>
            </a:r>
            <a:r>
              <a:rPr lang="en-US" sz="2800" b="1" dirty="0">
                <a:solidFill>
                  <a:srgbClr val="FF0000"/>
                </a:solidFill>
                <a:latin typeface="Calibri" panose="020F0502020204030204" pitchFamily="34" charset="0"/>
                <a:cs typeface="Calibri" panose="020F0502020204030204" pitchFamily="34" charset="0"/>
              </a:rPr>
              <a:t>: 8 cm</a:t>
            </a:r>
            <a:endParaRPr lang="vi-VN"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360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down)">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sp>
        <p:nvSpPr>
          <p:cNvPr id="2" name="Rounded Rectangle 1"/>
          <p:cNvSpPr/>
          <p:nvPr/>
        </p:nvSpPr>
        <p:spPr>
          <a:xfrm>
            <a:off x="400049" y="352425"/>
            <a:ext cx="11420475" cy="6181725"/>
          </a:xfrm>
          <a:prstGeom prst="roundRect">
            <a:avLst/>
          </a:prstGeom>
          <a:solidFill>
            <a:schemeClr val="bg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3" name="Text Box 14">
            <a:extLst>
              <a:ext uri="{FF2B5EF4-FFF2-40B4-BE49-F238E27FC236}">
                <a16:creationId xmlns:a16="http://schemas.microsoft.com/office/drawing/2014/main" id="{F43DFE7C-2D59-88B6-B0EC-4BE8B19E060F}"/>
              </a:ext>
            </a:extLst>
          </p:cNvPr>
          <p:cNvSpPr txBox="1"/>
          <p:nvPr/>
        </p:nvSpPr>
        <p:spPr>
          <a:xfrm>
            <a:off x="1232219" y="455488"/>
            <a:ext cx="10532318" cy="1077218"/>
          </a:xfrm>
          <a:prstGeom prst="rect">
            <a:avLst/>
          </a:prstGeom>
          <a:solidFill>
            <a:srgbClr val="F9A9CF"/>
          </a:solidFill>
        </p:spPr>
        <p:txBody>
          <a:bodyPr wrap="square" rtlCol="0">
            <a:spAutoFit/>
          </a:bodyPr>
          <a:lstStyle/>
          <a:p>
            <a:pPr lvl="0"/>
            <a:r>
              <a:rPr lang="vi-VN" sz="3200" b="1" dirty="0">
                <a:solidFill>
                  <a:srgbClr val="313131"/>
                </a:solidFill>
                <a:latin typeface="Calibri" panose="020F0502020204030204" pitchFamily="34" charset="0"/>
                <a:cs typeface="Calibri" panose="020F0502020204030204" pitchFamily="34" charset="0"/>
              </a:rPr>
              <a:t>Một mảnh đất hình chữ nhật có chiều rộng 8 m, chiều dài hơn chiều rộng 6 m. Tính chu vi mảnh đất đó.</a:t>
            </a:r>
            <a:endParaRPr kumimoji="0" lang="en-US" sz="32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endParaRPr>
          </a:p>
        </p:txBody>
      </p:sp>
      <p:sp>
        <p:nvSpPr>
          <p:cNvPr id="6" name="Oval 5">
            <a:extLst>
              <a:ext uri="{FF2B5EF4-FFF2-40B4-BE49-F238E27FC236}">
                <a16:creationId xmlns:a16="http://schemas.microsoft.com/office/drawing/2014/main" id="{A310A327-F259-A8FF-2818-96DAB35A42F6}"/>
              </a:ext>
            </a:extLst>
          </p:cNvPr>
          <p:cNvSpPr/>
          <p:nvPr/>
        </p:nvSpPr>
        <p:spPr>
          <a:xfrm>
            <a:off x="429260" y="399732"/>
            <a:ext cx="802958" cy="8029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Arial"/>
                <a:ea typeface="+mn-ea"/>
                <a:cs typeface="+mn-cs"/>
              </a:rPr>
              <a:t>3</a:t>
            </a:r>
          </a:p>
        </p:txBody>
      </p:sp>
      <p:sp>
        <p:nvSpPr>
          <p:cNvPr id="4" name="TextBox 3">
            <a:extLst>
              <a:ext uri="{FF2B5EF4-FFF2-40B4-BE49-F238E27FC236}">
                <a16:creationId xmlns:a16="http://schemas.microsoft.com/office/drawing/2014/main" id="{FBCBFE94-AEC8-2843-4171-F8984D1873D3}"/>
              </a:ext>
            </a:extLst>
          </p:cNvPr>
          <p:cNvSpPr txBox="1"/>
          <p:nvPr/>
        </p:nvSpPr>
        <p:spPr>
          <a:xfrm>
            <a:off x="1711354" y="2298583"/>
            <a:ext cx="9336947" cy="3342453"/>
          </a:xfrm>
          <a:prstGeom prst="rect">
            <a:avLst/>
          </a:prstGeom>
          <a:noFill/>
        </p:spPr>
        <p:txBody>
          <a:bodyPr wrap="square" rtlCol="0">
            <a:spAutoFit/>
          </a:bodyPr>
          <a:lstStyle/>
          <a:p>
            <a:pPr marL="0" marR="0" algn="ctr">
              <a:lnSpc>
                <a:spcPct val="120000"/>
              </a:lnSpc>
              <a:spcBef>
                <a:spcPts val="0"/>
              </a:spcBef>
              <a:spcAft>
                <a:spcPts val="0"/>
              </a:spcAft>
            </a:pPr>
            <a:r>
              <a:rPr lang="vi-VN" sz="3200" b="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Bài giải</a:t>
            </a:r>
            <a:endPar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20000"/>
              </a:lnSpc>
              <a:spcBef>
                <a:spcPts val="0"/>
              </a:spcBef>
              <a:spcAft>
                <a:spcPts val="0"/>
              </a:spcAft>
            </a:pPr>
            <a:r>
              <a:rPr lang="vi-VN" sz="3200" b="1" i="0" u="none" strike="no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Chiều dài hình chữ nhật là:</a:t>
            </a:r>
            <a:endParaRPr lang="en-US" sz="3200" b="1"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20000"/>
              </a:lnSpc>
              <a:spcBef>
                <a:spcPts val="0"/>
              </a:spcBef>
              <a:spcAft>
                <a:spcPts val="0"/>
              </a:spcAft>
            </a:pPr>
            <a:r>
              <a:rPr lang="vi-VN" sz="3200" b="1" i="0" u="none" strike="no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 + 6= 14 (m)</a:t>
            </a:r>
            <a:endPar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vi-VN" sz="3200" b="1" i="0" u="none" strike="no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Chu vi mảnh đất hình chữ nhật là     </a:t>
            </a:r>
            <a:endPar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vi-VN" sz="3200" b="1" i="0" u="none" strike="no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(14 + 8) </a:t>
            </a:r>
            <a:r>
              <a:rPr lang="vi-VN" sz="3200" b="1" i="0" u="none" strike="noStrike" spc="0"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x </a:t>
            </a:r>
            <a:r>
              <a:rPr lang="vi-VN" sz="3200" b="1" i="0" u="none" strike="no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 = 44 (m)</a:t>
            </a:r>
            <a:endParaRPr lang="en-US" sz="3200" b="1" u="none" strike="noStrike" spc="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marL="0" marR="0" algn="r">
              <a:spcBef>
                <a:spcPts val="0"/>
              </a:spcBef>
              <a:spcAft>
                <a:spcPts val="0"/>
              </a:spcAft>
            </a:pPr>
            <a:r>
              <a:rPr lang="vi-VN"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Đáp số:</a:t>
            </a:r>
            <a:r>
              <a:rPr lang="vi-VN" sz="3200" b="1" i="0" u="none" strike="noStrike" spc="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44 m.</a:t>
            </a:r>
            <a:endParaRPr lang="en-US" sz="32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16025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8361">
            <a:alpha val="74000"/>
          </a:srgbClr>
        </a:solidFill>
        <a:effectLst/>
      </p:bgPr>
    </p:bg>
    <p:spTree>
      <p:nvGrpSpPr>
        <p:cNvPr id="1" name="Shape 2896"/>
        <p:cNvGrpSpPr/>
        <p:nvPr/>
      </p:nvGrpSpPr>
      <p:grpSpPr>
        <a:xfrm>
          <a:off x="0" y="0"/>
          <a:ext cx="0" cy="0"/>
          <a:chOff x="0" y="0"/>
          <a:chExt cx="0" cy="0"/>
        </a:xfrm>
      </p:grpSpPr>
      <p:sp>
        <p:nvSpPr>
          <p:cNvPr id="2" name="Rounded Rectangle 1"/>
          <p:cNvSpPr/>
          <p:nvPr/>
        </p:nvSpPr>
        <p:spPr>
          <a:xfrm>
            <a:off x="400049" y="352425"/>
            <a:ext cx="11420475" cy="6181725"/>
          </a:xfrm>
          <a:prstGeom prst="roundRect">
            <a:avLst/>
          </a:prstGeom>
          <a:solidFill>
            <a:schemeClr val="bg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666666"/>
              </a:solidFill>
              <a:effectLst/>
              <a:uLnTx/>
              <a:uFillTx/>
              <a:latin typeface="Arial"/>
              <a:ea typeface="+mn-ea"/>
              <a:cs typeface="+mn-cs"/>
              <a:sym typeface="Arial" panose="020B0604020202020204"/>
            </a:endParaRPr>
          </a:p>
        </p:txBody>
      </p:sp>
      <p:sp>
        <p:nvSpPr>
          <p:cNvPr id="3" name="Text Box 14">
            <a:extLst>
              <a:ext uri="{FF2B5EF4-FFF2-40B4-BE49-F238E27FC236}">
                <a16:creationId xmlns:a16="http://schemas.microsoft.com/office/drawing/2014/main" id="{F43DFE7C-2D59-88B6-B0EC-4BE8B19E060F}"/>
              </a:ext>
            </a:extLst>
          </p:cNvPr>
          <p:cNvSpPr txBox="1"/>
          <p:nvPr/>
        </p:nvSpPr>
        <p:spPr>
          <a:xfrm>
            <a:off x="1232218" y="455488"/>
            <a:ext cx="8582901" cy="584775"/>
          </a:xfrm>
          <a:prstGeom prst="rect">
            <a:avLst/>
          </a:prstGeom>
          <a:solidFill>
            <a:srgbClr val="F9A9C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noProof="0" dirty="0" err="1">
                <a:solidFill>
                  <a:schemeClr val="tx2"/>
                </a:solidFill>
                <a:latin typeface="Calibri" panose="020F0502020204030204" pitchFamily="34" charset="0"/>
                <a:cs typeface="Calibri" panose="020F0502020204030204" pitchFamily="34" charset="0"/>
              </a:rPr>
              <a:t>Hình</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a:solidFill>
                  <a:schemeClr val="tx2"/>
                </a:solidFill>
                <a:latin typeface="HP001 4 hàng" panose="020B0603050302020204" pitchFamily="34" charset="0"/>
                <a:cs typeface="Calibri" panose="020F0502020204030204" pitchFamily="34" charset="0"/>
              </a:rPr>
              <a:t>H </a:t>
            </a:r>
            <a:r>
              <a:rPr lang="en-US" sz="3200" b="1" noProof="0" dirty="0" err="1">
                <a:solidFill>
                  <a:schemeClr val="tx2"/>
                </a:solidFill>
                <a:latin typeface="Calibri" panose="020F0502020204030204" pitchFamily="34" charset="0"/>
                <a:cs typeface="Calibri" panose="020F0502020204030204" pitchFamily="34" charset="0"/>
              </a:rPr>
              <a:t>có</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kích</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thước</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như</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hình</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vẽ</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dưới</a:t>
            </a:r>
            <a:r>
              <a:rPr lang="en-US" sz="3200" b="1" noProof="0" dirty="0">
                <a:solidFill>
                  <a:schemeClr val="tx2"/>
                </a:solidFill>
                <a:latin typeface="Calibri" panose="020F0502020204030204" pitchFamily="34" charset="0"/>
                <a:cs typeface="Calibri" panose="020F0502020204030204" pitchFamily="34" charset="0"/>
              </a:rPr>
              <a:t> </a:t>
            </a:r>
            <a:r>
              <a:rPr lang="en-US" sz="3200" b="1" noProof="0" dirty="0" err="1">
                <a:solidFill>
                  <a:schemeClr val="tx2"/>
                </a:solidFill>
                <a:latin typeface="Calibri" panose="020F0502020204030204" pitchFamily="34" charset="0"/>
                <a:cs typeface="Calibri" panose="020F0502020204030204" pitchFamily="34" charset="0"/>
              </a:rPr>
              <a:t>đây</a:t>
            </a:r>
            <a:endParaRPr kumimoji="0" lang="en-US" sz="32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endParaRPr>
          </a:p>
        </p:txBody>
      </p:sp>
      <p:sp>
        <p:nvSpPr>
          <p:cNvPr id="6" name="Oval 5">
            <a:extLst>
              <a:ext uri="{FF2B5EF4-FFF2-40B4-BE49-F238E27FC236}">
                <a16:creationId xmlns:a16="http://schemas.microsoft.com/office/drawing/2014/main" id="{A310A327-F259-A8FF-2818-96DAB35A42F6}"/>
              </a:ext>
            </a:extLst>
          </p:cNvPr>
          <p:cNvSpPr/>
          <p:nvPr/>
        </p:nvSpPr>
        <p:spPr>
          <a:xfrm>
            <a:off x="429260" y="399732"/>
            <a:ext cx="802958" cy="80295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Arial"/>
                <a:ea typeface="+mn-ea"/>
                <a:cs typeface="+mn-cs"/>
              </a:rPr>
              <a:t>4</a:t>
            </a:r>
          </a:p>
        </p:txBody>
      </p:sp>
      <p:pic>
        <p:nvPicPr>
          <p:cNvPr id="11" name="Picture 10">
            <a:extLst>
              <a:ext uri="{FF2B5EF4-FFF2-40B4-BE49-F238E27FC236}">
                <a16:creationId xmlns:a16="http://schemas.microsoft.com/office/drawing/2014/main" id="{F6B7F623-3F4B-5775-DBB6-DB4A3893B9D8}"/>
              </a:ext>
            </a:extLst>
          </p:cNvPr>
          <p:cNvPicPr>
            <a:picLocks noChangeAspect="1"/>
          </p:cNvPicPr>
          <p:nvPr/>
        </p:nvPicPr>
        <p:blipFill>
          <a:blip r:embed="rId3"/>
          <a:stretch>
            <a:fillRect/>
          </a:stretch>
        </p:blipFill>
        <p:spPr>
          <a:xfrm>
            <a:off x="5046545" y="1385582"/>
            <a:ext cx="6572207" cy="2842036"/>
          </a:xfrm>
          <a:prstGeom prst="rect">
            <a:avLst/>
          </a:prstGeom>
        </p:spPr>
      </p:pic>
      <p:grpSp>
        <p:nvGrpSpPr>
          <p:cNvPr id="15" name="Group 14">
            <a:extLst>
              <a:ext uri="{FF2B5EF4-FFF2-40B4-BE49-F238E27FC236}">
                <a16:creationId xmlns:a16="http://schemas.microsoft.com/office/drawing/2014/main" id="{BD592443-B525-4C0F-1F29-E9554FE210FB}"/>
              </a:ext>
            </a:extLst>
          </p:cNvPr>
          <p:cNvGrpSpPr/>
          <p:nvPr/>
        </p:nvGrpSpPr>
        <p:grpSpPr>
          <a:xfrm>
            <a:off x="813731" y="1493240"/>
            <a:ext cx="7365533" cy="584775"/>
            <a:chOff x="1602297" y="4806892"/>
            <a:chExt cx="7365533" cy="584775"/>
          </a:xfrm>
        </p:grpSpPr>
        <p:sp>
          <p:nvSpPr>
            <p:cNvPr id="13" name="TextBox 12">
              <a:extLst>
                <a:ext uri="{FF2B5EF4-FFF2-40B4-BE49-F238E27FC236}">
                  <a16:creationId xmlns:a16="http://schemas.microsoft.com/office/drawing/2014/main" id="{4301F3D1-E442-FA86-05C3-128579807DA0}"/>
                </a:ext>
              </a:extLst>
            </p:cNvPr>
            <p:cNvSpPr txBox="1"/>
            <p:nvPr/>
          </p:nvSpPr>
          <p:spPr>
            <a:xfrm>
              <a:off x="1602297" y="4806892"/>
              <a:ext cx="7365533" cy="584775"/>
            </a:xfrm>
            <a:prstGeom prst="rect">
              <a:avLst/>
            </a:prstGeom>
            <a:noFill/>
          </p:spPr>
          <p:txBody>
            <a:bodyPr wrap="square" rtlCol="0">
              <a:spAutoFit/>
            </a:bodyPr>
            <a:lstStyle/>
            <a:p>
              <a:r>
                <a:rPr lang="en-US" sz="3000" b="1" dirty="0" err="1">
                  <a:solidFill>
                    <a:srgbClr val="FF0000"/>
                  </a:solidFill>
                  <a:latin typeface="Calibri" panose="020F0502020204030204" pitchFamily="34" charset="0"/>
                  <a:cs typeface="Calibri" panose="020F0502020204030204" pitchFamily="34" charset="0"/>
                </a:rPr>
                <a:t>Diện</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tích</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hình</a:t>
              </a:r>
              <a:r>
                <a:rPr lang="en-US" sz="3000" b="1" dirty="0">
                  <a:solidFill>
                    <a:srgbClr val="FF0000"/>
                  </a:solidFill>
                  <a:latin typeface="Calibri" panose="020F0502020204030204" pitchFamily="34" charset="0"/>
                  <a:cs typeface="Calibri" panose="020F0502020204030204" pitchFamily="34" charset="0"/>
                </a:rPr>
                <a:t> </a:t>
              </a:r>
              <a:r>
                <a:rPr lang="en-US" sz="3000" b="1" dirty="0">
                  <a:solidFill>
                    <a:srgbClr val="FF0000"/>
                  </a:solidFill>
                  <a:latin typeface="HP001 4 hàng" panose="020B0603050302020204" pitchFamily="34" charset="0"/>
                  <a:cs typeface="Calibri" panose="020F0502020204030204" pitchFamily="34" charset="0"/>
                </a:rPr>
                <a:t>H</a:t>
              </a:r>
              <a:r>
                <a:rPr lang="en-US" sz="3000" b="1" dirty="0">
                  <a:solidFill>
                    <a:srgbClr val="FF0000"/>
                  </a:solidFill>
                  <a:latin typeface="Calibri" panose="020F0502020204030204" pitchFamily="34" charset="0"/>
                  <a:cs typeface="Calibri" panose="020F0502020204030204" pitchFamily="34" charset="0"/>
                </a:rPr>
                <a:t> </a:t>
              </a:r>
              <a:r>
                <a:rPr lang="en-US" sz="3000" b="1" dirty="0" err="1">
                  <a:solidFill>
                    <a:srgbClr val="FF0000"/>
                  </a:solidFill>
                  <a:latin typeface="Calibri" panose="020F0502020204030204" pitchFamily="34" charset="0"/>
                  <a:cs typeface="Calibri" panose="020F0502020204030204" pitchFamily="34" charset="0"/>
                </a:rPr>
                <a:t>là</a:t>
              </a:r>
              <a:r>
                <a:rPr lang="en-US" sz="3000" b="1" dirty="0">
                  <a:solidFill>
                    <a:srgbClr val="FF0000"/>
                  </a:solidFill>
                  <a:latin typeface="Calibri" panose="020F0502020204030204" pitchFamily="34" charset="0"/>
                  <a:cs typeface="Calibri" panose="020F0502020204030204" pitchFamily="34" charset="0"/>
                </a:rPr>
                <a:t>          </a:t>
              </a:r>
              <a:r>
                <a:rPr lang="en-US" sz="3200" b="1" i="0" dirty="0">
                  <a:solidFill>
                    <a:srgbClr val="FF0000"/>
                  </a:solidFill>
                  <a:effectLst/>
                  <a:latin typeface="arial" panose="020B0604020202020204" pitchFamily="34" charset="0"/>
                </a:rPr>
                <a:t>cm² </a:t>
              </a:r>
              <a:endParaRPr lang="en-US" sz="3000" b="1" dirty="0">
                <a:solidFill>
                  <a:srgbClr val="FF0000"/>
                </a:solidFill>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AFE4CD47-DD6F-5406-867D-01BAEC1A1170}"/>
                </a:ext>
              </a:extLst>
            </p:cNvPr>
            <p:cNvSpPr/>
            <p:nvPr/>
          </p:nvSpPr>
          <p:spPr>
            <a:xfrm>
              <a:off x="4865614" y="4823671"/>
              <a:ext cx="687897" cy="44461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a:t>
              </a:r>
            </a:p>
          </p:txBody>
        </p:sp>
      </p:grpSp>
      <p:cxnSp>
        <p:nvCxnSpPr>
          <p:cNvPr id="17" name="Straight Connector 16">
            <a:extLst>
              <a:ext uri="{FF2B5EF4-FFF2-40B4-BE49-F238E27FC236}">
                <a16:creationId xmlns:a16="http://schemas.microsoft.com/office/drawing/2014/main" id="{3EA3C338-6DAD-4420-4E62-455EB6E360A7}"/>
              </a:ext>
            </a:extLst>
          </p:cNvPr>
          <p:cNvCxnSpPr/>
          <p:nvPr/>
        </p:nvCxnSpPr>
        <p:spPr>
          <a:xfrm>
            <a:off x="8623883" y="2441196"/>
            <a:ext cx="0" cy="12331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6DB9010-D474-5602-9A64-2F328DBC4D5B}"/>
              </a:ext>
            </a:extLst>
          </p:cNvPr>
          <p:cNvSpPr txBox="1"/>
          <p:nvPr/>
        </p:nvSpPr>
        <p:spPr>
          <a:xfrm>
            <a:off x="503338" y="2491530"/>
            <a:ext cx="6342079" cy="3108543"/>
          </a:xfrm>
          <a:prstGeom prst="rect">
            <a:avLst/>
          </a:prstGeom>
          <a:noFill/>
        </p:spPr>
        <p:txBody>
          <a:bodyPr wrap="square" rtlCol="0">
            <a:spAutoFit/>
          </a:bodyPr>
          <a:lstStyle/>
          <a:p>
            <a:pPr algn="ctr"/>
            <a:r>
              <a:rPr lang="en-US" sz="2800" b="1" dirty="0" err="1">
                <a:solidFill>
                  <a:srgbClr val="002060"/>
                </a:solidFill>
                <a:latin typeface="Calibri" panose="020F0502020204030204" pitchFamily="34" charset="0"/>
                <a:cs typeface="Calibri" panose="020F0502020204030204" pitchFamily="34" charset="0"/>
              </a:rPr>
              <a:t>Diện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tích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hình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vuông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là</a:t>
            </a:r>
            <a:r>
              <a:rPr lang="en-US" sz="2800" b="1" dirty="0">
                <a:solidFill>
                  <a:srgbClr val="002060"/>
                </a:solidFill>
                <a:latin typeface="Calibri" panose="020F0502020204030204" pitchFamily="34" charset="0"/>
                <a:cs typeface="Calibri" panose="020F0502020204030204" pitchFamily="34" charset="0"/>
              </a:rPr>
              <a:t>:</a:t>
            </a:r>
          </a:p>
          <a:p>
            <a:pPr algn="ctr"/>
            <a:r>
              <a:rPr lang="en-US" sz="2800" b="1" dirty="0">
                <a:solidFill>
                  <a:srgbClr val="002060"/>
                </a:solidFill>
                <a:latin typeface="Calibri" panose="020F0502020204030204" pitchFamily="34" charset="0"/>
                <a:cs typeface="Calibri" panose="020F0502020204030204" pitchFamily="34" charset="0"/>
              </a:rPr>
              <a:t>4 x 4 = 16 (cm²)</a:t>
            </a:r>
          </a:p>
          <a:p>
            <a:pPr algn="ctr"/>
            <a:r>
              <a:rPr lang="en-US" sz="2800" b="1" dirty="0" err="1">
                <a:solidFill>
                  <a:srgbClr val="002060"/>
                </a:solidFill>
                <a:latin typeface="Calibri" panose="020F0502020204030204" pitchFamily="34" charset="0"/>
                <a:cs typeface="Calibri" panose="020F0502020204030204" pitchFamily="34" charset="0"/>
              </a:rPr>
              <a:t>Diện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tích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hình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chữ</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nhật</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là</a:t>
            </a:r>
            <a:r>
              <a:rPr lang="en-US" sz="2800" b="1" dirty="0">
                <a:solidFill>
                  <a:srgbClr val="002060"/>
                </a:solidFill>
                <a:latin typeface="Calibri" panose="020F0502020204030204" pitchFamily="34" charset="0"/>
                <a:cs typeface="Calibri" panose="020F0502020204030204" pitchFamily="34" charset="0"/>
              </a:rPr>
              <a:t>:</a:t>
            </a:r>
          </a:p>
          <a:p>
            <a:pPr algn="ctr"/>
            <a:r>
              <a:rPr lang="en-US" sz="2800" b="1" dirty="0">
                <a:solidFill>
                  <a:srgbClr val="002060"/>
                </a:solidFill>
                <a:latin typeface="Calibri" panose="020F0502020204030204" pitchFamily="34" charset="0"/>
                <a:cs typeface="Calibri" panose="020F0502020204030204" pitchFamily="34" charset="0"/>
              </a:rPr>
              <a:t>7 x 6 = 42 (cm²)</a:t>
            </a:r>
          </a:p>
          <a:p>
            <a:pPr algn="ctr"/>
            <a:r>
              <a:rPr lang="en-US" sz="2800" b="1" dirty="0" err="1">
                <a:solidFill>
                  <a:srgbClr val="002060"/>
                </a:solidFill>
                <a:latin typeface="Calibri" panose="020F0502020204030204" pitchFamily="34" charset="0"/>
                <a:cs typeface="Calibri" panose="020F0502020204030204" pitchFamily="34" charset="0"/>
              </a:rPr>
              <a:t>Diện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tích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hình</a:t>
            </a:r>
            <a:r>
              <a:rPr lang="en-US" sz="2800" b="1" dirty="0">
                <a:solidFill>
                  <a:srgbClr val="002060"/>
                </a:solidFill>
                <a:latin typeface="Calibri" panose="020F0502020204030204" pitchFamily="34" charset="0"/>
                <a:cs typeface="Calibri" panose="020F0502020204030204" pitchFamily="34" charset="0"/>
              </a:rPr>
              <a:t> </a:t>
            </a:r>
            <a:r>
              <a:rPr lang="en-US" sz="2800" b="1" dirty="0">
                <a:solidFill>
                  <a:srgbClr val="002060"/>
                </a:solidFill>
                <a:latin typeface="HP001 4 hàng" panose="020B0603050302020204" pitchFamily="34" charset="0"/>
                <a:cs typeface="Calibri" panose="020F0502020204030204" pitchFamily="34" charset="0"/>
              </a:rPr>
              <a:t>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là</a:t>
            </a:r>
            <a:r>
              <a:rPr lang="en-US" sz="2800" b="1" dirty="0">
                <a:solidFill>
                  <a:srgbClr val="002060"/>
                </a:solidFill>
                <a:latin typeface="Calibri" panose="020F0502020204030204" pitchFamily="34" charset="0"/>
                <a:cs typeface="Calibri" panose="020F0502020204030204" pitchFamily="34" charset="0"/>
              </a:rPr>
              <a:t>:</a:t>
            </a:r>
          </a:p>
          <a:p>
            <a:pPr algn="ctr"/>
            <a:r>
              <a:rPr lang="en-US" sz="2800" b="1" dirty="0">
                <a:solidFill>
                  <a:srgbClr val="002060"/>
                </a:solidFill>
                <a:latin typeface="Calibri" panose="020F0502020204030204" pitchFamily="34" charset="0"/>
                <a:cs typeface="Calibri" panose="020F0502020204030204" pitchFamily="34" charset="0"/>
              </a:rPr>
              <a:t>16 + 42 = 58 (cm²)</a:t>
            </a:r>
          </a:p>
          <a:p>
            <a:pPr algn="r"/>
            <a:r>
              <a:rPr lang="en-US" sz="2800" b="1" dirty="0" err="1">
                <a:solidFill>
                  <a:srgbClr val="002060"/>
                </a:solidFill>
                <a:latin typeface="Calibri" panose="020F0502020204030204" pitchFamily="34" charset="0"/>
                <a:cs typeface="Calibri" panose="020F0502020204030204" pitchFamily="34" charset="0"/>
              </a:rPr>
              <a:t>Đáp</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số</a:t>
            </a:r>
            <a:r>
              <a:rPr lang="en-US" sz="2800" b="1" dirty="0">
                <a:solidFill>
                  <a:srgbClr val="002060"/>
                </a:solidFill>
                <a:latin typeface="Calibri" panose="020F0502020204030204" pitchFamily="34" charset="0"/>
                <a:cs typeface="Calibri" panose="020F0502020204030204" pitchFamily="34" charset="0"/>
              </a:rPr>
              <a:t>: 58 cm²</a:t>
            </a:r>
          </a:p>
        </p:txBody>
      </p:sp>
    </p:spTree>
    <p:extLst>
      <p:ext uri="{BB962C8B-B14F-4D97-AF65-F5344CB8AC3E}">
        <p14:creationId xmlns:p14="http://schemas.microsoft.com/office/powerpoint/2010/main" val="1808723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down)">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down)">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wipe(down)">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wipe(down)">
                                      <p:cBhvr>
                                        <p:cTn id="32" dur="500"/>
                                        <p:tgtEl>
                                          <p:spTgt spid="1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xEl>
                                              <p:pRg st="4" end="4"/>
                                            </p:txEl>
                                          </p:spTgt>
                                        </p:tgtEl>
                                        <p:attrNameLst>
                                          <p:attrName>style.visibility</p:attrName>
                                        </p:attrNameLst>
                                      </p:cBhvr>
                                      <p:to>
                                        <p:strVal val="visible"/>
                                      </p:to>
                                    </p:set>
                                    <p:animEffect transition="in" filter="wipe(down)">
                                      <p:cBhvr>
                                        <p:cTn id="37" dur="500"/>
                                        <p:tgtEl>
                                          <p:spTgt spid="1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xEl>
                                              <p:pRg st="5" end="5"/>
                                            </p:txEl>
                                          </p:spTgt>
                                        </p:tgtEl>
                                        <p:attrNameLst>
                                          <p:attrName>style.visibility</p:attrName>
                                        </p:attrNameLst>
                                      </p:cBhvr>
                                      <p:to>
                                        <p:strVal val="visible"/>
                                      </p:to>
                                    </p:set>
                                    <p:animEffect transition="in" filter="wipe(down)">
                                      <p:cBhvr>
                                        <p:cTn id="42" dur="500"/>
                                        <p:tgtEl>
                                          <p:spTgt spid="1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xEl>
                                              <p:pRg st="6" end="6"/>
                                            </p:txEl>
                                          </p:spTgt>
                                        </p:tgtEl>
                                        <p:attrNameLst>
                                          <p:attrName>style.visibility</p:attrName>
                                        </p:attrNameLst>
                                      </p:cBhvr>
                                      <p:to>
                                        <p:strVal val="visible"/>
                                      </p:to>
                                    </p:set>
                                    <p:animEffect transition="in" filter="wipe(down)">
                                      <p:cBhvr>
                                        <p:cTn id="47"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c6d36d0209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1737" y="2196152"/>
            <a:ext cx="609600" cy="609600"/>
          </a:xfrm>
          <a:prstGeom prst="rect">
            <a:avLst/>
          </a:prstGeom>
        </p:spPr>
      </p:pic>
      <p:pic>
        <p:nvPicPr>
          <p:cNvPr id="3" name="Picture 2">
            <a:extLst>
              <a:ext uri="{FF2B5EF4-FFF2-40B4-BE49-F238E27FC236}">
                <a16:creationId xmlns:a16="http://schemas.microsoft.com/office/drawing/2014/main" id="{DDB7A02C-EF0D-30C5-E772-C8A182EFE461}"/>
              </a:ext>
            </a:extLst>
          </p:cNvPr>
          <p:cNvPicPr>
            <a:picLocks noChangeAspect="1"/>
          </p:cNvPicPr>
          <p:nvPr/>
        </p:nvPicPr>
        <p:blipFill>
          <a:blip r:embed="rId5"/>
          <a:stretch>
            <a:fillRect/>
          </a:stretch>
        </p:blipFill>
        <p:spPr>
          <a:xfrm>
            <a:off x="1359758" y="2255431"/>
            <a:ext cx="9510584" cy="2042337"/>
          </a:xfrm>
          <a:prstGeom prst="rect">
            <a:avLst/>
          </a:prstGeom>
        </p:spPr>
      </p:pic>
    </p:spTree>
    <p:extLst>
      <p:ext uri="{BB962C8B-B14F-4D97-AF65-F5344CB8AC3E}">
        <p14:creationId xmlns:p14="http://schemas.microsoft.com/office/powerpoint/2010/main" val="37328682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728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FF8361"/>
      </a:accent1>
      <a:accent2>
        <a:srgbClr val="FCC6C7"/>
      </a:accent2>
      <a:accent3>
        <a:srgbClr val="FBAF42"/>
      </a:accent3>
      <a:accent4>
        <a:srgbClr val="A4E7FA"/>
      </a:accent4>
      <a:accent5>
        <a:srgbClr val="25A0A6"/>
      </a:accent5>
      <a:accent6>
        <a:srgbClr val="BBDC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482</Words>
  <Application>Microsoft Office PowerPoint</Application>
  <PresentationFormat>Widescreen</PresentationFormat>
  <Paragraphs>54</Paragraphs>
  <Slides>9</Slides>
  <Notes>7</Notes>
  <HiddenSlides>0</HiddenSlides>
  <MMClips>1</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9</vt:i4>
      </vt:variant>
    </vt:vector>
  </HeadingPairs>
  <TitlesOfParts>
    <vt:vector size="26" baseType="lpstr">
      <vt:lpstr>Microsoft YaHei</vt:lpstr>
      <vt:lpstr>Arial</vt:lpstr>
      <vt:lpstr>Arial</vt:lpstr>
      <vt:lpstr>Calibri</vt:lpstr>
      <vt:lpstr>Cambria</vt:lpstr>
      <vt:lpstr>Fira Sans Extra Condensed Medium</vt:lpstr>
      <vt:lpstr>Gaegu</vt:lpstr>
      <vt:lpstr>HP001 4 hàng</vt:lpstr>
      <vt:lpstr>Nunito Light</vt:lpstr>
      <vt:lpstr>Palatino Linotype</vt:lpstr>
      <vt:lpstr>Permanent Marker</vt:lpstr>
      <vt:lpstr>Questrial</vt:lpstr>
      <vt:lpstr>Sarala</vt:lpstr>
      <vt:lpstr>Times New Roman</vt:lpstr>
      <vt:lpstr>Wingdings</vt:lpstr>
      <vt:lpstr>Meet Our Professors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14</cp:revision>
  <dcterms:created xsi:type="dcterms:W3CDTF">2023-02-07T10:29:52Z</dcterms:created>
  <dcterms:modified xsi:type="dcterms:W3CDTF">2024-05-21T09:57:24Z</dcterms:modified>
</cp:coreProperties>
</file>