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636" r:id="rId11"/>
    <p:sldId id="288" r:id="rId12"/>
    <p:sldId id="294" r:id="rId13"/>
    <p:sldId id="295" r:id="rId14"/>
    <p:sldId id="2637" r:id="rId15"/>
    <p:sldId id="286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2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76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9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563736"/>
              </p:ext>
            </p:extLst>
          </p:nvPr>
        </p:nvGraphicFramePr>
        <p:xfrm>
          <a:off x="178478" y="1743878"/>
          <a:ext cx="11106356" cy="2243660"/>
        </p:xfrm>
        <a:graphic>
          <a:graphicData uri="http://schemas.openxmlformats.org/drawingml/2006/table">
            <a:tbl>
              <a:tblPr firstRow="1" bandRow="1"/>
              <a:tblGrid>
                <a:gridCol w="1606077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554699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4290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32847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51884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961403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25759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3454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95200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06663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16493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  <a:gridCol w="816493">
                  <a:extLst>
                    <a:ext uri="{9D8B030D-6E8A-4147-A177-3AD203B41FA5}">
                      <a16:colId xmlns:a16="http://schemas.microsoft.com/office/drawing/2014/main" val="1976207403"/>
                    </a:ext>
                  </a:extLst>
                </a:gridCol>
              </a:tblGrid>
              <a:tr h="573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 smtClean="0"/>
                        <a:t>10</a:t>
                      </a:r>
                    </a:p>
                    <a:p>
                      <a:pPr algn="ctr"/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409991" y="348403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347386" y="345547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249826" y="347021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174602" y="348403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099378" y="3484037"/>
            <a:ext cx="681402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7990883" y="348403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8908106" y="3438870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37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10560046" y="1829250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10560046" y="2462250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10560046" y="346207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50 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 5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…?..kg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(ki-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-gam)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</a:t>
            </a: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314839" y="1444518"/>
            <a:ext cx="9657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10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30" y="0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3763762" y="299714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3111610" y="340379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52635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707815"/>
              </p:ext>
            </p:extLst>
          </p:nvPr>
        </p:nvGraphicFramePr>
        <p:xfrm>
          <a:off x="400693" y="4272636"/>
          <a:ext cx="11106356" cy="214036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873357" y="593001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868743" y="592933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954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897725" y="592631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7895686" y="594288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954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955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464</Words>
  <Application>Microsoft Office PowerPoint</Application>
  <PresentationFormat>Widescreen</PresentationFormat>
  <Paragraphs>198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等线</vt:lpstr>
      <vt:lpstr>等线 Light</vt:lpstr>
      <vt:lpstr>iCiel Cadena</vt:lpstr>
      <vt:lpstr>字魂27号-布丁体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MTC</cp:lastModifiedBy>
  <cp:revision>26</cp:revision>
  <dcterms:created xsi:type="dcterms:W3CDTF">2022-05-07T08:05:39Z</dcterms:created>
  <dcterms:modified xsi:type="dcterms:W3CDTF">2024-09-17T08:03:22Z</dcterms:modified>
</cp:coreProperties>
</file>