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371" r:id="rId2"/>
    <p:sldId id="372" r:id="rId3"/>
    <p:sldId id="373" r:id="rId4"/>
    <p:sldId id="374" r:id="rId5"/>
    <p:sldId id="256" r:id="rId6"/>
    <p:sldId id="330" r:id="rId7"/>
    <p:sldId id="375" r:id="rId8"/>
    <p:sldId id="366" r:id="rId9"/>
    <p:sldId id="379" r:id="rId10"/>
    <p:sldId id="380" r:id="rId11"/>
    <p:sldId id="354" r:id="rId12"/>
    <p:sldId id="360" r:id="rId13"/>
    <p:sldId id="357" r:id="rId14"/>
    <p:sldId id="362" r:id="rId15"/>
    <p:sldId id="361" r:id="rId16"/>
    <p:sldId id="369" r:id="rId17"/>
    <p:sldId id="370" r:id="rId18"/>
    <p:sldId id="377" r:id="rId19"/>
    <p:sldId id="378" r:id="rId20"/>
  </p:sldIdLst>
  <p:sldSz cx="9144000" cy="5715000" type="screen16x10"/>
  <p:notesSz cx="6858000" cy="9144000"/>
  <p:embeddedFontLst>
    <p:embeddedFont>
      <p:font typeface="SimSun" panose="02010600030101010101" pitchFamily="2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00CC"/>
    <a:srgbClr val="006600"/>
    <a:srgbClr val="00CCFF"/>
    <a:srgbClr val="FFFF99"/>
    <a:srgbClr val="FF66FF"/>
    <a:srgbClr val="0066CC"/>
    <a:srgbClr val="FF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94" d="100"/>
          <a:sy n="94" d="100"/>
        </p:scale>
        <p:origin x="636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9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" y="0"/>
            <a:ext cx="9138811" cy="582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25" cy="926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6571" y="232629"/>
            <a:ext cx="477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  <a:endParaRPr lang="en-US" sz="24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8090" y="1159554"/>
            <a:ext cx="100047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</a:p>
          <a:p>
            <a:pPr algn="ctr"/>
            <a:r>
              <a:rPr lang="en-US" sz="3200" b="1" i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CÙNG CÁC EM HỌC SINH</a:t>
            </a:r>
          </a:p>
          <a:p>
            <a:pPr algn="ctr"/>
            <a:r>
              <a:rPr lang="en-US" sz="3200" b="1" i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TOÁN</a:t>
            </a:r>
            <a:endParaRPr lang="en-US" sz="3200" b="1" i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2228" y="2729214"/>
            <a:ext cx="186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1A5</a:t>
            </a:r>
            <a:endParaRPr lang="en-US" sz="32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82" y="0"/>
            <a:ext cx="9231682" cy="5715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76929" y="977400"/>
            <a:ext cx="3557116" cy="13263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3496" y="4247522"/>
            <a:ext cx="609600" cy="609600"/>
          </a:xfrm>
          <a:prstGeom prst="rect">
            <a:avLst/>
          </a:prstGeom>
        </p:spPr>
      </p:pic>
      <p:pic>
        <p:nvPicPr>
          <p:cNvPr id="5" name="TiengChuongLopHoc-V.A-402534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5429" y="4552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1" y="551551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6003" y="2577196"/>
            <a:ext cx="637763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6795" y="2558513"/>
            <a:ext cx="637763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5855" y="5137634"/>
            <a:ext cx="637763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45" y="671299"/>
            <a:ext cx="2630917" cy="182328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76" y="718073"/>
            <a:ext cx="2561323" cy="177651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99" y="3214111"/>
            <a:ext cx="2605293" cy="174977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71" y="3205218"/>
            <a:ext cx="2687305" cy="186236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6545942" y="5166662"/>
            <a:ext cx="637763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247" y="101171"/>
            <a:ext cx="653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con ?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52066" y="3317411"/>
            <a:ext cx="637763" cy="52322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828" y="3346439"/>
            <a:ext cx="637763" cy="52322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3974" y="3356341"/>
            <a:ext cx="637763" cy="52322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7324" y="3356341"/>
            <a:ext cx="637763" cy="52322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1400908"/>
            <a:ext cx="1987179" cy="162877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91" y="1419304"/>
            <a:ext cx="2073227" cy="165841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48" y="1429256"/>
            <a:ext cx="2170912" cy="164846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36" y="1429897"/>
            <a:ext cx="2042680" cy="164782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279595" y="101162"/>
            <a:ext cx="673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3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718" y="114085"/>
            <a:ext cx="3004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50" y="1467595"/>
            <a:ext cx="6838950" cy="895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0" y="2382448"/>
            <a:ext cx="6800850" cy="838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2491" y="2477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55359" y="247888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06100" y="24643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63185" y="247888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05757" y="2482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63528" y="15401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40845" y="15546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83417" y="15823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70448" y="15869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20271" y="159880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25052" y="68675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198" y="99571"/>
            <a:ext cx="727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t="10108" r="1947" b="4071"/>
          <a:stretch/>
        </p:blipFill>
        <p:spPr>
          <a:xfrm>
            <a:off x="281972" y="929545"/>
            <a:ext cx="3858016" cy="2404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88" y="2786743"/>
            <a:ext cx="3382909" cy="2640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88" y="929545"/>
            <a:ext cx="2992925" cy="284991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42010" y="4620513"/>
            <a:ext cx="406400" cy="420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34136" y="2913627"/>
            <a:ext cx="406400" cy="420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55100" y="1436562"/>
            <a:ext cx="395587" cy="454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9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198" y="99571"/>
            <a:ext cx="727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67662" y="957946"/>
            <a:ext cx="740228" cy="711200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1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3892" y="986974"/>
            <a:ext cx="740228" cy="711200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5608" y="972460"/>
            <a:ext cx="740228" cy="711200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7" name="Rectangle 6"/>
          <p:cNvSpPr/>
          <p:nvPr/>
        </p:nvSpPr>
        <p:spPr>
          <a:xfrm>
            <a:off x="5936344" y="1001489"/>
            <a:ext cx="740228" cy="711200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7590969" y="1001489"/>
            <a:ext cx="740228" cy="711200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3830" y="2510971"/>
            <a:ext cx="1494971" cy="20174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61034" y="2510971"/>
            <a:ext cx="1494971" cy="20174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817264" y="2510971"/>
            <a:ext cx="1494971" cy="20174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573494" y="2510971"/>
            <a:ext cx="1494971" cy="20174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322467" y="2510971"/>
            <a:ext cx="1494971" cy="20174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78122" y="3381828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58578" y="3018971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979063" y="3018971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63384" y="3396343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93270" y="3773714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53669" y="3802742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47903" y="2823028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390582" y="2823027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26009" y="2823027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47903" y="3331026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390582" y="3331025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826009" y="3331025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947903" y="3802743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90582" y="3802742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826009" y="3802742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496633" y="2794000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939312" y="2793999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374739" y="2793999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496633" y="3301998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939312" y="3301997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496633" y="3773715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939312" y="3773714"/>
            <a:ext cx="370114" cy="3628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41" name="Straight Connector 40"/>
          <p:cNvCxnSpPr>
            <a:stCxn id="4" idx="2"/>
          </p:cNvCxnSpPr>
          <p:nvPr/>
        </p:nvCxnSpPr>
        <p:spPr>
          <a:xfrm flipH="1">
            <a:off x="1037774" y="1669146"/>
            <a:ext cx="2" cy="841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728690" y="1698175"/>
            <a:ext cx="2" cy="841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463150" y="1683660"/>
            <a:ext cx="2" cy="841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277430" y="1698175"/>
            <a:ext cx="2" cy="841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975597" y="1698175"/>
            <a:ext cx="2" cy="841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94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\Desktop\DẠY TRỰC TUYẾN(2021-2022)\chữ số\z2751307944603_2ab8473b42d3c88dfee456a89e6be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515"/>
            <a:ext cx="91440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T\Desktop\DẠY TRỰC TUYẾN(2021-2022)\chữ số\z2751307811162_08b116a4f305a471f3a2925f448dc5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257"/>
            <a:ext cx="9144000" cy="36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9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hen thưởng con CNVC-NLĐ đạt danh hiệu học sinh giỏi năm học 2019 ...">
            <a:extLst>
              <a:ext uri="{FF2B5EF4-FFF2-40B4-BE49-F238E27FC236}">
                <a16:creationId xmlns:a16="http://schemas.microsoft.com/office/drawing/2014/main" id="{A452DE36-4CBE-4C6A-A1C5-95AB931FB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" b="2398"/>
          <a:stretch/>
        </p:blipFill>
        <p:spPr bwMode="auto">
          <a:xfrm>
            <a:off x="15" y="286711"/>
            <a:ext cx="9143985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29CD5C-8037-4025-8418-E6B7509877E1}"/>
              </a:ext>
            </a:extLst>
          </p:cNvPr>
          <p:cNvSpPr/>
          <p:nvPr/>
        </p:nvSpPr>
        <p:spPr>
          <a:xfrm>
            <a:off x="3485653" y="1537986"/>
            <a:ext cx="217271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05419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566" y="1167625"/>
            <a:ext cx="7131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en-US" sz="44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Hẹn</a:t>
            </a:r>
            <a:r>
              <a:rPr lang="en-US" sz="44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44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44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4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4400" b="1" i="1" kern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4400" b="1" i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914378">
              <a:buClr>
                <a:srgbClr val="000000"/>
              </a:buClr>
              <a:defRPr/>
            </a:pPr>
            <a:r>
              <a:rPr lang="en-US" sz="4400" b="1" i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400" b="1" i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29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89662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0450" y="2349500"/>
            <a:ext cx="4660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lang="en-US" sz="6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r="45779"/>
          <a:stretch/>
        </p:blipFill>
        <p:spPr>
          <a:xfrm>
            <a:off x="374689" y="1032682"/>
            <a:ext cx="5361476" cy="161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600" y="355600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Đếm số lượng đồ vật có trong hình 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 r="45313" b="-2"/>
          <a:stretch/>
        </p:blipFill>
        <p:spPr>
          <a:xfrm>
            <a:off x="374689" y="3867881"/>
            <a:ext cx="5486718" cy="177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4200" y="1473200"/>
            <a:ext cx="7112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08642" y="4226580"/>
            <a:ext cx="673100" cy="6796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54850" y="1473200"/>
            <a:ext cx="5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1192" y="4182576"/>
            <a:ext cx="5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 r="47137" b="31429"/>
          <a:stretch/>
        </p:blipFill>
        <p:spPr>
          <a:xfrm>
            <a:off x="377825" y="2474686"/>
            <a:ext cx="5380565" cy="110671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78650" y="2622369"/>
            <a:ext cx="673100" cy="6796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99300" y="2592457"/>
            <a:ext cx="5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/>
      <p:bldP spid="11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" y="0"/>
            <a:ext cx="8880954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600" y="355600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Số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81749" y="1778090"/>
            <a:ext cx="638827" cy="563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20576" y="1784959"/>
            <a:ext cx="638827" cy="563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59403" y="1797485"/>
            <a:ext cx="638827" cy="563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98230" y="1784959"/>
            <a:ext cx="638827" cy="563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37057" y="1797485"/>
            <a:ext cx="638827" cy="563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75884" y="1784959"/>
            <a:ext cx="638827" cy="563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95922" y="1797485"/>
            <a:ext cx="638827" cy="563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753538" y="1797485"/>
            <a:ext cx="638827" cy="563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396973" y="1810011"/>
            <a:ext cx="638827" cy="563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84126" y="1714825"/>
            <a:ext cx="51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4866" y="1743628"/>
            <a:ext cx="51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0070" y="1736759"/>
            <a:ext cx="51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0429" y="1732402"/>
            <a:ext cx="51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8082" y="1711043"/>
            <a:ext cx="51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3587" y="1700422"/>
            <a:ext cx="51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2255" y="1736757"/>
            <a:ext cx="51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6569" y="1784959"/>
            <a:ext cx="51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2093" y="1746717"/>
            <a:ext cx="51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6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104575" y="870845"/>
            <a:ext cx="4601028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00CC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6</a:t>
            </a:r>
            <a:endParaRPr lang="en-US" sz="4400" b="1" dirty="0" smtClean="0">
              <a:solidFill>
                <a:srgbClr val="0000CC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</a:t>
            </a:r>
            <a:r>
              <a:rPr lang="en-US" sz="96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endParaRPr lang="en-US" sz="8000" b="1" dirty="0" smtClean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9" y="611776"/>
            <a:ext cx="6301486" cy="4845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45" y="27001"/>
            <a:ext cx="348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BVYAAAKRCAYAAAC/c/KQAAAAAXNSR0IArs4c6QAAIABJREFUeF7t2KERAAAIAzG6/9LM8D7oqhzqd44AAQIECBAgQIAAAQIECBAgQIAAAQIEksDS2pgAAQIECBAgQIAAAQIECBAgQIAAAQIETlj1BA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DANojwAAAgAElEQVQ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INDA4IAAAL9SURBV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IEHxOcCkheI/X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3830" y="128599"/>
            <a:ext cx="597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2" b="36877"/>
          <a:stretch/>
        </p:blipFill>
        <p:spPr>
          <a:xfrm>
            <a:off x="460375" y="986436"/>
            <a:ext cx="7970926" cy="1785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0181" y="3256767"/>
            <a:ext cx="122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6746" y="3256767"/>
            <a:ext cx="122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0472" y="3256767"/>
            <a:ext cx="122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6412" y="3256767"/>
            <a:ext cx="122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5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3" t="63123"/>
          <a:stretch/>
        </p:blipFill>
        <p:spPr>
          <a:xfrm>
            <a:off x="7886420" y="3256767"/>
            <a:ext cx="887303" cy="104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670" y="113714"/>
            <a:ext cx="2338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LOP 1 CANH DIEU\TOAN\Bai 6. So 0\Package - Lesson\Data\2904_2633_26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2" b="30643"/>
          <a:stretch/>
        </p:blipFill>
        <p:spPr bwMode="auto">
          <a:xfrm>
            <a:off x="5132615" y="1291772"/>
            <a:ext cx="3695701" cy="211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3747" y="3969313"/>
            <a:ext cx="645885" cy="646331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7522" y="3825970"/>
            <a:ext cx="645885" cy="646331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Điểm danh những loại trái cây mùa hè ăn no mà không lo tăng cân | Tin tức  mới nhất 24h - Đọc Báo Lao Động online - Laodong.v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3" b="99063" l="0" r="100000">
                        <a14:foregroundMark x1="69583" y1="43750" x2="69583" y2="4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610807"/>
            <a:ext cx="3184578" cy="318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83746" y="3907758"/>
            <a:ext cx="645885" cy="707886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7521" y="3795386"/>
            <a:ext cx="645885" cy="646331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" pitchFamily="34" charset="0"/>
                <a:cs typeface="Arial" pitchFamily="34" charset="0"/>
              </a:rPr>
              <a:t>0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7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" b="8786"/>
          <a:stretch/>
        </p:blipFill>
        <p:spPr>
          <a:xfrm>
            <a:off x="342409" y="250520"/>
            <a:ext cx="8579570" cy="5260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8384" y="1365337"/>
            <a:ext cx="6366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 con</a:t>
            </a:r>
            <a:endParaRPr lang="en-US" sz="8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3060</TotalTime>
  <Words>189</Words>
  <Application>Microsoft Office PowerPoint</Application>
  <PresentationFormat>On-screen Show (16:10)</PresentationFormat>
  <Paragraphs>68</Paragraphs>
  <Slides>19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SimSun</vt:lpstr>
      <vt:lpstr>Calibri</vt:lpstr>
      <vt:lpstr>Tahoma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MTC</cp:lastModifiedBy>
  <cp:revision>273</cp:revision>
  <dcterms:created xsi:type="dcterms:W3CDTF">2020-02-10T09:35:50Z</dcterms:created>
  <dcterms:modified xsi:type="dcterms:W3CDTF">2024-09-23T04:46:12Z</dcterms:modified>
</cp:coreProperties>
</file>