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8"/>
  </p:notesMasterIdLst>
  <p:sldIdLst>
    <p:sldId id="1424" r:id="rId2"/>
    <p:sldId id="259" r:id="rId3"/>
    <p:sldId id="1417" r:id="rId4"/>
    <p:sldId id="1418" r:id="rId5"/>
    <p:sldId id="1419" r:id="rId6"/>
    <p:sldId id="1420" r:id="rId7"/>
    <p:sldId id="1422" r:id="rId8"/>
    <p:sldId id="1421" r:id="rId9"/>
    <p:sldId id="424" r:id="rId10"/>
    <p:sldId id="428" r:id="rId11"/>
    <p:sldId id="429" r:id="rId12"/>
    <p:sldId id="1425" r:id="rId13"/>
    <p:sldId id="1426" r:id="rId14"/>
    <p:sldId id="431" r:id="rId15"/>
    <p:sldId id="425" r:id="rId16"/>
    <p:sldId id="440" r:id="rId17"/>
    <p:sldId id="442" r:id="rId18"/>
    <p:sldId id="1429" r:id="rId19"/>
    <p:sldId id="1430" r:id="rId20"/>
    <p:sldId id="430" r:id="rId21"/>
    <p:sldId id="433" r:id="rId22"/>
    <p:sldId id="434" r:id="rId23"/>
    <p:sldId id="435" r:id="rId24"/>
    <p:sldId id="450" r:id="rId25"/>
    <p:sldId id="1423" r:id="rId26"/>
    <p:sldId id="44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5527"/>
    <a:srgbClr val="FCBD4B"/>
    <a:srgbClr val="5F360E"/>
    <a:srgbClr val="8C734A"/>
    <a:srgbClr val="FF7707"/>
    <a:srgbClr val="FFFBF7"/>
    <a:srgbClr val="60380F"/>
    <a:srgbClr val="FFFFFF"/>
    <a:srgbClr val="E73843"/>
    <a:srgbClr val="9FB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70" d="100"/>
          <a:sy n="70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25/01/2024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8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25/01/2024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11.png"/><Relationship Id="rId5" Type="http://schemas.openxmlformats.org/officeDocument/2006/relationships/image" Target="../media/image4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50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10" Type="http://schemas.openxmlformats.org/officeDocument/2006/relationships/image" Target="../media/image17.png"/><Relationship Id="rId4" Type="http://schemas.openxmlformats.org/officeDocument/2006/relationships/image" Target="../media/image59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microsoft.com/office/2007/relationships/hdphoto" Target="../media/hdphoto6.wdp"/><Relationship Id="rId26" Type="http://schemas.openxmlformats.org/officeDocument/2006/relationships/image" Target="../media/image31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24" Type="http://schemas.openxmlformats.org/officeDocument/2006/relationships/image" Target="../media/image30.png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23" Type="http://schemas.openxmlformats.org/officeDocument/2006/relationships/image" Target="../media/image29.png"/><Relationship Id="rId28" Type="http://schemas.openxmlformats.org/officeDocument/2006/relationships/slide" Target="slide9.xml"/><Relationship Id="rId10" Type="http://schemas.openxmlformats.org/officeDocument/2006/relationships/slide" Target="slide4.xml"/><Relationship Id="rId19" Type="http://schemas.openxmlformats.org/officeDocument/2006/relationships/slide" Target="slide7.xml"/><Relationship Id="rId4" Type="http://schemas.openxmlformats.org/officeDocument/2006/relationships/image" Target="../media/image16.emf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0"/>
            <a:ext cx="11625944" cy="6637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2" y="0"/>
            <a:ext cx="1001080" cy="1001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1233" y="546387"/>
            <a:ext cx="5154210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92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7252" y="2259325"/>
            <a:ext cx="10805148" cy="1695157"/>
          </a:xfrm>
          <a:prstGeom prst="rect">
            <a:avLst/>
          </a:prstGeom>
          <a:noFill/>
        </p:spPr>
        <p:txBody>
          <a:bodyPr wrap="square" lIns="98755" tIns="49378" rIns="98755" bIns="49378">
            <a:spAutoFit/>
          </a:bodyPr>
          <a:lstStyle/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822960">
              <a:defRPr/>
            </a:pPr>
            <a:r>
              <a:rPr lang="en-US" sz="3456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0054" y="4515221"/>
            <a:ext cx="658368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3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9D78B-26EB-4E92-856B-3CB3E5AF2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9" b="23697"/>
          <a:stretch/>
        </p:blipFill>
        <p:spPr>
          <a:xfrm>
            <a:off x="383070" y="730592"/>
            <a:ext cx="5754153" cy="50106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83739" y="1603947"/>
            <a:ext cx="4961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dßng kªnh</a:t>
            </a:r>
            <a:endParaRPr lang="en-US" sz="6000" b="1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9352" y="2903322"/>
            <a:ext cx="2678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 k</a:t>
            </a:r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ªnh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87031" y="1603946"/>
            <a:ext cx="2000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ªnh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87031" y="4530698"/>
            <a:ext cx="2000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ªnh</a:t>
            </a:r>
            <a:endParaRPr lang="en-US" sz="60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B347A4C-D667-4CC5-80AB-A8276033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Con Ếch Là Số Mấy? Mơ Thấy Ếch Là Điềm Báo Gì? Đánh Con Gì?">
            <a:extLst>
              <a:ext uri="{FF2B5EF4-FFF2-40B4-BE49-F238E27FC236}">
                <a16:creationId xmlns:a16="http://schemas.microsoft.com/office/drawing/2014/main" id="{3E5F5487-1CFC-4470-9651-0D3FC08F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2" y="1019373"/>
            <a:ext cx="5664663" cy="453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05898" y="1393372"/>
            <a:ext cx="419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con Õch</a:t>
            </a:r>
            <a:endParaRPr lang="en-US" sz="7200" b="1"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0115" y="1397001"/>
            <a:ext cx="225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3656" y="4548052"/>
            <a:ext cx="225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03656" y="2828835"/>
            <a:ext cx="246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Õch</a:t>
            </a:r>
            <a:endParaRPr lang="en-US" sz="7200" b="1"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3656" y="2823754"/>
            <a:ext cx="225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2254" y="805661"/>
            <a:ext cx="547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dßng kªnh</a:t>
            </a:r>
            <a:endParaRPr lang="en-US" sz="7200" b="1"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9702" y="2424350"/>
            <a:ext cx="295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 k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ªnh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8060" y="805660"/>
            <a:ext cx="2209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ªnh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8060" y="4182355"/>
            <a:ext cx="2209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ªnh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7932" y="805660"/>
            <a:ext cx="4198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con Õch</a:t>
            </a:r>
            <a:endParaRPr lang="en-US" sz="7200" b="1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62149" y="809289"/>
            <a:ext cx="225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5690" y="3960340"/>
            <a:ext cx="225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05690" y="2241123"/>
            <a:ext cx="246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.VnAvant" panose="020B7200000000000000" pitchFamily="34" charset="0"/>
              </a:rPr>
              <a:t>Õch</a:t>
            </a:r>
            <a:endParaRPr lang="en-US" sz="7200" b="1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5690" y="2236042"/>
            <a:ext cx="2259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72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6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64457" y="1175657"/>
            <a:ext cx="4615543" cy="39769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843486" y="1344682"/>
            <a:ext cx="4615543" cy="39769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61142" y="2075543"/>
            <a:ext cx="357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mtClean="0">
                <a:latin typeface=".VnAvant" panose="020B7200000000000000" pitchFamily="34" charset="0"/>
              </a:rPr>
              <a:t>ªnh</a:t>
            </a:r>
            <a:endParaRPr lang="en-US" sz="1150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5314" y="2233090"/>
            <a:ext cx="357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mtClean="0">
                <a:latin typeface=".VnAvant" panose="020B7200000000000000" pitchFamily="34" charset="0"/>
              </a:rPr>
              <a:t>ªch</a:t>
            </a:r>
            <a:endParaRPr lang="en-US" sz="1150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1142" y="2065249"/>
            <a:ext cx="357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11500" smtClean="0">
                <a:latin typeface=".VnAvant" panose="020B7200000000000000" pitchFamily="34" charset="0"/>
              </a:rPr>
              <a:t>nh</a:t>
            </a:r>
            <a:endParaRPr lang="en-US" sz="1150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5314" y="2233090"/>
            <a:ext cx="357051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11500" smtClean="0">
                <a:latin typeface=".VnAvant" panose="020B7200000000000000" pitchFamily="34" charset="0"/>
              </a:rPr>
              <a:t>ch</a:t>
            </a:r>
            <a:endParaRPr lang="en-US" sz="115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51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B2194F-3DB3-464F-9BB5-300A131B326D}"/>
              </a:ext>
            </a:extLst>
          </p:cNvPr>
          <p:cNvSpPr/>
          <p:nvPr/>
        </p:nvSpPr>
        <p:spPr>
          <a:xfrm>
            <a:off x="198057" y="787020"/>
            <a:ext cx="11795886" cy="38140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AB12731-D94D-4B8C-A74B-0E690BFA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1" t="46688" r="5912" b="15212"/>
          <a:stretch/>
        </p:blipFill>
        <p:spPr>
          <a:xfrm>
            <a:off x="8228578" y="1060102"/>
            <a:ext cx="3963422" cy="3046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964872" y="104142"/>
            <a:ext cx="9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ênh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êch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867234-9321-4E2A-820E-855318FED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t="12192" r="60995" b="54225"/>
          <a:stretch/>
        </p:blipFill>
        <p:spPr>
          <a:xfrm>
            <a:off x="198057" y="1557050"/>
            <a:ext cx="2304191" cy="2593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0C5220-9F9B-48B2-A7F6-86F53C8E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5" t="9272" r="13320" b="54786"/>
          <a:stretch/>
        </p:blipFill>
        <p:spPr>
          <a:xfrm>
            <a:off x="2865163" y="1241530"/>
            <a:ext cx="2414815" cy="29089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09ED8B-1259-4EDD-87CE-059033379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50370" r="61798" b="15040"/>
          <a:stretch/>
        </p:blipFill>
        <p:spPr>
          <a:xfrm>
            <a:off x="5536889" y="1369834"/>
            <a:ext cx="2645157" cy="276610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F85C988-7416-4094-87BE-7D62CB99A493}"/>
              </a:ext>
            </a:extLst>
          </p:cNvPr>
          <p:cNvSpPr/>
          <p:nvPr/>
        </p:nvSpPr>
        <p:spPr>
          <a:xfrm>
            <a:off x="6505889" y="5148662"/>
            <a:ext cx="1676157" cy="119491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ênh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B90829-FC77-4457-8C9B-16D4AF344643}"/>
              </a:ext>
            </a:extLst>
          </p:cNvPr>
          <p:cNvSpPr/>
          <p:nvPr/>
        </p:nvSpPr>
        <p:spPr>
          <a:xfrm>
            <a:off x="4262884" y="5148662"/>
            <a:ext cx="1710331" cy="120184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êch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3864221" y="4106915"/>
            <a:ext cx="2887136" cy="12167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F19EFF-9A21-4185-B3AB-C38F41602EB4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343968" y="4150456"/>
            <a:ext cx="244247" cy="99820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6EA4307-D996-4327-8DC5-215F80AF8505}"/>
              </a:ext>
            </a:extLst>
          </p:cNvPr>
          <p:cNvCxnSpPr>
            <a:cxnSpLocks/>
            <a:stCxn id="24" idx="7"/>
          </p:cNvCxnSpPr>
          <p:nvPr/>
        </p:nvCxnSpPr>
        <p:spPr>
          <a:xfrm flipV="1">
            <a:off x="7936578" y="4101927"/>
            <a:ext cx="2840438" cy="122172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</p:cNvCxnSpPr>
          <p:nvPr/>
        </p:nvCxnSpPr>
        <p:spPr>
          <a:xfrm flipH="1" flipV="1">
            <a:off x="1538964" y="4106915"/>
            <a:ext cx="2887136" cy="1216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</p:cNvCxnSpPr>
          <p:nvPr/>
        </p:nvCxnSpPr>
        <p:spPr>
          <a:xfrm flipH="1" flipV="1">
            <a:off x="4774463" y="4101927"/>
            <a:ext cx="127474" cy="10467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4371574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313805" y="1635546"/>
            <a:ext cx="3189323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-1676" y="4529330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0E7847A-7FDB-41E7-98AD-0B730566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30898" r="5170" b="10342"/>
          <a:stretch/>
        </p:blipFill>
        <p:spPr>
          <a:xfrm>
            <a:off x="329008" y="1797016"/>
            <a:ext cx="11533984" cy="16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618" t="5489" r="11290" b="242"/>
          <a:stretch/>
        </p:blipFill>
        <p:spPr>
          <a:xfrm rot="16200000">
            <a:off x="3050839" y="-1410725"/>
            <a:ext cx="6583806" cy="9840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435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0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35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24" t="3907" r="10883" b="1150"/>
          <a:stretch/>
        </p:blipFill>
        <p:spPr>
          <a:xfrm rot="16200000">
            <a:off x="2888343" y="-1168399"/>
            <a:ext cx="6415314" cy="96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288" y="3522002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15986" y="575251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0FB05-3AC6-4407-8780-86559DE93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4340" r="16357" b="33793"/>
          <a:stretch/>
        </p:blipFill>
        <p:spPr>
          <a:xfrm>
            <a:off x="682172" y="0"/>
            <a:ext cx="11066059" cy="6342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66104-7677-46E1-A3EE-1B3F5596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2967"/>
          <a:stretch/>
        </p:blipFill>
        <p:spPr>
          <a:xfrm>
            <a:off x="-246743" y="152400"/>
            <a:ext cx="1267097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0" y="0"/>
            <a:ext cx="12203723" cy="64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59373" y="1195772"/>
            <a:ext cx="11944350" cy="364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5098357" y="340364"/>
            <a:ext cx="1604170" cy="8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8973082" y="3752850"/>
            <a:ext cx="2380119" cy="173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11722" y="5594956"/>
            <a:ext cx="12192001" cy="1263044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0" y="0"/>
            <a:ext cx="12203723" cy="64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59373" y="1195772"/>
            <a:ext cx="11944350" cy="364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5098357" y="340364"/>
            <a:ext cx="1604170" cy="8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8973082" y="3752850"/>
            <a:ext cx="2380119" cy="173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-15924" y="5606005"/>
            <a:ext cx="12192001" cy="1263044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6A6E1F-F06A-4479-904E-767A2B79E131}"/>
              </a:ext>
            </a:extLst>
          </p:cNvPr>
          <p:cNvCxnSpPr/>
          <p:nvPr/>
        </p:nvCxnSpPr>
        <p:spPr>
          <a:xfrm>
            <a:off x="1901373" y="1930399"/>
            <a:ext cx="18433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03EA26-8782-4579-B5C2-5F7C6F69A5A7}"/>
              </a:ext>
            </a:extLst>
          </p:cNvPr>
          <p:cNvCxnSpPr>
            <a:cxnSpLocks/>
          </p:cNvCxnSpPr>
          <p:nvPr/>
        </p:nvCxnSpPr>
        <p:spPr>
          <a:xfrm>
            <a:off x="8280401" y="1901371"/>
            <a:ext cx="1661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3DBD98-BF3C-4E06-BC77-66E03F854866}"/>
              </a:ext>
            </a:extLst>
          </p:cNvPr>
          <p:cNvCxnSpPr>
            <a:cxnSpLocks/>
          </p:cNvCxnSpPr>
          <p:nvPr/>
        </p:nvCxnSpPr>
        <p:spPr>
          <a:xfrm>
            <a:off x="7649029" y="2590801"/>
            <a:ext cx="210457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D2BF96-295D-4B1B-AA99-7C28CC73A885}"/>
              </a:ext>
            </a:extLst>
          </p:cNvPr>
          <p:cNvCxnSpPr>
            <a:cxnSpLocks/>
          </p:cNvCxnSpPr>
          <p:nvPr/>
        </p:nvCxnSpPr>
        <p:spPr>
          <a:xfrm>
            <a:off x="9942286" y="2590802"/>
            <a:ext cx="1915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A79394-5A49-45DB-A15A-B9F8D3D17392}"/>
              </a:ext>
            </a:extLst>
          </p:cNvPr>
          <p:cNvCxnSpPr>
            <a:cxnSpLocks/>
          </p:cNvCxnSpPr>
          <p:nvPr/>
        </p:nvCxnSpPr>
        <p:spPr>
          <a:xfrm>
            <a:off x="674915" y="3265717"/>
            <a:ext cx="1915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7EC3D7-066C-4A89-9D2F-1840F7F264A8}"/>
              </a:ext>
            </a:extLst>
          </p:cNvPr>
          <p:cNvCxnSpPr>
            <a:cxnSpLocks/>
          </p:cNvCxnSpPr>
          <p:nvPr/>
        </p:nvCxnSpPr>
        <p:spPr>
          <a:xfrm>
            <a:off x="5744584" y="3265717"/>
            <a:ext cx="233987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D628C0-1468-41E3-A538-3A5A3D80AEFB}"/>
              </a:ext>
            </a:extLst>
          </p:cNvPr>
          <p:cNvCxnSpPr>
            <a:cxnSpLocks/>
          </p:cNvCxnSpPr>
          <p:nvPr/>
        </p:nvCxnSpPr>
        <p:spPr>
          <a:xfrm>
            <a:off x="2315029" y="4702630"/>
            <a:ext cx="19158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8E3D8A-EE96-405D-8571-4608C98867AC}"/>
              </a:ext>
            </a:extLst>
          </p:cNvPr>
          <p:cNvCxnSpPr>
            <a:cxnSpLocks/>
          </p:cNvCxnSpPr>
          <p:nvPr/>
        </p:nvCxnSpPr>
        <p:spPr>
          <a:xfrm>
            <a:off x="11110686" y="3341916"/>
            <a:ext cx="7474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5EC614-4D6E-463F-B2B9-D7D3A77EE205}"/>
              </a:ext>
            </a:extLst>
          </p:cNvPr>
          <p:cNvCxnSpPr>
            <a:cxnSpLocks/>
          </p:cNvCxnSpPr>
          <p:nvPr/>
        </p:nvCxnSpPr>
        <p:spPr>
          <a:xfrm>
            <a:off x="301172" y="3958773"/>
            <a:ext cx="97608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595121" y="11957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50990FC-7507-4695-87E1-8C329738CFFD}"/>
              </a:ext>
            </a:extLst>
          </p:cNvPr>
          <p:cNvSpPr/>
          <p:nvPr/>
        </p:nvSpPr>
        <p:spPr>
          <a:xfrm>
            <a:off x="3830363" y="124838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8AAA8-9A62-4815-AA2B-2DF985CB4121}"/>
              </a:ext>
            </a:extLst>
          </p:cNvPr>
          <p:cNvSpPr/>
          <p:nvPr/>
        </p:nvSpPr>
        <p:spPr>
          <a:xfrm>
            <a:off x="497747" y="207823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F0996EC-A30C-431D-8D27-3B017CDE799A}"/>
              </a:ext>
            </a:extLst>
          </p:cNvPr>
          <p:cNvSpPr/>
          <p:nvPr/>
        </p:nvSpPr>
        <p:spPr>
          <a:xfrm>
            <a:off x="7395528" y="2009653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76EAC820-220A-4035-B6EA-6F9EF4DB9579}"/>
              </a:ext>
            </a:extLst>
          </p:cNvPr>
          <p:cNvSpPr/>
          <p:nvPr/>
        </p:nvSpPr>
        <p:spPr>
          <a:xfrm>
            <a:off x="2511750" y="263608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0244282-16B8-4395-B2EB-40CBBF15AB94}"/>
              </a:ext>
            </a:extLst>
          </p:cNvPr>
          <p:cNvSpPr/>
          <p:nvPr/>
        </p:nvSpPr>
        <p:spPr>
          <a:xfrm>
            <a:off x="8076494" y="266511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13B65B46-D503-47B9-87DC-88F76D9CCE8C}"/>
              </a:ext>
            </a:extLst>
          </p:cNvPr>
          <p:cNvSpPr/>
          <p:nvPr/>
        </p:nvSpPr>
        <p:spPr>
          <a:xfrm>
            <a:off x="1218494" y="329565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17BA6AA4-B3CC-4B16-AE10-96A85135FD22}"/>
              </a:ext>
            </a:extLst>
          </p:cNvPr>
          <p:cNvSpPr/>
          <p:nvPr/>
        </p:nvSpPr>
        <p:spPr>
          <a:xfrm>
            <a:off x="591384" y="401410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8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0" y="0"/>
            <a:ext cx="12203723" cy="6461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59373" y="1195772"/>
            <a:ext cx="11944350" cy="36467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5098357" y="340364"/>
            <a:ext cx="1604170" cy="855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8973082" y="3752850"/>
            <a:ext cx="2380119" cy="1739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14512" y="5225287"/>
            <a:ext cx="12192001" cy="1263044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84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DDDBD6-A817-4A5D-9B48-834FA652B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8" b="7609"/>
          <a:stretch/>
        </p:blipFill>
        <p:spPr>
          <a:xfrm>
            <a:off x="258794" y="1074058"/>
            <a:ext cx="11674603" cy="53168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98F7EF-ED1A-41DE-BEE9-6F5E12CE5A9D}"/>
              </a:ext>
            </a:extLst>
          </p:cNvPr>
          <p:cNvCxnSpPr>
            <a:cxnSpLocks/>
          </p:cNvCxnSpPr>
          <p:nvPr/>
        </p:nvCxnSpPr>
        <p:spPr>
          <a:xfrm flipH="1">
            <a:off x="3333874" y="2583543"/>
            <a:ext cx="1209097" cy="66702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244E56-5F55-4809-8C34-DE2EACCC3C8D}"/>
              </a:ext>
            </a:extLst>
          </p:cNvPr>
          <p:cNvCxnSpPr>
            <a:cxnSpLocks/>
          </p:cNvCxnSpPr>
          <p:nvPr/>
        </p:nvCxnSpPr>
        <p:spPr>
          <a:xfrm flipH="1">
            <a:off x="7530967" y="2775857"/>
            <a:ext cx="1209097" cy="66702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795AF5-C155-4F1B-8DCF-97E72DE57E82}"/>
              </a:ext>
            </a:extLst>
          </p:cNvPr>
          <p:cNvCxnSpPr>
            <a:cxnSpLocks/>
          </p:cNvCxnSpPr>
          <p:nvPr/>
        </p:nvCxnSpPr>
        <p:spPr>
          <a:xfrm flipH="1" flipV="1">
            <a:off x="7530967" y="4294679"/>
            <a:ext cx="1209097" cy="85000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1B50E9-8458-4C2F-BBBB-8F8F644E6D9F}"/>
              </a:ext>
            </a:extLst>
          </p:cNvPr>
          <p:cNvCxnSpPr>
            <a:cxnSpLocks/>
          </p:cNvCxnSpPr>
          <p:nvPr/>
        </p:nvCxnSpPr>
        <p:spPr>
          <a:xfrm flipH="1">
            <a:off x="3290332" y="5003800"/>
            <a:ext cx="1298388" cy="49711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id="{0EFF29DA-55DD-4B0C-9CC1-3B884777AE3B}"/>
              </a:ext>
            </a:extLst>
          </p:cNvPr>
          <p:cNvGrpSpPr/>
          <p:nvPr/>
        </p:nvGrpSpPr>
        <p:grpSpPr>
          <a:xfrm>
            <a:off x="19907" y="5753718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13065-8F81-4312-AC2D-02F6268DB7D5}"/>
              </a:ext>
            </a:extLst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22411-84CB-4BAF-A4CE-5FCF3C896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326061" y="3780999"/>
            <a:ext cx="1195268" cy="112253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4EC38E-6A1A-44DB-B542-C5C5EACCC446}"/>
              </a:ext>
            </a:extLst>
          </p:cNvPr>
          <p:cNvSpPr/>
          <p:nvPr/>
        </p:nvSpPr>
        <p:spPr>
          <a:xfrm>
            <a:off x="3592345" y="5834485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7CF04-815F-481F-9ABE-417E54A030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3201191" y="2691583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426AB5B4-9193-42AA-B85E-72228914D1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3058563" y="4825744"/>
            <a:ext cx="1730264" cy="986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663635" y="3843551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A12183-E890-4B7D-BE7D-F466AE2C7B28}"/>
              </a:ext>
            </a:extLst>
          </p:cNvPr>
          <p:cNvSpPr/>
          <p:nvPr/>
        </p:nvSpPr>
        <p:spPr>
          <a:xfrm>
            <a:off x="7933163" y="584680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7599009" y="2695462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7568697" y="4848383"/>
            <a:ext cx="1328786" cy="998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2615C2-C425-4331-A326-9E024C771D09}"/>
              </a:ext>
            </a:extLst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0A0C25-B6AD-4FE9-953A-1227CBDBCE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49642" y="3815139"/>
            <a:ext cx="1195268" cy="112253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32BDAA0-47BB-423C-9F62-A17E0DC29E5C}"/>
              </a:ext>
            </a:extLst>
          </p:cNvPr>
          <p:cNvSpPr/>
          <p:nvPr/>
        </p:nvSpPr>
        <p:spPr>
          <a:xfrm>
            <a:off x="1021592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575BCD-9254-47E2-AE29-708F2641FBC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977874" y="3086096"/>
            <a:ext cx="1289185" cy="1880039"/>
          </a:xfrm>
          <a:prstGeom prst="rect">
            <a:avLst/>
          </a:prstGeom>
        </p:spPr>
      </p:pic>
      <p:pic>
        <p:nvPicPr>
          <p:cNvPr id="24" name="Picture 23">
            <a:hlinkClick r:id="rId25" action="ppaction://hlinksldjump"/>
            <a:extLst>
              <a:ext uri="{FF2B5EF4-FFF2-40B4-BE49-F238E27FC236}">
                <a16:creationId xmlns:a16="http://schemas.microsoft.com/office/drawing/2014/main" id="{D58B6F2F-7CBD-470D-81F7-1CB3B82CA31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983703" y="4859883"/>
            <a:ext cx="1155378" cy="9998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51855" y="788321"/>
            <a:ext cx="6870787" cy="1012024"/>
          </a:xfrm>
          <a:prstGeom prst="rect">
            <a:avLst/>
          </a:prstGeom>
        </p:spPr>
      </p:pic>
      <p:pic>
        <p:nvPicPr>
          <p:cNvPr id="36" name="图片 7">
            <a:hlinkClick r:id="rId28" action="ppaction://hlinksldjump"/>
            <a:extLst>
              <a:ext uri="{FF2B5EF4-FFF2-40B4-BE49-F238E27FC236}">
                <a16:creationId xmlns:a16="http://schemas.microsoft.com/office/drawing/2014/main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300E20-D276-4061-AB18-0C68F5628C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24485" r="8658" b="65329"/>
          <a:stretch/>
        </p:blipFill>
        <p:spPr>
          <a:xfrm>
            <a:off x="151881" y="2512084"/>
            <a:ext cx="11644469" cy="127725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6056221" y="3150713"/>
            <a:ext cx="5660571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68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B1C37-133B-4A04-B996-FFFBBC1AE6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4424" r="8757" b="45390"/>
          <a:stretch/>
        </p:blipFill>
        <p:spPr>
          <a:xfrm>
            <a:off x="245813" y="2512084"/>
            <a:ext cx="11644469" cy="127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tiếng có vần “anh”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ED74F4D0-F06E-48BD-92F8-A2EF4539A8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141491" y="1571889"/>
            <a:ext cx="6593059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9C85C99-2896-4F6B-8CDD-02A5007A1BD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E98B132B-4BE7-4A47-A771-2C492B0F5AFB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9968FC88-10B9-4BED-971C-AD1324980F6A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tiếng có vần “ach”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6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F4A9E56-6C1E-444D-ACB4-ADC8C421DEA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893841" y="1769346"/>
            <a:ext cx="7111138" cy="2942697"/>
            <a:chOff x="1874329" y="2452708"/>
            <a:chExt cx="1534600" cy="801398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FE3CC643-F26F-4781-BBFE-14718DE5209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32DEF4E-E5D3-43FE-9FC0-7C3B5C24B3A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B238B8AF-1218-417B-B0FC-122B0C4B266F}"/>
                </a:ext>
              </a:extLst>
            </p:cNvPr>
            <p:cNvSpPr txBox="1"/>
            <p:nvPr/>
          </p:nvSpPr>
          <p:spPr>
            <a:xfrm>
              <a:off x="1984614" y="2561838"/>
              <a:ext cx="1314030" cy="6922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Nói một câu chứa tiếng có vần “anh”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00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17260" y="2548800"/>
              <a:ext cx="1314030" cy="5666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95</a:t>
              </a:r>
              <a:r>
                <a:rPr lang="vi-VN" altLang="zh-CN" sz="4400" b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: </a:t>
              </a:r>
              <a:endParaRPr lang="en-US" altLang="zh-CN" sz="4400" b="1" smtClean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  <a:p>
              <a:pPr algn="ctr">
                <a:lnSpc>
                  <a:spcPct val="125000"/>
                </a:lnSpc>
              </a:pPr>
              <a:r>
                <a:rPr lang="vi-VN" altLang="zh-CN" sz="6000" b="1" smtClean="0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ênh </a:t>
              </a:r>
              <a:r>
                <a:rPr lang="vi-VN" altLang="zh-CN" sz="6000" b="1" dirty="0">
                  <a:solidFill>
                    <a:srgbClr val="FF0000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- êch</a:t>
              </a:r>
              <a:endParaRPr lang="en-US" altLang="zh-CN" sz="6000" b="1" dirty="0">
                <a:solidFill>
                  <a:srgbClr val="FF0000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0" y="4377040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</TotalTime>
  <Words>182</Words>
  <Application>Microsoft Office PowerPoint</Application>
  <PresentationFormat>Widescreen</PresentationFormat>
  <Paragraphs>60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.VnAvant</vt:lpstr>
      <vt:lpstr>Arial</vt:lpstr>
      <vt:lpstr>Calibri</vt:lpstr>
      <vt:lpstr>Coiny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MTC</cp:lastModifiedBy>
  <cp:revision>115</cp:revision>
  <dcterms:created xsi:type="dcterms:W3CDTF">2021-10-30T04:56:06Z</dcterms:created>
  <dcterms:modified xsi:type="dcterms:W3CDTF">2024-01-25T07:12:04Z</dcterms:modified>
</cp:coreProperties>
</file>