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3" r:id="rId2"/>
    <p:sldId id="307" r:id="rId3"/>
    <p:sldId id="275" r:id="rId4"/>
    <p:sldId id="312" r:id="rId5"/>
    <p:sldId id="308" r:id="rId6"/>
    <p:sldId id="310" r:id="rId7"/>
    <p:sldId id="311" r:id="rId8"/>
    <p:sldId id="316" r:id="rId9"/>
    <p:sldId id="315" r:id="rId10"/>
    <p:sldId id="313" r:id="rId11"/>
    <p:sldId id="314" r:id="rId12"/>
    <p:sldId id="317" r:id="rId13"/>
    <p:sldId id="318" r:id="rId14"/>
  </p:sldIdLst>
  <p:sldSz cx="12192000" cy="6858000"/>
  <p:notesSz cx="6858000" cy="9144000"/>
  <p:embeddedFontLst>
    <p:embeddedFont>
      <p:font typeface="#9Slide03 Quicksand Bold" panose="00000800000000000000" pitchFamily="2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3 Quicksand Medium" panose="00000600000000000000" pitchFamily="2" charset="0"/>
      <p:regular r:id="rId22"/>
    </p:embeddedFont>
    <p:embeddedFont>
      <p:font typeface="等线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EA9"/>
    <a:srgbClr val="2A2D6E"/>
    <a:srgbClr val="010A58"/>
    <a:srgbClr val="171954"/>
    <a:srgbClr val="DADDFC"/>
    <a:srgbClr val="3A6FB0"/>
    <a:srgbClr val="F5EEDC"/>
    <a:srgbClr val="736368"/>
    <a:srgbClr val="500A1E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89302" autoAdjust="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06646A-23A8-41E6-BEBD-48266B523C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B6356-D08C-4528-9B28-1F0704AFFC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C2CA-7233-413C-8A0F-DC56C5298987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5110D-6AA7-42B6-9D0C-9D73E1A5C5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DA68E-083A-40D5-BBD0-B2B190C614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B7F51-C0EF-4741-836F-A7190014E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84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45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9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7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1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8804EA-BD22-451D-BBAF-31FA15100607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0814" y="1581229"/>
            <a:ext cx="465069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117: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anhdephd.com/wp-content/uploads/2017/04/anh-nen-powerpoint-don-gian-dep-16.jpg">
            <a:extLst>
              <a:ext uri="{FF2B5EF4-FFF2-40B4-BE49-F238E27FC236}">
                <a16:creationId xmlns:a16="http://schemas.microsoft.com/office/drawing/2014/main" id="{84668E4A-D709-4DCF-B310-0119426A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33"/>
            <a:ext cx="12192000" cy="6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B2D3AA-E982-4738-9FD9-3FC426D9F831}"/>
              </a:ext>
            </a:extLst>
          </p:cNvPr>
          <p:cNvGrpSpPr/>
          <p:nvPr/>
        </p:nvGrpSpPr>
        <p:grpSpPr>
          <a:xfrm>
            <a:off x="2851112" y="2166279"/>
            <a:ext cx="6609046" cy="1701462"/>
            <a:chOff x="2851112" y="2166279"/>
            <a:chExt cx="6609046" cy="17014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F18CED-0202-4355-871B-B289D8F51491}"/>
                </a:ext>
              </a:extLst>
            </p:cNvPr>
            <p:cNvGrpSpPr/>
            <p:nvPr/>
          </p:nvGrpSpPr>
          <p:grpSpPr>
            <a:xfrm>
              <a:off x="2851112" y="2166279"/>
              <a:ext cx="6609046" cy="1701462"/>
              <a:chOff x="2408105" y="4289048"/>
              <a:chExt cx="4503850" cy="1079064"/>
            </a:xfrm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D1D06F2E-3AE2-46E9-853C-A913133307CF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09A0EF4-6521-40EB-9860-2F3A80D671E5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1045033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56AB66-8B89-4179-911C-073329BB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7534" y="2241487"/>
              <a:ext cx="1280659" cy="128065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9135ED-217A-4EAA-A8DF-7260E859E225}"/>
              </a:ext>
            </a:extLst>
          </p:cNvPr>
          <p:cNvSpPr txBox="1"/>
          <p:nvPr/>
        </p:nvSpPr>
        <p:spPr>
          <a:xfrm>
            <a:off x="5110938" y="2555345"/>
            <a:ext cx="403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DADDFC"/>
                </a:solidFill>
              </a:rPr>
              <a:t>TẬP CHÉP</a:t>
            </a:r>
          </a:p>
        </p:txBody>
      </p:sp>
    </p:spTree>
    <p:extLst>
      <p:ext uri="{BB962C8B-B14F-4D97-AF65-F5344CB8AC3E}">
        <p14:creationId xmlns:p14="http://schemas.microsoft.com/office/powerpoint/2010/main" val="7303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anhdephd.com/wp-content/uploads/2017/04/anh-nen-powerpoint-don-gian-dep-16.jpg">
            <a:extLst>
              <a:ext uri="{FF2B5EF4-FFF2-40B4-BE49-F238E27FC236}">
                <a16:creationId xmlns:a16="http://schemas.microsoft.com/office/drawing/2014/main" id="{84668E4A-D709-4DCF-B310-0119426A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3" y="439133"/>
            <a:ext cx="12192000" cy="6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CCF0E89-FE98-4DBD-8A6A-146EA187E300}"/>
              </a:ext>
            </a:extLst>
          </p:cNvPr>
          <p:cNvGrpSpPr/>
          <p:nvPr/>
        </p:nvGrpSpPr>
        <p:grpSpPr>
          <a:xfrm>
            <a:off x="1269356" y="510959"/>
            <a:ext cx="9698001" cy="2116066"/>
            <a:chOff x="1269356" y="510959"/>
            <a:chExt cx="9698001" cy="21160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F18CED-0202-4355-871B-B289D8F51491}"/>
                </a:ext>
              </a:extLst>
            </p:cNvPr>
            <p:cNvGrpSpPr/>
            <p:nvPr/>
          </p:nvGrpSpPr>
          <p:grpSpPr>
            <a:xfrm>
              <a:off x="1269356" y="510959"/>
              <a:ext cx="9698001" cy="2116066"/>
              <a:chOff x="2408105" y="4289048"/>
              <a:chExt cx="4503850" cy="1079064"/>
            </a:xfrm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D1D06F2E-3AE2-46E9-853C-A913133307CF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09A0EF4-6521-40EB-9860-2F3A80D671E5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876638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56AB66-8B89-4179-911C-073329BB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7232" y="773369"/>
              <a:ext cx="1493675" cy="149367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9135ED-217A-4EAA-A8DF-7260E859E225}"/>
              </a:ext>
            </a:extLst>
          </p:cNvPr>
          <p:cNvSpPr txBox="1"/>
          <p:nvPr/>
        </p:nvSpPr>
        <p:spPr>
          <a:xfrm>
            <a:off x="3573038" y="1006522"/>
            <a:ext cx="716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DDFC"/>
                </a:solidFill>
              </a:rPr>
              <a:t>    Hoạ mi, khướu, chích choè tập bay từ sáng đến khuya.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0049AB-93BE-4597-A0F0-BF8C22D1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43" y="2925598"/>
            <a:ext cx="11103429" cy="35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7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01527" y="-1364296"/>
            <a:ext cx="7438991" cy="1016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2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9845" y="-2939894"/>
            <a:ext cx="3323819" cy="123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ó thể là hình minh họa">
            <a:extLst>
              <a:ext uri="{FF2B5EF4-FFF2-40B4-BE49-F238E27FC236}">
                <a16:creationId xmlns:a16="http://schemas.microsoft.com/office/drawing/2014/main" id="{67804DC4-BB9B-4B8D-8E74-12ECB9BD3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4"/>
            <a:ext cx="12192000" cy="67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1FF35E-D194-436D-BEAA-EB7155BCD83E}"/>
              </a:ext>
            </a:extLst>
          </p:cNvPr>
          <p:cNvSpPr/>
          <p:nvPr/>
        </p:nvSpPr>
        <p:spPr>
          <a:xfrm>
            <a:off x="1621842" y="3503714"/>
            <a:ext cx="54136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010A58"/>
                </a:solidFill>
                <a:effectLst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239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i Hát Thiếu Nhi Con Gà Trống  Nhạc Cho Trẻ Mầm Non_v720P">
            <a:hlinkClick r:id="" action="ppaction://media"/>
            <a:extLst>
              <a:ext uri="{FF2B5EF4-FFF2-40B4-BE49-F238E27FC236}">
                <a16:creationId xmlns:a16="http://schemas.microsoft.com/office/drawing/2014/main" id="{654BB482-7F81-4101-BBFA-D30242D46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26851"/>
            <a:ext cx="12192001" cy="64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ó thể là hình minh họa">
            <a:extLst>
              <a:ext uri="{FF2B5EF4-FFF2-40B4-BE49-F238E27FC236}">
                <a16:creationId xmlns:a16="http://schemas.microsoft.com/office/drawing/2014/main" id="{B75F1D24-B89C-4104-B2C4-F6CBC940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657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248AD-AE33-47A1-A7AB-C1402CC20DC6}"/>
              </a:ext>
            </a:extLst>
          </p:cNvPr>
          <p:cNvSpPr txBox="1"/>
          <p:nvPr/>
        </p:nvSpPr>
        <p:spPr>
          <a:xfrm>
            <a:off x="1386508" y="2280256"/>
            <a:ext cx="6096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>
                <a:ln/>
                <a:solidFill>
                  <a:srgbClr val="2A2D6E"/>
                </a:solidFill>
                <a:effectLst/>
              </a:rPr>
              <a:t>Bài 117: Ôn tập</a:t>
            </a:r>
          </a:p>
        </p:txBody>
      </p:sp>
    </p:spTree>
    <p:extLst>
      <p:ext uri="{BB962C8B-B14F-4D97-AF65-F5344CB8AC3E}">
        <p14:creationId xmlns:p14="http://schemas.microsoft.com/office/powerpoint/2010/main" val="421414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17DC20-E636-42BA-8FE3-EDBF61ED7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r="2068" b="15289"/>
          <a:stretch/>
        </p:blipFill>
        <p:spPr>
          <a:xfrm>
            <a:off x="1498060" y="466094"/>
            <a:ext cx="9195879" cy="63919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1CD104-77D3-074E-AB2B-D1D3CDC1F98A}"/>
              </a:ext>
            </a:extLst>
          </p:cNvPr>
          <p:cNvCxnSpPr/>
          <p:nvPr/>
        </p:nvCxnSpPr>
        <p:spPr>
          <a:xfrm>
            <a:off x="1940364" y="2149035"/>
            <a:ext cx="977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96394-919C-C943-B98F-D5BE8373FDB4}"/>
              </a:ext>
            </a:extLst>
          </p:cNvPr>
          <p:cNvCxnSpPr>
            <a:cxnSpLocks/>
          </p:cNvCxnSpPr>
          <p:nvPr/>
        </p:nvCxnSpPr>
        <p:spPr>
          <a:xfrm>
            <a:off x="3414052" y="2486659"/>
            <a:ext cx="11579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EDA493-B5B8-7D48-B257-25D81BC90DC4}"/>
              </a:ext>
            </a:extLst>
          </p:cNvPr>
          <p:cNvCxnSpPr>
            <a:cxnSpLocks/>
          </p:cNvCxnSpPr>
          <p:nvPr/>
        </p:nvCxnSpPr>
        <p:spPr>
          <a:xfrm>
            <a:off x="6765584" y="3190044"/>
            <a:ext cx="1576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72385E-430A-2B4B-B221-D1AB3F1CF7F2}"/>
              </a:ext>
            </a:extLst>
          </p:cNvPr>
          <p:cNvCxnSpPr>
            <a:cxnSpLocks/>
          </p:cNvCxnSpPr>
          <p:nvPr/>
        </p:nvCxnSpPr>
        <p:spPr>
          <a:xfrm>
            <a:off x="3414052" y="3893429"/>
            <a:ext cx="1397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 descr="https://anhdephd.com/wp-content/uploads/2017/04/anh-nen-powerpoint-don-gian-dep-16.jpg">
            <a:extLst>
              <a:ext uri="{FF2B5EF4-FFF2-40B4-BE49-F238E27FC236}">
                <a16:creationId xmlns:a16="http://schemas.microsoft.com/office/drawing/2014/main" id="{914D18D0-39CE-4E78-A0B8-4781D8A1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119"/>
            <a:ext cx="12192001" cy="64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D669321-7E1C-4BFA-B5DB-ADBAA81A7739}"/>
              </a:ext>
            </a:extLst>
          </p:cNvPr>
          <p:cNvGrpSpPr/>
          <p:nvPr/>
        </p:nvGrpSpPr>
        <p:grpSpPr>
          <a:xfrm>
            <a:off x="1836377" y="1697313"/>
            <a:ext cx="4024870" cy="1085137"/>
            <a:chOff x="2527379" y="1346042"/>
            <a:chExt cx="4259623" cy="1010953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90D78D8C-9904-4E70-97C2-8001165B9A36}"/>
                </a:ext>
              </a:extLst>
            </p:cNvPr>
            <p:cNvSpPr/>
            <p:nvPr/>
          </p:nvSpPr>
          <p:spPr>
            <a:xfrm>
              <a:off x="2527379" y="1346042"/>
              <a:ext cx="4259623" cy="1010953"/>
            </a:xfrm>
            <a:prstGeom prst="flowChartTerminator">
              <a:avLst/>
            </a:prstGeom>
            <a:solidFill>
              <a:srgbClr val="FF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A39106-F105-4DBB-98F4-3D6A3CA15CF1}"/>
                </a:ext>
              </a:extLst>
            </p:cNvPr>
            <p:cNvSpPr/>
            <p:nvPr/>
          </p:nvSpPr>
          <p:spPr>
            <a:xfrm>
              <a:off x="2527379" y="1397665"/>
              <a:ext cx="1038403" cy="917618"/>
            </a:xfrm>
            <a:prstGeom prst="ellipse">
              <a:avLst/>
            </a:prstGeom>
            <a:solidFill>
              <a:srgbClr val="FFEBCC"/>
            </a:solidFill>
            <a:ln>
              <a:solidFill>
                <a:srgbClr val="DD4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470C71-2C0F-4BA7-82D3-529D2D400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71" b="26900" l="28100" r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9" t="2917" r="49917" b="73450"/>
            <a:stretch/>
          </p:blipFill>
          <p:spPr>
            <a:xfrm>
              <a:off x="2527379" y="1346042"/>
              <a:ext cx="1034469" cy="85141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8A3311-4900-4846-ACA8-CCAF8B6EA348}"/>
              </a:ext>
            </a:extLst>
          </p:cNvPr>
          <p:cNvGrpSpPr/>
          <p:nvPr/>
        </p:nvGrpSpPr>
        <p:grpSpPr>
          <a:xfrm>
            <a:off x="6953132" y="3722692"/>
            <a:ext cx="4173341" cy="1070586"/>
            <a:chOff x="2527379" y="5662465"/>
            <a:chExt cx="4384576" cy="1070586"/>
          </a:xfrm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7AC53B40-5F9B-449B-9E2C-DE5E733EF6C2}"/>
                </a:ext>
              </a:extLst>
            </p:cNvPr>
            <p:cNvSpPr/>
            <p:nvPr/>
          </p:nvSpPr>
          <p:spPr>
            <a:xfrm>
              <a:off x="2527379" y="5662465"/>
              <a:ext cx="4384576" cy="1070586"/>
            </a:xfrm>
            <a:prstGeom prst="flowChartTerminator">
              <a:avLst/>
            </a:prstGeom>
            <a:solidFill>
              <a:srgbClr val="97B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45695D-B241-4074-9F87-D2E7D6AA59A2}"/>
                </a:ext>
              </a:extLst>
            </p:cNvPr>
            <p:cNvSpPr/>
            <p:nvPr/>
          </p:nvSpPr>
          <p:spPr>
            <a:xfrm>
              <a:off x="2527379" y="5714473"/>
              <a:ext cx="1038403" cy="966569"/>
            </a:xfrm>
            <a:prstGeom prst="ellipse">
              <a:avLst/>
            </a:prstGeom>
            <a:solidFill>
              <a:srgbClr val="F5EEDC"/>
            </a:solidFill>
            <a:ln>
              <a:solidFill>
                <a:srgbClr val="500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EFF513-BA9F-4F8E-9A78-AA3DAC18B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231" b="76795" l="13100" r="37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3" t="45447" r="61096" b="23611"/>
            <a:stretch/>
          </p:blipFill>
          <p:spPr>
            <a:xfrm>
              <a:off x="2527379" y="5707510"/>
              <a:ext cx="964513" cy="90221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692C67-1D5D-40FB-A69C-47A8B71A5051}"/>
              </a:ext>
            </a:extLst>
          </p:cNvPr>
          <p:cNvGrpSpPr/>
          <p:nvPr/>
        </p:nvGrpSpPr>
        <p:grpSpPr>
          <a:xfrm>
            <a:off x="6849579" y="1628765"/>
            <a:ext cx="4224606" cy="1079064"/>
            <a:chOff x="2419464" y="2840711"/>
            <a:chExt cx="4492488" cy="1079064"/>
          </a:xfrm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57D3A4FB-3338-4583-BF8F-D02F3F6F487F}"/>
                </a:ext>
              </a:extLst>
            </p:cNvPr>
            <p:cNvSpPr/>
            <p:nvPr/>
          </p:nvSpPr>
          <p:spPr>
            <a:xfrm>
              <a:off x="2419464" y="2840711"/>
              <a:ext cx="4492488" cy="1079064"/>
            </a:xfrm>
            <a:prstGeom prst="flowChartTerminator">
              <a:avLst/>
            </a:prstGeom>
            <a:solidFill>
              <a:srgbClr val="FF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7935B5-2C87-492B-850D-578521134000}"/>
                </a:ext>
              </a:extLst>
            </p:cNvPr>
            <p:cNvSpPr/>
            <p:nvPr/>
          </p:nvSpPr>
          <p:spPr>
            <a:xfrm>
              <a:off x="2419467" y="2882423"/>
              <a:ext cx="1033671" cy="962601"/>
            </a:xfrm>
            <a:prstGeom prst="ellipse">
              <a:avLst/>
            </a:prstGeom>
            <a:solidFill>
              <a:srgbClr val="F4EEA9"/>
            </a:solidFill>
            <a:ln>
              <a:solidFill>
                <a:srgbClr val="5292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522993-C116-464A-B6BE-B2D57DF9F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431" b="91677" l="21000" r="47700">
                          <a14:foregroundMark x1="54900" y1="11821" x2="62200" y2="11339"/>
                          <a14:foregroundMark x1="23800" y1="78649" x2="29500" y2="75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1" t="66889" r="53675" b="9478"/>
            <a:stretch/>
          </p:blipFill>
          <p:spPr>
            <a:xfrm>
              <a:off x="2488625" y="2975601"/>
              <a:ext cx="883991" cy="72756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A3F9F-3792-4DE0-BEA8-8F0A49401220}"/>
              </a:ext>
            </a:extLst>
          </p:cNvPr>
          <p:cNvGrpSpPr/>
          <p:nvPr/>
        </p:nvGrpSpPr>
        <p:grpSpPr>
          <a:xfrm>
            <a:off x="1836377" y="3750860"/>
            <a:ext cx="4183896" cy="1079064"/>
            <a:chOff x="2408105" y="4289048"/>
            <a:chExt cx="4503850" cy="1079064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CEE45E36-C324-4CD5-BCCA-31507F5F2EC8}"/>
                </a:ext>
              </a:extLst>
            </p:cNvPr>
            <p:cNvSpPr/>
            <p:nvPr/>
          </p:nvSpPr>
          <p:spPr>
            <a:xfrm>
              <a:off x="2419467" y="4289048"/>
              <a:ext cx="4492488" cy="1079064"/>
            </a:xfrm>
            <a:prstGeom prst="flowChartTerminator">
              <a:avLst/>
            </a:prstGeom>
            <a:solidFill>
              <a:srgbClr val="3A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0DE86A-851C-4309-88BE-54A1BF52BC04}"/>
                </a:ext>
              </a:extLst>
            </p:cNvPr>
            <p:cNvSpPr/>
            <p:nvPr/>
          </p:nvSpPr>
          <p:spPr>
            <a:xfrm>
              <a:off x="2408105" y="4336745"/>
              <a:ext cx="1045033" cy="970171"/>
            </a:xfrm>
            <a:prstGeom prst="ellipse">
              <a:avLst/>
            </a:prstGeom>
            <a:solidFill>
              <a:srgbClr val="DADDFC"/>
            </a:solidFill>
            <a:ln>
              <a:solidFill>
                <a:srgbClr val="FC99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C06A81C-0232-4B29-893B-9A79CCE32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862" b="47134" l="24900" r="48300">
                          <a14:foregroundMark x1="32000" y1="29545" x2="42100" y2="29545"/>
                          <a14:foregroundMark x1="35300" y1="27668" x2="32800" y2="29348"/>
                          <a14:foregroundMark x1="41200" y1="27372" x2="41000" y2="31818"/>
                          <a14:foregroundMark x1="42100" y1="34881" x2="42700" y2="420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5" t="21509" r="50000" b="53640"/>
            <a:stretch/>
          </p:blipFill>
          <p:spPr>
            <a:xfrm>
              <a:off x="2575541" y="4382817"/>
              <a:ext cx="742342" cy="75514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1BA1F29-3AED-481B-89B3-3B4C1CB2D724}"/>
              </a:ext>
            </a:extLst>
          </p:cNvPr>
          <p:cNvSpPr txBox="1"/>
          <p:nvPr/>
        </p:nvSpPr>
        <p:spPr>
          <a:xfrm>
            <a:off x="3046580" y="1843263"/>
            <a:ext cx="21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DEF2-F119-4836-8FC3-CD35F7885C2D}"/>
              </a:ext>
            </a:extLst>
          </p:cNvPr>
          <p:cNvSpPr txBox="1"/>
          <p:nvPr/>
        </p:nvSpPr>
        <p:spPr>
          <a:xfrm>
            <a:off x="3046580" y="3929699"/>
            <a:ext cx="3205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DADD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khoẻ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2B4076-A49E-445C-99C5-BBCA9B411F84}"/>
              </a:ext>
            </a:extLst>
          </p:cNvPr>
          <p:cNvSpPr txBox="1"/>
          <p:nvPr/>
        </p:nvSpPr>
        <p:spPr>
          <a:xfrm>
            <a:off x="7961346" y="1771497"/>
            <a:ext cx="3193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74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vút lên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F7478F-706C-43C2-9540-413655C701BA}"/>
              </a:ext>
            </a:extLst>
          </p:cNvPr>
          <p:cNvSpPr txBox="1"/>
          <p:nvPr/>
        </p:nvSpPr>
        <p:spPr>
          <a:xfrm>
            <a:off x="8114591" y="3868257"/>
            <a:ext cx="295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500A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rơm</a:t>
            </a:r>
          </a:p>
        </p:txBody>
      </p:sp>
    </p:spTree>
    <p:extLst>
      <p:ext uri="{BB962C8B-B14F-4D97-AF65-F5344CB8AC3E}">
        <p14:creationId xmlns:p14="http://schemas.microsoft.com/office/powerpoint/2010/main" val="14083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 descr="https://anhdephd.com/wp-content/uploads/2017/04/anh-nen-powerpoint-don-gian-dep-16.jpg">
            <a:extLst>
              <a:ext uri="{FF2B5EF4-FFF2-40B4-BE49-F238E27FC236}">
                <a16:creationId xmlns:a16="http://schemas.microsoft.com/office/drawing/2014/main" id="{DAD5FD48-C9FE-480A-8941-DC0B1561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247"/>
            <a:ext cx="12192000" cy="6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E2296-5A6E-4ABD-9663-7272BE3CAEAB}"/>
              </a:ext>
            </a:extLst>
          </p:cNvPr>
          <p:cNvSpPr txBox="1"/>
          <p:nvPr/>
        </p:nvSpPr>
        <p:spPr>
          <a:xfrm>
            <a:off x="947529" y="2089778"/>
            <a:ext cx="102969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#9Slide03 Quicksand Medium" panose="00000600000000000000" pitchFamily="2" charset="0"/>
              </a:rPr>
              <a:t>     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Hoạ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mi,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khướu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chích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choè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tập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bay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từ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sáng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đến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khuya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để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tham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gia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hội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khoẻ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.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Còn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gà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trống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chỉ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rong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chơi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chẳng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tập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gì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    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Ngày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hội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đến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.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Các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bạn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chim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đều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bay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vút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lên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ngọn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cây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cao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.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Riêng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gà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trống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tuy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cố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xoè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cánh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cũng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chỉ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bay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lên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được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ngang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đống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rơm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rồi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rơi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bịch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xuống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    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Từ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thuở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đó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đến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giờ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gà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trống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vẫn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đỏ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mặt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vì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1A1B1A"/>
                </a:solidFill>
                <a:latin typeface="#9Slide03 Quicksand Medium" panose="00000600000000000000" pitchFamily="2" charset="0"/>
              </a:rPr>
              <a:t>ngượng</a:t>
            </a:r>
            <a:r>
              <a:rPr lang="en-US" sz="3200" dirty="0">
                <a:solidFill>
                  <a:srgbClr val="1A1B1A"/>
                </a:solidFill>
                <a:latin typeface="#9Slide03 Quicksand Medium" panose="00000600000000000000" pitchFamily="2" charset="0"/>
              </a:rPr>
              <a:t>.</a:t>
            </a:r>
          </a:p>
          <a:p>
            <a:endParaRPr lang="en-US" sz="2000" dirty="0">
              <a:latin typeface="#9Slide03 Quicksand Medium" panose="00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A9386-1B23-4AF7-9DB5-C19C7BA0FCF5}"/>
              </a:ext>
            </a:extLst>
          </p:cNvPr>
          <p:cNvSpPr txBox="1"/>
          <p:nvPr/>
        </p:nvSpPr>
        <p:spPr>
          <a:xfrm>
            <a:off x="7684369" y="5649080"/>
            <a:ext cx="3072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A1B1A"/>
                </a:solidFill>
                <a:latin typeface="#9Slide03 Quicksand Medium" panose="00000600000000000000" pitchFamily="2" charset="0"/>
              </a:rPr>
              <a:t>THANH UYÊN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F10D04-57A2-4F7B-92DB-C2C50CB97664}"/>
              </a:ext>
            </a:extLst>
          </p:cNvPr>
          <p:cNvSpPr/>
          <p:nvPr/>
        </p:nvSpPr>
        <p:spPr>
          <a:xfrm>
            <a:off x="1375721" y="2041267"/>
            <a:ext cx="288708" cy="28691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B1820-F675-4CE1-8505-258F07BAC138}"/>
              </a:ext>
            </a:extLst>
          </p:cNvPr>
          <p:cNvSpPr txBox="1"/>
          <p:nvPr/>
        </p:nvSpPr>
        <p:spPr>
          <a:xfrm>
            <a:off x="3896138" y="1408254"/>
            <a:ext cx="490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trống</a:t>
            </a:r>
            <a:endParaRPr lang="en-US" sz="36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909784-922E-4278-8733-16E602F80B6E}"/>
              </a:ext>
            </a:extLst>
          </p:cNvPr>
          <p:cNvSpPr/>
          <p:nvPr/>
        </p:nvSpPr>
        <p:spPr>
          <a:xfrm>
            <a:off x="6513907" y="2492476"/>
            <a:ext cx="317106" cy="295792"/>
          </a:xfrm>
          <a:prstGeom prst="ellipse">
            <a:avLst/>
          </a:prstGeom>
          <a:noFill/>
          <a:ln>
            <a:solidFill>
              <a:srgbClr val="074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Quicksand Medium" panose="00000600000000000000" pitchFamily="2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D1D0819-2470-4064-87B7-F86537F2BFE4}"/>
              </a:ext>
            </a:extLst>
          </p:cNvPr>
          <p:cNvSpPr/>
          <p:nvPr/>
        </p:nvSpPr>
        <p:spPr>
          <a:xfrm>
            <a:off x="1457951" y="3596872"/>
            <a:ext cx="288707" cy="28691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6DFCD04-01F4-407A-B8EE-BB695DA15696}"/>
              </a:ext>
            </a:extLst>
          </p:cNvPr>
          <p:cNvSpPr/>
          <p:nvPr/>
        </p:nvSpPr>
        <p:spPr>
          <a:xfrm>
            <a:off x="4532878" y="3494360"/>
            <a:ext cx="343136" cy="28691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EA3FCF6-6C1A-4ACB-8DC7-F40127C3E787}"/>
              </a:ext>
            </a:extLst>
          </p:cNvPr>
          <p:cNvSpPr/>
          <p:nvPr/>
        </p:nvSpPr>
        <p:spPr>
          <a:xfrm>
            <a:off x="3659664" y="3973193"/>
            <a:ext cx="288710" cy="278014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Quicksand Medium" panose="00000600000000000000" pitchFamily="2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017E6B-B221-4CC8-8FF7-687A3015C0CC}"/>
              </a:ext>
            </a:extLst>
          </p:cNvPr>
          <p:cNvSpPr/>
          <p:nvPr/>
        </p:nvSpPr>
        <p:spPr>
          <a:xfrm>
            <a:off x="1394022" y="5139758"/>
            <a:ext cx="297701" cy="29657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Quicksand Medium" panose="000006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342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 descr="https://anhdephd.com/wp-content/uploads/2017/04/anh-nen-powerpoint-don-gian-dep-16.jpg">
            <a:extLst>
              <a:ext uri="{FF2B5EF4-FFF2-40B4-BE49-F238E27FC236}">
                <a16:creationId xmlns:a16="http://schemas.microsoft.com/office/drawing/2014/main" id="{DAD5FD48-C9FE-480A-8941-DC0B1561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247"/>
            <a:ext cx="12192000" cy="6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E2296-5A6E-4ABD-9663-7272BE3CAEAB}"/>
              </a:ext>
            </a:extLst>
          </p:cNvPr>
          <p:cNvSpPr txBox="1"/>
          <p:nvPr/>
        </p:nvSpPr>
        <p:spPr>
          <a:xfrm>
            <a:off x="947529" y="2089778"/>
            <a:ext cx="102969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</a:t>
            </a:r>
            <a:r>
              <a:rPr lang="en-US" sz="3200" b="1" dirty="0"/>
              <a:t>  </a:t>
            </a:r>
            <a:r>
              <a:rPr lang="en-US" sz="2800" dirty="0"/>
              <a:t>  </a:t>
            </a:r>
            <a:r>
              <a:rPr lang="en-US" sz="2800" dirty="0" err="1">
                <a:solidFill>
                  <a:srgbClr val="1A1B1A"/>
                </a:solidFill>
              </a:rPr>
              <a:t>Hoạ</a:t>
            </a:r>
            <a:r>
              <a:rPr lang="en-US" sz="2800" dirty="0">
                <a:solidFill>
                  <a:srgbClr val="1A1B1A"/>
                </a:solidFill>
              </a:rPr>
              <a:t> mi, </a:t>
            </a:r>
            <a:r>
              <a:rPr lang="en-US" sz="2800" dirty="0" err="1">
                <a:solidFill>
                  <a:srgbClr val="1A1B1A"/>
                </a:solidFill>
              </a:rPr>
              <a:t>khướu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chích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choè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tập</a:t>
            </a:r>
            <a:r>
              <a:rPr lang="en-US" sz="2800" dirty="0">
                <a:solidFill>
                  <a:srgbClr val="1A1B1A"/>
                </a:solidFill>
              </a:rPr>
              <a:t> bay </a:t>
            </a:r>
            <a:r>
              <a:rPr lang="en-US" sz="2800" dirty="0" err="1">
                <a:solidFill>
                  <a:srgbClr val="1A1B1A"/>
                </a:solidFill>
              </a:rPr>
              <a:t>từ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sáng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đến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khuya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để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tham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gia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hội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khoẻ</a:t>
            </a:r>
            <a:r>
              <a:rPr lang="en-US" sz="2800" dirty="0">
                <a:solidFill>
                  <a:srgbClr val="1A1B1A"/>
                </a:solidFill>
              </a:rPr>
              <a:t>. </a:t>
            </a:r>
            <a:r>
              <a:rPr lang="en-US" sz="2800" dirty="0" err="1">
                <a:solidFill>
                  <a:srgbClr val="1A1B1A"/>
                </a:solidFill>
              </a:rPr>
              <a:t>Còn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gà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trống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chỉ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rong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chơi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chẳng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tập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gì</a:t>
            </a:r>
            <a:r>
              <a:rPr lang="en-US" sz="2800" dirty="0">
                <a:solidFill>
                  <a:srgbClr val="1A1B1A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1A1B1A"/>
                </a:solidFill>
              </a:rPr>
              <a:t>      </a:t>
            </a:r>
            <a:r>
              <a:rPr lang="en-US" sz="2800" dirty="0" err="1">
                <a:solidFill>
                  <a:srgbClr val="1A1B1A"/>
                </a:solidFill>
              </a:rPr>
              <a:t>Ngày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hội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đến</a:t>
            </a:r>
            <a:r>
              <a:rPr lang="en-US" sz="2800" dirty="0">
                <a:solidFill>
                  <a:srgbClr val="1A1B1A"/>
                </a:solidFill>
              </a:rPr>
              <a:t>. </a:t>
            </a:r>
            <a:r>
              <a:rPr lang="en-US" sz="2800" dirty="0" err="1">
                <a:solidFill>
                  <a:srgbClr val="1A1B1A"/>
                </a:solidFill>
              </a:rPr>
              <a:t>Các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bạn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chim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đều</a:t>
            </a:r>
            <a:r>
              <a:rPr lang="en-US" sz="2800" dirty="0">
                <a:solidFill>
                  <a:srgbClr val="1A1B1A"/>
                </a:solidFill>
              </a:rPr>
              <a:t> bay </a:t>
            </a:r>
            <a:r>
              <a:rPr lang="en-US" sz="2800" dirty="0" err="1">
                <a:solidFill>
                  <a:srgbClr val="1A1B1A"/>
                </a:solidFill>
              </a:rPr>
              <a:t>vút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lên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ngọn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cây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cao</a:t>
            </a:r>
            <a:r>
              <a:rPr lang="en-US" sz="2800" dirty="0">
                <a:solidFill>
                  <a:srgbClr val="1A1B1A"/>
                </a:solidFill>
              </a:rPr>
              <a:t>. </a:t>
            </a:r>
            <a:r>
              <a:rPr lang="en-US" sz="2800" dirty="0" err="1">
                <a:solidFill>
                  <a:srgbClr val="1A1B1A"/>
                </a:solidFill>
              </a:rPr>
              <a:t>Riêng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gà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trống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tuy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cố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xoè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cánh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cũng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chỉ</a:t>
            </a:r>
            <a:r>
              <a:rPr lang="en-US" sz="2800" dirty="0">
                <a:solidFill>
                  <a:srgbClr val="1A1B1A"/>
                </a:solidFill>
              </a:rPr>
              <a:t> bay </a:t>
            </a:r>
            <a:r>
              <a:rPr lang="en-US" sz="2800" dirty="0" err="1">
                <a:solidFill>
                  <a:srgbClr val="1A1B1A"/>
                </a:solidFill>
              </a:rPr>
              <a:t>lên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được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ngang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đống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rơm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rồi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rơi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bịch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xuống</a:t>
            </a:r>
            <a:r>
              <a:rPr lang="en-US" sz="2800" dirty="0">
                <a:solidFill>
                  <a:srgbClr val="1A1B1A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1A1B1A"/>
                </a:solidFill>
              </a:rPr>
              <a:t>      </a:t>
            </a:r>
            <a:r>
              <a:rPr lang="en-US" sz="2800" dirty="0" err="1">
                <a:solidFill>
                  <a:srgbClr val="1A1B1A"/>
                </a:solidFill>
              </a:rPr>
              <a:t>Từ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thuở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đó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đến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giờ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gà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trống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vẫn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đỏ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mặt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vì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ngượng</a:t>
            </a:r>
            <a:r>
              <a:rPr lang="en-US" sz="2800" dirty="0">
                <a:solidFill>
                  <a:srgbClr val="1A1B1A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A9386-1B23-4AF7-9DB5-C19C7BA0FCF5}"/>
              </a:ext>
            </a:extLst>
          </p:cNvPr>
          <p:cNvSpPr txBox="1"/>
          <p:nvPr/>
        </p:nvSpPr>
        <p:spPr>
          <a:xfrm>
            <a:off x="7684369" y="5157759"/>
            <a:ext cx="307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B1A"/>
                </a:solidFill>
              </a:rPr>
              <a:t>THANH UYÊN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F10D04-57A2-4F7B-92DB-C2C50CB97664}"/>
              </a:ext>
            </a:extLst>
          </p:cNvPr>
          <p:cNvSpPr/>
          <p:nvPr/>
        </p:nvSpPr>
        <p:spPr>
          <a:xfrm>
            <a:off x="1021976" y="2113090"/>
            <a:ext cx="436098" cy="451209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B1820-F675-4CE1-8505-258F07BAC138}"/>
              </a:ext>
            </a:extLst>
          </p:cNvPr>
          <p:cNvSpPr txBox="1"/>
          <p:nvPr/>
        </p:nvSpPr>
        <p:spPr>
          <a:xfrm>
            <a:off x="3896138" y="1408254"/>
            <a:ext cx="4901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trống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909784-922E-4278-8733-16E602F80B6E}"/>
              </a:ext>
            </a:extLst>
          </p:cNvPr>
          <p:cNvSpPr/>
          <p:nvPr/>
        </p:nvSpPr>
        <p:spPr>
          <a:xfrm>
            <a:off x="1055105" y="3052689"/>
            <a:ext cx="402969" cy="464234"/>
          </a:xfrm>
          <a:prstGeom prst="ellipse">
            <a:avLst/>
          </a:prstGeom>
          <a:noFill/>
          <a:ln>
            <a:solidFill>
              <a:srgbClr val="074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FDC676-62A6-9A44-92D1-9EA96137C259}"/>
              </a:ext>
            </a:extLst>
          </p:cNvPr>
          <p:cNvSpPr/>
          <p:nvPr/>
        </p:nvSpPr>
        <p:spPr>
          <a:xfrm>
            <a:off x="1055105" y="4330504"/>
            <a:ext cx="402969" cy="464234"/>
          </a:xfrm>
          <a:prstGeom prst="ellipse">
            <a:avLst/>
          </a:prstGeom>
          <a:noFill/>
          <a:ln>
            <a:solidFill>
              <a:srgbClr val="074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889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anhdephd.com/wp-content/uploads/2017/04/anh-nen-powerpoint-don-gian-dep-16.jpg">
            <a:extLst>
              <a:ext uri="{FF2B5EF4-FFF2-40B4-BE49-F238E27FC236}">
                <a16:creationId xmlns:a16="http://schemas.microsoft.com/office/drawing/2014/main" id="{A06BF10D-BBE0-4C12-9328-3CCDEC42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33"/>
            <a:ext cx="12192000" cy="6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2F349-32FD-49AD-B53E-5E8637E3B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2323"/>
          <a:stretch/>
        </p:blipFill>
        <p:spPr>
          <a:xfrm>
            <a:off x="671450" y="1853658"/>
            <a:ext cx="11321143" cy="646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22B9BB-2049-4B86-91B8-DDF98CBF7D91}"/>
              </a:ext>
            </a:extLst>
          </p:cNvPr>
          <p:cNvGrpSpPr/>
          <p:nvPr/>
        </p:nvGrpSpPr>
        <p:grpSpPr>
          <a:xfrm>
            <a:off x="1353116" y="2728479"/>
            <a:ext cx="7040257" cy="1085137"/>
            <a:chOff x="2318717" y="2757928"/>
            <a:chExt cx="6536871" cy="1085137"/>
          </a:xfrm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3E5864C7-D3D6-4D85-BC92-B074DB762150}"/>
                </a:ext>
              </a:extLst>
            </p:cNvPr>
            <p:cNvSpPr/>
            <p:nvPr/>
          </p:nvSpPr>
          <p:spPr>
            <a:xfrm>
              <a:off x="2318717" y="2757928"/>
              <a:ext cx="6536871" cy="1085137"/>
            </a:xfrm>
            <a:prstGeom prst="round2DiagRect">
              <a:avLst/>
            </a:prstGeom>
            <a:solidFill>
              <a:srgbClr val="3A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96E67E-724E-4C03-89B3-14397858593F}"/>
                </a:ext>
              </a:extLst>
            </p:cNvPr>
            <p:cNvSpPr txBox="1"/>
            <p:nvPr/>
          </p:nvSpPr>
          <p:spPr>
            <a:xfrm>
              <a:off x="2552019" y="2977330"/>
              <a:ext cx="5619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a/ </a:t>
              </a:r>
              <a:r>
                <a:rPr lang="en-US" sz="3600" dirty="0" err="1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Vì</a:t>
              </a:r>
              <a:r>
                <a:rPr lang="en-US" sz="3600" dirty="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 </a:t>
              </a:r>
              <a:r>
                <a:rPr lang="en-US" sz="3600" dirty="0" err="1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sao</a:t>
              </a:r>
              <a:r>
                <a:rPr lang="en-US" sz="3600" dirty="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 </a:t>
              </a:r>
              <a:r>
                <a:rPr lang="en-US" sz="3600" dirty="0" err="1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gà</a:t>
              </a:r>
              <a:r>
                <a:rPr lang="en-US" sz="3600" dirty="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 </a:t>
              </a:r>
              <a:r>
                <a:rPr lang="en-US" sz="3600" dirty="0" err="1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trống</a:t>
              </a:r>
              <a:r>
                <a:rPr lang="en-US" sz="3600" dirty="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 </a:t>
              </a:r>
              <a:r>
                <a:rPr lang="en-US" sz="3600" dirty="0" err="1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thua</a:t>
              </a:r>
              <a:r>
                <a:rPr lang="en-US" sz="3600" dirty="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C08680-C12F-4D7E-AB49-444D9697F930}"/>
                </a:ext>
              </a:extLst>
            </p:cNvPr>
            <p:cNvSpPr/>
            <p:nvPr/>
          </p:nvSpPr>
          <p:spPr>
            <a:xfrm>
              <a:off x="7609803" y="3014017"/>
              <a:ext cx="546179" cy="549248"/>
            </a:xfrm>
            <a:prstGeom prst="rect">
              <a:avLst/>
            </a:prstGeom>
            <a:solidFill>
              <a:srgbClr val="F4E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2F9F8C-4C3F-4301-8402-F65FB2EC4029}"/>
              </a:ext>
            </a:extLst>
          </p:cNvPr>
          <p:cNvSpPr txBox="1"/>
          <p:nvPr/>
        </p:nvSpPr>
        <p:spPr>
          <a:xfrm>
            <a:off x="7154045" y="2955582"/>
            <a:ext cx="4887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424D1B-7764-45F3-B838-300695626CCF}"/>
              </a:ext>
            </a:extLst>
          </p:cNvPr>
          <p:cNvGrpSpPr/>
          <p:nvPr/>
        </p:nvGrpSpPr>
        <p:grpSpPr>
          <a:xfrm>
            <a:off x="1649301" y="4567274"/>
            <a:ext cx="10697858" cy="1085137"/>
            <a:chOff x="1598677" y="4688647"/>
            <a:chExt cx="9727605" cy="1085137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43ADF68-C4AB-4074-8C35-69EDB17C6371}"/>
                </a:ext>
              </a:extLst>
            </p:cNvPr>
            <p:cNvSpPr/>
            <p:nvPr/>
          </p:nvSpPr>
          <p:spPr>
            <a:xfrm>
              <a:off x="1598677" y="4688647"/>
              <a:ext cx="9405197" cy="1085137"/>
            </a:xfrm>
            <a:prstGeom prst="round2DiagRect">
              <a:avLst/>
            </a:prstGeom>
            <a:solidFill>
              <a:srgbClr val="3A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BE0365-5E4F-46BF-AC74-D942AD3C0472}"/>
                </a:ext>
              </a:extLst>
            </p:cNvPr>
            <p:cNvSpPr txBox="1"/>
            <p:nvPr/>
          </p:nvSpPr>
          <p:spPr>
            <a:xfrm>
              <a:off x="1836801" y="4842974"/>
              <a:ext cx="9489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DADDFC"/>
                  </a:solidFill>
                  <a:latin typeface="#9Slide03 Quicksand Bold" panose="00000800000000000000" pitchFamily="2" charset="0"/>
                </a:rPr>
                <a:t>b/ Đến bây giờ, gà trống vẫn đỏ mặt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E27191-E2A6-4802-A75F-91371E1C9FB2}"/>
                </a:ext>
              </a:extLst>
            </p:cNvPr>
            <p:cNvSpPr/>
            <p:nvPr/>
          </p:nvSpPr>
          <p:spPr>
            <a:xfrm>
              <a:off x="10208857" y="4960763"/>
              <a:ext cx="576824" cy="533861"/>
            </a:xfrm>
            <a:prstGeom prst="rect">
              <a:avLst/>
            </a:prstGeom>
            <a:solidFill>
              <a:srgbClr val="F4E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0492E21-0436-4EC2-B29B-33C52BD2C0CB}"/>
              </a:ext>
            </a:extLst>
          </p:cNvPr>
          <p:cNvSpPr txBox="1"/>
          <p:nvPr/>
        </p:nvSpPr>
        <p:spPr>
          <a:xfrm>
            <a:off x="11260911" y="4783154"/>
            <a:ext cx="43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.</a:t>
            </a:r>
          </a:p>
        </p:txBody>
      </p:sp>
      <p:pic>
        <p:nvPicPr>
          <p:cNvPr id="26" name="13">
            <a:extLst>
              <a:ext uri="{FF2B5EF4-FFF2-40B4-BE49-F238E27FC236}">
                <a16:creationId xmlns:a16="http://schemas.microsoft.com/office/drawing/2014/main" id="{9A12BE47-26F0-4284-B3FF-43B03A5DC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00" y="3759900"/>
            <a:ext cx="1581508" cy="18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265</Words>
  <Application>Microsoft Office PowerPoint</Application>
  <PresentationFormat>Widescreen</PresentationFormat>
  <Paragraphs>42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#9Slide03 Quicksand Bold</vt:lpstr>
      <vt:lpstr>Calibri</vt:lpstr>
      <vt:lpstr>#9Slide03 Quicksand Medium</vt:lpstr>
      <vt:lpstr>等线</vt:lpstr>
      <vt:lpstr>Times New Roman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Windows User</cp:lastModifiedBy>
  <cp:revision>63</cp:revision>
  <dcterms:created xsi:type="dcterms:W3CDTF">2021-12-01T17:14:26Z</dcterms:created>
  <dcterms:modified xsi:type="dcterms:W3CDTF">2022-02-18T14:03:44Z</dcterms:modified>
</cp:coreProperties>
</file>