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98" r:id="rId5"/>
    <p:sldId id="260" r:id="rId6"/>
    <p:sldId id="277" r:id="rId7"/>
    <p:sldId id="264" r:id="rId8"/>
    <p:sldId id="279" r:id="rId9"/>
    <p:sldId id="265" r:id="rId10"/>
    <p:sldId id="291" r:id="rId11"/>
    <p:sldId id="299" r:id="rId12"/>
    <p:sldId id="293" r:id="rId13"/>
    <p:sldId id="269" r:id="rId14"/>
    <p:sldId id="268" r:id="rId15"/>
    <p:sldId id="294" r:id="rId16"/>
    <p:sldId id="284" r:id="rId17"/>
    <p:sldId id="300" r:id="rId18"/>
    <p:sldId id="287" r:id="rId19"/>
    <p:sldId id="274" r:id="rId20"/>
  </p:sldIdLst>
  <p:sldSz cx="18288000" cy="10287000"/>
  <p:notesSz cx="6858000" cy="9144000"/>
  <p:embeddedFontLst>
    <p:embeddedFont>
      <p:font typeface="Balo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94A37"/>
    <a:srgbClr val="6A36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98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svg"/><Relationship Id="rId3" Type="http://schemas.openxmlformats.org/officeDocument/2006/relationships/image" Target="../media/image120.svg"/><Relationship Id="rId7" Type="http://schemas.openxmlformats.org/officeDocument/2006/relationships/image" Target="../media/image142.svg"/><Relationship Id="rId12" Type="http://schemas.openxmlformats.org/officeDocument/2006/relationships/image" Target="../media/image14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svg"/><Relationship Id="rId3" Type="http://schemas.openxmlformats.org/officeDocument/2006/relationships/image" Target="../media/image120.svg"/><Relationship Id="rId7" Type="http://schemas.openxmlformats.org/officeDocument/2006/relationships/image" Target="../media/image142.svg"/><Relationship Id="rId12" Type="http://schemas.openxmlformats.org/officeDocument/2006/relationships/image" Target="../media/image147.png"/><Relationship Id="rId17" Type="http://schemas.openxmlformats.org/officeDocument/2006/relationships/image" Target="../media/image115.svg"/><Relationship Id="rId2" Type="http://schemas.openxmlformats.org/officeDocument/2006/relationships/image" Target="../media/image119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5" Type="http://schemas.openxmlformats.org/officeDocument/2006/relationships/image" Target="../media/image113.sv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svg"/><Relationship Id="rId14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svg"/><Relationship Id="rId18" Type="http://schemas.openxmlformats.org/officeDocument/2006/relationships/image" Target="../media/image114.png"/><Relationship Id="rId3" Type="http://schemas.openxmlformats.org/officeDocument/2006/relationships/image" Target="../media/image120.svg"/><Relationship Id="rId7" Type="http://schemas.openxmlformats.org/officeDocument/2006/relationships/image" Target="../media/image142.svg"/><Relationship Id="rId12" Type="http://schemas.openxmlformats.org/officeDocument/2006/relationships/image" Target="../media/image147.png"/><Relationship Id="rId17" Type="http://schemas.openxmlformats.org/officeDocument/2006/relationships/image" Target="../media/image113.svg"/><Relationship Id="rId2" Type="http://schemas.openxmlformats.org/officeDocument/2006/relationships/image" Target="../media/image11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40.svg"/><Relationship Id="rId15" Type="http://schemas.openxmlformats.org/officeDocument/2006/relationships/image" Target="../media/image150.svg"/><Relationship Id="rId10" Type="http://schemas.openxmlformats.org/officeDocument/2006/relationships/image" Target="../media/image145.png"/><Relationship Id="rId19" Type="http://schemas.openxmlformats.org/officeDocument/2006/relationships/image" Target="../media/image115.svg"/><Relationship Id="rId4" Type="http://schemas.openxmlformats.org/officeDocument/2006/relationships/image" Target="../media/image139.png"/><Relationship Id="rId9" Type="http://schemas.openxmlformats.org/officeDocument/2006/relationships/image" Target="../media/image144.svg"/><Relationship Id="rId14" Type="http://schemas.openxmlformats.org/officeDocument/2006/relationships/image" Target="../media/image1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160.png"/><Relationship Id="rId18" Type="http://schemas.openxmlformats.org/officeDocument/2006/relationships/image" Target="../media/image165.svg"/><Relationship Id="rId26" Type="http://schemas.openxmlformats.org/officeDocument/2006/relationships/image" Target="../media/image38.png"/><Relationship Id="rId3" Type="http://schemas.openxmlformats.org/officeDocument/2006/relationships/image" Target="../media/image152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svg"/><Relationship Id="rId17" Type="http://schemas.openxmlformats.org/officeDocument/2006/relationships/image" Target="../media/image164.png"/><Relationship Id="rId25" Type="http://schemas.openxmlformats.org/officeDocument/2006/relationships/image" Target="../media/image37.svg"/><Relationship Id="rId2" Type="http://schemas.openxmlformats.org/officeDocument/2006/relationships/image" Target="../media/image151.jpeg"/><Relationship Id="rId16" Type="http://schemas.openxmlformats.org/officeDocument/2006/relationships/image" Target="../media/image163.svg"/><Relationship Id="rId20" Type="http://schemas.openxmlformats.org/officeDocument/2006/relationships/image" Target="../media/image1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158.png"/><Relationship Id="rId24" Type="http://schemas.openxmlformats.org/officeDocument/2006/relationships/image" Target="../media/image36.png"/><Relationship Id="rId5" Type="http://schemas.openxmlformats.org/officeDocument/2006/relationships/image" Target="../media/image89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10" Type="http://schemas.openxmlformats.org/officeDocument/2006/relationships/image" Target="../media/image157.svg"/><Relationship Id="rId19" Type="http://schemas.openxmlformats.org/officeDocument/2006/relationships/image" Target="../media/image166.png"/><Relationship Id="rId4" Type="http://schemas.openxmlformats.org/officeDocument/2006/relationships/image" Target="../media/image153.svg"/><Relationship Id="rId9" Type="http://schemas.openxmlformats.org/officeDocument/2006/relationships/image" Target="../media/image156.png"/><Relationship Id="rId14" Type="http://schemas.openxmlformats.org/officeDocument/2006/relationships/image" Target="../media/image161.svg"/><Relationship Id="rId22" Type="http://schemas.openxmlformats.org/officeDocument/2006/relationships/image" Target="../media/image169.svg"/><Relationship Id="rId27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6.png"/><Relationship Id="rId18" Type="http://schemas.openxmlformats.org/officeDocument/2006/relationships/image" Target="../media/image7.svg"/><Relationship Id="rId3" Type="http://schemas.openxmlformats.org/officeDocument/2006/relationships/image" Target="../media/image149.png"/><Relationship Id="rId7" Type="http://schemas.openxmlformats.org/officeDocument/2006/relationships/image" Target="../media/image92.svg"/><Relationship Id="rId12" Type="http://schemas.openxmlformats.org/officeDocument/2006/relationships/image" Target="../media/image175.svg"/><Relationship Id="rId17" Type="http://schemas.openxmlformats.org/officeDocument/2006/relationships/image" Target="../media/image6.png"/><Relationship Id="rId2" Type="http://schemas.openxmlformats.org/officeDocument/2006/relationships/image" Target="../media/image171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74.png"/><Relationship Id="rId5" Type="http://schemas.openxmlformats.org/officeDocument/2006/relationships/image" Target="../media/image172.png"/><Relationship Id="rId15" Type="http://schemas.openxmlformats.org/officeDocument/2006/relationships/image" Target="../media/image24.png"/><Relationship Id="rId10" Type="http://schemas.openxmlformats.org/officeDocument/2006/relationships/image" Target="../media/image15.svg"/><Relationship Id="rId4" Type="http://schemas.openxmlformats.org/officeDocument/2006/relationships/image" Target="../media/image150.svg"/><Relationship Id="rId9" Type="http://schemas.openxmlformats.org/officeDocument/2006/relationships/image" Target="../media/image14.png"/><Relationship Id="rId14" Type="http://schemas.openxmlformats.org/officeDocument/2006/relationships/image" Target="../media/image1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25.svg"/><Relationship Id="rId3" Type="http://schemas.openxmlformats.org/officeDocument/2006/relationships/image" Target="../media/image149.png"/><Relationship Id="rId7" Type="http://schemas.openxmlformats.org/officeDocument/2006/relationships/image" Target="../media/image92.svg"/><Relationship Id="rId12" Type="http://schemas.openxmlformats.org/officeDocument/2006/relationships/image" Target="../media/image24.png"/><Relationship Id="rId17" Type="http://schemas.openxmlformats.org/officeDocument/2006/relationships/image" Target="../media/image183.svg"/><Relationship Id="rId2" Type="http://schemas.openxmlformats.org/officeDocument/2006/relationships/image" Target="../media/image171.jpe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.svg"/><Relationship Id="rId5" Type="http://schemas.openxmlformats.org/officeDocument/2006/relationships/image" Target="../media/image172.png"/><Relationship Id="rId15" Type="http://schemas.openxmlformats.org/officeDocument/2006/relationships/image" Target="../media/image181.svg"/><Relationship Id="rId10" Type="http://schemas.openxmlformats.org/officeDocument/2006/relationships/image" Target="../media/image6.png"/><Relationship Id="rId4" Type="http://schemas.openxmlformats.org/officeDocument/2006/relationships/image" Target="../media/image150.svg"/><Relationship Id="rId9" Type="http://schemas.openxmlformats.org/officeDocument/2006/relationships/image" Target="../media/image179.svg"/><Relationship Id="rId1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25.svg"/><Relationship Id="rId3" Type="http://schemas.openxmlformats.org/officeDocument/2006/relationships/image" Target="../media/image149.png"/><Relationship Id="rId7" Type="http://schemas.openxmlformats.org/officeDocument/2006/relationships/image" Target="../media/image92.svg"/><Relationship Id="rId12" Type="http://schemas.openxmlformats.org/officeDocument/2006/relationships/image" Target="../media/image24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.svg"/><Relationship Id="rId5" Type="http://schemas.openxmlformats.org/officeDocument/2006/relationships/image" Target="../media/image172.png"/><Relationship Id="rId15" Type="http://schemas.openxmlformats.org/officeDocument/2006/relationships/image" Target="../media/image181.svg"/><Relationship Id="rId10" Type="http://schemas.openxmlformats.org/officeDocument/2006/relationships/image" Target="../media/image6.png"/><Relationship Id="rId4" Type="http://schemas.openxmlformats.org/officeDocument/2006/relationships/image" Target="../media/image150.svg"/><Relationship Id="rId9" Type="http://schemas.openxmlformats.org/officeDocument/2006/relationships/image" Target="../media/image179.svg"/><Relationship Id="rId1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0.jp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92.png"/><Relationship Id="rId18" Type="http://schemas.openxmlformats.org/officeDocument/2006/relationships/image" Target="../media/image195.svg"/><Relationship Id="rId26" Type="http://schemas.openxmlformats.org/officeDocument/2006/relationships/image" Target="../media/image169.svg"/><Relationship Id="rId3" Type="http://schemas.openxmlformats.org/officeDocument/2006/relationships/image" Target="../media/image184.png"/><Relationship Id="rId21" Type="http://schemas.openxmlformats.org/officeDocument/2006/relationships/image" Target="../media/image198.png"/><Relationship Id="rId7" Type="http://schemas.openxmlformats.org/officeDocument/2006/relationships/image" Target="../media/image176.png"/><Relationship Id="rId12" Type="http://schemas.openxmlformats.org/officeDocument/2006/relationships/image" Target="../media/image191.svg"/><Relationship Id="rId17" Type="http://schemas.openxmlformats.org/officeDocument/2006/relationships/image" Target="../media/image194.png"/><Relationship Id="rId25" Type="http://schemas.openxmlformats.org/officeDocument/2006/relationships/image" Target="../media/image168.png"/><Relationship Id="rId2" Type="http://schemas.openxmlformats.org/officeDocument/2006/relationships/image" Target="../media/image171.jpeg"/><Relationship Id="rId16" Type="http://schemas.openxmlformats.org/officeDocument/2006/relationships/image" Target="../media/image175.svg"/><Relationship Id="rId20" Type="http://schemas.openxmlformats.org/officeDocument/2006/relationships/image" Target="../media/image197.svg"/><Relationship Id="rId29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svg"/><Relationship Id="rId11" Type="http://schemas.openxmlformats.org/officeDocument/2006/relationships/image" Target="../media/image190.png"/><Relationship Id="rId24" Type="http://schemas.openxmlformats.org/officeDocument/2006/relationships/image" Target="../media/image201.svg"/><Relationship Id="rId5" Type="http://schemas.openxmlformats.org/officeDocument/2006/relationships/image" Target="../media/image186.png"/><Relationship Id="rId15" Type="http://schemas.openxmlformats.org/officeDocument/2006/relationships/image" Target="../media/image174.png"/><Relationship Id="rId23" Type="http://schemas.openxmlformats.org/officeDocument/2006/relationships/image" Target="../media/image200.png"/><Relationship Id="rId28" Type="http://schemas.openxmlformats.org/officeDocument/2006/relationships/image" Target="../media/image112.png"/><Relationship Id="rId10" Type="http://schemas.openxmlformats.org/officeDocument/2006/relationships/image" Target="../media/image189.svg"/><Relationship Id="rId19" Type="http://schemas.openxmlformats.org/officeDocument/2006/relationships/image" Target="../media/image196.png"/><Relationship Id="rId4" Type="http://schemas.openxmlformats.org/officeDocument/2006/relationships/image" Target="../media/image185.svg"/><Relationship Id="rId9" Type="http://schemas.openxmlformats.org/officeDocument/2006/relationships/image" Target="../media/image188.png"/><Relationship Id="rId14" Type="http://schemas.openxmlformats.org/officeDocument/2006/relationships/image" Target="../media/image193.svg"/><Relationship Id="rId22" Type="http://schemas.openxmlformats.org/officeDocument/2006/relationships/image" Target="../media/image199.svg"/><Relationship Id="rId27" Type="http://schemas.openxmlformats.org/officeDocument/2006/relationships/image" Target="../media/image202.png"/><Relationship Id="rId30" Type="http://schemas.openxmlformats.org/officeDocument/2006/relationships/image" Target="../media/image20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image" Target="../media/image211.png"/><Relationship Id="rId18" Type="http://schemas.openxmlformats.org/officeDocument/2006/relationships/image" Target="../media/image216.svg"/><Relationship Id="rId26" Type="http://schemas.openxmlformats.org/officeDocument/2006/relationships/image" Target="../media/image113.svg"/><Relationship Id="rId3" Type="http://schemas.openxmlformats.org/officeDocument/2006/relationships/image" Target="../media/image205.png"/><Relationship Id="rId21" Type="http://schemas.openxmlformats.org/officeDocument/2006/relationships/image" Target="../media/image219.png"/><Relationship Id="rId7" Type="http://schemas.openxmlformats.org/officeDocument/2006/relationships/image" Target="../media/image207.png"/><Relationship Id="rId12" Type="http://schemas.openxmlformats.org/officeDocument/2006/relationships/image" Target="../media/image17.svg"/><Relationship Id="rId17" Type="http://schemas.openxmlformats.org/officeDocument/2006/relationships/image" Target="../media/image215.png"/><Relationship Id="rId25" Type="http://schemas.openxmlformats.org/officeDocument/2006/relationships/image" Target="../media/image112.png"/><Relationship Id="rId2" Type="http://schemas.openxmlformats.org/officeDocument/2006/relationships/image" Target="../media/image204.jpeg"/><Relationship Id="rId16" Type="http://schemas.openxmlformats.org/officeDocument/2006/relationships/image" Target="../media/image214.svg"/><Relationship Id="rId20" Type="http://schemas.openxmlformats.org/officeDocument/2006/relationships/image" Target="../media/image2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svg"/><Relationship Id="rId11" Type="http://schemas.openxmlformats.org/officeDocument/2006/relationships/image" Target="../media/image16.png"/><Relationship Id="rId24" Type="http://schemas.openxmlformats.org/officeDocument/2006/relationships/image" Target="../media/image19.svg"/><Relationship Id="rId5" Type="http://schemas.openxmlformats.org/officeDocument/2006/relationships/image" Target="../media/image139.png"/><Relationship Id="rId15" Type="http://schemas.openxmlformats.org/officeDocument/2006/relationships/image" Target="../media/image213.png"/><Relationship Id="rId23" Type="http://schemas.openxmlformats.org/officeDocument/2006/relationships/image" Target="../media/image18.png"/><Relationship Id="rId10" Type="http://schemas.openxmlformats.org/officeDocument/2006/relationships/image" Target="../media/image210.svg"/><Relationship Id="rId19" Type="http://schemas.openxmlformats.org/officeDocument/2006/relationships/image" Target="../media/image217.png"/><Relationship Id="rId4" Type="http://schemas.openxmlformats.org/officeDocument/2006/relationships/image" Target="../media/image206.svg"/><Relationship Id="rId9" Type="http://schemas.openxmlformats.org/officeDocument/2006/relationships/image" Target="../media/image209.png"/><Relationship Id="rId14" Type="http://schemas.openxmlformats.org/officeDocument/2006/relationships/image" Target="../media/image212.svg"/><Relationship Id="rId22" Type="http://schemas.openxmlformats.org/officeDocument/2006/relationships/image" Target="../media/image2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0.jp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15.sv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14.png"/><Relationship Id="rId33" Type="http://schemas.openxmlformats.org/officeDocument/2006/relationships/image" Target="../media/image66.svg"/><Relationship Id="rId2" Type="http://schemas.openxmlformats.org/officeDocument/2006/relationships/image" Target="../media/image41.jpe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svg"/><Relationship Id="rId32" Type="http://schemas.openxmlformats.org/officeDocument/2006/relationships/image" Target="../media/image65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25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24.png"/><Relationship Id="rId30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eg"/><Relationship Id="rId7" Type="http://schemas.openxmlformats.org/officeDocument/2006/relationships/image" Target="../media/image69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0.jp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6.svg"/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12" Type="http://schemas.openxmlformats.org/officeDocument/2006/relationships/image" Target="../media/image8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18" Type="http://schemas.openxmlformats.org/officeDocument/2006/relationships/image" Target="../media/image102.svg"/><Relationship Id="rId26" Type="http://schemas.openxmlformats.org/officeDocument/2006/relationships/image" Target="../media/image110.sv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2" Type="http://schemas.openxmlformats.org/officeDocument/2006/relationships/image" Target="../media/image77.jpeg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29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24" Type="http://schemas.openxmlformats.org/officeDocument/2006/relationships/image" Target="../media/image108.sv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openxmlformats.org/officeDocument/2006/relationships/image" Target="../media/image94.svg"/><Relationship Id="rId19" Type="http://schemas.openxmlformats.org/officeDocument/2006/relationships/image" Target="../media/image103.png"/><Relationship Id="rId31" Type="http://schemas.openxmlformats.org/officeDocument/2006/relationships/image" Target="../media/image115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Relationship Id="rId27" Type="http://schemas.openxmlformats.org/officeDocument/2006/relationships/image" Target="../media/image111.png"/><Relationship Id="rId30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50.png"/><Relationship Id="rId18" Type="http://schemas.openxmlformats.org/officeDocument/2006/relationships/image" Target="../media/image130.svg"/><Relationship Id="rId3" Type="http://schemas.openxmlformats.org/officeDocument/2006/relationships/image" Target="../media/image117.png"/><Relationship Id="rId21" Type="http://schemas.openxmlformats.org/officeDocument/2006/relationships/image" Target="../media/image133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29.png"/><Relationship Id="rId2" Type="http://schemas.openxmlformats.org/officeDocument/2006/relationships/image" Target="../media/image116.jpeg"/><Relationship Id="rId16" Type="http://schemas.openxmlformats.org/officeDocument/2006/relationships/image" Target="../media/image128.svg"/><Relationship Id="rId20" Type="http://schemas.openxmlformats.org/officeDocument/2006/relationships/image" Target="../media/image1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24" Type="http://schemas.openxmlformats.org/officeDocument/2006/relationships/image" Target="../media/image136.svg"/><Relationship Id="rId5" Type="http://schemas.openxmlformats.org/officeDocument/2006/relationships/image" Target="../media/image119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4.svg"/><Relationship Id="rId19" Type="http://schemas.openxmlformats.org/officeDocument/2006/relationships/image" Target="../media/image131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Relationship Id="rId14" Type="http://schemas.openxmlformats.org/officeDocument/2006/relationships/image" Target="../media/image51.svg"/><Relationship Id="rId22" Type="http://schemas.openxmlformats.org/officeDocument/2006/relationships/image" Target="../media/image1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94" y="-514908"/>
            <a:ext cx="18436735" cy="10340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7187" y="9376068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0890" y="2888269"/>
            <a:ext cx="1295659" cy="73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74354" y="7069330"/>
            <a:ext cx="838087" cy="94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7855">
            <a:off x="17796752" y="1577024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880367">
            <a:off x="1094776" y="5899151"/>
            <a:ext cx="703888" cy="554312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15134">
            <a:off x="4344195" y="1522902"/>
            <a:ext cx="9890054" cy="6580745"/>
          </a:xfrm>
          <a:prstGeom prst="rect">
            <a:avLst/>
          </a:prstGeom>
        </p:spPr>
      </p:pic>
      <p:grpSp>
        <p:nvGrpSpPr>
          <p:cNvPr id="42" name="Group 21"/>
          <p:cNvGrpSpPr/>
          <p:nvPr/>
        </p:nvGrpSpPr>
        <p:grpSpPr>
          <a:xfrm>
            <a:off x="8352171" y="4501358"/>
            <a:ext cx="7820415" cy="546554"/>
            <a:chOff x="0" y="0"/>
            <a:chExt cx="8382376" cy="161424"/>
          </a:xfrm>
        </p:grpSpPr>
        <p:pic>
          <p:nvPicPr>
            <p:cNvPr id="43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45" name="Group 24"/>
          <p:cNvGrpSpPr/>
          <p:nvPr/>
        </p:nvGrpSpPr>
        <p:grpSpPr>
          <a:xfrm>
            <a:off x="5078059" y="6697920"/>
            <a:ext cx="7820415" cy="546554"/>
            <a:chOff x="0" y="0"/>
            <a:chExt cx="8382376" cy="161424"/>
          </a:xfrm>
        </p:grpSpPr>
        <p:pic>
          <p:nvPicPr>
            <p:cNvPr id="4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7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97234" y="4949709"/>
            <a:ext cx="1544137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13800" b="1" dirty="0">
                <a:ln>
                  <a:solidFill>
                    <a:srgbClr val="6A363F"/>
                  </a:solidFill>
                </a:ln>
                <a:solidFill>
                  <a:srgbClr val="FFC000"/>
                </a:solidFill>
                <a:latin typeface="Nunito" panose="00000500000000000000" pitchFamily="2" charset="0"/>
              </a:rPr>
              <a:t>ĐẤT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0257" y="6010262"/>
            <a:ext cx="8921844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30"/>
              </a:lnSpc>
            </a:pPr>
            <a:r>
              <a:rPr lang="en-US" sz="3700" b="1" spc="74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Nguyễn Đình Thi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1777863" y="3102006"/>
            <a:ext cx="1544137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Tập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đọc</a:t>
            </a:r>
            <a:endParaRPr lang="en-US" sz="9600" b="1" dirty="0">
              <a:ln>
                <a:solidFill>
                  <a:srgbClr val="6A363F"/>
                </a:solidFill>
              </a:ln>
              <a:solidFill>
                <a:srgbClr val="694A37"/>
              </a:solidFill>
              <a:latin typeface="Nunito" panose="000005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1761734" y="1915619"/>
            <a:ext cx="1416209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con,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Lòng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tự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hào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về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đất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nước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tự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do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và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về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truyền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thống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bất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khuất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của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dân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tộc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được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thể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hiện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qua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những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từ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ngữ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,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hình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ảnh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 </a:t>
            </a:r>
            <a:r>
              <a:rPr lang="en-US" sz="3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nào</a:t>
            </a:r>
            <a:r>
              <a:rPr lang="en-US" sz="3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Baloo"/>
              </a:rPr>
              <a:t>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hào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Nunito" panose="00000500000000000000" pitchFamily="2" charset="0"/>
            </a:endParaRP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truyền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thống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40009" y="4041448"/>
            <a:ext cx="13561991" cy="266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 dirty="0">
                <a:solidFill>
                  <a:srgbClr val="C00000"/>
                </a:solidFill>
                <a:latin typeface="Baloo"/>
              </a:rPr>
              <a:t>  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thơ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đã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thể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hiện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vui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niềm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hào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về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do.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Tình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yêu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thiết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tác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giả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đối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đất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nước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,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với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truyền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thống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bất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khuất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của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dân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Baloo"/>
              </a:rPr>
              <a:t>tộc</a:t>
            </a:r>
            <a:r>
              <a:rPr lang="en-US" sz="4600" b="1" dirty="0">
                <a:solidFill>
                  <a:srgbClr val="002060"/>
                </a:solidFill>
                <a:latin typeface="Baloo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371600" y="2019300"/>
            <a:ext cx="16459200" cy="66456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-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Đọc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trôi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chảy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lưu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loát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bài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thơ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-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Giọng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đọc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phù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hợp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với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cảm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xúc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được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thể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hiện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ở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từng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thơ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1; 2: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Thiết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tha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bâng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khuâng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3; 4: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Nhanh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hơn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giọng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vui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khỏe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khoắn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tràn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đầy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tự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hào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	+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Khổ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5: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Chậm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rãi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trầm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lắng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chứa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chan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tình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cảm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,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thành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4">
                    <a:lumMod val="50000"/>
                  </a:schemeClr>
                </a:solidFill>
                <a:latin typeface="Baloo"/>
              </a:rPr>
              <a:t>kính</a:t>
            </a:r>
            <a:r>
              <a:rPr lang="en-US" sz="4400" b="1" spc="227" dirty="0">
                <a:solidFill>
                  <a:schemeClr val="accent4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ct val="110000"/>
              </a:lnSpc>
            </a:pPr>
            <a:endParaRPr lang="en-US" sz="4400" b="1" spc="107" dirty="0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496151" y="2611073"/>
            <a:ext cx="16459200" cy="6349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5621000" cy="64633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Trời xanh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đâ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y là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Núi rừng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đây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là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cánh đồng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ngả đường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Những dòng sông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đỏ nặng 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phù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1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9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9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808" y="-18420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6400" y="2178208"/>
            <a:ext cx="1502807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b="1" spc="434">
                <a:solidFill>
                  <a:srgbClr val="4E898E"/>
                </a:solidFill>
                <a:latin typeface="Baloo"/>
              </a:rPr>
              <a:t>Tiết học đến đây kết thúc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10668" y="7618580"/>
            <a:ext cx="6344650" cy="1300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54450" y="4911253"/>
            <a:ext cx="1106033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91">
                <a:solidFill>
                  <a:srgbClr val="6FA697"/>
                </a:solidFill>
                <a:latin typeface="อีฟดอวอิ้ง"/>
              </a:rPr>
              <a:t>Hẹn gặp lại các con vào tiết học sau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78446" y="6485495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Đọc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lưu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loát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diễn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bài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thơ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giọng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trầm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lắng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hứng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ca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ngợi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Hiểu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ý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nghĩa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bài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400" b="1" spc="227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thơ</a:t>
            </a:r>
            <a:r>
              <a:rPr lang="en-US" sz="4400" b="1" spc="227" dirty="0">
                <a:solidFill>
                  <a:schemeClr val="tx1">
                    <a:lumMod val="95000"/>
                    <a:lumOff val="5000"/>
                  </a:schemeClr>
                </a:solidFill>
                <a:latin typeface="Nunito" panose="00000500000000000000" pitchFamily="2" charset="0"/>
              </a:rPr>
              <a:t>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426" y="1028700"/>
            <a:ext cx="666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:a16="http://schemas.microsoft.com/office/drawing/2014/main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:a16="http://schemas.microsoft.com/office/drawing/2014/main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:a16="http://schemas.microsoft.com/office/drawing/2014/main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:a16="http://schemas.microsoft.com/office/drawing/2014/main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:a16="http://schemas.microsoft.com/office/drawing/2014/main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F31F3-D995-44DE-A476-963513716D27}"/>
              </a:ext>
            </a:extLst>
          </p:cNvPr>
          <p:cNvSpPr/>
          <p:nvPr/>
        </p:nvSpPr>
        <p:spPr>
          <a:xfrm>
            <a:off x="3235523" y="2697473"/>
            <a:ext cx="12567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 đầu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 nhớ những ngày thu đã xa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7C62B-DCC8-4AE8-A899-7F0BE281BE4F}"/>
              </a:ext>
            </a:extLst>
          </p:cNvPr>
          <p:cNvSpPr/>
          <p:nvPr/>
        </p:nvSpPr>
        <p:spPr>
          <a:xfrm>
            <a:off x="3228596" y="4215880"/>
            <a:ext cx="13263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lưng thềm nắng lá rơi đầy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150315" y="5799099"/>
            <a:ext cx="1288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 biếc nói cười thiết tha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B2DEC-74E9-4B58-8DA6-BC28DA5AD7CD}"/>
              </a:ext>
            </a:extLst>
          </p:cNvPr>
          <p:cNvSpPr/>
          <p:nvPr/>
        </p:nvSpPr>
        <p:spPr>
          <a:xfrm>
            <a:off x="3524240" y="9247608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 còn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233534" y="7516608"/>
            <a:ext cx="14597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7CB661-B1C9-A20B-9E30-F61CDF58A268}"/>
              </a:ext>
            </a:extLst>
          </p:cNvPr>
          <p:cNvSpPr/>
          <p:nvPr/>
        </p:nvSpPr>
        <p:spPr>
          <a:xfrm>
            <a:off x="35958" y="108108"/>
            <a:ext cx="18139884" cy="1028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153" dirty="0" err="1">
                <a:solidFill>
                  <a:srgbClr val="0000FF"/>
                </a:solidFill>
                <a:latin typeface="Sedgwick Ave Bold"/>
              </a:rPr>
              <a:t>Đất</a:t>
            </a:r>
            <a:r>
              <a:rPr lang="en-US" sz="6000" b="1" spc="153" dirty="0">
                <a:solidFill>
                  <a:srgbClr val="0000FF"/>
                </a:solidFill>
                <a:latin typeface="Sedgwick Ave Bold"/>
              </a:rPr>
              <a:t> </a:t>
            </a:r>
            <a:r>
              <a:rPr lang="en-US" sz="6000" b="1" spc="153" dirty="0" err="1">
                <a:solidFill>
                  <a:srgbClr val="0000FF"/>
                </a:solidFill>
                <a:latin typeface="Sedgwick Ave Bold"/>
              </a:rPr>
              <a:t>nước</a:t>
            </a:r>
            <a:br>
              <a:rPr lang="vi-VN" sz="7200" b="1" spc="153" dirty="0">
                <a:solidFill>
                  <a:srgbClr val="0000FF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0000FF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1396149" cy="75821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Tôi nhớ những ngày thu đã xa.</a:t>
            </a:r>
            <a:endParaRPr lang="en-US" sz="4800" spc="227" dirty="0">
              <a:solidFill>
                <a:srgbClr val="0000FF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 dirty="0">
              <a:solidFill>
                <a:srgbClr val="0000FF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 dirty="0">
                <a:solidFill>
                  <a:srgbClr val="0000FF"/>
                </a:solidFill>
                <a:latin typeface="Baloo"/>
              </a:rPr>
              <a:t>Sau lưng thềm nắng lá rơi đầy.</a:t>
            </a:r>
            <a:endParaRPr lang="en-US" sz="4800" spc="227" dirty="0">
              <a:solidFill>
                <a:srgbClr val="0000FF"/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30506" y="3070676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5180" y="880110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5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val="793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87073" y="846388"/>
            <a:ext cx="18884545" cy="9460780"/>
            <a:chOff x="0" y="0"/>
            <a:chExt cx="6512060" cy="6411202"/>
          </a:xfrm>
          <a:solidFill>
            <a:schemeClr val="bg1"/>
          </a:solidFill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179129" y="-14529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40" name="TextBox 28"/>
          <p:cNvSpPr txBox="1"/>
          <p:nvPr/>
        </p:nvSpPr>
        <p:spPr>
          <a:xfrm>
            <a:off x="629941" y="457979"/>
            <a:ext cx="17449800" cy="190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2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spc="10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 dirty="0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1088</Words>
  <Application>Microsoft Office PowerPoint</Application>
  <PresentationFormat>Custom</PresentationFormat>
  <Paragraphs>159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อีฟดอวอิ้ง</vt:lpstr>
      <vt:lpstr>Sedgwick Ave Bold</vt:lpstr>
      <vt:lpstr>Times New Roman</vt:lpstr>
      <vt:lpstr>Arial</vt:lpstr>
      <vt:lpstr>Nunito</vt:lpstr>
      <vt:lpstr>อีฟดอวอิ้ง Bold</vt:lpstr>
      <vt:lpstr>Baloo Bold</vt:lpstr>
      <vt:lpstr>Calibri</vt:lpstr>
      <vt:lpstr>Baloo</vt:lpstr>
      <vt:lpstr>Bobby Jones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ADMIN</cp:lastModifiedBy>
  <cp:revision>87</cp:revision>
  <dcterms:created xsi:type="dcterms:W3CDTF">2006-08-16T00:00:00Z</dcterms:created>
  <dcterms:modified xsi:type="dcterms:W3CDTF">2023-03-19T15:47:38Z</dcterms:modified>
  <dc:identifier>DAE2iWqri8c</dc:identifier>
</cp:coreProperties>
</file>