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26"/>
  </p:notesMasterIdLst>
  <p:sldIdLst>
    <p:sldId id="1452" r:id="rId3"/>
    <p:sldId id="1453" r:id="rId4"/>
    <p:sldId id="424" r:id="rId5"/>
    <p:sldId id="1454" r:id="rId6"/>
    <p:sldId id="428" r:id="rId7"/>
    <p:sldId id="429" r:id="rId8"/>
    <p:sldId id="1458" r:id="rId9"/>
    <p:sldId id="436" r:id="rId10"/>
    <p:sldId id="1459" r:id="rId11"/>
    <p:sldId id="1427" r:id="rId12"/>
    <p:sldId id="425" r:id="rId13"/>
    <p:sldId id="1451" r:id="rId14"/>
    <p:sldId id="1455" r:id="rId15"/>
    <p:sldId id="1456" r:id="rId16"/>
    <p:sldId id="1428" r:id="rId17"/>
    <p:sldId id="1457" r:id="rId18"/>
    <p:sldId id="441" r:id="rId19"/>
    <p:sldId id="442" r:id="rId20"/>
    <p:sldId id="1460" r:id="rId21"/>
    <p:sldId id="1431" r:id="rId22"/>
    <p:sldId id="1432" r:id="rId23"/>
    <p:sldId id="1461" r:id="rId24"/>
    <p:sldId id="14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0" d="100"/>
          <a:sy n="70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64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4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00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8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60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0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0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1" y="4746811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2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20/03/2023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2023/3/20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9499" y="1498212"/>
            <a:ext cx="765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</a:t>
            </a:r>
            <a:r>
              <a:rPr lang="en-U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108" y="295628"/>
            <a:ext cx="78639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578" y="5946326"/>
            <a:ext cx="58269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252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6928" y="3485756"/>
            <a:ext cx="6975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540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54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4303" y="3651956"/>
            <a:ext cx="21028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24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4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4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4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870155" y="1427049"/>
            <a:ext cx="1089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075529" y="1422537"/>
            <a:ext cx="168469" cy="716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870155" y="2743377"/>
            <a:ext cx="10893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to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4849505" y="2743377"/>
            <a:ext cx="168469" cy="716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414217" y="999935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9787718" y="3663715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4862247" y="5467141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2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5EE39A9-F8DF-4ED1-A64A-0AC7A9223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1284"/>
          <a:stretch/>
        </p:blipFill>
        <p:spPr>
          <a:xfrm>
            <a:off x="1233714" y="14514"/>
            <a:ext cx="9724571" cy="3220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51086" y="3033486"/>
            <a:ext cx="3693885" cy="7257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được mẹ bế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51086" y="4050290"/>
            <a:ext cx="3693885" cy="7257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được to như voi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32942" y="5039674"/>
            <a:ext cx="3712029" cy="1187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thì làm sao mẹ bế được con?”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3142" y="551542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8227" y="1952171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0369" y="1907554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033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36145" y="2117080"/>
            <a:ext cx="8729159" cy="1355436"/>
            <a:chOff x="1325218" y="1738997"/>
            <a:chExt cx="10760225" cy="1315111"/>
          </a:xfrm>
        </p:grpSpPr>
        <p:sp>
          <p:nvSpPr>
            <p:cNvPr id="3" name="TextBox 2"/>
            <p:cNvSpPr txBox="1"/>
            <p:nvPr/>
          </p:nvSpPr>
          <p:spPr>
            <a:xfrm>
              <a:off x="1367176" y="1738997"/>
              <a:ext cx="10718267" cy="131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3936"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888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888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888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32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623936"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70183" y="3634778"/>
            <a:ext cx="9256596" cy="789695"/>
            <a:chOff x="1311965" y="4170641"/>
            <a:chExt cx="10179136" cy="672904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9596042" cy="58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99879">
                <a:spcBef>
                  <a:spcPts val="395"/>
                </a:spcBef>
                <a:spcAft>
                  <a:spcPts val="395"/>
                </a:spcAft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888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888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888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3888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7" y="455931"/>
            <a:ext cx="1155474" cy="1052572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9938" y="827085"/>
            <a:ext cx="267221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3936">
              <a:defRPr/>
            </a:pPr>
            <a:r>
              <a:rPr lang="en-US" sz="388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8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88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6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2019" y="1439704"/>
            <a:ext cx="738469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buClr>
                <a:srgbClr val="000000"/>
              </a:buClr>
              <a:defRPr/>
            </a:pP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097280">
              <a:buClr>
                <a:srgbClr val="000000"/>
              </a:buClr>
              <a:defRPr/>
            </a:pP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097280">
              <a:buClr>
                <a:srgbClr val="000000"/>
              </a:buClr>
              <a:defRPr/>
            </a:pP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66" y="3053794"/>
            <a:ext cx="2869200" cy="25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978667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820670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99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426836" y="2288147"/>
            <a:ext cx="586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phịu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8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203</Words>
  <Application>Microsoft Office PowerPoint</Application>
  <PresentationFormat>Widescreen</PresentationFormat>
  <Paragraphs>70</Paragraphs>
  <Slides>23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#9Slide03 Quicksand Bold</vt:lpstr>
      <vt:lpstr>Arial</vt:lpstr>
      <vt:lpstr>Calibri</vt:lpstr>
      <vt:lpstr>Times New Roman</vt:lpstr>
      <vt:lpstr>UTM Avo</vt:lpstr>
      <vt:lpstr>方正静蕾简体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MTC</cp:lastModifiedBy>
  <cp:revision>124</cp:revision>
  <dcterms:created xsi:type="dcterms:W3CDTF">2021-10-30T04:56:06Z</dcterms:created>
  <dcterms:modified xsi:type="dcterms:W3CDTF">2023-03-20T07:53:54Z</dcterms:modified>
</cp:coreProperties>
</file>