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28"/>
  </p:notesMasterIdLst>
  <p:sldIdLst>
    <p:sldId id="1452" r:id="rId3"/>
    <p:sldId id="1453" r:id="rId4"/>
    <p:sldId id="1419" r:id="rId5"/>
    <p:sldId id="1433" r:id="rId6"/>
    <p:sldId id="1420" r:id="rId7"/>
    <p:sldId id="1454" r:id="rId8"/>
    <p:sldId id="428" r:id="rId9"/>
    <p:sldId id="429" r:id="rId10"/>
    <p:sldId id="1455" r:id="rId11"/>
    <p:sldId id="1451" r:id="rId12"/>
    <p:sldId id="436" r:id="rId13"/>
    <p:sldId id="1456" r:id="rId14"/>
    <p:sldId id="1434" r:id="rId15"/>
    <p:sldId id="1457" r:id="rId16"/>
    <p:sldId id="1458" r:id="rId17"/>
    <p:sldId id="1428" r:id="rId18"/>
    <p:sldId id="1459" r:id="rId19"/>
    <p:sldId id="442" r:id="rId20"/>
    <p:sldId id="1436" r:id="rId21"/>
    <p:sldId id="1437" r:id="rId22"/>
    <p:sldId id="1460" r:id="rId23"/>
    <p:sldId id="1431" r:id="rId24"/>
    <p:sldId id="1438" r:id="rId25"/>
    <p:sldId id="1461" r:id="rId26"/>
    <p:sldId id="14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4472C4"/>
    <a:srgbClr val="FF7707"/>
    <a:srgbClr val="D1FAFE"/>
    <a:srgbClr val="42D64C"/>
    <a:srgbClr val="FFFBF7"/>
    <a:srgbClr val="29AE9D"/>
    <a:srgbClr val="895527"/>
    <a:srgbClr val="FCBD4B"/>
    <a:srgbClr val="5F3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 autoAdjust="0"/>
    <p:restoredTop sz="90291" autoAdjust="0"/>
  </p:normalViewPr>
  <p:slideViewPr>
    <p:cSldViewPr snapToGrid="0">
      <p:cViewPr varScale="1">
        <p:scale>
          <a:sx n="70" d="100"/>
          <a:sy n="70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9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37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1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45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0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6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82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17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0D23-9FF9-44D0-8A45-F921EE6DD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9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2023/3/21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5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2023/3/21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0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63070" y="363070"/>
            <a:ext cx="2474260" cy="174811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080811" y="4746811"/>
            <a:ext cx="2474260" cy="174811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0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2023/3/21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81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9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fade/>
  </p:transition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499" y="1498212"/>
            <a:ext cx="76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sz="36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ĐỌC 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108" y="295628"/>
            <a:ext cx="78639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7578" y="5946326"/>
            <a:ext cx="58269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Trâm</a:t>
            </a:r>
            <a:endParaRPr kumimoji="0" lang="en-US" sz="252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6928" y="3485756"/>
            <a:ext cx="697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54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4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4303" y="3651956"/>
            <a:ext cx="21028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4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4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4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4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4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1">
        <p:split orient="vert"/>
      </p:transition>
    </mc:Choice>
    <mc:Fallback xmlns="">
      <p:transition spd="slow" advTm="72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0DCE9F-CBC0-468A-A699-6153C338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641" cy="6256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7836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id="{FCEA3511-83F6-468B-AAF1-897D77204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88" y="1514429"/>
            <a:ext cx="3481800" cy="42026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77143CA1-8D86-4FFF-B431-8C5D9EAF2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37" y="2573777"/>
            <a:ext cx="2604152" cy="3143292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CF7EF899-F3B2-4168-B89E-08955851F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0" y="3438751"/>
            <a:ext cx="1838450" cy="2219066"/>
          </a:xfrm>
          <a:prstGeom prst="rect">
            <a:avLst/>
          </a:prstGeom>
        </p:spPr>
      </p:pic>
      <p:grpSp>
        <p:nvGrpSpPr>
          <p:cNvPr id="7" name="组合 22">
            <a:extLst>
              <a:ext uri="{FF2B5EF4-FFF2-40B4-BE49-F238E27FC236}">
                <a16:creationId xmlns:a16="http://schemas.microsoft.com/office/drawing/2014/main" id="{B047831F-28AA-41BF-B39E-223D863B7D88}"/>
              </a:ext>
            </a:extLst>
          </p:cNvPr>
          <p:cNvGrpSpPr/>
          <p:nvPr/>
        </p:nvGrpSpPr>
        <p:grpSpPr>
          <a:xfrm>
            <a:off x="41336" y="5005176"/>
            <a:ext cx="12192001" cy="1842572"/>
            <a:chOff x="-175848" y="4352544"/>
            <a:chExt cx="12367848" cy="2310496"/>
          </a:xfrm>
        </p:grpSpPr>
        <p:pic>
          <p:nvPicPr>
            <p:cNvPr id="8" name="图片 23">
              <a:extLst>
                <a:ext uri="{FF2B5EF4-FFF2-40B4-BE49-F238E27FC236}">
                  <a16:creationId xmlns:a16="http://schemas.microsoft.com/office/drawing/2014/main" id="{B0F80113-881F-4939-B216-E6FFA5BCE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 b="4538"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0A3D6EC8-4BD7-44C2-9031-9E21A2FF4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 b="4233"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90147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901475" y="24871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901475" y="359606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838129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8381295" y="24464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8381295" y="3611252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729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600" b="1" dirty="0">
                  <a:solidFill>
                    <a:srgbClr val="FF7707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Luyện đọc từ ngữ</a:t>
              </a:r>
              <a:endParaRPr lang="en-US" altLang="zh-CN" sz="3600" b="1" dirty="0">
                <a:solidFill>
                  <a:srgbClr val="FF7707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0DCE9F-CBC0-468A-A699-6153C338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1F7793D-0575-4D98-BA12-ACA1FFCA1F55}"/>
              </a:ext>
            </a:extLst>
          </p:cNvPr>
          <p:cNvSpPr/>
          <p:nvPr/>
        </p:nvSpPr>
        <p:spPr>
          <a:xfrm>
            <a:off x="1490411" y="1007030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7EE4829-EFFB-44D8-BBE3-248FB39E2F9F}"/>
              </a:ext>
            </a:extLst>
          </p:cNvPr>
          <p:cNvSpPr/>
          <p:nvPr/>
        </p:nvSpPr>
        <p:spPr>
          <a:xfrm>
            <a:off x="9616786" y="105133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28A64CE-6367-46BA-9D3B-2C9F59D6060C}"/>
              </a:ext>
            </a:extLst>
          </p:cNvPr>
          <p:cNvSpPr/>
          <p:nvPr/>
        </p:nvSpPr>
        <p:spPr>
          <a:xfrm>
            <a:off x="7561547" y="160960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01C7A4B-63F2-49DC-96F4-F78339EAA4CE}"/>
              </a:ext>
            </a:extLst>
          </p:cNvPr>
          <p:cNvSpPr/>
          <p:nvPr/>
        </p:nvSpPr>
        <p:spPr>
          <a:xfrm>
            <a:off x="1825162" y="2715189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6D06719-4EB2-42C0-88FF-2B103348D288}"/>
              </a:ext>
            </a:extLst>
          </p:cNvPr>
          <p:cNvSpPr/>
          <p:nvPr/>
        </p:nvSpPr>
        <p:spPr>
          <a:xfrm>
            <a:off x="1520362" y="314607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D345478-2046-4A77-8986-1427D6976FF8}"/>
              </a:ext>
            </a:extLst>
          </p:cNvPr>
          <p:cNvSpPr/>
          <p:nvPr/>
        </p:nvSpPr>
        <p:spPr>
          <a:xfrm>
            <a:off x="1800016" y="3728053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49D1FAE-DEF9-4ECC-8631-FC1F3F3C4F5B}"/>
              </a:ext>
            </a:extLst>
          </p:cNvPr>
          <p:cNvSpPr/>
          <p:nvPr/>
        </p:nvSpPr>
        <p:spPr>
          <a:xfrm>
            <a:off x="8248873" y="363132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B5C6DF6-44DE-442B-AF4A-978BCC9A6F0D}"/>
              </a:ext>
            </a:extLst>
          </p:cNvPr>
          <p:cNvSpPr/>
          <p:nvPr/>
        </p:nvSpPr>
        <p:spPr>
          <a:xfrm>
            <a:off x="1520362" y="4714488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C732F06-C24E-4CF6-9161-C44108ECC6E7}"/>
              </a:ext>
            </a:extLst>
          </p:cNvPr>
          <p:cNvSpPr/>
          <p:nvPr/>
        </p:nvSpPr>
        <p:spPr>
          <a:xfrm>
            <a:off x="1800016" y="526583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208B0-54C8-4D66-8C86-E08CBCE31A0D}"/>
              </a:ext>
            </a:extLst>
          </p:cNvPr>
          <p:cNvGrpSpPr/>
          <p:nvPr/>
        </p:nvGrpSpPr>
        <p:grpSpPr>
          <a:xfrm>
            <a:off x="4655610" y="5132429"/>
            <a:ext cx="502061" cy="400110"/>
            <a:chOff x="1956655" y="4447728"/>
            <a:chExt cx="502061" cy="400110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EDB713F4-97BE-4D7D-B394-FCAE5869A587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ADDAFB-6D34-4050-9AF2-C5ADF4D1B5AD}"/>
                </a:ext>
              </a:extLst>
            </p:cNvPr>
            <p:cNvSpPr txBox="1"/>
            <p:nvPr/>
          </p:nvSpPr>
          <p:spPr>
            <a:xfrm>
              <a:off x="1956655" y="444772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431" cy="5454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861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Nghỉ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D159F27-0865-40AA-925C-166974D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90FD71-B268-44A2-A83E-D513DA566A0B}"/>
              </a:ext>
            </a:extLst>
          </p:cNvPr>
          <p:cNvSpPr/>
          <p:nvPr/>
        </p:nvSpPr>
        <p:spPr>
          <a:xfrm>
            <a:off x="1059544" y="1216351"/>
            <a:ext cx="677626" cy="43827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B28F89E-55A0-4571-8736-57476C734C6F}"/>
              </a:ext>
            </a:extLst>
          </p:cNvPr>
          <p:cNvSpPr/>
          <p:nvPr/>
        </p:nvSpPr>
        <p:spPr>
          <a:xfrm>
            <a:off x="1059544" y="3372773"/>
            <a:ext cx="689233" cy="41545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73" cy="5614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988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9B56F9A-3346-4810-8E45-81EBEFDD7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8173" b="37148"/>
          <a:stretch/>
        </p:blipFill>
        <p:spPr>
          <a:xfrm>
            <a:off x="1028700" y="-1586833"/>
            <a:ext cx="7334250" cy="357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57203-4B03-4A97-8B10-C49D745CD6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b="-4709"/>
          <a:stretch/>
        </p:blipFill>
        <p:spPr>
          <a:xfrm>
            <a:off x="3311525" y="2227917"/>
            <a:ext cx="6099175" cy="4325283"/>
          </a:xfrm>
          <a:prstGeom prst="rect">
            <a:avLst/>
          </a:prstGeom>
        </p:spPr>
      </p:pic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A81FA3B-BBBA-4269-9DA8-C89941F68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t="39965" r="32086" b="45662"/>
          <a:stretch/>
        </p:blipFill>
        <p:spPr>
          <a:xfrm>
            <a:off x="761999" y="1131673"/>
            <a:ext cx="6280986" cy="857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" y="2857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8BB972BC-266D-42B3-9B9F-F6F88E2A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836"/>
            <a:ext cx="12426704" cy="5404036"/>
          </a:xfrm>
          <a:prstGeom prst="rect">
            <a:avLst/>
          </a:prstGeom>
        </p:spPr>
      </p:pic>
      <p:grpSp>
        <p:nvGrpSpPr>
          <p:cNvPr id="3" name="组合 1">
            <a:extLst>
              <a:ext uri="{FF2B5EF4-FFF2-40B4-BE49-F238E27FC236}">
                <a16:creationId xmlns:a16="http://schemas.microsoft.com/office/drawing/2014/main" id="{419A9CCB-E3E9-4A3A-90FE-117D2D69C00A}"/>
              </a:ext>
            </a:extLst>
          </p:cNvPr>
          <p:cNvGrpSpPr/>
          <p:nvPr/>
        </p:nvGrpSpPr>
        <p:grpSpPr>
          <a:xfrm>
            <a:off x="-91440" y="4352544"/>
            <a:ext cx="12283440" cy="2505456"/>
            <a:chOff x="-91440" y="4352544"/>
            <a:chExt cx="12283440" cy="2505456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3CAB647-A6D5-49D6-8938-9DD439249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5EFEBDDD-8E28-4069-9BA8-D0D953D44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468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17" y="2887493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28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957203-4B03-4A97-8B10-C49D745CD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-2905"/>
          <a:stretch/>
        </p:blipFill>
        <p:spPr>
          <a:xfrm>
            <a:off x="2689225" y="1460500"/>
            <a:ext cx="6991350" cy="5029199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183F28-F567-4944-94B2-03A336E93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2" b="49831"/>
          <a:stretch/>
        </p:blipFill>
        <p:spPr>
          <a:xfrm>
            <a:off x="681960" y="187714"/>
            <a:ext cx="12968164" cy="749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555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9" y="1247351"/>
            <a:ext cx="3146114" cy="31461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6D8F59-78AA-4F9F-9CC3-E2F07F2FCF9D}"/>
              </a:ext>
            </a:extLst>
          </p:cNvPr>
          <p:cNvSpPr/>
          <p:nvPr/>
        </p:nvSpPr>
        <p:spPr>
          <a:xfrm>
            <a:off x="232197" y="4761492"/>
            <a:ext cx="3673054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chuyện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C4E5A9-5ED2-4139-B16E-B9A8467B97D3}"/>
              </a:ext>
            </a:extLst>
          </p:cNvPr>
          <p:cNvSpPr/>
          <p:nvPr/>
        </p:nvSpPr>
        <p:spPr>
          <a:xfrm>
            <a:off x="4641697" y="4761492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bà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46373-3AEE-4B43-B0BE-B32D00E4095C}"/>
              </a:ext>
            </a:extLst>
          </p:cNvPr>
          <p:cNvSpPr/>
          <p:nvPr/>
        </p:nvSpPr>
        <p:spPr>
          <a:xfrm>
            <a:off x="8915960" y="4761492"/>
            <a:ext cx="1906013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Huệ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53ED8EF1-99C9-4D7C-B5A1-5DB25F468C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5850029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4E141870-B8A0-47BE-9E34-3782C7500B4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BAC4F55A-B1EB-4406-8CB7-DE8B1087329D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52BC1375-C509-42E7-8433-48E54AB3D055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r>
                <a:rPr lang="en-US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theo</a:t>
              </a:r>
              <a:r>
                <a:rPr lang="en-US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vai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44C7E1-87FB-49D5-9AAB-59AB766D37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9781" r="41929" b="1133"/>
          <a:stretch/>
        </p:blipFill>
        <p:spPr>
          <a:xfrm>
            <a:off x="4832956" y="1478815"/>
            <a:ext cx="2787010" cy="2914650"/>
          </a:xfrm>
          <a:prstGeom prst="rect">
            <a:avLst/>
          </a:prstGeom>
        </p:spPr>
      </p:pic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D0FBBD-58DB-4967-81BB-076296DCD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71792" r="19877"/>
          <a:stretch/>
        </p:blipFill>
        <p:spPr>
          <a:xfrm>
            <a:off x="8915960" y="2039407"/>
            <a:ext cx="1752040" cy="23540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2297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D159F27-0865-40AA-925C-166974D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pic>
        <p:nvPicPr>
          <p:cNvPr id="3" name="Picture 2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1" y="1045028"/>
            <a:ext cx="706836" cy="532666"/>
          </a:xfrm>
          <a:prstGeom prst="rect">
            <a:avLst/>
          </a:prstGeom>
        </p:spPr>
      </p:pic>
      <p:pic>
        <p:nvPicPr>
          <p:cNvPr id="4" name="Picture 3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1" y="3153855"/>
            <a:ext cx="706836" cy="532666"/>
          </a:xfrm>
          <a:prstGeom prst="rect">
            <a:avLst/>
          </a:prstGeom>
        </p:spPr>
      </p:pic>
      <p:pic>
        <p:nvPicPr>
          <p:cNvPr id="5" name="Picture 4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1" y="4730016"/>
            <a:ext cx="706836" cy="532666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44C7E1-87FB-49D5-9AAB-59AB766D37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9781" r="41929" b="1133"/>
          <a:stretch/>
        </p:blipFill>
        <p:spPr>
          <a:xfrm>
            <a:off x="1202361" y="2621189"/>
            <a:ext cx="536995" cy="561588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D0FBBD-58DB-4967-81BB-076296DCD7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71792" r="19877"/>
          <a:stretch/>
        </p:blipFill>
        <p:spPr>
          <a:xfrm>
            <a:off x="1202361" y="3763348"/>
            <a:ext cx="464457" cy="624049"/>
          </a:xfrm>
          <a:prstGeom prst="rect">
            <a:avLst/>
          </a:prstGeo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44C7E1-87FB-49D5-9AAB-59AB766D37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9781" r="41929" b="1133"/>
          <a:stretch/>
        </p:blipFill>
        <p:spPr>
          <a:xfrm>
            <a:off x="1202361" y="5430892"/>
            <a:ext cx="536995" cy="5615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760" cy="592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696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6145" y="2117080"/>
            <a:ext cx="8729159" cy="1288943"/>
            <a:chOff x="1325218" y="1738997"/>
            <a:chExt cx="10760225" cy="1250596"/>
          </a:xfrm>
        </p:grpSpPr>
        <p:sp>
          <p:nvSpPr>
            <p:cNvPr id="3" name="TextBox 2"/>
            <p:cNvSpPr txBox="1"/>
            <p:nvPr/>
          </p:nvSpPr>
          <p:spPr>
            <a:xfrm>
              <a:off x="1367176" y="1738997"/>
              <a:ext cx="10718267" cy="125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2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-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88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888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Món</a:t>
              </a:r>
              <a:r>
                <a:rPr kumimoji="0" lang="en-US" sz="3888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quà</a:t>
              </a:r>
              <a:r>
                <a:rPr kumimoji="0" lang="en-US" sz="3888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quý</a:t>
              </a:r>
              <a:r>
                <a:rPr kumimoji="0" lang="en-US" sz="3888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388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(5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lần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). </a:t>
              </a:r>
            </a:p>
            <a:p>
              <a:pPr marL="0" marR="0" lvl="0" indent="0" algn="l" defTabSz="62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18" y="1881809"/>
              <a:ext cx="583095" cy="5830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470183" y="3634778"/>
            <a:ext cx="9256596" cy="789695"/>
            <a:chOff x="1311965" y="4170641"/>
            <a:chExt cx="10179136" cy="672904"/>
          </a:xfrm>
        </p:grpSpPr>
        <p:sp>
          <p:nvSpPr>
            <p:cNvPr id="6" name="TextBox 5"/>
            <p:cNvSpPr txBox="1"/>
            <p:nvPr/>
          </p:nvSpPr>
          <p:spPr>
            <a:xfrm>
              <a:off x="1895059" y="4255048"/>
              <a:ext cx="9596042" cy="58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99879" rtl="0" eaLnBrk="1" fontAlgn="auto" latinLnBrk="0" hangingPunct="1">
                <a:lnSpc>
                  <a:spcPct val="100000"/>
                </a:lnSpc>
                <a:spcBef>
                  <a:spcPts val="395"/>
                </a:spcBef>
                <a:spcAft>
                  <a:spcPts val="39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88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888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Nắng</a:t>
              </a:r>
              <a:r>
                <a:rPr kumimoji="0" lang="en-US" sz="3888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48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4170641"/>
              <a:ext cx="583095" cy="5830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7" y="455931"/>
            <a:ext cx="1155474" cy="1052572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9938" y="827085"/>
            <a:ext cx="267221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8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88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8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388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7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3"/>
    </mc:Choice>
    <mc:Fallback xmlns="">
      <p:transition spd="slow" advTm="23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2019" y="1439704"/>
            <a:ext cx="738469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mai</a:t>
            </a:r>
            <a:endParaRPr kumimoji="0" lang="en-US" sz="5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5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5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69CBC-58C5-6845-8698-63E30021C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66" y="3053794"/>
            <a:ext cx="2869200" cy="25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F92FC58-B214-4F1E-9C92-D8F0FAF4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77" r="-279" b="29672"/>
          <a:stretch/>
        </p:blipFill>
        <p:spPr>
          <a:xfrm>
            <a:off x="-453538" y="1893443"/>
            <a:ext cx="13099074" cy="272821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6F7303B-77B5-483B-BDF4-1E56AC0B4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16" b="89644"/>
          <a:stretch/>
        </p:blipFill>
        <p:spPr>
          <a:xfrm>
            <a:off x="831309" y="306966"/>
            <a:ext cx="7410992" cy="1204669"/>
          </a:xfrm>
          <a:prstGeom prst="rect">
            <a:avLst/>
          </a:prstGeom>
        </p:spPr>
      </p:pic>
      <p:pic>
        <p:nvPicPr>
          <p:cNvPr id="15" name="PA_图片 11">
            <a:hlinkClick r:id="rId5" action="ppaction://hlinksldjump"/>
            <a:extLst>
              <a:ext uri="{FF2B5EF4-FFF2-40B4-BE49-F238E27FC236}">
                <a16:creationId xmlns:a16="http://schemas.microsoft.com/office/drawing/2014/main" id="{C0CF56FE-98F2-4C09-BEC2-6D35D413AC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374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F92FC58-B214-4F1E-9C92-D8F0FAF4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70958" r="-1297" b="5184"/>
          <a:stretch/>
        </p:blipFill>
        <p:spPr>
          <a:xfrm>
            <a:off x="-301138" y="1635733"/>
            <a:ext cx="13099074" cy="3452921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6F7303B-77B5-483B-BDF4-1E56AC0B4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8" b="89644"/>
          <a:stretch/>
        </p:blipFill>
        <p:spPr>
          <a:xfrm>
            <a:off x="831309" y="306966"/>
            <a:ext cx="2197642" cy="1204670"/>
          </a:xfrm>
          <a:prstGeom prst="rect">
            <a:avLst/>
          </a:prstGeom>
        </p:spPr>
      </p:pic>
      <p:pic>
        <p:nvPicPr>
          <p:cNvPr id="15" name="PA_图片 11">
            <a:hlinkClick r:id="rId5" action="ppaction://hlinksldjump"/>
            <a:extLst>
              <a:ext uri="{FF2B5EF4-FFF2-40B4-BE49-F238E27FC236}">
                <a16:creationId xmlns:a16="http://schemas.microsoft.com/office/drawing/2014/main" id="{C0CF56FE-98F2-4C09-BEC2-6D35D413AC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396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-11723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id="{224FB651-D47C-4696-86A6-E0865647BD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17360" y="1560329"/>
            <a:ext cx="6754643" cy="2560498"/>
            <a:chOff x="1881794" y="2454748"/>
            <a:chExt cx="1527135" cy="697312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1965239E-24CF-4486-8E0D-4AC47226C99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A62AEA91-78E8-40E7-A5B5-128C1CF96B22}"/>
                </a:ext>
              </a:extLst>
            </p:cNvPr>
            <p:cNvSpPr/>
            <p:nvPr/>
          </p:nvSpPr>
          <p:spPr>
            <a:xfrm>
              <a:off x="1904128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132927F2-085E-4439-9C5C-43D8793CAC10}"/>
                </a:ext>
              </a:extLst>
            </p:cNvPr>
            <p:cNvSpPr txBox="1"/>
            <p:nvPr/>
          </p:nvSpPr>
          <p:spPr>
            <a:xfrm>
              <a:off x="1881794" y="2612752"/>
              <a:ext cx="1430430" cy="255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Chuột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con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có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gì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đáng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yêu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8127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227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mới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17" y="2887493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072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6F9297-6D24-4BD6-9FE5-89C1B12F54E1}"/>
              </a:ext>
            </a:extLst>
          </p:cNvPr>
          <p:cNvSpPr/>
          <p:nvPr/>
        </p:nvSpPr>
        <p:spPr>
          <a:xfrm>
            <a:off x="1371600" y="147484"/>
            <a:ext cx="7123471" cy="1135626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3AF12-B45E-48A9-8B4C-043615D7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" b="-514"/>
          <a:stretch/>
        </p:blipFill>
        <p:spPr>
          <a:xfrm>
            <a:off x="1866900" y="427903"/>
            <a:ext cx="8166100" cy="5812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0DCE9F-CBC0-468A-A699-6153C338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1894" cy="7218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419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426836" y="2288147"/>
            <a:ext cx="586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|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Words>137</Words>
  <Application>Microsoft Office PowerPoint</Application>
  <PresentationFormat>Widescreen</PresentationFormat>
  <Paragraphs>49</Paragraphs>
  <Slides>25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宋体</vt:lpstr>
      <vt:lpstr>#9Slide03 Quicksand Bold</vt:lpstr>
      <vt:lpstr>Arial</vt:lpstr>
      <vt:lpstr>Calibri</vt:lpstr>
      <vt:lpstr>Times New Roman</vt:lpstr>
      <vt:lpstr>UTM Avo</vt:lpstr>
      <vt:lpstr>方正静蕾简体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MTC</cp:lastModifiedBy>
  <cp:revision>125</cp:revision>
  <dcterms:created xsi:type="dcterms:W3CDTF">2021-10-30T04:56:06Z</dcterms:created>
  <dcterms:modified xsi:type="dcterms:W3CDTF">2023-03-21T02:46:09Z</dcterms:modified>
</cp:coreProperties>
</file>