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62" r:id="rId3"/>
    <p:sldId id="257" r:id="rId4"/>
    <p:sldId id="263" r:id="rId5"/>
    <p:sldId id="267" r:id="rId6"/>
    <p:sldId id="268" r:id="rId7"/>
    <p:sldId id="316" r:id="rId8"/>
    <p:sldId id="269" r:id="rId9"/>
    <p:sldId id="271" r:id="rId10"/>
    <p:sldId id="317" r:id="rId11"/>
    <p:sldId id="272" r:id="rId12"/>
    <p:sldId id="318" r:id="rId13"/>
    <p:sldId id="275" r:id="rId14"/>
    <p:sldId id="273" r:id="rId15"/>
    <p:sldId id="302" r:id="rId16"/>
    <p:sldId id="319" r:id="rId17"/>
    <p:sldId id="276" r:id="rId18"/>
    <p:sldId id="320" r:id="rId19"/>
    <p:sldId id="277" r:id="rId20"/>
    <p:sldId id="309" r:id="rId21"/>
    <p:sldId id="312" r:id="rId22"/>
    <p:sldId id="313" r:id="rId23"/>
    <p:sldId id="285" r:id="rId24"/>
    <p:sldId id="289" r:id="rId25"/>
    <p:sldId id="32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72" d="100"/>
          <a:sy n="72"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2/28/2024</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2/28/2024</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7.png"/><Relationship Id="rId7" Type="http://schemas.microsoft.com/office/2007/relationships/hdphoto" Target="../media/hdphoto8.wdp"/><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kumimoji="0" lang="vi-VN" sz="2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1301</Words>
  <Application>Microsoft Office PowerPoint</Application>
  <PresentationFormat>Widescreen</PresentationFormat>
  <Paragraphs>218</Paragraphs>
  <Slides>26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Arial-Rounded</vt:lpstr>
      <vt:lpstr>Calibri</vt:lpstr>
      <vt:lpstr>Calibri Light</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2022-11-06T06:55:32Z</dcterms:created>
  <dcterms:modified xsi:type="dcterms:W3CDTF">2024-02-28T15:53:15Z</dcterms:modified>
</cp:coreProperties>
</file>