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36" r:id="rId6"/>
  </p:sldMasterIdLst>
  <p:notesMasterIdLst>
    <p:notesMasterId r:id="rId17"/>
  </p:notesMasterIdLst>
  <p:sldIdLst>
    <p:sldId id="275" r:id="rId7"/>
    <p:sldId id="276" r:id="rId8"/>
    <p:sldId id="278" r:id="rId9"/>
    <p:sldId id="269" r:id="rId10"/>
    <p:sldId id="271" r:id="rId11"/>
    <p:sldId id="277" r:id="rId12"/>
    <p:sldId id="272" r:id="rId13"/>
    <p:sldId id="273" r:id="rId14"/>
    <p:sldId id="274" r:id="rId15"/>
    <p:sldId id="280" r:id="rId16"/>
  </p:sldIdLst>
  <p:sldSz cx="12190413" cy="6859588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6600"/>
    <a:srgbClr val="CCECFF"/>
    <a:srgbClr val="FFFFCC"/>
    <a:srgbClr val="CCFFCC"/>
    <a:srgbClr val="FFD7AF"/>
    <a:srgbClr val="CCFF99"/>
    <a:srgbClr val="FFCCFF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38" autoAdjust="0"/>
    <p:restoredTop sz="94660"/>
  </p:normalViewPr>
  <p:slideViewPr>
    <p:cSldViewPr>
      <p:cViewPr varScale="1">
        <p:scale>
          <a:sx n="59" d="100"/>
          <a:sy n="59" d="100"/>
        </p:scale>
        <p:origin x="544" y="52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0842E-065B-4F45-BE8A-A9C463E8A85A}" type="datetimeFigureOut">
              <a:rPr lang="vi-VN" smtClean="0"/>
              <a:t>21/02/2022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CEE17-2950-4460-B8CF-8D1423A039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29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B19A605-CE97-4F30-BB9A-16DB20A9073C}" type="slidenum">
              <a:rPr lang="zh-CN" altLang="en-US">
                <a:solidFill>
                  <a:srgbClr val="000000"/>
                </a:solidFill>
              </a:rPr>
              <a:pPr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/>
              <a:t>3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36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6" y="2130919"/>
            <a:ext cx="10361851" cy="1470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7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6" y="274702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5" y="2130925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6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04EC6-3A82-4F9D-AEB4-CEE4E59616B1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57E38-7423-435E-8DE6-E017A1AD75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07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7279-8C19-4852-B1C6-152B20F3ADC6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D5392-12AE-4A59-8963-EC6DB73172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46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3" y="4407923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3" y="2907391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D3B6-17A5-44DF-AB5A-5EFCEDF3FD7C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ED709-9549-45AE-B206-8BFA67A235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5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5" y="1600577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7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5F6E-FDC2-41C5-80BD-1BE711680FB3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17E6A-9207-4C49-A2CE-45B921BA5E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69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74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83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4" y="1535474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4" y="2175383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D150-7256-47D6-97E1-4FBA4600EFE2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814B7-D1FC-43B9-B160-ABA38A66E2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11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5679B-6B49-4D2D-AEAE-6F94950B8645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E98FF-C6C9-4E0B-8179-19D3972C6A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11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59BB9-B95F-40EA-B4D4-40CCAE315DB4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70506-B9FE-4D04-95F7-17CA9884C7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80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8"/>
            <a:ext cx="4010562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7" y="273121"/>
            <a:ext cx="6814780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40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8F8-1DEB-4250-B00F-831A96BEDD7D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3E94A-E40F-4B42-9B15-F60DB07114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6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21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7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9E714-CB05-4068-8A2A-63EB8E0BE87C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3092C-B0F8-4C3C-AE38-03A8E0A434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20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30C1F-42B0-4A80-B469-4F53D598A04F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71B69-69AA-40F2-A380-D38ED58308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85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5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AE689-0781-4BBC-B7D0-AF7F74641F01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C5509-81DB-4198-BCF5-53EE95226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40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6" y="2130919"/>
            <a:ext cx="10361851" cy="1470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7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40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54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4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4" y="2907391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77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6" y="1600577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7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91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74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83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474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5383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80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45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1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4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4" y="2907391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117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439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84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21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6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52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9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6" y="274702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65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1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DF366-3F0E-4F8C-BC04-A65BB0C9CAE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936AE-5643-4336-A5D3-ABA5EE39F06D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79043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8BEF5-91BA-4698-A253-E93925E5344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BB7BA-D695-493E-84BF-033C2DA44F02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883827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8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7E57-5B59-4F16-B290-7FEF5866E1D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B008-C39D-40F4-B928-54690C7C1297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533052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3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3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B73A1-C08F-4700-BC93-B5291C6BC19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E4F5C-6E2B-4E49-B7CD-A030DF7FB15A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647305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80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5380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59C83-0E32-4D03-A567-05099667150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D779C-4FC4-4062-956E-8B47D8EA0A5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2863335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471C-A05C-4D35-B999-8B4D80C09C0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22396-5EDE-4CDB-83DF-25C173F04BFA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06916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6" y="1600577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7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5D67B-C3E8-4726-BA5D-630968917F3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E0060-DBB5-4737-8062-698CD22BBB8F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692745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4" y="273116"/>
            <a:ext cx="6814780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2" y="1435435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E88D-6341-4B93-B8AB-6E5E5C18044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B7BD2-61D0-42F1-A2D6-C0F1278D1B1D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9505148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E561C-6D02-4605-A11F-B29B07A0730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A5406-61F9-48C5-A336-A6375C92583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614589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E302D-EA43-4009-8AA4-C5B600EFE93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F23D8-3E0A-43F6-95A2-FA07C79F6836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6542538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3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C42A0-2DCD-4F15-9AF6-8B0F3854DE8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159DC-FB08-4A76-8B45-EFE46F95A64F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636358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33" y="1122661"/>
            <a:ext cx="9142983" cy="2388233"/>
          </a:xfrm>
          <a:prstGeom prst="rect">
            <a:avLst/>
          </a:prstGeom>
        </p:spPr>
        <p:txBody>
          <a:bodyPr lIns="117226" tIns="58613" rIns="117226" bIns="58613" anchor="b"/>
          <a:lstStyle>
            <a:lvl1pPr algn="ctr">
              <a:defRPr sz="5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33" y="3602991"/>
            <a:ext cx="9142983" cy="1656201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 algn="ctr">
              <a:buNone/>
              <a:defRPr sz="2300"/>
            </a:lvl1pPr>
            <a:lvl2pPr marL="439675" indent="0" algn="ctr">
              <a:buNone/>
              <a:defRPr sz="1900"/>
            </a:lvl2pPr>
            <a:lvl3pPr marL="879351" indent="0" algn="ctr">
              <a:buNone/>
              <a:defRPr sz="1700"/>
            </a:lvl3pPr>
            <a:lvl4pPr marL="1319025" indent="0" algn="ctr">
              <a:buNone/>
              <a:defRPr sz="1500"/>
            </a:lvl4pPr>
            <a:lvl5pPr marL="1758257" indent="0" algn="ctr">
              <a:buNone/>
              <a:defRPr sz="1500"/>
            </a:lvl5pPr>
            <a:lvl6pPr marL="2197933" indent="0" algn="ctr">
              <a:buNone/>
              <a:defRPr sz="1500"/>
            </a:lvl6pPr>
            <a:lvl7pPr marL="2637607" indent="0" algn="ctr">
              <a:buNone/>
              <a:defRPr sz="1500"/>
            </a:lvl7pPr>
            <a:lvl8pPr marL="3077282" indent="0" algn="ctr">
              <a:buNone/>
              <a:defRPr sz="1500"/>
            </a:lvl8pPr>
            <a:lvl9pPr marL="3516958" indent="0" algn="ctr">
              <a:buNone/>
              <a:defRPr sz="15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125222944"/>
      </p:ext>
    </p:extLst>
  </p:cSld>
  <p:clrMapOvr>
    <a:masterClrMapping/>
  </p:clrMapOvr>
  <p:transition advClick="0" advTm="3000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185" y="199042"/>
            <a:ext cx="5979289" cy="827426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185" y="1158396"/>
            <a:ext cx="5979289" cy="3276605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02676258"/>
      </p:ext>
    </p:extLst>
  </p:cSld>
  <p:clrMapOvr>
    <a:masterClrMapping/>
  </p:clrMapOvr>
  <p:transition advClick="0" advTm="3000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58" y="1710192"/>
            <a:ext cx="10514430" cy="2853494"/>
          </a:xfrm>
          <a:prstGeom prst="rect">
            <a:avLst/>
          </a:prstGeom>
        </p:spPr>
        <p:txBody>
          <a:bodyPr lIns="117226" tIns="58613" rIns="117226" bIns="58613" anchor="b"/>
          <a:lstStyle>
            <a:lvl1pPr>
              <a:defRPr sz="5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58" y="4590682"/>
            <a:ext cx="10514430" cy="1500583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396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793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190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582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979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376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772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169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92053651"/>
      </p:ext>
    </p:extLst>
  </p:cSld>
  <p:clrMapOvr>
    <a:masterClrMapping/>
  </p:clrMapOvr>
  <p:transition advClick="0" advTm="3000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185" y="199042"/>
            <a:ext cx="5979289" cy="827426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09" y="1826110"/>
            <a:ext cx="5181023" cy="4352492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516" y="1826110"/>
            <a:ext cx="5181023" cy="4352492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32570443"/>
      </p:ext>
    </p:extLst>
  </p:cSld>
  <p:clrMapOvr>
    <a:masterClrMapping/>
  </p:clrMapOvr>
  <p:transition advClick="0" advTm="3000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95" y="365224"/>
            <a:ext cx="10514430" cy="1325915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645" y="1778909"/>
            <a:ext cx="4873031" cy="824130"/>
          </a:xfrm>
          <a:prstGeom prst="rect">
            <a:avLst/>
          </a:prstGeom>
        </p:spPr>
        <p:txBody>
          <a:bodyPr lIns="117226" tIns="58613" rIns="117226" bIns="58613" anchor="ctr" anchorCtr="0"/>
          <a:lstStyle>
            <a:lvl1pPr marL="0" indent="0">
              <a:buNone/>
              <a:defRPr sz="2700"/>
            </a:lvl1pPr>
            <a:lvl2pPr marL="439675" indent="0">
              <a:buNone/>
              <a:defRPr sz="2300"/>
            </a:lvl2pPr>
            <a:lvl3pPr marL="879351" indent="0">
              <a:buNone/>
              <a:defRPr sz="1900"/>
            </a:lvl3pPr>
            <a:lvl4pPr marL="1319025" indent="0">
              <a:buNone/>
              <a:defRPr sz="1700"/>
            </a:lvl4pPr>
            <a:lvl5pPr marL="1758257" indent="0">
              <a:buNone/>
              <a:defRPr sz="1700"/>
            </a:lvl5pPr>
            <a:lvl6pPr marL="2197933" indent="0">
              <a:buNone/>
              <a:defRPr sz="1700"/>
            </a:lvl6pPr>
            <a:lvl7pPr marL="2637607" indent="0">
              <a:buNone/>
              <a:defRPr sz="1700"/>
            </a:lvl7pPr>
            <a:lvl8pPr marL="3077282" indent="0">
              <a:buNone/>
              <a:defRPr sz="1700"/>
            </a:lvl8pPr>
            <a:lvl9pPr marL="3516958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645" y="2666085"/>
            <a:ext cx="4873031" cy="3525218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243" y="1778909"/>
            <a:ext cx="4897030" cy="824130"/>
          </a:xfrm>
          <a:prstGeom prst="rect">
            <a:avLst/>
          </a:prstGeom>
        </p:spPr>
        <p:txBody>
          <a:bodyPr lIns="117226" tIns="58613" rIns="117226" bIns="58613" anchor="ctr" anchorCtr="0"/>
          <a:lstStyle>
            <a:lvl1pPr marL="0" indent="0">
              <a:buNone/>
              <a:defRPr sz="2700"/>
            </a:lvl1pPr>
            <a:lvl2pPr marL="439675" indent="0">
              <a:buNone/>
              <a:defRPr sz="2300"/>
            </a:lvl2pPr>
            <a:lvl3pPr marL="879351" indent="0">
              <a:buNone/>
              <a:defRPr sz="1900"/>
            </a:lvl3pPr>
            <a:lvl4pPr marL="1319025" indent="0">
              <a:buNone/>
              <a:defRPr sz="1700"/>
            </a:lvl4pPr>
            <a:lvl5pPr marL="1758257" indent="0">
              <a:buNone/>
              <a:defRPr sz="1700"/>
            </a:lvl5pPr>
            <a:lvl6pPr marL="2197933" indent="0">
              <a:buNone/>
              <a:defRPr sz="1700"/>
            </a:lvl6pPr>
            <a:lvl7pPr marL="2637607" indent="0">
              <a:buNone/>
              <a:defRPr sz="1700"/>
            </a:lvl7pPr>
            <a:lvl8pPr marL="3077282" indent="0">
              <a:buNone/>
              <a:defRPr sz="1700"/>
            </a:lvl8pPr>
            <a:lvl9pPr marL="3516958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243" y="2666085"/>
            <a:ext cx="4897030" cy="3525218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26258264"/>
      </p:ext>
    </p:extLst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74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83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474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5383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185" y="199042"/>
            <a:ext cx="5979289" cy="827426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21692844"/>
      </p:ext>
    </p:extLst>
  </p:cSld>
  <p:clrMapOvr>
    <a:masterClrMapping/>
  </p:clrMapOvr>
  <p:transition advClick="0" advTm="3000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421866"/>
      </p:ext>
    </p:extLst>
  </p:cSld>
  <p:clrMapOvr>
    <a:masterClrMapping/>
  </p:clrMapOvr>
  <p:transition advClick="0" advTm="3000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97" y="457323"/>
            <a:ext cx="3931799" cy="1600625"/>
          </a:xfrm>
          <a:prstGeom prst="rect">
            <a:avLst/>
          </a:prstGeom>
        </p:spPr>
        <p:txBody>
          <a:bodyPr lIns="117226" tIns="58613" rIns="117226" bIns="58613" anchor="b"/>
          <a:lstStyle>
            <a:lvl1pPr>
              <a:defRPr sz="31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614" y="987686"/>
            <a:ext cx="6171514" cy="4874917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97" y="2057946"/>
            <a:ext cx="3931799" cy="3812599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1500"/>
            </a:lvl1pPr>
            <a:lvl2pPr marL="439675" indent="0">
              <a:buNone/>
              <a:defRPr sz="1300"/>
            </a:lvl2pPr>
            <a:lvl3pPr marL="879351" indent="0">
              <a:buNone/>
              <a:defRPr sz="1200"/>
            </a:lvl3pPr>
            <a:lvl4pPr marL="1319025" indent="0">
              <a:buNone/>
              <a:defRPr sz="1000"/>
            </a:lvl4pPr>
            <a:lvl5pPr marL="1758257" indent="0">
              <a:buNone/>
              <a:defRPr sz="1000"/>
            </a:lvl5pPr>
            <a:lvl6pPr marL="2197933" indent="0">
              <a:buNone/>
              <a:defRPr sz="1000"/>
            </a:lvl6pPr>
            <a:lvl7pPr marL="2637607" indent="0">
              <a:buNone/>
              <a:defRPr sz="1000"/>
            </a:lvl7pPr>
            <a:lvl8pPr marL="3077282" indent="0">
              <a:buNone/>
              <a:defRPr sz="1000"/>
            </a:lvl8pPr>
            <a:lvl9pPr marL="351695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11707186"/>
      </p:ext>
    </p:extLst>
  </p:cSld>
  <p:clrMapOvr>
    <a:masterClrMapping/>
  </p:clrMapOvr>
  <p:transition advClick="0" advTm="3000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96" y="457323"/>
            <a:ext cx="4164886" cy="1600625"/>
          </a:xfrm>
          <a:prstGeom prst="rect">
            <a:avLst/>
          </a:prstGeom>
        </p:spPr>
        <p:txBody>
          <a:bodyPr lIns="117226" tIns="58613" rIns="117226" bIns="58613" anchor="b"/>
          <a:lstStyle>
            <a:lvl1pPr>
              <a:defRPr sz="31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614" y="457325"/>
            <a:ext cx="6171514" cy="5405282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3100"/>
            </a:lvl1pPr>
            <a:lvl2pPr marL="439675" indent="0">
              <a:buNone/>
              <a:defRPr sz="2700"/>
            </a:lvl2pPr>
            <a:lvl3pPr marL="879351" indent="0">
              <a:buNone/>
              <a:defRPr sz="2300"/>
            </a:lvl3pPr>
            <a:lvl4pPr marL="1319025" indent="0">
              <a:buNone/>
              <a:defRPr sz="1900"/>
            </a:lvl4pPr>
            <a:lvl5pPr marL="1758257" indent="0">
              <a:buNone/>
              <a:defRPr sz="1900"/>
            </a:lvl5pPr>
            <a:lvl6pPr marL="2197933" indent="0">
              <a:buNone/>
              <a:defRPr sz="1900"/>
            </a:lvl6pPr>
            <a:lvl7pPr marL="2637607" indent="0">
              <a:buNone/>
              <a:defRPr sz="1900"/>
            </a:lvl7pPr>
            <a:lvl8pPr marL="3077282" indent="0">
              <a:buNone/>
              <a:defRPr sz="1900"/>
            </a:lvl8pPr>
            <a:lvl9pPr marL="3516958" indent="0">
              <a:buNone/>
              <a:defRPr sz="19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96" y="2057946"/>
            <a:ext cx="4164886" cy="3812599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1900"/>
            </a:lvl1pPr>
            <a:lvl2pPr marL="439675" indent="0">
              <a:buNone/>
              <a:defRPr sz="1700"/>
            </a:lvl2pPr>
            <a:lvl3pPr marL="879351" indent="0">
              <a:buNone/>
              <a:defRPr sz="1500"/>
            </a:lvl3pPr>
            <a:lvl4pPr marL="1319025" indent="0">
              <a:buNone/>
              <a:defRPr sz="1300"/>
            </a:lvl4pPr>
            <a:lvl5pPr marL="1758257" indent="0">
              <a:buNone/>
              <a:defRPr sz="1300"/>
            </a:lvl5pPr>
            <a:lvl6pPr marL="2197933" indent="0">
              <a:buNone/>
              <a:defRPr sz="1300"/>
            </a:lvl6pPr>
            <a:lvl7pPr marL="2637607" indent="0">
              <a:buNone/>
              <a:defRPr sz="1300"/>
            </a:lvl7pPr>
            <a:lvl8pPr marL="3077282" indent="0">
              <a:buNone/>
              <a:defRPr sz="1300"/>
            </a:lvl8pPr>
            <a:lvl9pPr marL="3516958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64982631"/>
      </p:ext>
    </p:extLst>
  </p:cSld>
  <p:clrMapOvr>
    <a:masterClrMapping/>
  </p:clrMapOvr>
  <p:transition advClick="0" advTm="3000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185" y="199042"/>
            <a:ext cx="5979289" cy="827426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185" y="1158396"/>
            <a:ext cx="5979289" cy="3276605"/>
          </a:xfrm>
          <a:prstGeom prst="rect">
            <a:avLst/>
          </a:prstGeom>
        </p:spPr>
        <p:txBody>
          <a:bodyPr vert="eaVert"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23848876"/>
      </p:ext>
    </p:extLst>
  </p:cSld>
  <p:clrMapOvr>
    <a:masterClrMapping/>
  </p:clrMapOvr>
  <p:transition advClick="0" advTm="3000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932" y="365222"/>
            <a:ext cx="2628607" cy="5813378"/>
          </a:xfrm>
          <a:prstGeom prst="rect">
            <a:avLst/>
          </a:prstGeom>
        </p:spPr>
        <p:txBody>
          <a:bodyPr vert="eaVert"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10" y="365222"/>
            <a:ext cx="7733440" cy="5813378"/>
          </a:xfrm>
          <a:prstGeom prst="rect">
            <a:avLst/>
          </a:prstGeom>
        </p:spPr>
        <p:txBody>
          <a:bodyPr vert="eaVert"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15842933"/>
      </p:ext>
    </p:extLst>
  </p:cSld>
  <p:clrMapOvr>
    <a:masterClrMapping/>
  </p:clrMapOvr>
  <p:transition advClick="0" advTm="3000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09" y="1826110"/>
            <a:ext cx="5181023" cy="4352492"/>
          </a:xfr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1516" y="1826110"/>
            <a:ext cx="5181023" cy="2099232"/>
          </a:xfr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1516" y="4077781"/>
            <a:ext cx="5181023" cy="2100820"/>
          </a:xfr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05440123"/>
      </p:ext>
    </p:extLst>
  </p:cSld>
  <p:clrMapOvr>
    <a:masterClrMapping/>
  </p:clrMapOvr>
  <p:transition advClick="0" advTm="3000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068" y="5647238"/>
            <a:ext cx="615109" cy="535662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6498" y="427784"/>
            <a:ext cx="403415" cy="378200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2639" y="1043618"/>
            <a:ext cx="230766" cy="226583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355" y="6266143"/>
            <a:ext cx="164932" cy="109142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4093" y="6182902"/>
            <a:ext cx="120453" cy="8323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253" y="5193537"/>
            <a:ext cx="230766" cy="226583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324" y="1491952"/>
            <a:ext cx="9866203" cy="4774182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0835" y="4048567"/>
            <a:ext cx="2301088" cy="159413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147" y="3609127"/>
            <a:ext cx="2203869" cy="2018763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533" y="6419487"/>
            <a:ext cx="265593" cy="164688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113" y="5628109"/>
            <a:ext cx="9319026" cy="1231480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85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7967" y="3588916"/>
            <a:ext cx="2599109" cy="2522413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3547" y="1572533"/>
            <a:ext cx="372496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316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387" y="1522727"/>
            <a:ext cx="451744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1551" y="3623151"/>
            <a:ext cx="1309521" cy="2486742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7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531" y="1557951"/>
            <a:ext cx="4751464" cy="3632570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188" y="3951373"/>
            <a:ext cx="1973607" cy="2020554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38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783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068" y="5647238"/>
            <a:ext cx="615109" cy="535662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6498" y="427784"/>
            <a:ext cx="403415" cy="378200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2639" y="1043618"/>
            <a:ext cx="230766" cy="226583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355" y="6266143"/>
            <a:ext cx="164932" cy="109142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4093" y="6182902"/>
            <a:ext cx="120453" cy="8323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253" y="5193537"/>
            <a:ext cx="230766" cy="226583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324" y="1491952"/>
            <a:ext cx="9866203" cy="4774182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0835" y="4048567"/>
            <a:ext cx="2301088" cy="159413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147" y="3609127"/>
            <a:ext cx="2203869" cy="2018763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533" y="6419487"/>
            <a:ext cx="265593" cy="164688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113" y="5628109"/>
            <a:ext cx="9319026" cy="1231480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29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7967" y="3588916"/>
            <a:ext cx="2599109" cy="2522413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3547" y="1572533"/>
            <a:ext cx="372496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8577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1551" y="3623151"/>
            <a:ext cx="1309521" cy="2486742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387" y="1522727"/>
            <a:ext cx="451744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46041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188" y="3951373"/>
            <a:ext cx="1973607" cy="2020554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246" y="1503735"/>
            <a:ext cx="4727593" cy="3632570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66533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55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068" y="5647238"/>
            <a:ext cx="615109" cy="535662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6498" y="427784"/>
            <a:ext cx="403415" cy="378200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2639" y="1043618"/>
            <a:ext cx="230766" cy="226583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355" y="6266143"/>
            <a:ext cx="164932" cy="109142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4093" y="6182902"/>
            <a:ext cx="120453" cy="8323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253" y="5193537"/>
            <a:ext cx="230766" cy="226583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324" y="1491952"/>
            <a:ext cx="9866203" cy="4774182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0835" y="4048567"/>
            <a:ext cx="2301088" cy="159413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147" y="3609127"/>
            <a:ext cx="2203869" cy="2018763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533" y="6419487"/>
            <a:ext cx="265593" cy="164688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113" y="5628109"/>
            <a:ext cx="9319026" cy="1231480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304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7967" y="3588916"/>
            <a:ext cx="2599109" cy="2522413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3547" y="1572533"/>
            <a:ext cx="372496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0251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1551" y="3623151"/>
            <a:ext cx="1309521" cy="2486742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387" y="1522727"/>
            <a:ext cx="451744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80692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188" y="3951373"/>
            <a:ext cx="1973607" cy="2020554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3761" y="1596858"/>
            <a:ext cx="4751464" cy="3632570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59760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158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068" y="5647238"/>
            <a:ext cx="615109" cy="535662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6498" y="427784"/>
            <a:ext cx="403415" cy="378200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2639" y="1043618"/>
            <a:ext cx="230766" cy="226583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355" y="6266143"/>
            <a:ext cx="164932" cy="109142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4093" y="6182902"/>
            <a:ext cx="120453" cy="8323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253" y="5193537"/>
            <a:ext cx="230766" cy="226583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324" y="1491952"/>
            <a:ext cx="9866203" cy="4774182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0835" y="4048567"/>
            <a:ext cx="2301088" cy="159413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147" y="3609127"/>
            <a:ext cx="2203869" cy="2018763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533" y="6419487"/>
            <a:ext cx="265593" cy="164688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113" y="5628109"/>
            <a:ext cx="9319026" cy="1231480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42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7967" y="3588916"/>
            <a:ext cx="2599109" cy="2522413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3547" y="1572533"/>
            <a:ext cx="372496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368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1551" y="3623151"/>
            <a:ext cx="1309521" cy="2486742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387" y="1522727"/>
            <a:ext cx="451744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4347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188" y="3951373"/>
            <a:ext cx="1973607" cy="2020554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083" y="1647611"/>
            <a:ext cx="4484299" cy="3632570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03539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016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068" y="5647238"/>
            <a:ext cx="615109" cy="535662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6498" y="427784"/>
            <a:ext cx="403415" cy="378200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2639" y="1043618"/>
            <a:ext cx="230766" cy="226583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355" y="6266143"/>
            <a:ext cx="164932" cy="109142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4093" y="6182902"/>
            <a:ext cx="120453" cy="8323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253" y="5193537"/>
            <a:ext cx="230766" cy="226583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324" y="1491952"/>
            <a:ext cx="9866203" cy="4774182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0835" y="4048567"/>
            <a:ext cx="2301088" cy="159413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147" y="3609127"/>
            <a:ext cx="2203869" cy="2018763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533" y="6419487"/>
            <a:ext cx="265593" cy="164688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113" y="5628109"/>
            <a:ext cx="9319026" cy="1231480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30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7967" y="3588916"/>
            <a:ext cx="2599109" cy="2522413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3547" y="1572533"/>
            <a:ext cx="372496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8301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1551" y="3623151"/>
            <a:ext cx="1309521" cy="2486742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387" y="1522727"/>
            <a:ext cx="451744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9460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117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439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188" y="3951373"/>
            <a:ext cx="1973607" cy="2020554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0952" y="1468896"/>
            <a:ext cx="4514244" cy="3632570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53573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63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300"/>
            </a:lvl1pPr>
            <a:lvl2pPr marL="439598" indent="0" algn="ctr">
              <a:buNone/>
              <a:defRPr sz="1900"/>
            </a:lvl2pPr>
            <a:lvl3pPr marL="879196" indent="0" algn="ctr">
              <a:buNone/>
              <a:defRPr sz="1700"/>
            </a:lvl3pPr>
            <a:lvl4pPr marL="1318793" indent="0" algn="ctr">
              <a:buNone/>
              <a:defRPr sz="1500"/>
            </a:lvl4pPr>
            <a:lvl5pPr marL="1758391" indent="0" algn="ctr">
              <a:buNone/>
              <a:defRPr sz="1500"/>
            </a:lvl5pPr>
            <a:lvl6pPr marL="2197989" indent="0" algn="ctr">
              <a:buNone/>
              <a:defRPr sz="1500"/>
            </a:lvl6pPr>
            <a:lvl7pPr marL="2637587" indent="0" algn="ctr">
              <a:buNone/>
              <a:defRPr sz="1500"/>
            </a:lvl7pPr>
            <a:lvl8pPr marL="3077185" indent="0" algn="ctr">
              <a:buNone/>
              <a:defRPr sz="1500"/>
            </a:lvl8pPr>
            <a:lvl9pPr marL="3516782" indent="0" algn="ctr">
              <a:buNone/>
              <a:defRPr sz="15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091" y="6357824"/>
            <a:ext cx="2742843" cy="365210"/>
          </a:xfrm>
          <a:prstGeom prst="rect">
            <a:avLst/>
          </a:prstGeom>
        </p:spPr>
        <p:txBody>
          <a:bodyPr lIns="117226" tIns="58613" rIns="117226" bIns="58613"/>
          <a:lstStyle/>
          <a:p>
            <a:pPr defTabSz="914052"/>
            <a:fld id="{AC6B89BF-F59C-4561-8F31-0FCA3D94B268}" type="datetimeFigureOut">
              <a:rPr lang="zh-CN" altLang="en-US" sz="1800" smtClean="0">
                <a:solidFill>
                  <a:prstClr val="black">
                    <a:tint val="75000"/>
                  </a:prstClr>
                </a:solidFill>
              </a:rPr>
              <a:pPr defTabSz="914052"/>
              <a:t>2022/2/21</a:t>
            </a:fld>
            <a:endParaRPr lang="zh-CN" altLang="en-US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75" y="6357824"/>
            <a:ext cx="4114264" cy="365210"/>
          </a:xfrm>
          <a:prstGeom prst="rect">
            <a:avLst/>
          </a:prstGeom>
        </p:spPr>
        <p:txBody>
          <a:bodyPr lIns="117226" tIns="58613" rIns="117226" bIns="58613"/>
          <a:lstStyle/>
          <a:p>
            <a:pPr defTabSz="914052"/>
            <a:endParaRPr lang="zh-CN" altLang="en-US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9479" y="6357824"/>
            <a:ext cx="2742843" cy="365210"/>
          </a:xfrm>
          <a:prstGeom prst="rect">
            <a:avLst/>
          </a:prstGeom>
        </p:spPr>
        <p:txBody>
          <a:bodyPr lIns="117226" tIns="58613" rIns="117226" bIns="58613"/>
          <a:lstStyle/>
          <a:p>
            <a:pPr defTabSz="914052"/>
            <a:fld id="{F9D06D95-EDB0-4E3F-89AF-FED7B431F5B8}" type="slidenum">
              <a:rPr lang="zh-CN" altLang="en-US" sz="1800" smtClean="0">
                <a:solidFill>
                  <a:prstClr val="black">
                    <a:tint val="75000"/>
                  </a:prstClr>
                </a:solidFill>
              </a:rPr>
              <a:pPr defTabSz="914052"/>
              <a:t>‹#›</a:t>
            </a:fld>
            <a:endParaRPr lang="zh-CN" altLang="en-US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6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21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6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7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3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521" y="274701"/>
            <a:ext cx="10971372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521" y="1600575"/>
            <a:ext cx="10971372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fld id="{46B84A2A-F366-4365-9381-694AA1EBF894}" type="datetimeFigureOut">
              <a:rPr lang="en-US"/>
              <a:pPr defTabSz="914400">
                <a:defRPr/>
              </a:pPr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2" y="6357822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BC93372-3190-40ED-A81A-70F97D91E293}" type="slidenum">
              <a:rPr lang="en-US" smtClean="0"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92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7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3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521" y="274701"/>
            <a:ext cx="10971372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521" y="1600572"/>
            <a:ext cx="10971372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BAD31C39-4128-4C6A-9BCA-12FB9465EE3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21/02/2022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2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7EABEFF-4247-4DCA-9B54-E76FDE1A2B89}" type="slidenum">
              <a:rPr lang="vi-VN" altLang="vi-VN" smtClean="0"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vi-VN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5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6" y="1152"/>
            <a:ext cx="12188105" cy="685728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7893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advClick="0" advTm="3000">
    <p:random/>
  </p:transition>
  <p:hf sldNum="0" hdr="0"/>
  <p:txStyles>
    <p:titleStyle>
      <a:lvl1pPr marL="0" lvl="0" indent="0" algn="ctr" defTabSz="104838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0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2646" lvl="0" indent="-392646" algn="l" defTabSz="104838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51843" lvl="1" indent="-328315" algn="l" defTabSz="104838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10151" lvl="2" indent="-261764" algn="l" defTabSz="104838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34568" lvl="3" indent="-262651" algn="l" defTabSz="104838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358097" lvl="4" indent="-261764" algn="l" defTabSz="104838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56926" lvl="5" indent="-159721" algn="l" defTabSz="104838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76367" lvl="6" indent="-159721" algn="l" defTabSz="104838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95808" lvl="7" indent="-159721" algn="l" defTabSz="104838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15249" lvl="8" indent="-159721" algn="l" defTabSz="104838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3888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19441" lvl="1" indent="0" algn="l" defTabSz="63888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38882" lvl="2" indent="0" algn="l" defTabSz="63888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58323" lvl="3" indent="0" algn="l" defTabSz="63888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77764" lvl="4" indent="0" algn="l" defTabSz="63888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597205" lvl="5" indent="0" algn="l" defTabSz="63888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6646" lvl="6" indent="0" algn="l" defTabSz="63888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36087" lvl="7" indent="0" algn="l" defTabSz="63888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55529" lvl="8" indent="0" algn="l" defTabSz="63888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4"/>
            <a:ext cx="10514231" cy="1325870"/>
          </a:xfrm>
          <a:prstGeom prst="rect">
            <a:avLst/>
          </a:prstGeom>
        </p:spPr>
        <p:txBody>
          <a:bodyPr vert="horz" lIns="91404" tIns="45703" rIns="91404" bIns="45703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6053"/>
            <a:ext cx="10514231" cy="4352346"/>
          </a:xfrm>
          <a:prstGeom prst="rect">
            <a:avLst/>
          </a:prstGeom>
        </p:spPr>
        <p:txBody>
          <a:bodyPr vert="horz" lIns="91404" tIns="45703" rIns="91404" bIns="457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1358" y="6494385"/>
            <a:ext cx="1612659" cy="215459"/>
          </a:xfrm>
          <a:prstGeom prst="rect">
            <a:avLst/>
          </a:prstGeom>
        </p:spPr>
        <p:txBody>
          <a:bodyPr wrap="none" lIns="91404" tIns="45703" rIns="91404" bIns="45703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052"/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5825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</p:sldLayoutIdLst>
  <p:txStyles>
    <p:titleStyle>
      <a:lvl1pPr algn="l" defTabSz="91405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4" indent="-228514" algn="l" defTabSz="91405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38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66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91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19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47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75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96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24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8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2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0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05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3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1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82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11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35.xml"/><Relationship Id="rId1" Type="http://schemas.openxmlformats.org/officeDocument/2006/relationships/audio" Target="file:///E:\Chuyen%20Doi\Sound%201\SapDenTetRoi.wav" TargetMode="Externa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-100036"/>
            <a:ext cx="12190413" cy="713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901" y="674850"/>
            <a:ext cx="8987255" cy="630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58" y="4504786"/>
            <a:ext cx="9120588" cy="179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75" y="4828711"/>
            <a:ext cx="4455532" cy="139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E:\0000000我图PPT\03.20\亲子乐园\23园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4182524" y="2812120"/>
            <a:ext cx="4376167" cy="122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410" y="4144334"/>
            <a:ext cx="3068238" cy="383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8" r="11038" b="19633"/>
          <a:stretch>
            <a:fillRect/>
          </a:stretch>
        </p:blipFill>
        <p:spPr bwMode="auto">
          <a:xfrm>
            <a:off x="8925351" y="773298"/>
            <a:ext cx="1441262" cy="163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10301" r="70715" b="10733"/>
          <a:stretch>
            <a:fillRect/>
          </a:stretch>
        </p:blipFill>
        <p:spPr bwMode="auto">
          <a:xfrm>
            <a:off x="1506347" y="2826410"/>
            <a:ext cx="1476183" cy="181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WordArt 6"/>
          <p:cNvSpPr>
            <a:spLocks noChangeArrowheads="1" noChangeShapeType="1" noTextEdit="1"/>
          </p:cNvSpPr>
          <p:nvPr/>
        </p:nvSpPr>
        <p:spPr bwMode="auto">
          <a:xfrm>
            <a:off x="3036498" y="2751780"/>
            <a:ext cx="6487267" cy="3078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757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CHÀO MỪNG CÁC THẦY, CÔ VÀ CÁC EM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 VỚI TIẾT HỌC 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3836494" y="3826766"/>
            <a:ext cx="5285687" cy="108927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51" tIns="54626" rIns="109251" bIns="54626" anchor="ctr"/>
          <a:lstStyle/>
          <a:p>
            <a:pPr algn="ctr" defTabSz="1456449">
              <a:defRPr/>
            </a:pPr>
            <a:r>
              <a:rPr lang="en-US" altLang="zh-CN" sz="40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043476151"/>
      </p:ext>
    </p:extLst>
  </p:cSld>
  <p:clrMapOvr>
    <a:masterClrMapping/>
  </p:clrMapOvr>
  <p:transition advClick="0" advTm="811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160BD-0F7F-4F61-9C3B-15BD314A7933}"/>
              </a:ext>
            </a:extLst>
          </p:cNvPr>
          <p:cNvSpPr txBox="1"/>
          <p:nvPr/>
        </p:nvSpPr>
        <p:spPr>
          <a:xfrm>
            <a:off x="3391509" y="2612924"/>
            <a:ext cx="5624527" cy="1446885"/>
          </a:xfrm>
          <a:prstGeom prst="rect">
            <a:avLst/>
          </a:prstGeom>
          <a:noFill/>
        </p:spPr>
        <p:txBody>
          <a:bodyPr wrap="none" lIns="91404" tIns="45703" rIns="91404" bIns="45703" rtlCol="0">
            <a:prstTxWarp prst="textWave1">
              <a:avLst/>
            </a:prstTxWarp>
            <a:spAutoFit/>
          </a:bodyPr>
          <a:lstStyle/>
          <a:p>
            <a:pPr defTabSz="914052"/>
            <a:r>
              <a:rPr lang="vi-VN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Cảm ơn các con</a:t>
            </a:r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!</a:t>
            </a:r>
            <a:endParaRPr lang="en-GB" sz="8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9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22"/>
    </mc:Choice>
    <mc:Fallback xmlns="">
      <p:transition spd="slow" advTm="12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203175" y="1676477"/>
            <a:ext cx="11744742" cy="3124922"/>
            <a:chOff x="258097" y="2092495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2092495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2226102"/>
              <a:ext cx="8200103" cy="16060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6400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6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25</a:t>
              </a:r>
            </a:p>
            <a:p>
              <a:pPr algn="ctr"/>
              <a:r>
                <a:rPr lang="en-US" sz="6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rPr>
                <a:t>DÀI HƠN, NGẮN HƠN</a:t>
              </a:r>
              <a:endParaRPr lang="vi-VN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828567" y="4648588"/>
            <a:ext cx="8533289" cy="1753006"/>
          </a:xfrm>
        </p:spPr>
        <p:txBody>
          <a:bodyPr>
            <a:noAutofit/>
          </a:bodyPr>
          <a:lstStyle/>
          <a:p>
            <a:r>
              <a:rPr lang="en-US" sz="16000" dirty="0">
                <a:solidFill>
                  <a:srgbClr val="FF9933"/>
                </a:solidFill>
                <a:latin typeface="HP-087" pitchFamily="34" charset="0"/>
              </a:rPr>
              <a:t>TIẾT 1</a:t>
            </a:r>
            <a:endParaRPr lang="vi-VN" sz="16000" dirty="0">
              <a:solidFill>
                <a:srgbClr val="FF993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" y="5"/>
            <a:ext cx="12190413" cy="2127203"/>
            <a:chOff x="0" y="0"/>
            <a:chExt cx="9144000" cy="2127203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175339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2" name="Cloud 11"/>
            <p:cNvSpPr/>
            <p:nvPr/>
          </p:nvSpPr>
          <p:spPr>
            <a:xfrm rot="1034735">
              <a:off x="173570" y="188559"/>
              <a:ext cx="2697500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789568">
              <a:off x="335213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dirty="0" err="1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40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4000" b="1" dirty="0" err="1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40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29746" y="53340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prstClr val="black"/>
                </a:solidFill>
              </a:rPr>
              <a:t>7</a:t>
            </a:r>
            <a:endParaRPr lang="vi-VN" sz="11500" b="1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35368" y="381794"/>
            <a:ext cx="842724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 DÀI VÀ ĐO ĐỘ DÀI</a:t>
            </a:r>
            <a:endParaRPr lang="vi-VN" sz="7000" b="1" dirty="0">
              <a:ln w="1270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19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48"/>
    </mc:Choice>
    <mc:Fallback xmlns="">
      <p:transition spd="slow" advTm="1564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430" y="4008728"/>
            <a:ext cx="12268846" cy="25203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827" y="2252714"/>
            <a:ext cx="4891622" cy="3190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7692" y="4676937"/>
            <a:ext cx="2849508" cy="23165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7735">
            <a:off x="-633063" y="-801477"/>
            <a:ext cx="12606158" cy="8508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50" name="文本框 47149"/>
          <p:cNvSpPr txBox="1"/>
          <p:nvPr/>
        </p:nvSpPr>
        <p:spPr>
          <a:xfrm>
            <a:off x="2447280" y="1614774"/>
            <a:ext cx="3910724" cy="826442"/>
          </a:xfrm>
          <a:prstGeom prst="rect">
            <a:avLst/>
          </a:prstGeom>
          <a:noFill/>
          <a:ln w="9525">
            <a:noFill/>
          </a:ln>
        </p:spPr>
        <p:txBody>
          <a:bodyPr wrap="square" lIns="117221" tIns="58610" rIns="117221" bIns="58610">
            <a:spAutoFit/>
          </a:bodyPr>
          <a:lstStyle/>
          <a:p>
            <a:pPr algn="ctr" defTabSz="117221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6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grpSp>
        <p:nvGrpSpPr>
          <p:cNvPr id="47162" name="组合 47161"/>
          <p:cNvGrpSpPr/>
          <p:nvPr/>
        </p:nvGrpSpPr>
        <p:grpSpPr>
          <a:xfrm>
            <a:off x="719314" y="4765061"/>
            <a:ext cx="313728" cy="415380"/>
            <a:chOff x="1833" y="2086"/>
            <a:chExt cx="272" cy="400"/>
          </a:xfrm>
        </p:grpSpPr>
        <p:sp>
          <p:nvSpPr>
            <p:cNvPr id="82" name="圆角矩形 81"/>
            <p:cNvSpPr>
              <a:spLocks noChangeAspect="1"/>
            </p:cNvSpPr>
            <p:nvPr/>
          </p:nvSpPr>
          <p:spPr bwMode="auto">
            <a:xfrm>
              <a:off x="1833" y="215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0000"/>
                  </a:gs>
                  <a:gs pos="100000">
                    <a:srgbClr val="860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2215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85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64" name="TextBox 61"/>
            <p:cNvSpPr txBox="1"/>
            <p:nvPr/>
          </p:nvSpPr>
          <p:spPr>
            <a:xfrm>
              <a:off x="1863" y="2086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221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47166" name="TextBox 71"/>
          <p:cNvSpPr txBox="1"/>
          <p:nvPr/>
        </p:nvSpPr>
        <p:spPr>
          <a:xfrm>
            <a:off x="1013431" y="4676222"/>
            <a:ext cx="9017703" cy="918584"/>
          </a:xfrm>
          <a:prstGeom prst="rect">
            <a:avLst/>
          </a:prstGeom>
          <a:noFill/>
          <a:ln w="9525">
            <a:noFill/>
          </a:ln>
        </p:spPr>
        <p:txBody>
          <a:bodyPr wrap="square" lIns="117221" tIns="58610" rIns="117221" bIns="58610">
            <a:spAutoFit/>
          </a:bodyPr>
          <a:lstStyle/>
          <a:p>
            <a:pPr defTabSz="1172215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6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Biết so sánh các đồ vật để tìm được đồ vật dài hơn, ngắn hơn.</a:t>
            </a:r>
            <a:endParaRPr lang="zh-CN" altLang="en-US" sz="2600" b="1" dirty="0">
              <a:solidFill>
                <a:srgbClr val="000000"/>
              </a:solidFill>
              <a:latin typeface="UTM Avo" pitchFamily="18" charset="0"/>
            </a:endParaRPr>
          </a:p>
        </p:txBody>
      </p:sp>
      <p:grpSp>
        <p:nvGrpSpPr>
          <p:cNvPr id="47167" name="组合 47166"/>
          <p:cNvGrpSpPr/>
          <p:nvPr/>
        </p:nvGrpSpPr>
        <p:grpSpPr>
          <a:xfrm>
            <a:off x="302975" y="3801039"/>
            <a:ext cx="313728" cy="415378"/>
            <a:chOff x="2109" y="1638"/>
            <a:chExt cx="272" cy="400"/>
          </a:xfrm>
        </p:grpSpPr>
        <p:sp>
          <p:nvSpPr>
            <p:cNvPr id="76" name="圆角矩形 75"/>
            <p:cNvSpPr>
              <a:spLocks noChangeAspect="1"/>
            </p:cNvSpPr>
            <p:nvPr/>
          </p:nvSpPr>
          <p:spPr bwMode="auto">
            <a:xfrm>
              <a:off x="2109" y="167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2215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85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69" name="TextBox 61"/>
            <p:cNvSpPr txBox="1"/>
            <p:nvPr/>
          </p:nvSpPr>
          <p:spPr>
            <a:xfrm>
              <a:off x="2126" y="1638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221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47171" name="TextBox 71"/>
          <p:cNvSpPr txBox="1"/>
          <p:nvPr/>
        </p:nvSpPr>
        <p:spPr>
          <a:xfrm>
            <a:off x="753916" y="3549436"/>
            <a:ext cx="9023825" cy="918584"/>
          </a:xfrm>
          <a:prstGeom prst="rect">
            <a:avLst/>
          </a:prstGeom>
          <a:noFill/>
          <a:ln w="9525">
            <a:noFill/>
          </a:ln>
        </p:spPr>
        <p:txBody>
          <a:bodyPr wrap="square" lIns="117221" tIns="58610" rIns="117221" bIns="58610">
            <a:spAutoFit/>
          </a:bodyPr>
          <a:lstStyle/>
          <a:p>
            <a:pPr defTabSz="1172215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6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Nhận biết được dài hơn, ngắn hơn thông qua một số đồ vật</a:t>
            </a:r>
            <a:r>
              <a:rPr lang="en-US" altLang="zh-CN" sz="26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.</a:t>
            </a:r>
            <a:endParaRPr lang="zh-CN" altLang="en-US" sz="2600" b="1" dirty="0">
              <a:solidFill>
                <a:srgbClr val="00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172" name="组合 47171"/>
          <p:cNvGrpSpPr/>
          <p:nvPr/>
        </p:nvGrpSpPr>
        <p:grpSpPr>
          <a:xfrm>
            <a:off x="117589" y="2852755"/>
            <a:ext cx="313728" cy="415378"/>
            <a:chOff x="2431" y="975"/>
            <a:chExt cx="272" cy="400"/>
          </a:xfrm>
        </p:grpSpPr>
        <p:sp>
          <p:nvSpPr>
            <p:cNvPr id="70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2215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85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74" name="TextBox 61"/>
            <p:cNvSpPr txBox="1"/>
            <p:nvPr/>
          </p:nvSpPr>
          <p:spPr>
            <a:xfrm>
              <a:off x="2464" y="975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221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7176" name="TextBox 71"/>
          <p:cNvSpPr txBox="1"/>
          <p:nvPr/>
        </p:nvSpPr>
        <p:spPr>
          <a:xfrm>
            <a:off x="431316" y="2824789"/>
            <a:ext cx="9407820" cy="518474"/>
          </a:xfrm>
          <a:prstGeom prst="rect">
            <a:avLst/>
          </a:prstGeom>
          <a:noFill/>
          <a:ln w="9525">
            <a:noFill/>
          </a:ln>
        </p:spPr>
        <p:txBody>
          <a:bodyPr wrap="square" lIns="117221" tIns="58610" rIns="117221" bIns="58610">
            <a:spAutoFit/>
          </a:bodyPr>
          <a:lstStyle/>
          <a:p>
            <a:pPr defTabSz="1172215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6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Có biểu tượng ban đầu dài hơn, ngắn hơn</a:t>
            </a:r>
            <a:endParaRPr lang="zh-CN" altLang="en-US" sz="2600" dirty="0">
              <a:solidFill>
                <a:srgbClr val="000000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9729353"/>
      </p:ext>
    </p:extLst>
  </p:cSld>
  <p:clrMapOvr>
    <a:masterClrMapping/>
  </p:clrMapOvr>
  <p:transition advTm="25774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8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8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12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620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47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47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47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/>
      <p:bldP spid="47166" grpId="0"/>
      <p:bldP spid="47171" grpId="0"/>
      <p:bldP spid="47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93"/>
            <a:ext cx="2742406" cy="137120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17" y="3963194"/>
            <a:ext cx="3918077" cy="82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06" y="2896399"/>
            <a:ext cx="4881104" cy="81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066006" y="2743994"/>
            <a:ext cx="0" cy="22098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5803542" y="2788662"/>
            <a:ext cx="0" cy="216513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00006" y="3029223"/>
            <a:ext cx="46538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mực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chì</a:t>
            </a:r>
            <a:endParaRPr lang="vi-VN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5" name="Straight Connector 204"/>
          <p:cNvCxnSpPr/>
          <p:nvPr/>
        </p:nvCxnSpPr>
        <p:spPr>
          <a:xfrm>
            <a:off x="4692074" y="3716051"/>
            <a:ext cx="0" cy="123774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6400006" y="4057923"/>
            <a:ext cx="50177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chì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mực</a:t>
            </a:r>
            <a:endParaRPr lang="vi-VN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TextBox 207"/>
          <p:cNvSpPr txBox="1">
            <a:spLocks noChangeArrowheads="1"/>
          </p:cNvSpPr>
          <p:nvPr/>
        </p:nvSpPr>
        <p:spPr bwMode="auto">
          <a:xfrm>
            <a:off x="3919138" y="1169001"/>
            <a:ext cx="47580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4000" b="1" dirty="0" err="1">
                <a:solidFill>
                  <a:srgbClr val="0070C0"/>
                </a:solidFill>
                <a:latin typeface="Arial" charset="0"/>
              </a:rPr>
              <a:t>Dài</a:t>
            </a:r>
            <a:r>
              <a:rPr lang="en-US" sz="4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charset="0"/>
              </a:rPr>
              <a:t>hơn</a:t>
            </a:r>
            <a:r>
              <a:rPr lang="en-US" sz="4000" b="1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charset="0"/>
              </a:rPr>
              <a:t>ngắn</a:t>
            </a:r>
            <a:r>
              <a:rPr lang="en-US" sz="4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charset="0"/>
              </a:rPr>
              <a:t>hơn</a:t>
            </a:r>
            <a:endParaRPr lang="vi-VN" sz="4000" b="1" dirty="0">
              <a:solidFill>
                <a:srgbClr val="0070C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5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00"/>
    </mc:Choice>
    <mc:Fallback xmlns="">
      <p:transition spd="slow" advTm="56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6" grpId="0"/>
      <p:bldP spid="2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28" y="-14972"/>
            <a:ext cx="3304734" cy="1652369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66793" y="1656556"/>
            <a:ext cx="33265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Vật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nào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dài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hơn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?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1005" y="1656556"/>
            <a:ext cx="609600" cy="554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06" y="2356602"/>
            <a:ext cx="2623566" cy="168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86" y="2376514"/>
            <a:ext cx="2981325" cy="164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11" y="4536562"/>
            <a:ext cx="3537839" cy="148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806" y="4603618"/>
            <a:ext cx="3259582" cy="124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095206" y="2210554"/>
            <a:ext cx="0" cy="411484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85800" y="4267974"/>
            <a:ext cx="1097200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45466" y="2376509"/>
            <a:ext cx="5261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>
                <a:solidFill>
                  <a:srgbClr val="002060"/>
                </a:solidFill>
                <a:latin typeface="Arial" charset="0"/>
              </a:rPr>
              <a:t>a)</a:t>
            </a:r>
            <a:endParaRPr lang="vi-VN" sz="3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45466" y="4536557"/>
            <a:ext cx="5261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>
                <a:solidFill>
                  <a:srgbClr val="002060"/>
                </a:solidFill>
                <a:latin typeface="Arial" charset="0"/>
              </a:rPr>
              <a:t>c)</a:t>
            </a:r>
            <a:endParaRPr lang="vi-VN" sz="3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689658" y="2378760"/>
            <a:ext cx="5485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>
                <a:solidFill>
                  <a:srgbClr val="002060"/>
                </a:solidFill>
                <a:latin typeface="Arial" charset="0"/>
              </a:rPr>
              <a:t>b)</a:t>
            </a:r>
            <a:endParaRPr lang="vi-VN" sz="3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689658" y="4538808"/>
            <a:ext cx="5485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>
                <a:solidFill>
                  <a:srgbClr val="002060"/>
                </a:solidFill>
                <a:latin typeface="Arial" charset="0"/>
              </a:rPr>
              <a:t>d)</a:t>
            </a:r>
            <a:endParaRPr lang="vi-VN" sz="3000" b="1" dirty="0">
              <a:solidFill>
                <a:srgbClr val="002060"/>
              </a:solidFill>
              <a:latin typeface="Arial" charset="0"/>
            </a:endParaRPr>
          </a:p>
        </p:txBody>
      </p:sp>
      <p:grpSp>
        <p:nvGrpSpPr>
          <p:cNvPr id="2055" name="Group 2054"/>
          <p:cNvGrpSpPr/>
          <p:nvPr/>
        </p:nvGrpSpPr>
        <p:grpSpPr>
          <a:xfrm>
            <a:off x="4266411" y="3267670"/>
            <a:ext cx="386697" cy="673784"/>
            <a:chOff x="4190206" y="546210"/>
            <a:chExt cx="386697" cy="673784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190206" y="811212"/>
              <a:ext cx="228600" cy="40878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4408120" y="546210"/>
              <a:ext cx="168783" cy="6580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0533044" y="2318867"/>
            <a:ext cx="386697" cy="673784"/>
            <a:chOff x="4190206" y="546210"/>
            <a:chExt cx="386697" cy="673784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190206" y="811212"/>
              <a:ext cx="228600" cy="40878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4408120" y="546210"/>
              <a:ext cx="168783" cy="6580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180811" y="4478915"/>
            <a:ext cx="386697" cy="673784"/>
            <a:chOff x="4190206" y="546210"/>
            <a:chExt cx="386697" cy="673784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4190206" y="811212"/>
              <a:ext cx="228600" cy="40878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408120" y="546210"/>
              <a:ext cx="168783" cy="6580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10685964" y="4419566"/>
            <a:ext cx="386697" cy="673784"/>
            <a:chOff x="4190206" y="546210"/>
            <a:chExt cx="386697" cy="673784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4190206" y="811212"/>
              <a:ext cx="228600" cy="40878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408120" y="546210"/>
              <a:ext cx="168783" cy="6580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164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85"/>
    </mc:Choice>
    <mc:Fallback xmlns="">
      <p:transition spd="slow" advTm="55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vi-VN"/>
          </a:p>
        </p:txBody>
      </p:sp>
      <p:pic>
        <p:nvPicPr>
          <p:cNvPr id="18436" name="Picture 4" descr="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4166648" y="2286529"/>
            <a:ext cx="4084105" cy="179270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THƯ GIÃN</a:t>
            </a:r>
            <a:endParaRPr lang="en-US" sz="3600" kern="1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5062" name="SapDenTetR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16" y="5735380"/>
            <a:ext cx="304760" cy="3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38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0"/>
    </mc:Choice>
    <mc:Fallback xmlns="">
      <p:transition spd="slow" advTm="9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50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946" fill="hold"/>
                                        <p:tgtEl>
                                          <p:spTgt spid="45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2"/>
                </p:tgtEl>
              </p:cMediaNode>
            </p:audio>
          </p:childTnLst>
        </p:cTn>
      </p:par>
    </p:tnLst>
    <p:bldLst>
      <p:bldP spid="450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22908" y="1743095"/>
            <a:ext cx="20731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Con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sâu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A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0211" y="1743095"/>
            <a:ext cx="609600" cy="554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34" y="1448599"/>
            <a:ext cx="50577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91375" y="2525733"/>
            <a:ext cx="65423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Con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sâu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nào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ngắn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hơn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con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sâu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A?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22908" y="3744124"/>
            <a:ext cx="7566468" cy="981075"/>
            <a:chOff x="966788" y="3210719"/>
            <a:chExt cx="7566468" cy="98107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956" y="3210719"/>
              <a:ext cx="5448300" cy="98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966788" y="3504893"/>
              <a:ext cx="20874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3000" b="1" dirty="0">
                  <a:solidFill>
                    <a:srgbClr val="002060"/>
                  </a:solidFill>
                  <a:latin typeface="Arial" charset="0"/>
                </a:rPr>
                <a:t>Con </a:t>
              </a:r>
              <a:r>
                <a:rPr lang="en-US" sz="3000" b="1" dirty="0" err="1">
                  <a:solidFill>
                    <a:srgbClr val="002060"/>
                  </a:solidFill>
                  <a:latin typeface="Arial" charset="0"/>
                </a:rPr>
                <a:t>sâu</a:t>
              </a:r>
              <a:r>
                <a:rPr lang="en-US" sz="3000" b="1" dirty="0">
                  <a:solidFill>
                    <a:srgbClr val="002060"/>
                  </a:solidFill>
                  <a:latin typeface="Arial" charset="0"/>
                </a:rPr>
                <a:t> B</a:t>
              </a:r>
              <a:endParaRPr lang="vi-VN" sz="3000" b="1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14399" y="4934744"/>
            <a:ext cx="6656962" cy="933450"/>
            <a:chOff x="958274" y="4477544"/>
            <a:chExt cx="6656962" cy="93345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011" y="4477544"/>
              <a:ext cx="4467225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958274" y="4628396"/>
              <a:ext cx="20731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3000" b="1" dirty="0">
                  <a:solidFill>
                    <a:srgbClr val="002060"/>
                  </a:solidFill>
                  <a:latin typeface="Arial" charset="0"/>
                </a:rPr>
                <a:t>Con </a:t>
              </a:r>
              <a:r>
                <a:rPr lang="en-US" sz="3000" b="1" dirty="0" err="1">
                  <a:solidFill>
                    <a:srgbClr val="002060"/>
                  </a:solidFill>
                  <a:latin typeface="Arial" charset="0"/>
                </a:rPr>
                <a:t>sâu</a:t>
              </a:r>
              <a:r>
                <a:rPr lang="en-US" sz="3000" b="1" dirty="0">
                  <a:solidFill>
                    <a:srgbClr val="002060"/>
                  </a:solidFill>
                  <a:latin typeface="Arial" charset="0"/>
                </a:rPr>
                <a:t> C</a:t>
              </a:r>
              <a:endParaRPr lang="vi-VN" sz="3000" b="1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13611" y="4944406"/>
            <a:ext cx="386697" cy="673784"/>
            <a:chOff x="4190206" y="546210"/>
            <a:chExt cx="386697" cy="67378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190206" y="811212"/>
              <a:ext cx="228600" cy="40878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408120" y="546210"/>
              <a:ext cx="168783" cy="6580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28" y="-14972"/>
            <a:ext cx="3304734" cy="16523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914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25"/>
    </mc:Choice>
    <mc:Fallback xmlns="">
      <p:transition spd="slow" advTm="41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01" y="915194"/>
            <a:ext cx="10163610" cy="584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66788" y="457994"/>
            <a:ext cx="51860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So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sánh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dài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hơn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ngắn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hơn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1005" y="457994"/>
            <a:ext cx="609600" cy="554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Hình chữ nhật 3">
            <a:extLst>
              <a:ext uri="{FF2B5EF4-FFF2-40B4-BE49-F238E27FC236}">
                <a16:creationId xmlns:a16="http://schemas.microsoft.com/office/drawing/2014/main" id="{16C5546B-909A-4CBE-ACCC-6BCB1F1EB7F6}"/>
              </a:ext>
            </a:extLst>
          </p:cNvPr>
          <p:cNvSpPr/>
          <p:nvPr/>
        </p:nvSpPr>
        <p:spPr>
          <a:xfrm>
            <a:off x="7771611" y="1762206"/>
            <a:ext cx="1347020" cy="580713"/>
          </a:xfrm>
          <a:prstGeom prst="rect">
            <a:avLst/>
          </a:prstGeom>
          <a:ln w="9525">
            <a:solidFill>
              <a:srgbClr val="FFCC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C00000"/>
                </a:solidFill>
              </a:rPr>
              <a:t>Ngắn</a:t>
            </a:r>
            <a:r>
              <a:rPr lang="vi-VN" sz="1800" b="1" dirty="0">
                <a:solidFill>
                  <a:srgbClr val="C00000"/>
                </a:solidFill>
              </a:rPr>
              <a:t> hơn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0" name="Hình chữ nhật 5">
            <a:extLst>
              <a:ext uri="{FF2B5EF4-FFF2-40B4-BE49-F238E27FC236}">
                <a16:creationId xmlns:a16="http://schemas.microsoft.com/office/drawing/2014/main" id="{DC7800AD-96DC-46C1-9004-D935E45228C8}"/>
              </a:ext>
            </a:extLst>
          </p:cNvPr>
          <p:cNvSpPr/>
          <p:nvPr/>
        </p:nvSpPr>
        <p:spPr>
          <a:xfrm>
            <a:off x="7723265" y="3039139"/>
            <a:ext cx="1332272" cy="575186"/>
          </a:xfrm>
          <a:prstGeom prst="rect">
            <a:avLst/>
          </a:prstGeom>
          <a:ln w="9525">
            <a:solidFill>
              <a:srgbClr val="FFCC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C00000"/>
                </a:solidFill>
              </a:rPr>
              <a:t>Dài</a:t>
            </a:r>
            <a:r>
              <a:rPr lang="vi-VN" sz="1800" b="1" dirty="0">
                <a:solidFill>
                  <a:srgbClr val="C00000"/>
                </a:solidFill>
              </a:rPr>
              <a:t> hơn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1" name="Hình chữ nhật 7">
            <a:extLst>
              <a:ext uri="{FF2B5EF4-FFF2-40B4-BE49-F238E27FC236}">
                <a16:creationId xmlns:a16="http://schemas.microsoft.com/office/drawing/2014/main" id="{E4AF683F-C388-4756-B7D1-D33B293E6198}"/>
              </a:ext>
            </a:extLst>
          </p:cNvPr>
          <p:cNvSpPr/>
          <p:nvPr/>
        </p:nvSpPr>
        <p:spPr>
          <a:xfrm>
            <a:off x="7776526" y="4420394"/>
            <a:ext cx="1322441" cy="574477"/>
          </a:xfrm>
          <a:prstGeom prst="rect">
            <a:avLst/>
          </a:prstGeom>
          <a:ln w="9525">
            <a:solidFill>
              <a:srgbClr val="FFCC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C00000"/>
                </a:solidFill>
              </a:rPr>
              <a:t>Ngắn</a:t>
            </a:r>
            <a:r>
              <a:rPr lang="vi-VN" sz="1800" b="1" dirty="0">
                <a:solidFill>
                  <a:srgbClr val="C00000"/>
                </a:solidFill>
              </a:rPr>
              <a:t> hơn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2" name="Hình chữ nhật 8">
            <a:extLst>
              <a:ext uri="{FF2B5EF4-FFF2-40B4-BE49-F238E27FC236}">
                <a16:creationId xmlns:a16="http://schemas.microsoft.com/office/drawing/2014/main" id="{ABE8F85B-3829-4789-810E-FA29B7AD2E53}"/>
              </a:ext>
            </a:extLst>
          </p:cNvPr>
          <p:cNvSpPr/>
          <p:nvPr/>
        </p:nvSpPr>
        <p:spPr>
          <a:xfrm>
            <a:off x="7771611" y="5791999"/>
            <a:ext cx="1297858" cy="548337"/>
          </a:xfrm>
          <a:prstGeom prst="rect">
            <a:avLst/>
          </a:prstGeom>
          <a:ln w="9525">
            <a:solidFill>
              <a:srgbClr val="FFCC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C00000"/>
                </a:solidFill>
              </a:rPr>
              <a:t>Ngắn</a:t>
            </a:r>
            <a:r>
              <a:rPr lang="vi-VN" sz="1800" b="1" dirty="0">
                <a:solidFill>
                  <a:srgbClr val="C00000"/>
                </a:solidFill>
              </a:rPr>
              <a:t> hơn</a:t>
            </a:r>
            <a:endParaRPr lang="en-US" sz="18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57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89"/>
    </mc:Choice>
    <mc:Fallback xmlns="">
      <p:transition spd="slow" advTm="93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66788" y="457994"/>
            <a:ext cx="84433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Con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cá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nào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dài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nhất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? Con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cá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nào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ngắn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charset="0"/>
              </a:rPr>
              <a:t>nhất</a:t>
            </a:r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?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5" y="457994"/>
            <a:ext cx="609600" cy="554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5" y="1011992"/>
            <a:ext cx="4139406" cy="563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904206" y="3916478"/>
            <a:ext cx="92964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32806" y="1189310"/>
            <a:ext cx="5261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a)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32811" y="4496594"/>
            <a:ext cx="5485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b)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3" name="Mặt trời 3">
            <a:extLst>
              <a:ext uri="{FF2B5EF4-FFF2-40B4-BE49-F238E27FC236}">
                <a16:creationId xmlns:a16="http://schemas.microsoft.com/office/drawing/2014/main" id="{24AA597D-D92C-4650-8EF3-61837C345F61}"/>
              </a:ext>
            </a:extLst>
          </p:cNvPr>
          <p:cNvSpPr/>
          <p:nvPr/>
        </p:nvSpPr>
        <p:spPr>
          <a:xfrm>
            <a:off x="5942806" y="1375371"/>
            <a:ext cx="599768" cy="454223"/>
          </a:xfrm>
          <a:prstGeom prst="sun">
            <a:avLst/>
          </a:prstGeom>
          <a:solidFill>
            <a:srgbClr val="1F881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ặt trời 5">
            <a:extLst>
              <a:ext uri="{FF2B5EF4-FFF2-40B4-BE49-F238E27FC236}">
                <a16:creationId xmlns:a16="http://schemas.microsoft.com/office/drawing/2014/main" id="{6A59B58D-3E11-413E-B0E2-7FA984A9D1AD}"/>
              </a:ext>
            </a:extLst>
          </p:cNvPr>
          <p:cNvSpPr/>
          <p:nvPr/>
        </p:nvSpPr>
        <p:spPr>
          <a:xfrm>
            <a:off x="7993631" y="2201801"/>
            <a:ext cx="476863" cy="464054"/>
          </a:xfrm>
          <a:prstGeom prst="sun">
            <a:avLst/>
          </a:prstGeom>
          <a:solidFill>
            <a:srgbClr val="1F881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ặt trời 10">
            <a:extLst>
              <a:ext uri="{FF2B5EF4-FFF2-40B4-BE49-F238E27FC236}">
                <a16:creationId xmlns:a16="http://schemas.microsoft.com/office/drawing/2014/main" id="{FDFB5FF2-7146-4D94-9D0A-11644A900E59}"/>
              </a:ext>
            </a:extLst>
          </p:cNvPr>
          <p:cNvSpPr/>
          <p:nvPr/>
        </p:nvSpPr>
        <p:spPr>
          <a:xfrm>
            <a:off x="8499990" y="2201806"/>
            <a:ext cx="496531" cy="465993"/>
          </a:xfrm>
          <a:prstGeom prst="sun">
            <a:avLst/>
          </a:prstGeom>
          <a:solidFill>
            <a:srgbClr val="1F881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ặt trời 14">
            <a:extLst>
              <a:ext uri="{FF2B5EF4-FFF2-40B4-BE49-F238E27FC236}">
                <a16:creationId xmlns:a16="http://schemas.microsoft.com/office/drawing/2014/main" id="{F22EAF13-70EA-47ED-91B1-E71BDBEA8F0D}"/>
              </a:ext>
            </a:extLst>
          </p:cNvPr>
          <p:cNvSpPr/>
          <p:nvPr/>
        </p:nvSpPr>
        <p:spPr>
          <a:xfrm>
            <a:off x="5790406" y="4323190"/>
            <a:ext cx="550606" cy="449307"/>
          </a:xfrm>
          <a:prstGeom prst="sun">
            <a:avLst/>
          </a:prstGeom>
          <a:solidFill>
            <a:srgbClr val="1F881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ặt trời 18">
            <a:extLst>
              <a:ext uri="{FF2B5EF4-FFF2-40B4-BE49-F238E27FC236}">
                <a16:creationId xmlns:a16="http://schemas.microsoft.com/office/drawing/2014/main" id="{580D3247-4ABF-4063-9734-7BC9C2EBB425}"/>
              </a:ext>
            </a:extLst>
          </p:cNvPr>
          <p:cNvSpPr/>
          <p:nvPr/>
        </p:nvSpPr>
        <p:spPr>
          <a:xfrm>
            <a:off x="7085811" y="6013738"/>
            <a:ext cx="516194" cy="464055"/>
          </a:xfrm>
          <a:prstGeom prst="sun">
            <a:avLst/>
          </a:prstGeom>
          <a:solidFill>
            <a:srgbClr val="1F881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ặt trời 20">
            <a:extLst>
              <a:ext uri="{FF2B5EF4-FFF2-40B4-BE49-F238E27FC236}">
                <a16:creationId xmlns:a16="http://schemas.microsoft.com/office/drawing/2014/main" id="{F156781C-DC24-452E-A444-A263F6F5E594}"/>
              </a:ext>
            </a:extLst>
          </p:cNvPr>
          <p:cNvSpPr/>
          <p:nvPr/>
        </p:nvSpPr>
        <p:spPr>
          <a:xfrm>
            <a:off x="7582331" y="6043236"/>
            <a:ext cx="550608" cy="434558"/>
          </a:xfrm>
          <a:prstGeom prst="sun">
            <a:avLst/>
          </a:prstGeom>
          <a:solidFill>
            <a:srgbClr val="1F881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24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721"/>
    </mc:Choice>
    <mc:Fallback xmlns="">
      <p:transition spd="slow" advTm="104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8|3|2.3|9.5|12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6|5.1|5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4.2|1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5|15.6|15.4|1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6|12.7|28.1|1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172</Words>
  <Application>Microsoft Office PowerPoint</Application>
  <PresentationFormat>Custom</PresentationFormat>
  <Paragraphs>44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Arial</vt:lpstr>
      <vt:lpstr>Arial-SGK-TV</vt:lpstr>
      <vt:lpstr>Calibri</vt:lpstr>
      <vt:lpstr>HP-087</vt:lpstr>
      <vt:lpstr>HP-168</vt:lpstr>
      <vt:lpstr>Tahoma</vt:lpstr>
      <vt:lpstr>Times New Roman</vt:lpstr>
      <vt:lpstr>UTM Avo</vt:lpstr>
      <vt:lpstr>UTM Cookies</vt:lpstr>
      <vt:lpstr>Wingdings</vt:lpstr>
      <vt:lpstr>Office Theme</vt:lpstr>
      <vt:lpstr>3_Office Theme</vt:lpstr>
      <vt:lpstr>1_Office Theme</vt:lpstr>
      <vt:lpstr>2_Office Theme</vt:lpstr>
      <vt:lpstr>2_默认设计模板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Hong Nhung Nguyen Thi</cp:lastModifiedBy>
  <cp:revision>155</cp:revision>
  <dcterms:created xsi:type="dcterms:W3CDTF">2006-08-16T00:00:00Z</dcterms:created>
  <dcterms:modified xsi:type="dcterms:W3CDTF">2022-02-21T05:08:55Z</dcterms:modified>
</cp:coreProperties>
</file>