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4"/>
  </p:notesMasterIdLst>
  <p:sldIdLst>
    <p:sldId id="2580" r:id="rId5"/>
    <p:sldId id="273" r:id="rId6"/>
    <p:sldId id="274" r:id="rId7"/>
    <p:sldId id="275" r:id="rId8"/>
    <p:sldId id="276" r:id="rId9"/>
    <p:sldId id="277" r:id="rId10"/>
    <p:sldId id="7708" r:id="rId11"/>
    <p:sldId id="7709" r:id="rId12"/>
    <p:sldId id="7710" r:id="rId13"/>
    <p:sldId id="7713" r:id="rId14"/>
    <p:sldId id="7711" r:id="rId15"/>
    <p:sldId id="7717" r:id="rId16"/>
    <p:sldId id="7718" r:id="rId17"/>
    <p:sldId id="7719" r:id="rId18"/>
    <p:sldId id="7697" r:id="rId19"/>
    <p:sldId id="7728" r:id="rId20"/>
    <p:sldId id="7729" r:id="rId21"/>
    <p:sldId id="300" r:id="rId22"/>
    <p:sldId id="77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1/12/2023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2.xml"/><Relationship Id="rId10" Type="http://schemas.microsoft.com/office/2007/relationships/hdphoto" Target="../media/hdphoto5.wdp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tram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4775A-4B8C-4330-A7F4-6E0BA4D42497}"/>
              </a:ext>
            </a:extLst>
          </p:cNvPr>
          <p:cNvSpPr/>
          <p:nvPr/>
        </p:nvSpPr>
        <p:spPr>
          <a:xfrm>
            <a:off x="7800975" y="3219450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57 465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989C5CE-7383-4C12-ACE7-E44857B9C278}"/>
              </a:ext>
            </a:extLst>
          </p:cNvPr>
          <p:cNvSpPr/>
          <p:nvPr/>
        </p:nvSpPr>
        <p:spPr>
          <a:xfrm>
            <a:off x="7753350" y="4714875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50 602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:a16="http://schemas.microsoft.com/office/drawing/2014/main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:a16="http://schemas.microsoft.com/office/drawing/2014/main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27 340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1" name="文本框 21">
            <a:extLst>
              <a:ext uri="{FF2B5EF4-FFF2-40B4-BE49-F238E27FC236}">
                <a16:creationId xmlns:a16="http://schemas.microsoft.com/office/drawing/2014/main" id="{1912D279-FD5E-45DF-BBD5-5A876033AA5B}"/>
              </a:ext>
            </a:extLst>
          </p:cNvPr>
          <p:cNvSpPr txBox="1"/>
          <p:nvPr/>
        </p:nvSpPr>
        <p:spPr>
          <a:xfrm>
            <a:off x="2533650" y="1575591"/>
            <a:ext cx="7250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119" y="327119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B86C9-33F9-441C-9B70-BC724A6ED149}"/>
              </a:ext>
            </a:extLst>
          </p:cNvPr>
          <p:cNvSpPr txBox="1"/>
          <p:nvPr/>
        </p:nvSpPr>
        <p:spPr>
          <a:xfrm>
            <a:off x="4086225" y="333375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xém có bao nhiêu khối lập phương 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671</Words>
  <Application>Microsoft Office PowerPoint</Application>
  <PresentationFormat>Widescreen</PresentationFormat>
  <Paragraphs>137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字魂35号-经典雅黑</vt:lpstr>
      <vt:lpstr>Arial</vt:lpstr>
      <vt:lpstr>Calibri</vt:lpstr>
      <vt:lpstr>Calibri Light</vt:lpstr>
      <vt:lpstr>Cambria</vt:lpstr>
      <vt:lpstr>SVN-Poky's</vt:lpstr>
      <vt:lpstr>Times New Roman</vt:lpstr>
      <vt:lpstr>UTM Avo</vt:lpstr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45</cp:revision>
  <dcterms:created xsi:type="dcterms:W3CDTF">2022-11-25T07:31:46Z</dcterms:created>
  <dcterms:modified xsi:type="dcterms:W3CDTF">2023-01-12T06:58:28Z</dcterms:modified>
</cp:coreProperties>
</file>