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9" r:id="rId3"/>
  </p:sldMasterIdLst>
  <p:notesMasterIdLst>
    <p:notesMasterId r:id="rId12"/>
  </p:notesMasterIdLst>
  <p:sldIdLst>
    <p:sldId id="2007577116" r:id="rId4"/>
    <p:sldId id="2007577117" r:id="rId5"/>
    <p:sldId id="258" r:id="rId6"/>
    <p:sldId id="259" r:id="rId7"/>
    <p:sldId id="260" r:id="rId8"/>
    <p:sldId id="2007577118" r:id="rId9"/>
    <p:sldId id="514" r:id="rId10"/>
    <p:sldId id="28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B821-DDF5-4A57-B409-AF373BDA7363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6DDE1-60A7-4025-88BF-A169E1D35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3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00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6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7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1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781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5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946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347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730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30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9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3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96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9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8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9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28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4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0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6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F35D2-418F-4B0E-99A1-FC473C3D42A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B72E2-64CA-4637-9063-225704C1D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7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13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7397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0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558495" y="75470"/>
            <a:ext cx="8343555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-21213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89430" y="803078"/>
            <a:ext cx="727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CHIA, SỐ CHIA, THƯƠNG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5360" y="3041835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biết được số bị chia, số chia, thương trong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ý nghĩa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BA177BB-5191-4932-B137-0FCF18A60E08}"/>
              </a:ext>
            </a:extLst>
          </p:cNvPr>
          <p:cNvGraphicFramePr>
            <a:graphicFrameLocks noGrp="1"/>
          </p:cNvGraphicFramePr>
          <p:nvPr/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6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Chọn phép tính thích hợp.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?</a:t>
              </a:r>
            </a:p>
          </p:txBody>
        </p:sp>
      </p:grp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4DCECDEF-0192-4EA3-8961-5F36233A626A}"/>
              </a:ext>
            </a:extLst>
          </p:cNvPr>
          <p:cNvGraphicFramePr>
            <a:graphicFrameLocks noGrp="1"/>
          </p:cNvGraphicFramePr>
          <p:nvPr/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1F03199-96C9-4DDC-99CA-54D97D8CE788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56BA-782A-4620-A7B2-A43C7C9FE836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DEB30-19D5-473A-8F00-D1F7677A6D3F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90E7-6D49-4CF7-815C-33E64FF21C81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04B48C-15DB-404A-8B33-F10F7886E870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biết được số bị chia, số chia, thương trong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ý nghĩa phép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8016" y="223548"/>
            <a:ext cx="8461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Ôn lại tên gọi và xác định các thành phần của phép chia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679700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- Chuẩn bị bài sau: Số bị chia – số chia – thương (tiếp theo)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847453" y="1431697"/>
            <a:ext cx="10199331" cy="1433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278</Words>
  <Application>Microsoft Office PowerPoint</Application>
  <PresentationFormat>Widescreen</PresentationFormat>
  <Paragraphs>91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微软雅黑</vt:lpstr>
      <vt:lpstr>宋体</vt:lpstr>
      <vt:lpstr>.VnArial</vt:lpstr>
      <vt:lpstr>Arial</vt:lpstr>
      <vt:lpstr>Arial-Rounded</vt:lpstr>
      <vt:lpstr>Calibri</vt:lpstr>
      <vt:lpstr>Calibri Light</vt:lpstr>
      <vt:lpstr>Cambria Math</vt:lpstr>
      <vt:lpstr>等线</vt:lpstr>
      <vt:lpstr>Times New Roman</vt:lpstr>
      <vt:lpstr>思源黑体 CN Bold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MyPC</cp:lastModifiedBy>
  <cp:revision>13</cp:revision>
  <dcterms:created xsi:type="dcterms:W3CDTF">2022-01-18T14:56:31Z</dcterms:created>
  <dcterms:modified xsi:type="dcterms:W3CDTF">2023-02-05T04:31:37Z</dcterms:modified>
</cp:coreProperties>
</file>