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16"/>
  </p:notesMasterIdLst>
  <p:sldIdLst>
    <p:sldId id="260" r:id="rId3"/>
    <p:sldId id="282" r:id="rId4"/>
    <p:sldId id="311" r:id="rId5"/>
    <p:sldId id="312" r:id="rId6"/>
    <p:sldId id="313" r:id="rId7"/>
    <p:sldId id="314" r:id="rId8"/>
    <p:sldId id="315" r:id="rId9"/>
    <p:sldId id="284" r:id="rId10"/>
    <p:sldId id="285" r:id="rId11"/>
    <p:sldId id="290" r:id="rId12"/>
    <p:sldId id="298" r:id="rId13"/>
    <p:sldId id="309" r:id="rId14"/>
    <p:sldId id="316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49" autoAdjust="0"/>
    <p:restoredTop sz="90000"/>
  </p:normalViewPr>
  <p:slideViewPr>
    <p:cSldViewPr snapToGrid="0">
      <p:cViewPr>
        <p:scale>
          <a:sx n="78" d="100"/>
          <a:sy n="78" d="100"/>
        </p:scale>
        <p:origin x="144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en-VN" smtClean="0"/>
              <a:t>6/21/21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sz="1600" dirty="0"/>
              <a:t>Nam – áo xanh: số 362</a:t>
            </a:r>
          </a:p>
          <a:p>
            <a:r>
              <a:rPr lang="en-VN" sz="1600" dirty="0"/>
              <a:t>Việt – áo cam: số 363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2220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Ấn vào các quả táo để đổi màu.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41410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Ấn vào các thẻ số (bên dưới) để thử các trường hợp.</a:t>
            </a:r>
          </a:p>
          <a:p>
            <a:r>
              <a:rPr lang="en-VN" dirty="0"/>
              <a:t>Ấn lại vào thẻ để thẻ về vị trí cũ.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11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73198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13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9681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1.wdp"/><Relationship Id="rId5" Type="http://schemas.openxmlformats.org/officeDocument/2006/relationships/image" Target="../media/image15.png"/><Relationship Id="rId10" Type="http://schemas.microsoft.com/office/2007/relationships/hdphoto" Target="../media/hdphoto13.wdp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19.wdp"/><Relationship Id="rId3" Type="http://schemas.openxmlformats.org/officeDocument/2006/relationships/audio" Target="../media/audio2.wav"/><Relationship Id="rId7" Type="http://schemas.microsoft.com/office/2007/relationships/hdphoto" Target="../media/hdphoto16.wdp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microsoft.com/office/2007/relationships/hdphoto" Target="../media/hdphoto21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11" Type="http://schemas.microsoft.com/office/2007/relationships/hdphoto" Target="../media/hdphoto18.wdp"/><Relationship Id="rId5" Type="http://schemas.microsoft.com/office/2007/relationships/hdphoto" Target="../media/hdphoto15.wdp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microsoft.com/office/2007/relationships/hdphoto" Target="../media/hdphoto17.wdp"/><Relationship Id="rId14" Type="http://schemas.microsoft.com/office/2007/relationships/hdphoto" Target="../media/hdphoto2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54: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1479821" y="431552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861867" y="376688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919BE9-6C9E-474A-A739-EF39C97538E9}"/>
              </a:ext>
            </a:extLst>
          </p:cNvPr>
          <p:cNvGrpSpPr/>
          <p:nvPr/>
        </p:nvGrpSpPr>
        <p:grpSpPr>
          <a:xfrm>
            <a:off x="588818" y="1244138"/>
            <a:ext cx="11014364" cy="4918364"/>
            <a:chOff x="588818" y="1244138"/>
            <a:chExt cx="11014364" cy="49183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6E98C9-F363-7849-A61E-48F30B66B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8" y="1244138"/>
              <a:ext cx="11014364" cy="4918364"/>
            </a:xfrm>
            <a:prstGeom prst="rect">
              <a:avLst/>
            </a:prstGeom>
          </p:spPr>
        </p:pic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A08D2FE5-0522-AE4F-B312-67E62D74DEBB}"/>
                </a:ext>
              </a:extLst>
            </p:cNvPr>
            <p:cNvSpPr/>
            <p:nvPr/>
          </p:nvSpPr>
          <p:spPr>
            <a:xfrm>
              <a:off x="8483689" y="2992488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EA9E6377-F68E-F345-A7A9-DE47FAA0BF30}"/>
                </a:ext>
              </a:extLst>
            </p:cNvPr>
            <p:cNvSpPr/>
            <p:nvPr/>
          </p:nvSpPr>
          <p:spPr>
            <a:xfrm>
              <a:off x="3172093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CBD0560-48A6-A140-B833-78C82934AC80}"/>
                </a:ext>
              </a:extLst>
            </p:cNvPr>
            <p:cNvSpPr/>
            <p:nvPr/>
          </p:nvSpPr>
          <p:spPr>
            <a:xfrm>
              <a:off x="7872867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50D512E-79C6-CD45-8E7D-0D1EFFFDBAEF}"/>
              </a:ext>
            </a:extLst>
          </p:cNvPr>
          <p:cNvSpPr txBox="1"/>
          <p:nvPr/>
        </p:nvSpPr>
        <p:spPr>
          <a:xfrm>
            <a:off x="8574071" y="3010414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6EB26C-33A1-964E-9695-78FC007DB2FB}"/>
              </a:ext>
            </a:extLst>
          </p:cNvPr>
          <p:cNvSpPr txBox="1"/>
          <p:nvPr/>
        </p:nvSpPr>
        <p:spPr>
          <a:xfrm>
            <a:off x="3274825" y="534666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C61316-EF54-D046-A558-C7C3FFFFCFFB}"/>
              </a:ext>
            </a:extLst>
          </p:cNvPr>
          <p:cNvSpPr txBox="1"/>
          <p:nvPr/>
        </p:nvSpPr>
        <p:spPr>
          <a:xfrm>
            <a:off x="9320011" y="5983648"/>
            <a:ext cx="824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989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F3B8C2-0FAC-514B-80F7-73D14F91D307}"/>
              </a:ext>
            </a:extLst>
          </p:cNvPr>
          <p:cNvSpPr txBox="1"/>
          <p:nvPr/>
        </p:nvSpPr>
        <p:spPr>
          <a:xfrm>
            <a:off x="7971875" y="535478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16C232C-5896-9F42-AE2C-5ABB79A52D74}"/>
              </a:ext>
            </a:extLst>
          </p:cNvPr>
          <p:cNvGrpSpPr/>
          <p:nvPr/>
        </p:nvGrpSpPr>
        <p:grpSpPr>
          <a:xfrm>
            <a:off x="2688509" y="1968493"/>
            <a:ext cx="6320471" cy="1154543"/>
            <a:chOff x="830413" y="1940926"/>
            <a:chExt cx="6320471" cy="11545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6050490-097B-224C-B486-52EE3E22A419}"/>
                </a:ext>
              </a:extLst>
            </p:cNvPr>
            <p:cNvGrpSpPr/>
            <p:nvPr/>
          </p:nvGrpSpPr>
          <p:grpSpPr>
            <a:xfrm>
              <a:off x="830413" y="1940926"/>
              <a:ext cx="6320471" cy="1154543"/>
              <a:chOff x="830413" y="1940926"/>
              <a:chExt cx="6320471" cy="1154543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DBFCEC80-4278-F04F-9C20-5FB350B55FB3}"/>
                  </a:ext>
                </a:extLst>
              </p:cNvPr>
              <p:cNvSpPr/>
              <p:nvPr/>
            </p:nvSpPr>
            <p:spPr>
              <a:xfrm>
                <a:off x="830413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A5C6A853-50D5-B74C-A75B-73625D8E3CF5}"/>
                  </a:ext>
                </a:extLst>
              </p:cNvPr>
              <p:cNvSpPr/>
              <p:nvPr/>
            </p:nvSpPr>
            <p:spPr>
              <a:xfrm>
                <a:off x="1829757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212E14B7-5B0C-2245-98BA-990D848648D1}"/>
                  </a:ext>
                </a:extLst>
              </p:cNvPr>
              <p:cNvSpPr/>
              <p:nvPr/>
            </p:nvSpPr>
            <p:spPr>
              <a:xfrm>
                <a:off x="2836596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61B704CB-485C-524E-A2DC-E49AD147AA29}"/>
                  </a:ext>
                </a:extLst>
              </p:cNvPr>
              <p:cNvSpPr/>
              <p:nvPr/>
            </p:nvSpPr>
            <p:spPr>
              <a:xfrm>
                <a:off x="4285948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3181DD1-1C1F-3846-AD61-A9A7269D9C3A}"/>
                  </a:ext>
                </a:extLst>
              </p:cNvPr>
              <p:cNvSpPr/>
              <p:nvPr/>
            </p:nvSpPr>
            <p:spPr>
              <a:xfrm>
                <a:off x="5295360" y="1940926"/>
                <a:ext cx="858753" cy="114501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?</a:t>
                </a:r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75EECFEF-B5BF-8E4C-9653-26B5EB06B819}"/>
                  </a:ext>
                </a:extLst>
              </p:cNvPr>
              <p:cNvSpPr/>
              <p:nvPr/>
            </p:nvSpPr>
            <p:spPr>
              <a:xfrm>
                <a:off x="6292131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3BA1AD-5576-9644-BFCE-961EEE9D7F76}"/>
                </a:ext>
              </a:extLst>
            </p:cNvPr>
            <p:cNvSpPr txBox="1"/>
            <p:nvPr/>
          </p:nvSpPr>
          <p:spPr>
            <a:xfrm>
              <a:off x="3727936" y="2018545"/>
              <a:ext cx="5886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5400" dirty="0"/>
                <a:t>&lt;</a:t>
              </a:r>
            </a:p>
          </p:txBody>
        </p:sp>
      </p:grpSp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893847" y="380309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1570182" y="265675"/>
            <a:ext cx="10065227" cy="11318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cần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sắp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thẻ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vào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dấu</a:t>
            </a:r>
            <a:r>
              <a:rPr lang="en-US" sz="2400" dirty="0">
                <a:solidFill>
                  <a:prstClr val="black"/>
                </a:solidFill>
              </a:rPr>
              <a:t> “?”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nhận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so </a:t>
            </a:r>
            <a:r>
              <a:rPr lang="en-US" sz="2400" dirty="0" err="1">
                <a:solidFill>
                  <a:prstClr val="black"/>
                </a:solidFill>
              </a:rPr>
              <a:t>sánh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đúng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có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bao </a:t>
            </a:r>
            <a:r>
              <a:rPr lang="en-US" sz="2400" dirty="0" err="1">
                <a:solidFill>
                  <a:prstClr val="black"/>
                </a:solidFill>
              </a:rPr>
              <a:t>nhiêu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cách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khác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nhau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3B66CF7-A359-7E4C-9DBB-B5EA75E76F62}"/>
              </a:ext>
            </a:extLst>
          </p:cNvPr>
          <p:cNvSpPr/>
          <p:nvPr/>
        </p:nvSpPr>
        <p:spPr>
          <a:xfrm>
            <a:off x="812027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5C35212-8F95-A84B-9E59-2F4BD0F4CA82}"/>
              </a:ext>
            </a:extLst>
          </p:cNvPr>
          <p:cNvSpPr/>
          <p:nvPr/>
        </p:nvSpPr>
        <p:spPr>
          <a:xfrm>
            <a:off x="1829756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D420522-0DA1-364A-8259-2C6B3DC37959}"/>
              </a:ext>
            </a:extLst>
          </p:cNvPr>
          <p:cNvSpPr/>
          <p:nvPr/>
        </p:nvSpPr>
        <p:spPr>
          <a:xfrm>
            <a:off x="2838842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9AC3365-C55C-D343-B918-D0D95840BE0C}"/>
              </a:ext>
            </a:extLst>
          </p:cNvPr>
          <p:cNvSpPr/>
          <p:nvPr/>
        </p:nvSpPr>
        <p:spPr>
          <a:xfrm>
            <a:off x="3856571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735C020-FB27-F441-B514-8CAC43DF8732}"/>
              </a:ext>
            </a:extLst>
          </p:cNvPr>
          <p:cNvSpPr/>
          <p:nvPr/>
        </p:nvSpPr>
        <p:spPr>
          <a:xfrm>
            <a:off x="4875384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4F53FF0-AEF0-7941-AD57-B6852A90C1E5}"/>
              </a:ext>
            </a:extLst>
          </p:cNvPr>
          <p:cNvSpPr/>
          <p:nvPr/>
        </p:nvSpPr>
        <p:spPr>
          <a:xfrm>
            <a:off x="5893113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1150479-9076-D247-9013-EFFDAE8FCB36}"/>
              </a:ext>
            </a:extLst>
          </p:cNvPr>
          <p:cNvSpPr/>
          <p:nvPr/>
        </p:nvSpPr>
        <p:spPr>
          <a:xfrm>
            <a:off x="1851281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2EAF7838-BD9E-0C4B-B834-5406788F3C66}"/>
              </a:ext>
            </a:extLst>
          </p:cNvPr>
          <p:cNvSpPr/>
          <p:nvPr/>
        </p:nvSpPr>
        <p:spPr>
          <a:xfrm>
            <a:off x="2869010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70329497-9C7F-DE42-8AC5-FFB31DB158E2}"/>
              </a:ext>
            </a:extLst>
          </p:cNvPr>
          <p:cNvSpPr/>
          <p:nvPr/>
        </p:nvSpPr>
        <p:spPr>
          <a:xfrm>
            <a:off x="3878096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859F7DC4-B5FD-0142-896C-1A2A97B34FEA}"/>
              </a:ext>
            </a:extLst>
          </p:cNvPr>
          <p:cNvSpPr/>
          <p:nvPr/>
        </p:nvSpPr>
        <p:spPr>
          <a:xfrm>
            <a:off x="4895825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9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1421702-B068-0A4B-A002-4A735ED50A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12" b="3724"/>
          <a:stretch/>
        </p:blipFill>
        <p:spPr>
          <a:xfrm>
            <a:off x="7767193" y="3268701"/>
            <a:ext cx="3833178" cy="3134591"/>
          </a:xfrm>
          <a:prstGeom prst="rect">
            <a:avLst/>
          </a:prstGeom>
        </p:spPr>
      </p:pic>
      <p:pic>
        <p:nvPicPr>
          <p:cNvPr id="1026" name="Picture 2" descr="Green Check Mark In - Cartoon Check Mark Png, Transparent Png - kindpng">
            <a:extLst>
              <a:ext uri="{FF2B5EF4-FFF2-40B4-BE49-F238E27FC236}">
                <a16:creationId xmlns:a16="http://schemas.microsoft.com/office/drawing/2014/main" id="{0B0ABDEC-2E3C-ED48-8CFF-3304C412C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930" y="1586079"/>
            <a:ext cx="2079551" cy="16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gree/disagree | English - Quizizz">
            <a:extLst>
              <a:ext uri="{FF2B5EF4-FFF2-40B4-BE49-F238E27FC236}">
                <a16:creationId xmlns:a16="http://schemas.microsoft.com/office/drawing/2014/main" id="{2DEFAD20-198A-9B4C-9D24-28759050D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6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b="11851"/>
          <a:stretch/>
        </p:blipFill>
        <p:spPr bwMode="auto">
          <a:xfrm>
            <a:off x="9475864" y="1317173"/>
            <a:ext cx="1788782" cy="21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52149 -0.2856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6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49 -0.28565 L 5E-6 -3.33333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1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4375 -0.2833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02 -0.28565 L 4.0766E-17 4.44444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3543 -0.2856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4 -0.28565 L 8.33333E-7 4.44444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27084 -0.2856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88 -0.28565 L -2.70833E-6 -1.11111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4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18724 -0.2884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28 -0.28565 L 5E-6 2.22222E-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6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1043 -0.2884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82 -0.28565 L 2.70833E-6 2.22222E-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8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43633 -0.4794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33 -0.4794 L 2.59124E-17 3.29597E-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20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35287 -0.4794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87 -0.4794 L 8.33333E-7 4.44444E-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3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26901 -0.48217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05 -0.4794 L 4.375E-6 4.44444E-6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5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18555 -0.4794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59 -0.4794 L 8.33333E-7 2.22222E-6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7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5" grpId="0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3" grpId="0" animBg="1"/>
      <p:bldP spid="43" grpId="1" animBg="1"/>
      <p:bldP spid="43" grpId="2" animBg="1"/>
      <p:bldP spid="45" grpId="0" animBg="1"/>
      <p:bldP spid="45" grpId="1" animBg="1"/>
      <p:bldP spid="45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3EB7155-E200-9642-AACA-B5054F1E4AF1}"/>
              </a:ext>
            </a:extLst>
          </p:cNvPr>
          <p:cNvSpPr/>
          <p:nvPr/>
        </p:nvSpPr>
        <p:spPr>
          <a:xfrm>
            <a:off x="1479821" y="431552"/>
            <a:ext cx="114907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AE58EE-005C-BE4B-B96C-E1EFF0BC08A1}"/>
              </a:ext>
            </a:extLst>
          </p:cNvPr>
          <p:cNvGrpSpPr/>
          <p:nvPr/>
        </p:nvGrpSpPr>
        <p:grpSpPr>
          <a:xfrm>
            <a:off x="861867" y="376688"/>
            <a:ext cx="1767033" cy="576146"/>
            <a:chOff x="1183343" y="1464304"/>
            <a:chExt cx="1767033" cy="5761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20BBB3-5ABA-7449-B8FD-5A4BC27F28AF}"/>
                </a:ext>
              </a:extLst>
            </p:cNvPr>
            <p:cNvSpPr txBox="1"/>
            <p:nvPr/>
          </p:nvSpPr>
          <p:spPr>
            <a:xfrm>
              <a:off x="1847017" y="1517230"/>
              <a:ext cx="11033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0FE64F3-D70A-CB49-8388-6044F20E3FF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184AB96-48E1-AD4B-A531-B8853B74C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62"/>
          <a:stretch/>
        </p:blipFill>
        <p:spPr>
          <a:xfrm>
            <a:off x="741218" y="1113736"/>
            <a:ext cx="10633364" cy="4973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1EBE18-D5CA-3547-976F-2CF0FC45D4CD}"/>
              </a:ext>
            </a:extLst>
          </p:cNvPr>
          <p:cNvSpPr txBox="1"/>
          <p:nvPr/>
        </p:nvSpPr>
        <p:spPr>
          <a:xfrm>
            <a:off x="8001000" y="13716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5B480A-9D15-2D42-ADDF-8EC747CD9B02}"/>
              </a:ext>
            </a:extLst>
          </p:cNvPr>
          <p:cNvSpPr txBox="1"/>
          <p:nvPr/>
        </p:nvSpPr>
        <p:spPr>
          <a:xfrm>
            <a:off x="3124200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987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6EE1C0-A5DE-EE4F-A7D5-856CB75E370F}"/>
              </a:ext>
            </a:extLst>
          </p:cNvPr>
          <p:cNvSpPr txBox="1"/>
          <p:nvPr/>
        </p:nvSpPr>
        <p:spPr>
          <a:xfrm>
            <a:off x="8172452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E9C73E-1933-924A-94CF-EF9FE914295A}"/>
              </a:ext>
            </a:extLst>
          </p:cNvPr>
          <p:cNvGrpSpPr/>
          <p:nvPr/>
        </p:nvGrpSpPr>
        <p:grpSpPr>
          <a:xfrm>
            <a:off x="861867" y="376688"/>
            <a:ext cx="9863283" cy="1007033"/>
            <a:chOff x="1183343" y="1464304"/>
            <a:chExt cx="9863283" cy="10070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A5643E-3878-1B49-87F8-0192296F4E7A}"/>
                </a:ext>
              </a:extLst>
            </p:cNvPr>
            <p:cNvSpPr txBox="1"/>
            <p:nvPr/>
          </p:nvSpPr>
          <p:spPr>
            <a:xfrm>
              <a:off x="1847017" y="1517230"/>
              <a:ext cx="9199609" cy="95410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Mai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bang </a:t>
              </a:r>
              <a:r>
                <a:rPr lang="en-US" sz="2800" dirty="0" err="1"/>
                <a:t>cách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lớn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ngã</a:t>
              </a:r>
              <a:r>
                <a:rPr lang="en-US" sz="2800" dirty="0"/>
                <a:t> </a:t>
              </a:r>
              <a:r>
                <a:rPr lang="en-US" sz="2800" dirty="0" err="1"/>
                <a:t>rẽ</a:t>
              </a:r>
              <a:r>
                <a:rPr lang="en-US" sz="2800" dirty="0"/>
                <a:t>.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Mai.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8122138-D663-E145-9D11-116BD6D7E97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8A6FC72-F30E-1341-8B0C-FA2D6C3B6DDB}"/>
              </a:ext>
            </a:extLst>
          </p:cNvPr>
          <p:cNvGrpSpPr/>
          <p:nvPr/>
        </p:nvGrpSpPr>
        <p:grpSpPr>
          <a:xfrm>
            <a:off x="1218531" y="890525"/>
            <a:ext cx="10135318" cy="5780187"/>
            <a:chOff x="1218531" y="890525"/>
            <a:chExt cx="10135318" cy="578018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2AFA10D-02EA-5D44-BB7F-0B1FD81FEA22}"/>
                </a:ext>
              </a:extLst>
            </p:cNvPr>
            <p:cNvGrpSpPr/>
            <p:nvPr/>
          </p:nvGrpSpPr>
          <p:grpSpPr>
            <a:xfrm>
              <a:off x="1218531" y="1835575"/>
              <a:ext cx="9089527" cy="4835137"/>
              <a:chOff x="1218531" y="1835575"/>
              <a:chExt cx="9089527" cy="4835137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38EB1F7F-AE76-CF40-9EB3-131BD1AE7560}"/>
                  </a:ext>
                </a:extLst>
              </p:cNvPr>
              <p:cNvSpPr/>
              <p:nvPr/>
            </p:nvSpPr>
            <p:spPr>
              <a:xfrm rot="21305985">
                <a:off x="1218531" y="1886628"/>
                <a:ext cx="9089527" cy="4784084"/>
              </a:xfrm>
              <a:custGeom>
                <a:avLst/>
                <a:gdLst>
                  <a:gd name="connsiteX0" fmla="*/ 4346558 w 9089527"/>
                  <a:gd name="connsiteY0" fmla="*/ 1721639 h 4784084"/>
                  <a:gd name="connsiteX1" fmla="*/ 3059056 w 9089527"/>
                  <a:gd name="connsiteY1" fmla="*/ 2322903 h 4784084"/>
                  <a:gd name="connsiteX2" fmla="*/ 4045337 w 9089527"/>
                  <a:gd name="connsiteY2" fmla="*/ 2969748 h 4784084"/>
                  <a:gd name="connsiteX3" fmla="*/ 4080375 w 9089527"/>
                  <a:gd name="connsiteY3" fmla="*/ 3004388 h 4784084"/>
                  <a:gd name="connsiteX4" fmla="*/ 4108328 w 9089527"/>
                  <a:gd name="connsiteY4" fmla="*/ 2993921 h 4784084"/>
                  <a:gd name="connsiteX5" fmla="*/ 4147972 w 9089527"/>
                  <a:gd name="connsiteY5" fmla="*/ 2987614 h 4784084"/>
                  <a:gd name="connsiteX6" fmla="*/ 5590458 w 9089527"/>
                  <a:gd name="connsiteY6" fmla="*/ 2904872 h 4784084"/>
                  <a:gd name="connsiteX7" fmla="*/ 6120717 w 9089527"/>
                  <a:gd name="connsiteY7" fmla="*/ 2548059 h 4784084"/>
                  <a:gd name="connsiteX8" fmla="*/ 7742644 w 9089527"/>
                  <a:gd name="connsiteY8" fmla="*/ 990 h 4784084"/>
                  <a:gd name="connsiteX9" fmla="*/ 7910629 w 9089527"/>
                  <a:gd name="connsiteY9" fmla="*/ 169801 h 4784084"/>
                  <a:gd name="connsiteX10" fmla="*/ 7910628 w 9089527"/>
                  <a:gd name="connsiteY10" fmla="*/ 169801 h 4784084"/>
                  <a:gd name="connsiteX11" fmla="*/ 7741766 w 9089527"/>
                  <a:gd name="connsiteY11" fmla="*/ 375955 h 4784084"/>
                  <a:gd name="connsiteX12" fmla="*/ 5772770 w 9089527"/>
                  <a:gd name="connsiteY12" fmla="*/ 571749 h 4784084"/>
                  <a:gd name="connsiteX13" fmla="*/ 7578985 w 9089527"/>
                  <a:gd name="connsiteY13" fmla="*/ 1179372 h 4784084"/>
                  <a:gd name="connsiteX14" fmla="*/ 7722389 w 9089527"/>
                  <a:gd name="connsiteY14" fmla="*/ 1468174 h 4784084"/>
                  <a:gd name="connsiteX15" fmla="*/ 7722388 w 9089527"/>
                  <a:gd name="connsiteY15" fmla="*/ 1468174 h 4784084"/>
                  <a:gd name="connsiteX16" fmla="*/ 7433586 w 9089527"/>
                  <a:gd name="connsiteY16" fmla="*/ 1611579 h 4784084"/>
                  <a:gd name="connsiteX17" fmla="*/ 4938179 w 9089527"/>
                  <a:gd name="connsiteY17" fmla="*/ 772105 h 4784084"/>
                  <a:gd name="connsiteX18" fmla="*/ 4640146 w 9089527"/>
                  <a:gd name="connsiteY18" fmla="*/ 1355344 h 4784084"/>
                  <a:gd name="connsiteX19" fmla="*/ 6603077 w 9089527"/>
                  <a:gd name="connsiteY19" fmla="*/ 2269694 h 4784084"/>
                  <a:gd name="connsiteX20" fmla="*/ 6642774 w 9089527"/>
                  <a:gd name="connsiteY20" fmla="*/ 2293296 h 4784084"/>
                  <a:gd name="connsiteX21" fmla="*/ 6643163 w 9089527"/>
                  <a:gd name="connsiteY21" fmla="*/ 2293649 h 4784084"/>
                  <a:gd name="connsiteX22" fmla="*/ 8891344 w 9089527"/>
                  <a:gd name="connsiteY22" fmla="*/ 2293649 h 4784084"/>
                  <a:gd name="connsiteX23" fmla="*/ 9089527 w 9089527"/>
                  <a:gd name="connsiteY23" fmla="*/ 2491832 h 4784084"/>
                  <a:gd name="connsiteX24" fmla="*/ 8891344 w 9089527"/>
                  <a:gd name="connsiteY24" fmla="*/ 2690015 h 4784084"/>
                  <a:gd name="connsiteX25" fmla="*/ 6619737 w 9089527"/>
                  <a:gd name="connsiteY25" fmla="*/ 2690015 h 4784084"/>
                  <a:gd name="connsiteX26" fmla="*/ 6127177 w 9089527"/>
                  <a:gd name="connsiteY26" fmla="*/ 3021460 h 4784084"/>
                  <a:gd name="connsiteX27" fmla="*/ 8016363 w 9089527"/>
                  <a:gd name="connsiteY27" fmla="*/ 3446581 h 4784084"/>
                  <a:gd name="connsiteX28" fmla="*/ 8166202 w 9089527"/>
                  <a:gd name="connsiteY28" fmla="*/ 3683438 h 4784084"/>
                  <a:gd name="connsiteX29" fmla="*/ 7929344 w 9089527"/>
                  <a:gd name="connsiteY29" fmla="*/ 3833277 h 4784084"/>
                  <a:gd name="connsiteX30" fmla="*/ 5648518 w 9089527"/>
                  <a:gd name="connsiteY30" fmla="*/ 3320026 h 4784084"/>
                  <a:gd name="connsiteX31" fmla="*/ 5579598 w 9089527"/>
                  <a:gd name="connsiteY31" fmla="*/ 3319963 h 4784084"/>
                  <a:gd name="connsiteX32" fmla="*/ 5541899 w 9089527"/>
                  <a:gd name="connsiteY32" fmla="*/ 3304674 h 4784084"/>
                  <a:gd name="connsiteX33" fmla="*/ 4450992 w 9089527"/>
                  <a:gd name="connsiteY33" fmla="*/ 3367250 h 4784084"/>
                  <a:gd name="connsiteX34" fmla="*/ 5159496 w 9089527"/>
                  <a:gd name="connsiteY34" fmla="*/ 4088073 h 4784084"/>
                  <a:gd name="connsiteX35" fmla="*/ 5188778 w 9089527"/>
                  <a:gd name="connsiteY35" fmla="*/ 4087636 h 4784084"/>
                  <a:gd name="connsiteX36" fmla="*/ 8235730 w 9089527"/>
                  <a:gd name="connsiteY36" fmla="*/ 4348865 h 4784084"/>
                  <a:gd name="connsiteX37" fmla="*/ 8434313 w 9089527"/>
                  <a:gd name="connsiteY37" fmla="*/ 4584692 h 4784084"/>
                  <a:gd name="connsiteX38" fmla="*/ 8434312 w 9089527"/>
                  <a:gd name="connsiteY38" fmla="*/ 4584692 h 4784084"/>
                  <a:gd name="connsiteX39" fmla="*/ 8198485 w 9089527"/>
                  <a:gd name="connsiteY39" fmla="*/ 4783275 h 4784084"/>
                  <a:gd name="connsiteX40" fmla="*/ 5151534 w 9089527"/>
                  <a:gd name="connsiteY40" fmla="*/ 4522045 h 4784084"/>
                  <a:gd name="connsiteX41" fmla="*/ 5068451 w 9089527"/>
                  <a:gd name="connsiteY41" fmla="*/ 4497728 h 4784084"/>
                  <a:gd name="connsiteX42" fmla="*/ 5039617 w 9089527"/>
                  <a:gd name="connsiteY42" fmla="*/ 4474470 h 4784084"/>
                  <a:gd name="connsiteX43" fmla="*/ 4996779 w 9089527"/>
                  <a:gd name="connsiteY43" fmla="*/ 4465751 h 4784084"/>
                  <a:gd name="connsiteX44" fmla="*/ 4931597 w 9089527"/>
                  <a:gd name="connsiteY44" fmla="*/ 4421653 h 4784084"/>
                  <a:gd name="connsiteX45" fmla="*/ 3868378 w 9089527"/>
                  <a:gd name="connsiteY45" fmla="*/ 3339946 h 4784084"/>
                  <a:gd name="connsiteX46" fmla="*/ 3850905 w 9089527"/>
                  <a:gd name="connsiteY46" fmla="*/ 3313135 h 4784084"/>
                  <a:gd name="connsiteX47" fmla="*/ 3827963 w 9089527"/>
                  <a:gd name="connsiteY47" fmla="*/ 3301191 h 4784084"/>
                  <a:gd name="connsiteX48" fmla="*/ 2559654 w 9089527"/>
                  <a:gd name="connsiteY48" fmla="*/ 2469379 h 4784084"/>
                  <a:gd name="connsiteX49" fmla="*/ 2542078 w 9089527"/>
                  <a:gd name="connsiteY49" fmla="*/ 2452003 h 4784084"/>
                  <a:gd name="connsiteX50" fmla="*/ 2530157 w 9089527"/>
                  <a:gd name="connsiteY50" fmla="*/ 2454612 h 4784084"/>
                  <a:gd name="connsiteX51" fmla="*/ 2493667 w 9089527"/>
                  <a:gd name="connsiteY51" fmla="*/ 2455157 h 4784084"/>
                  <a:gd name="connsiteX52" fmla="*/ 940754 w 9089527"/>
                  <a:gd name="connsiteY52" fmla="*/ 2322018 h 4784084"/>
                  <a:gd name="connsiteX53" fmla="*/ 936408 w 9089527"/>
                  <a:gd name="connsiteY53" fmla="*/ 2327257 h 4784084"/>
                  <a:gd name="connsiteX54" fmla="*/ 488166 w 9089527"/>
                  <a:gd name="connsiteY54" fmla="*/ 2470067 h 4784084"/>
                  <a:gd name="connsiteX55" fmla="*/ 1191 w 9089527"/>
                  <a:gd name="connsiteY55" fmla="*/ 2017239 h 4784084"/>
                  <a:gd name="connsiteX56" fmla="*/ 558138 w 9089527"/>
                  <a:gd name="connsiteY56" fmla="*/ 1653911 h 4784084"/>
                  <a:gd name="connsiteX57" fmla="*/ 1017713 w 9089527"/>
                  <a:gd name="connsiteY57" fmla="*/ 1944380 h 4784084"/>
                  <a:gd name="connsiteX58" fmla="*/ 1021579 w 9089527"/>
                  <a:gd name="connsiteY58" fmla="*/ 1967292 h 4784084"/>
                  <a:gd name="connsiteX59" fmla="*/ 2524448 w 9089527"/>
                  <a:gd name="connsiteY59" fmla="*/ 2096140 h 4784084"/>
                  <a:gd name="connsiteX60" fmla="*/ 2560312 w 9089527"/>
                  <a:gd name="connsiteY60" fmla="*/ 2102889 h 4784084"/>
                  <a:gd name="connsiteX61" fmla="*/ 2580428 w 9089527"/>
                  <a:gd name="connsiteY61" fmla="*/ 2111076 h 4784084"/>
                  <a:gd name="connsiteX62" fmla="*/ 2588203 w 9089527"/>
                  <a:gd name="connsiteY62" fmla="*/ 2105334 h 4784084"/>
                  <a:gd name="connsiteX63" fmla="*/ 4162573 w 9089527"/>
                  <a:gd name="connsiteY63" fmla="*/ 1370102 h 4784084"/>
                  <a:gd name="connsiteX64" fmla="*/ 4208439 w 9089527"/>
                  <a:gd name="connsiteY64" fmla="*/ 1307871 h 4784084"/>
                  <a:gd name="connsiteX65" fmla="*/ 4225898 w 9089527"/>
                  <a:gd name="connsiteY65" fmla="*/ 1294937 h 4784084"/>
                  <a:gd name="connsiteX66" fmla="*/ 4658669 w 9089527"/>
                  <a:gd name="connsiteY66" fmla="*/ 448021 h 4784084"/>
                  <a:gd name="connsiteX67" fmla="*/ 4661566 w 9089527"/>
                  <a:gd name="connsiteY67" fmla="*/ 419175 h 4784084"/>
                  <a:gd name="connsiteX68" fmla="*/ 4822951 w 9089527"/>
                  <a:gd name="connsiteY68" fmla="*/ 287474 h 4784084"/>
                  <a:gd name="connsiteX69" fmla="*/ 7704476 w 9089527"/>
                  <a:gd name="connsiteY69" fmla="*/ 939 h 4784084"/>
                  <a:gd name="connsiteX70" fmla="*/ 7742644 w 9089527"/>
                  <a:gd name="connsiteY70" fmla="*/ 990 h 478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9089527" h="4784084">
                    <a:moveTo>
                      <a:pt x="4346558" y="1721639"/>
                    </a:moveTo>
                    <a:lnTo>
                      <a:pt x="3059056" y="2322903"/>
                    </a:lnTo>
                    <a:lnTo>
                      <a:pt x="4045337" y="2969748"/>
                    </a:lnTo>
                    <a:lnTo>
                      <a:pt x="4080375" y="3004388"/>
                    </a:lnTo>
                    <a:lnTo>
                      <a:pt x="4108328" y="2993921"/>
                    </a:lnTo>
                    <a:cubicBezTo>
                      <a:pt x="4121057" y="2990547"/>
                      <a:pt x="4134313" y="2988398"/>
                      <a:pt x="4147972" y="2987614"/>
                    </a:cubicBezTo>
                    <a:lnTo>
                      <a:pt x="5590458" y="2904872"/>
                    </a:lnTo>
                    <a:lnTo>
                      <a:pt x="6120717" y="2548059"/>
                    </a:lnTo>
                    <a:close/>
                    <a:moveTo>
                      <a:pt x="7742644" y="990"/>
                    </a:moveTo>
                    <a:cubicBezTo>
                      <a:pt x="7829827" y="9978"/>
                      <a:pt x="7901618" y="79188"/>
                      <a:pt x="7910629" y="169801"/>
                    </a:cubicBezTo>
                    <a:lnTo>
                      <a:pt x="7910628" y="169801"/>
                    </a:lnTo>
                    <a:cubicBezTo>
                      <a:pt x="7920926" y="273360"/>
                      <a:pt x="7845324" y="365658"/>
                      <a:pt x="7741766" y="375955"/>
                    </a:cubicBezTo>
                    <a:lnTo>
                      <a:pt x="5772770" y="571749"/>
                    </a:lnTo>
                    <a:lnTo>
                      <a:pt x="7578985" y="1179372"/>
                    </a:lnTo>
                    <a:cubicBezTo>
                      <a:pt x="7698335" y="1219523"/>
                      <a:pt x="7762540" y="1348824"/>
                      <a:pt x="7722389" y="1468174"/>
                    </a:cubicBezTo>
                    <a:lnTo>
                      <a:pt x="7722388" y="1468174"/>
                    </a:lnTo>
                    <a:cubicBezTo>
                      <a:pt x="7682238" y="1587525"/>
                      <a:pt x="7552936" y="1651729"/>
                      <a:pt x="7433586" y="1611579"/>
                    </a:cubicBezTo>
                    <a:lnTo>
                      <a:pt x="4938179" y="772105"/>
                    </a:lnTo>
                    <a:lnTo>
                      <a:pt x="4640146" y="1355344"/>
                    </a:lnTo>
                    <a:lnTo>
                      <a:pt x="6603077" y="2269694"/>
                    </a:lnTo>
                    <a:cubicBezTo>
                      <a:pt x="6617345" y="2276340"/>
                      <a:pt x="6630602" y="2284275"/>
                      <a:pt x="6642774" y="2293296"/>
                    </a:cubicBezTo>
                    <a:lnTo>
                      <a:pt x="6643163" y="2293649"/>
                    </a:lnTo>
                    <a:lnTo>
                      <a:pt x="8891344" y="2293649"/>
                    </a:lnTo>
                    <a:cubicBezTo>
                      <a:pt x="9000797" y="2293649"/>
                      <a:pt x="9089527" y="2382379"/>
                      <a:pt x="9089527" y="2491832"/>
                    </a:cubicBezTo>
                    <a:cubicBezTo>
                      <a:pt x="9089527" y="2601285"/>
                      <a:pt x="9000797" y="2690015"/>
                      <a:pt x="8891344" y="2690015"/>
                    </a:cubicBezTo>
                    <a:lnTo>
                      <a:pt x="6619737" y="2690015"/>
                    </a:lnTo>
                    <a:lnTo>
                      <a:pt x="6127177" y="3021460"/>
                    </a:lnTo>
                    <a:lnTo>
                      <a:pt x="8016363" y="3446581"/>
                    </a:lnTo>
                    <a:cubicBezTo>
                      <a:pt x="8123145" y="3470610"/>
                      <a:pt x="8190231" y="3576655"/>
                      <a:pt x="8166202" y="3683438"/>
                    </a:cubicBezTo>
                    <a:cubicBezTo>
                      <a:pt x="8142172" y="3790221"/>
                      <a:pt x="8036127" y="3857306"/>
                      <a:pt x="7929344" y="3833277"/>
                    </a:cubicBezTo>
                    <a:lnTo>
                      <a:pt x="5648518" y="3320026"/>
                    </a:lnTo>
                    <a:lnTo>
                      <a:pt x="5579598" y="3319963"/>
                    </a:lnTo>
                    <a:lnTo>
                      <a:pt x="5541899" y="3304674"/>
                    </a:lnTo>
                    <a:lnTo>
                      <a:pt x="4450992" y="3367250"/>
                    </a:lnTo>
                    <a:lnTo>
                      <a:pt x="5159496" y="4088073"/>
                    </a:lnTo>
                    <a:lnTo>
                      <a:pt x="5188778" y="4087636"/>
                    </a:lnTo>
                    <a:lnTo>
                      <a:pt x="8235730" y="4348865"/>
                    </a:lnTo>
                    <a:cubicBezTo>
                      <a:pt x="8355689" y="4359150"/>
                      <a:pt x="8444598" y="4464733"/>
                      <a:pt x="8434313" y="4584692"/>
                    </a:cubicBezTo>
                    <a:lnTo>
                      <a:pt x="8434312" y="4584692"/>
                    </a:lnTo>
                    <a:cubicBezTo>
                      <a:pt x="8424028" y="4704651"/>
                      <a:pt x="8318444" y="4793560"/>
                      <a:pt x="8198485" y="4783275"/>
                    </a:cubicBezTo>
                    <a:lnTo>
                      <a:pt x="5151534" y="4522045"/>
                    </a:lnTo>
                    <a:cubicBezTo>
                      <a:pt x="5121544" y="4519474"/>
                      <a:pt x="5093495" y="4510947"/>
                      <a:pt x="5068451" y="4497728"/>
                    </a:cubicBezTo>
                    <a:lnTo>
                      <a:pt x="5039617" y="4474470"/>
                    </a:lnTo>
                    <a:lnTo>
                      <a:pt x="4996779" y="4465751"/>
                    </a:lnTo>
                    <a:cubicBezTo>
                      <a:pt x="4973006" y="4455871"/>
                      <a:pt x="4950778" y="4441168"/>
                      <a:pt x="4931597" y="4421653"/>
                    </a:cubicBezTo>
                    <a:lnTo>
                      <a:pt x="3868378" y="3339946"/>
                    </a:lnTo>
                    <a:lnTo>
                      <a:pt x="3850905" y="3313135"/>
                    </a:lnTo>
                    <a:lnTo>
                      <a:pt x="3827963" y="3301191"/>
                    </a:lnTo>
                    <a:lnTo>
                      <a:pt x="2559654" y="2469379"/>
                    </a:lnTo>
                    <a:lnTo>
                      <a:pt x="2542078" y="2452003"/>
                    </a:lnTo>
                    <a:lnTo>
                      <a:pt x="2530157" y="2454612"/>
                    </a:lnTo>
                    <a:cubicBezTo>
                      <a:pt x="2518267" y="2456001"/>
                      <a:pt x="2506060" y="2456219"/>
                      <a:pt x="2493667" y="2455157"/>
                    </a:cubicBezTo>
                    <a:lnTo>
                      <a:pt x="940754" y="2322018"/>
                    </a:lnTo>
                    <a:lnTo>
                      <a:pt x="936408" y="2327257"/>
                    </a:lnTo>
                    <a:cubicBezTo>
                      <a:pt x="833301" y="2427764"/>
                      <a:pt x="668334" y="2485514"/>
                      <a:pt x="488166" y="2470067"/>
                    </a:cubicBezTo>
                    <a:cubicBezTo>
                      <a:pt x="199895" y="2445352"/>
                      <a:pt x="-18131" y="2242614"/>
                      <a:pt x="1191" y="2017239"/>
                    </a:cubicBezTo>
                    <a:cubicBezTo>
                      <a:pt x="20514" y="1791864"/>
                      <a:pt x="269868" y="1629196"/>
                      <a:pt x="558138" y="1653911"/>
                    </a:cubicBezTo>
                    <a:cubicBezTo>
                      <a:pt x="774341" y="1672447"/>
                      <a:pt x="951032" y="1791121"/>
                      <a:pt x="1017713" y="1944380"/>
                    </a:cubicBezTo>
                    <a:lnTo>
                      <a:pt x="1021579" y="1967292"/>
                    </a:lnTo>
                    <a:lnTo>
                      <a:pt x="2524448" y="2096140"/>
                    </a:lnTo>
                    <a:cubicBezTo>
                      <a:pt x="2536841" y="2097203"/>
                      <a:pt x="2548832" y="2099496"/>
                      <a:pt x="2560312" y="2102889"/>
                    </a:cubicBezTo>
                    <a:lnTo>
                      <a:pt x="2580428" y="2111076"/>
                    </a:lnTo>
                    <a:lnTo>
                      <a:pt x="2588203" y="2105334"/>
                    </a:lnTo>
                    <a:lnTo>
                      <a:pt x="4162573" y="1370102"/>
                    </a:lnTo>
                    <a:lnTo>
                      <a:pt x="4208439" y="1307871"/>
                    </a:lnTo>
                    <a:lnTo>
                      <a:pt x="4225898" y="1294937"/>
                    </a:lnTo>
                    <a:lnTo>
                      <a:pt x="4658669" y="448021"/>
                    </a:lnTo>
                    <a:lnTo>
                      <a:pt x="4661566" y="419175"/>
                    </a:lnTo>
                    <a:cubicBezTo>
                      <a:pt x="4683339" y="349045"/>
                      <a:pt x="4745282" y="295197"/>
                      <a:pt x="4822951" y="287474"/>
                    </a:cubicBezTo>
                    <a:lnTo>
                      <a:pt x="7704476" y="939"/>
                    </a:lnTo>
                    <a:cubicBezTo>
                      <a:pt x="7717421" y="-348"/>
                      <a:pt x="7730189" y="-294"/>
                      <a:pt x="7742644" y="990"/>
                    </a:cubicBezTo>
                    <a:close/>
                  </a:path>
                </a:pathLst>
              </a:custGeom>
              <a:solidFill>
                <a:srgbClr val="8EC73C"/>
              </a:solidFill>
              <a:ln>
                <a:solidFill>
                  <a:srgbClr val="8EC7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9F5BDB-7D3A-E147-B997-82BE7709212A}"/>
                  </a:ext>
                </a:extLst>
              </p:cNvPr>
              <p:cNvSpPr txBox="1"/>
              <p:nvPr/>
            </p:nvSpPr>
            <p:spPr>
              <a:xfrm rot="19850172">
                <a:off x="4274318" y="365699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139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44C265F-72D2-7C43-BB88-B0114838EC55}"/>
                  </a:ext>
                </a:extLst>
              </p:cNvPr>
              <p:cNvSpPr txBox="1"/>
              <p:nvPr/>
            </p:nvSpPr>
            <p:spPr>
              <a:xfrm rot="1736603">
                <a:off x="4267545" y="452423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410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0F47DB-A4D0-DA48-B8A9-6CB5CFC9D2A6}"/>
                  </a:ext>
                </a:extLst>
              </p:cNvPr>
              <p:cNvSpPr txBox="1"/>
              <p:nvPr/>
            </p:nvSpPr>
            <p:spPr>
              <a:xfrm rot="21093536">
                <a:off x="5853326" y="4768021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583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E87AA4-9BF9-9B42-A86F-DC1924105939}"/>
                  </a:ext>
                </a:extLst>
              </p:cNvPr>
              <p:cNvSpPr txBox="1"/>
              <p:nvPr/>
            </p:nvSpPr>
            <p:spPr>
              <a:xfrm rot="436306">
                <a:off x="7786223" y="483716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641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845E41-59DC-D94E-98D9-7B9F09FB161C}"/>
                  </a:ext>
                </a:extLst>
              </p:cNvPr>
              <p:cNvSpPr txBox="1"/>
              <p:nvPr/>
            </p:nvSpPr>
            <p:spPr>
              <a:xfrm rot="19198678">
                <a:off x="6993681" y="432718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600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876820-4A6F-4748-A7E4-3E43183A7DB5}"/>
                  </a:ext>
                </a:extLst>
              </p:cNvPr>
              <p:cNvSpPr txBox="1"/>
              <p:nvPr/>
            </p:nvSpPr>
            <p:spPr>
              <a:xfrm rot="1128357">
                <a:off x="6366131" y="354699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14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E11EB00-515C-A84E-A4F8-8FE73F8855B8}"/>
                  </a:ext>
                </a:extLst>
              </p:cNvPr>
              <p:cNvSpPr txBox="1"/>
              <p:nvPr/>
            </p:nvSpPr>
            <p:spPr>
              <a:xfrm rot="17432497">
                <a:off x="5371137" y="2606532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100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24DF09-4AB2-CC49-A791-07663C164E8A}"/>
                  </a:ext>
                </a:extLst>
              </p:cNvPr>
              <p:cNvSpPr txBox="1"/>
              <p:nvPr/>
            </p:nvSpPr>
            <p:spPr>
              <a:xfrm rot="20875383">
                <a:off x="6889163" y="183557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319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481751-78AE-E64D-89B8-DB55969B9D89}"/>
                  </a:ext>
                </a:extLst>
              </p:cNvPr>
              <p:cNvSpPr txBox="1"/>
              <p:nvPr/>
            </p:nvSpPr>
            <p:spPr>
              <a:xfrm rot="860904">
                <a:off x="6967676" y="249983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941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3EBC7C0-1667-514C-BC93-7D1A2A1E9CF8}"/>
                  </a:ext>
                </a:extLst>
              </p:cNvPr>
              <p:cNvSpPr txBox="1"/>
              <p:nvPr/>
            </p:nvSpPr>
            <p:spPr>
              <a:xfrm rot="2380249">
                <a:off x="5567410" y="5431094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412</a:t>
                </a: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ECEAE64-28FB-B64A-B9CD-79E533EF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" r="67771" b="83256"/>
            <a:stretch/>
          </p:blipFill>
          <p:spPr>
            <a:xfrm>
              <a:off x="7713205" y="890525"/>
              <a:ext cx="2370542" cy="114826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230E57F-4C7D-0645-9B43-38C8AB881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" r="77213" b="83257"/>
            <a:stretch/>
          </p:blipFill>
          <p:spPr>
            <a:xfrm>
              <a:off x="8055030" y="1949023"/>
              <a:ext cx="1658653" cy="114826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D172AE3-5C63-214A-A16E-34EE7D1D7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899" b="71580"/>
            <a:stretch/>
          </p:blipFill>
          <p:spPr>
            <a:xfrm>
              <a:off x="9392759" y="2651397"/>
              <a:ext cx="1738015" cy="1771839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1485A6A-D414-9B47-9390-7BF5794A8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348" b="93913" l="1064" r="89894">
                          <a14:foregroundMark x1="32447" y1="5217" x2="32447" y2="5217"/>
                          <a14:foregroundMark x1="51596" y1="93913" x2="1064" y2="90435"/>
                        </a14:backgroundRemoval>
                      </a14:imgEffect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626" y="5249211"/>
              <a:ext cx="1973223" cy="112773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CFC89E9-663D-ED4C-9D43-6B065D54C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353" b="94245" l="0" r="92248">
                          <a14:foregroundMark x1="7752" y1="82014" x2="8527" y2="69784"/>
                          <a14:foregroundMark x1="11628" y1="48201" x2="11628" y2="48201"/>
                          <a14:foregroundMark x1="0" y1="77698" x2="0" y2="79137"/>
                          <a14:foregroundMark x1="11628" y1="91367" x2="11628" y2="91367"/>
                          <a14:foregroundMark x1="31783" y1="94245" x2="31783" y2="94245"/>
                          <a14:foregroundMark x1="89147" y1="87770" x2="89147" y2="87770"/>
                          <a14:foregroundMark x1="92248" y1="43885" x2="92248" y2="43885"/>
                          <a14:foregroundMark x1="30233" y1="13669" x2="30233" y2="13669"/>
                          <a14:foregroundMark x1="27132" y1="22302" x2="27907" y2="47482"/>
                        </a14:backgroundRemoval>
                      </a14:imgEffect>
                      <a14:imgEffect>
                        <a14:sharpenSoften amount="5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638" y="4309587"/>
              <a:ext cx="1059181" cy="1141288"/>
            </a:xfrm>
            <a:prstGeom prst="rect">
              <a:avLst/>
            </a:prstGeom>
          </p:spPr>
        </p:pic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DB504F41-1810-764E-961A-6618822514DB}"/>
              </a:ext>
            </a:extLst>
          </p:cNvPr>
          <p:cNvSpPr/>
          <p:nvPr/>
        </p:nvSpPr>
        <p:spPr>
          <a:xfrm>
            <a:off x="3611665" y="4173552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A7EA4D5-EED5-0147-BFA0-92B93F145D8C}"/>
              </a:ext>
            </a:extLst>
          </p:cNvPr>
          <p:cNvSpPr/>
          <p:nvPr/>
        </p:nvSpPr>
        <p:spPr>
          <a:xfrm>
            <a:off x="5227101" y="4996859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32F2B0B-F110-DD41-9023-D2DDB7860695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2030278" y="4309587"/>
            <a:ext cx="1581387" cy="3531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B3A451A-520F-374B-9DBC-6E02FE4E7F3C}"/>
              </a:ext>
            </a:extLst>
          </p:cNvPr>
          <p:cNvCxnSpPr>
            <a:cxnSpLocks/>
          </p:cNvCxnSpPr>
          <p:nvPr/>
        </p:nvCxnSpPr>
        <p:spPr>
          <a:xfrm>
            <a:off x="3995806" y="4413978"/>
            <a:ext cx="1207708" cy="63851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024B304-1472-A24E-BE9E-E6CA7ACED1D8}"/>
              </a:ext>
            </a:extLst>
          </p:cNvPr>
          <p:cNvCxnSpPr>
            <a:cxnSpLocks/>
          </p:cNvCxnSpPr>
          <p:nvPr/>
        </p:nvCxnSpPr>
        <p:spPr>
          <a:xfrm flipV="1">
            <a:off x="5554819" y="4959622"/>
            <a:ext cx="1203602" cy="1666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399F2EFD-6ECD-9D4B-9182-CDD249371A53}"/>
              </a:ext>
            </a:extLst>
          </p:cNvPr>
          <p:cNvSpPr/>
          <p:nvPr/>
        </p:nvSpPr>
        <p:spPr>
          <a:xfrm>
            <a:off x="6755410" y="4730040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E59316C-1F49-B74C-9AF9-C383D5274911}"/>
              </a:ext>
            </a:extLst>
          </p:cNvPr>
          <p:cNvCxnSpPr>
            <a:cxnSpLocks/>
          </p:cNvCxnSpPr>
          <p:nvPr/>
        </p:nvCxnSpPr>
        <p:spPr>
          <a:xfrm>
            <a:off x="7135492" y="4890265"/>
            <a:ext cx="1748864" cy="26830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85241007-0C10-EE42-BC3D-8837879D73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353" b="94245" l="0" r="92248">
                        <a14:foregroundMark x1="7752" y1="82014" x2="8527" y2="69784"/>
                        <a14:foregroundMark x1="11628" y1="48201" x2="11628" y2="48201"/>
                        <a14:foregroundMark x1="0" y1="77698" x2="0" y2="79137"/>
                        <a14:foregroundMark x1="11628" y1="91367" x2="11628" y2="91367"/>
                        <a14:foregroundMark x1="31783" y1="94245" x2="31783" y2="94245"/>
                        <a14:foregroundMark x1="89147" y1="87770" x2="89147" y2="87770"/>
                        <a14:foregroundMark x1="92248" y1="43885" x2="92248" y2="43885"/>
                        <a14:foregroundMark x1="30233" y1="13669" x2="30233" y2="13669"/>
                        <a14:foregroundMark x1="27132" y1="22302" x2="27907" y2="47482"/>
                      </a14:backgroundRemoval>
                    </a14:imgEffect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180" y="4312318"/>
            <a:ext cx="1059181" cy="114128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C1E41F6-8478-D04C-84FF-BDEE0CA222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94" b="98969" l="9449" r="89764">
                        <a14:foregroundMark x1="86614" y1="66495" x2="86614" y2="66495"/>
                        <a14:foregroundMark x1="49606" y1="93814" x2="49606" y2="93814"/>
                        <a14:foregroundMark x1="57639" y1="98454" x2="59055" y2="98969"/>
                        <a14:foregroundMark x1="51969" y1="96392" x2="57639" y2="98454"/>
                        <a14:foregroundMark x1="37008" y1="46907" x2="37008" y2="46907"/>
                        <a14:foregroundMark x1="45729" y1="42784" x2="27559" y2="61340"/>
                        <a14:foregroundMark x1="46234" y1="42268" x2="45729" y2="42784"/>
                        <a14:foregroundMark x1="46739" y1="41753" x2="46234" y2="42268"/>
                        <a14:foregroundMark x1="47244" y1="41237" x2="46739" y2="41753"/>
                        <a14:foregroundMark x1="29921" y1="54639" x2="29921" y2="54639"/>
                        <a14:foregroundMark x1="51969" y1="45361" x2="51969" y2="45361"/>
                        <a14:foregroundMark x1="45669" y1="42784" x2="45669" y2="42784"/>
                        <a14:foregroundMark x1="48031" y1="42784" x2="48031" y2="42784"/>
                        <a14:foregroundMark x1="48031" y1="42268" x2="48031" y2="42268"/>
                        <a14:foregroundMark x1="46457" y1="43299" x2="46457" y2="43299"/>
                        <a14:foregroundMark x1="46457" y1="42784" x2="46457" y2="42784"/>
                        <a14:foregroundMark x1="41732" y1="44330" x2="41732" y2="44330"/>
                        <a14:foregroundMark x1="48031" y1="90722" x2="48031" y2="90722"/>
                        <a14:foregroundMark x1="48031" y1="97938" x2="48031" y2="97938"/>
                        <a14:backgroundMark x1="43307" y1="42784" x2="43307" y2="42784"/>
                        <a14:backgroundMark x1="45669" y1="42268" x2="45669" y2="42268"/>
                        <a14:backgroundMark x1="47244" y1="41753" x2="47244" y2="41753"/>
                        <a14:backgroundMark x1="46457" y1="41237" x2="46457" y2="41237"/>
                        <a14:backgroundMark x1="49606" y1="99485" x2="49606" y2="99485"/>
                        <a14:backgroundMark x1="52756" y1="99485" x2="52756" y2="99485"/>
                        <a14:backgroundMark x1="58268" y1="99485" x2="58268" y2="99485"/>
                        <a14:backgroundMark x1="45669" y1="98454" x2="45669" y2="98454"/>
                      </a14:backgroundRemoval>
                    </a14:imgEffect>
                    <a14:imgEffect>
                      <a14:sharpenSoften amount="2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1" y="2078142"/>
            <a:ext cx="16129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3229 -0.009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-46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29 -0.00926 L 0.27487 0.099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541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87 0.09907 L 0.3957 0.083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78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7 0.08356 L 0.56003 0.1155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59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72" grpId="0" animBg="1"/>
      <p:bldP spid="7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D70A52F-F467-5842-81B5-0CF2B702AC6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420287-8A30-7B48-8522-71085A870347}"/>
              </a:ext>
            </a:extLst>
          </p:cNvPr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E5D716E-1406-A548-B7CB-BECFA6392832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05F96C2-5844-FD44-B8C8-D3D22233179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627AC6E9-158E-6B40-9E96-8FEE0FED8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88" b="60776"/>
          <a:stretch/>
        </p:blipFill>
        <p:spPr>
          <a:xfrm>
            <a:off x="9376624" y="4153092"/>
            <a:ext cx="2029654" cy="24454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80E3775E-4329-0943-97A0-227D4C3A9A32}"/>
              </a:ext>
            </a:extLst>
          </p:cNvPr>
          <p:cNvGrpSpPr/>
          <p:nvPr/>
        </p:nvGrpSpPr>
        <p:grpSpPr>
          <a:xfrm>
            <a:off x="863602" y="1369706"/>
            <a:ext cx="9196244" cy="4635749"/>
            <a:chOff x="863602" y="1369706"/>
            <a:chExt cx="9196244" cy="4635749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8448EAF3-D0D3-7C41-85A5-D7C73D2D19BD}"/>
                </a:ext>
              </a:extLst>
            </p:cNvPr>
            <p:cNvSpPr/>
            <p:nvPr/>
          </p:nvSpPr>
          <p:spPr>
            <a:xfrm>
              <a:off x="863602" y="1517174"/>
              <a:ext cx="4724400" cy="969818"/>
            </a:xfrm>
            <a:prstGeom prst="roundRect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H</a:t>
              </a:r>
              <a:r>
                <a:rPr lang="en-US" sz="2800" dirty="0">
                  <a:solidFill>
                    <a:schemeClr val="tx1"/>
                  </a:solidFill>
                </a:rPr>
                <a:t>a</a:t>
              </a:r>
              <a:r>
                <a:rPr lang="en-VN" sz="2800" dirty="0">
                  <a:solidFill>
                    <a:schemeClr val="tx1"/>
                  </a:solidFill>
                </a:rPr>
                <a:t>i trăm ba mươi mốt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5632742F-6A53-0441-8CAD-17A5BE7A415C}"/>
                </a:ext>
              </a:extLst>
            </p:cNvPr>
            <p:cNvSpPr/>
            <p:nvPr/>
          </p:nvSpPr>
          <p:spPr>
            <a:xfrm>
              <a:off x="863602" y="2689995"/>
              <a:ext cx="4724400" cy="969818"/>
            </a:xfrm>
            <a:prstGeom prst="roundRect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Bảy trăm chín mươi tư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B4F758BC-1758-AB4C-A7E5-C9E29B35124B}"/>
                </a:ext>
              </a:extLst>
            </p:cNvPr>
            <p:cNvSpPr/>
            <p:nvPr/>
          </p:nvSpPr>
          <p:spPr>
            <a:xfrm>
              <a:off x="863602" y="3862816"/>
              <a:ext cx="4724400" cy="969818"/>
            </a:xfrm>
            <a:prstGeom prst="roundRect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Sáu trăm linh một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272470B-5FA4-484E-B750-F81407CC8964}"/>
                </a:ext>
              </a:extLst>
            </p:cNvPr>
            <p:cNvSpPr/>
            <p:nvPr/>
          </p:nvSpPr>
          <p:spPr>
            <a:xfrm>
              <a:off x="863602" y="5035637"/>
              <a:ext cx="4724400" cy="969818"/>
            </a:xfrm>
            <a:prstGeom prst="roundRect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Tám trăm năm mươi lăm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669AA3C-B3F7-8846-A9A0-9F2790E54855}"/>
                </a:ext>
              </a:extLst>
            </p:cNvPr>
            <p:cNvSpPr/>
            <p:nvPr/>
          </p:nvSpPr>
          <p:spPr>
            <a:xfrm>
              <a:off x="8494645" y="5023322"/>
              <a:ext cx="982133" cy="982133"/>
            </a:xfrm>
            <a:prstGeom prst="ellipse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75F0E5C-4D04-3449-AADA-030FF828214C}"/>
                </a:ext>
              </a:extLst>
            </p:cNvPr>
            <p:cNvSpPr/>
            <p:nvPr/>
          </p:nvSpPr>
          <p:spPr>
            <a:xfrm>
              <a:off x="8507423" y="2470280"/>
              <a:ext cx="982133" cy="982133"/>
            </a:xfrm>
            <a:prstGeom prst="ellipse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797A230-5AB1-5C41-A68C-4653E32FE8CE}"/>
                </a:ext>
              </a:extLst>
            </p:cNvPr>
            <p:cNvSpPr/>
            <p:nvPr/>
          </p:nvSpPr>
          <p:spPr>
            <a:xfrm>
              <a:off x="8885558" y="1369706"/>
              <a:ext cx="982133" cy="982133"/>
            </a:xfrm>
            <a:prstGeom prst="ellipse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FDF1BFE-8EDE-334E-B423-764C97754CD8}"/>
                </a:ext>
              </a:extLst>
            </p:cNvPr>
            <p:cNvSpPr/>
            <p:nvPr/>
          </p:nvSpPr>
          <p:spPr>
            <a:xfrm>
              <a:off x="5588000" y="4142026"/>
              <a:ext cx="3589867" cy="209841"/>
            </a:xfrm>
            <a:custGeom>
              <a:avLst/>
              <a:gdLst>
                <a:gd name="connsiteX0" fmla="*/ 0 w 3589867"/>
                <a:gd name="connsiteY0" fmla="*/ 209841 h 209841"/>
                <a:gd name="connsiteX1" fmla="*/ 474133 w 3589867"/>
                <a:gd name="connsiteY1" fmla="*/ 57441 h 209841"/>
                <a:gd name="connsiteX2" fmla="*/ 1032933 w 3589867"/>
                <a:gd name="connsiteY2" fmla="*/ 6641 h 209841"/>
                <a:gd name="connsiteX3" fmla="*/ 1964267 w 3589867"/>
                <a:gd name="connsiteY3" fmla="*/ 192907 h 209841"/>
                <a:gd name="connsiteX4" fmla="*/ 2827867 w 3589867"/>
                <a:gd name="connsiteY4" fmla="*/ 142107 h 209841"/>
                <a:gd name="connsiteX5" fmla="*/ 3589867 w 3589867"/>
                <a:gd name="connsiteY5" fmla="*/ 74374 h 20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867" h="209841">
                  <a:moveTo>
                    <a:pt x="0" y="209841"/>
                  </a:moveTo>
                  <a:cubicBezTo>
                    <a:pt x="150989" y="150574"/>
                    <a:pt x="301978" y="91308"/>
                    <a:pt x="474133" y="57441"/>
                  </a:cubicBezTo>
                  <a:cubicBezTo>
                    <a:pt x="646288" y="23574"/>
                    <a:pt x="784577" y="-15937"/>
                    <a:pt x="1032933" y="6641"/>
                  </a:cubicBezTo>
                  <a:cubicBezTo>
                    <a:pt x="1281289" y="29219"/>
                    <a:pt x="1665111" y="170329"/>
                    <a:pt x="1964267" y="192907"/>
                  </a:cubicBezTo>
                  <a:cubicBezTo>
                    <a:pt x="2263423" y="215485"/>
                    <a:pt x="2556934" y="161862"/>
                    <a:pt x="2827867" y="142107"/>
                  </a:cubicBezTo>
                  <a:cubicBezTo>
                    <a:pt x="3098800" y="122352"/>
                    <a:pt x="3344333" y="98363"/>
                    <a:pt x="3589867" y="7437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11C7839-FC73-9047-A817-52E9F63A9EF3}"/>
                </a:ext>
              </a:extLst>
            </p:cNvPr>
            <p:cNvSpPr/>
            <p:nvPr/>
          </p:nvSpPr>
          <p:spPr>
            <a:xfrm>
              <a:off x="5588000" y="3031067"/>
              <a:ext cx="2946400" cy="761999"/>
            </a:xfrm>
            <a:custGeom>
              <a:avLst/>
              <a:gdLst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625600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490133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74"/>
                <a:gd name="connsiteX1" fmla="*/ 592667 w 2946400"/>
                <a:gd name="connsiteY1" fmla="*/ 440266 h 694474"/>
                <a:gd name="connsiteX2" fmla="*/ 1490133 w 2946400"/>
                <a:gd name="connsiteY2" fmla="*/ 694266 h 694474"/>
                <a:gd name="connsiteX3" fmla="*/ 2404533 w 2946400"/>
                <a:gd name="connsiteY3" fmla="*/ 474133 h 694474"/>
                <a:gd name="connsiteX4" fmla="*/ 2946400 w 2946400"/>
                <a:gd name="connsiteY4" fmla="*/ 0 h 694474"/>
                <a:gd name="connsiteX0" fmla="*/ 0 w 2946400"/>
                <a:gd name="connsiteY0" fmla="*/ 118533 h 695494"/>
                <a:gd name="connsiteX1" fmla="*/ 711200 w 2946400"/>
                <a:gd name="connsiteY1" fmla="*/ 541866 h 695494"/>
                <a:gd name="connsiteX2" fmla="*/ 1490133 w 2946400"/>
                <a:gd name="connsiteY2" fmla="*/ 694266 h 695494"/>
                <a:gd name="connsiteX3" fmla="*/ 2404533 w 2946400"/>
                <a:gd name="connsiteY3" fmla="*/ 474133 h 695494"/>
                <a:gd name="connsiteX4" fmla="*/ 2946400 w 2946400"/>
                <a:gd name="connsiteY4" fmla="*/ 0 h 695494"/>
                <a:gd name="connsiteX0" fmla="*/ 0 w 2946400"/>
                <a:gd name="connsiteY0" fmla="*/ 118533 h 745866"/>
                <a:gd name="connsiteX1" fmla="*/ 711200 w 2946400"/>
                <a:gd name="connsiteY1" fmla="*/ 541866 h 745866"/>
                <a:gd name="connsiteX2" fmla="*/ 1540933 w 2946400"/>
                <a:gd name="connsiteY2" fmla="*/ 745066 h 745866"/>
                <a:gd name="connsiteX3" fmla="*/ 2404533 w 2946400"/>
                <a:gd name="connsiteY3" fmla="*/ 474133 h 745866"/>
                <a:gd name="connsiteX4" fmla="*/ 2946400 w 2946400"/>
                <a:gd name="connsiteY4" fmla="*/ 0 h 745866"/>
                <a:gd name="connsiteX0" fmla="*/ 0 w 2946400"/>
                <a:gd name="connsiteY0" fmla="*/ 118533 h 745284"/>
                <a:gd name="connsiteX1" fmla="*/ 711200 w 2946400"/>
                <a:gd name="connsiteY1" fmla="*/ 541866 h 745284"/>
                <a:gd name="connsiteX2" fmla="*/ 1540933 w 2946400"/>
                <a:gd name="connsiteY2" fmla="*/ 745066 h 745284"/>
                <a:gd name="connsiteX3" fmla="*/ 2404533 w 2946400"/>
                <a:gd name="connsiteY3" fmla="*/ 507999 h 745284"/>
                <a:gd name="connsiteX4" fmla="*/ 2946400 w 2946400"/>
                <a:gd name="connsiteY4" fmla="*/ 0 h 745284"/>
                <a:gd name="connsiteX0" fmla="*/ 0 w 2946400"/>
                <a:gd name="connsiteY0" fmla="*/ 118533 h 762193"/>
                <a:gd name="connsiteX1" fmla="*/ 711200 w 2946400"/>
                <a:gd name="connsiteY1" fmla="*/ 541866 h 762193"/>
                <a:gd name="connsiteX2" fmla="*/ 1625600 w 2946400"/>
                <a:gd name="connsiteY2" fmla="*/ 761999 h 762193"/>
                <a:gd name="connsiteX3" fmla="*/ 2404533 w 2946400"/>
                <a:gd name="connsiteY3" fmla="*/ 507999 h 762193"/>
                <a:gd name="connsiteX4" fmla="*/ 2946400 w 2946400"/>
                <a:gd name="connsiteY4" fmla="*/ 0 h 762193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761999">
                  <a:moveTo>
                    <a:pt x="0" y="118533"/>
                  </a:moveTo>
                  <a:cubicBezTo>
                    <a:pt x="160867" y="231421"/>
                    <a:pt x="440267" y="434622"/>
                    <a:pt x="711200" y="541866"/>
                  </a:cubicBezTo>
                  <a:cubicBezTo>
                    <a:pt x="982133" y="649110"/>
                    <a:pt x="1342297" y="762239"/>
                    <a:pt x="1625600" y="761999"/>
                  </a:cubicBezTo>
                  <a:cubicBezTo>
                    <a:pt x="1908903" y="761759"/>
                    <a:pt x="2216826" y="669107"/>
                    <a:pt x="2411018" y="540425"/>
                  </a:cubicBezTo>
                  <a:cubicBezTo>
                    <a:pt x="2568822" y="439125"/>
                    <a:pt x="2810933" y="153810"/>
                    <a:pt x="2946400" y="0"/>
                  </a:cubicBezTo>
                </a:path>
              </a:pathLst>
            </a:custGeom>
            <a:noFill/>
            <a:ln w="38100">
              <a:solidFill>
                <a:srgbClr val="71C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96627C5-37EF-894C-A3B9-EDC74916A059}"/>
                </a:ext>
              </a:extLst>
            </p:cNvPr>
            <p:cNvSpPr/>
            <p:nvPr/>
          </p:nvSpPr>
          <p:spPr>
            <a:xfrm>
              <a:off x="5565913" y="1967948"/>
              <a:ext cx="2927074" cy="3602935"/>
            </a:xfrm>
            <a:custGeom>
              <a:avLst/>
              <a:gdLst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75861 w 3041374"/>
                <a:gd name="connsiteY6" fmla="*/ 397565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1027899 w 3041374"/>
                <a:gd name="connsiteY4" fmla="*/ 901896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92213 w 3041374"/>
                <a:gd name="connsiteY5" fmla="*/ 695740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35565 w 3041374"/>
                <a:gd name="connsiteY8" fmla="*/ 1009303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2941362"/>
                <a:gd name="connsiteY0" fmla="*/ 0 h 3710995"/>
                <a:gd name="connsiteX1" fmla="*/ 365183 w 2941362"/>
                <a:gd name="connsiteY1" fmla="*/ 25007 h 3710995"/>
                <a:gd name="connsiteX2" fmla="*/ 1113183 w 2941362"/>
                <a:gd name="connsiteY2" fmla="*/ 178904 h 3710995"/>
                <a:gd name="connsiteX3" fmla="*/ 1294972 w 2941362"/>
                <a:gd name="connsiteY3" fmla="*/ 692212 h 3710995"/>
                <a:gd name="connsiteX4" fmla="*/ 983654 w 2941362"/>
                <a:gd name="connsiteY4" fmla="*/ 887148 h 3710995"/>
                <a:gd name="connsiteX5" fmla="*/ 714336 w 2941362"/>
                <a:gd name="connsiteY5" fmla="*/ 666243 h 3710995"/>
                <a:gd name="connsiteX6" fmla="*/ 874966 w 2941362"/>
                <a:gd name="connsiteY6" fmla="*/ 360694 h 3710995"/>
                <a:gd name="connsiteX7" fmla="*/ 1455602 w 2941362"/>
                <a:gd name="connsiteY7" fmla="*/ 424177 h 3710995"/>
                <a:gd name="connsiteX8" fmla="*/ 1935565 w 2941362"/>
                <a:gd name="connsiteY8" fmla="*/ 1009303 h 3710995"/>
                <a:gd name="connsiteX9" fmla="*/ 1928191 w 2941362"/>
                <a:gd name="connsiteY9" fmla="*/ 2067339 h 3710995"/>
                <a:gd name="connsiteX10" fmla="*/ 1871442 w 2941362"/>
                <a:gd name="connsiteY10" fmla="*/ 2911203 h 3710995"/>
                <a:gd name="connsiteX11" fmla="*/ 2124729 w 2941362"/>
                <a:gd name="connsiteY11" fmla="*/ 3681967 h 3710995"/>
                <a:gd name="connsiteX12" fmla="*/ 2941362 w 2941362"/>
                <a:gd name="connsiteY12" fmla="*/ 3660085 h 3710995"/>
                <a:gd name="connsiteX0" fmla="*/ 0 w 2941362"/>
                <a:gd name="connsiteY0" fmla="*/ 0 h 3714626"/>
                <a:gd name="connsiteX1" fmla="*/ 365183 w 2941362"/>
                <a:gd name="connsiteY1" fmla="*/ 25007 h 3714626"/>
                <a:gd name="connsiteX2" fmla="*/ 1113183 w 2941362"/>
                <a:gd name="connsiteY2" fmla="*/ 178904 h 3714626"/>
                <a:gd name="connsiteX3" fmla="*/ 1294972 w 2941362"/>
                <a:gd name="connsiteY3" fmla="*/ 692212 h 3714626"/>
                <a:gd name="connsiteX4" fmla="*/ 983654 w 2941362"/>
                <a:gd name="connsiteY4" fmla="*/ 887148 h 3714626"/>
                <a:gd name="connsiteX5" fmla="*/ 714336 w 2941362"/>
                <a:gd name="connsiteY5" fmla="*/ 666243 h 3714626"/>
                <a:gd name="connsiteX6" fmla="*/ 874966 w 2941362"/>
                <a:gd name="connsiteY6" fmla="*/ 360694 h 3714626"/>
                <a:gd name="connsiteX7" fmla="*/ 1455602 w 2941362"/>
                <a:gd name="connsiteY7" fmla="*/ 424177 h 3714626"/>
                <a:gd name="connsiteX8" fmla="*/ 1935565 w 2941362"/>
                <a:gd name="connsiteY8" fmla="*/ 1009303 h 3714626"/>
                <a:gd name="connsiteX9" fmla="*/ 1928191 w 2941362"/>
                <a:gd name="connsiteY9" fmla="*/ 2067339 h 3714626"/>
                <a:gd name="connsiteX10" fmla="*/ 1871442 w 2941362"/>
                <a:gd name="connsiteY10" fmla="*/ 2911203 h 3714626"/>
                <a:gd name="connsiteX11" fmla="*/ 2124729 w 2941362"/>
                <a:gd name="connsiteY11" fmla="*/ 3681967 h 3714626"/>
                <a:gd name="connsiteX12" fmla="*/ 2941362 w 2941362"/>
                <a:gd name="connsiteY12" fmla="*/ 3660085 h 3714626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871442 w 2941362"/>
                <a:gd name="connsiteY10" fmla="*/ 2911203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71355 w 2941362"/>
                <a:gd name="connsiteY10" fmla="*/ 30397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039791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27074"/>
                <a:gd name="connsiteY0" fmla="*/ 0 h 3606649"/>
                <a:gd name="connsiteX1" fmla="*/ 365183 w 2927074"/>
                <a:gd name="connsiteY1" fmla="*/ 25007 h 3606649"/>
                <a:gd name="connsiteX2" fmla="*/ 1113183 w 2927074"/>
                <a:gd name="connsiteY2" fmla="*/ 178904 h 3606649"/>
                <a:gd name="connsiteX3" fmla="*/ 1294972 w 2927074"/>
                <a:gd name="connsiteY3" fmla="*/ 692212 h 3606649"/>
                <a:gd name="connsiteX4" fmla="*/ 983654 w 2927074"/>
                <a:gd name="connsiteY4" fmla="*/ 887148 h 3606649"/>
                <a:gd name="connsiteX5" fmla="*/ 714336 w 2927074"/>
                <a:gd name="connsiteY5" fmla="*/ 666243 h 3606649"/>
                <a:gd name="connsiteX6" fmla="*/ 874966 w 2927074"/>
                <a:gd name="connsiteY6" fmla="*/ 360694 h 3606649"/>
                <a:gd name="connsiteX7" fmla="*/ 1455602 w 2927074"/>
                <a:gd name="connsiteY7" fmla="*/ 424177 h 3606649"/>
                <a:gd name="connsiteX8" fmla="*/ 1935565 w 2927074"/>
                <a:gd name="connsiteY8" fmla="*/ 1009303 h 3606649"/>
                <a:gd name="connsiteX9" fmla="*/ 1628154 w 2927074"/>
                <a:gd name="connsiteY9" fmla="*/ 2010189 h 3606649"/>
                <a:gd name="connsiteX10" fmla="*/ 1171355 w 2927074"/>
                <a:gd name="connsiteY10" fmla="*/ 3182666 h 3606649"/>
                <a:gd name="connsiteX11" fmla="*/ 2353329 w 2927074"/>
                <a:gd name="connsiteY11" fmla="*/ 3139042 h 3606649"/>
                <a:gd name="connsiteX12" fmla="*/ 2927074 w 2927074"/>
                <a:gd name="connsiteY12" fmla="*/ 3602935 h 3606649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52173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887973 w 2927074"/>
                <a:gd name="connsiteY6" fmla="*/ 412818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00585 w 2927074"/>
                <a:gd name="connsiteY6" fmla="*/ 381287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074" h="3602935">
                  <a:moveTo>
                    <a:pt x="0" y="0"/>
                  </a:moveTo>
                  <a:cubicBezTo>
                    <a:pt x="86139" y="4969"/>
                    <a:pt x="275518" y="17313"/>
                    <a:pt x="365183" y="25007"/>
                  </a:cubicBezTo>
                  <a:cubicBezTo>
                    <a:pt x="454848" y="32701"/>
                    <a:pt x="958218" y="67703"/>
                    <a:pt x="1113183" y="178904"/>
                  </a:cubicBezTo>
                  <a:cubicBezTo>
                    <a:pt x="1268148" y="290105"/>
                    <a:pt x="1314458" y="577324"/>
                    <a:pt x="1294972" y="692212"/>
                  </a:cubicBezTo>
                  <a:cubicBezTo>
                    <a:pt x="1275486" y="807100"/>
                    <a:pt x="1083580" y="871507"/>
                    <a:pt x="996267" y="868230"/>
                  </a:cubicBezTo>
                  <a:cubicBezTo>
                    <a:pt x="908954" y="864953"/>
                    <a:pt x="787038" y="753707"/>
                    <a:pt x="771091" y="672550"/>
                  </a:cubicBezTo>
                  <a:cubicBezTo>
                    <a:pt x="755144" y="591393"/>
                    <a:pt x="786500" y="422682"/>
                    <a:pt x="900585" y="381287"/>
                  </a:cubicBezTo>
                  <a:cubicBezTo>
                    <a:pt x="1014670" y="339892"/>
                    <a:pt x="1283105" y="319508"/>
                    <a:pt x="1455602" y="424177"/>
                  </a:cubicBezTo>
                  <a:cubicBezTo>
                    <a:pt x="1628099" y="528846"/>
                    <a:pt x="1849656" y="730680"/>
                    <a:pt x="1935565" y="1009303"/>
                  </a:cubicBezTo>
                  <a:cubicBezTo>
                    <a:pt x="2021474" y="1287926"/>
                    <a:pt x="2093660" y="1826555"/>
                    <a:pt x="1628154" y="2010189"/>
                  </a:cubicBezTo>
                  <a:cubicBezTo>
                    <a:pt x="1162648" y="2193823"/>
                    <a:pt x="1110024" y="2683911"/>
                    <a:pt x="1199930" y="2882629"/>
                  </a:cubicBezTo>
                  <a:cubicBezTo>
                    <a:pt x="1289836" y="3081347"/>
                    <a:pt x="1807130" y="3226492"/>
                    <a:pt x="2167591" y="3202498"/>
                  </a:cubicBezTo>
                  <a:cubicBezTo>
                    <a:pt x="2364674" y="3174808"/>
                    <a:pt x="2588523" y="3209096"/>
                    <a:pt x="2927074" y="3602935"/>
                  </a:cubicBezTo>
                </a:path>
              </a:pathLst>
            </a:custGeom>
            <a:noFill/>
            <a:ln w="38100">
              <a:solidFill>
                <a:srgbClr val="FCD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37CD4BC-DE37-284B-BB93-63BD46AD2C37}"/>
                </a:ext>
              </a:extLst>
            </p:cNvPr>
            <p:cNvSpPr/>
            <p:nvPr/>
          </p:nvSpPr>
          <p:spPr>
            <a:xfrm>
              <a:off x="9077713" y="3662025"/>
              <a:ext cx="982133" cy="982133"/>
            </a:xfrm>
            <a:prstGeom prst="ellipse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DC00996-97F9-7943-8704-0E30485AF491}"/>
                </a:ext>
              </a:extLst>
            </p:cNvPr>
            <p:cNvSpPr/>
            <p:nvPr/>
          </p:nvSpPr>
          <p:spPr>
            <a:xfrm>
              <a:off x="5585791" y="1808091"/>
              <a:ext cx="3309731" cy="4024906"/>
            </a:xfrm>
            <a:custGeom>
              <a:avLst/>
              <a:gdLst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86409 w 3309731"/>
                <a:gd name="connsiteY3" fmla="*/ 3244271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87626 w 3309731"/>
                <a:gd name="connsiteY1" fmla="*/ 3741228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285623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55242 w 3309731"/>
                <a:gd name="connsiteY3" fmla="*/ 3392867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731" h="4024906">
                  <a:moveTo>
                    <a:pt x="0" y="3807518"/>
                  </a:moveTo>
                  <a:cubicBezTo>
                    <a:pt x="139148" y="3811659"/>
                    <a:pt x="322744" y="3817319"/>
                    <a:pt x="437321" y="3787639"/>
                  </a:cubicBezTo>
                  <a:cubicBezTo>
                    <a:pt x="551899" y="3757959"/>
                    <a:pt x="662201" y="3718220"/>
                    <a:pt x="687465" y="3629438"/>
                  </a:cubicBezTo>
                  <a:cubicBezTo>
                    <a:pt x="712729" y="3540656"/>
                    <a:pt x="618485" y="3407337"/>
                    <a:pt x="555242" y="3389583"/>
                  </a:cubicBezTo>
                  <a:cubicBezTo>
                    <a:pt x="491999" y="3371829"/>
                    <a:pt x="330600" y="3403411"/>
                    <a:pt x="308009" y="3522914"/>
                  </a:cubicBezTo>
                  <a:cubicBezTo>
                    <a:pt x="285418" y="3642417"/>
                    <a:pt x="354692" y="3753884"/>
                    <a:pt x="487018" y="3837335"/>
                  </a:cubicBezTo>
                  <a:cubicBezTo>
                    <a:pt x="619344" y="3920786"/>
                    <a:pt x="898212" y="4038527"/>
                    <a:pt x="1101964" y="4023618"/>
                  </a:cubicBezTo>
                  <a:cubicBezTo>
                    <a:pt x="1305716" y="4008709"/>
                    <a:pt x="1525444" y="3931330"/>
                    <a:pt x="1709531" y="3747883"/>
                  </a:cubicBezTo>
                  <a:cubicBezTo>
                    <a:pt x="1893618" y="3564436"/>
                    <a:pt x="2100470" y="3297309"/>
                    <a:pt x="2206487" y="2922935"/>
                  </a:cubicBezTo>
                  <a:cubicBezTo>
                    <a:pt x="2312504" y="2548561"/>
                    <a:pt x="2342677" y="1657220"/>
                    <a:pt x="2345635" y="1501639"/>
                  </a:cubicBezTo>
                  <a:cubicBezTo>
                    <a:pt x="2348593" y="1346058"/>
                    <a:pt x="2360869" y="494932"/>
                    <a:pt x="2729115" y="171869"/>
                  </a:cubicBezTo>
                  <a:cubicBezTo>
                    <a:pt x="2871576" y="45973"/>
                    <a:pt x="3152361" y="-7452"/>
                    <a:pt x="3309731" y="831"/>
                  </a:cubicBezTo>
                </a:path>
              </a:pathLst>
            </a:custGeom>
            <a:noFill/>
            <a:ln w="38100">
              <a:solidFill>
                <a:srgbClr val="F7C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2111E86-FE5F-DB49-A691-0BA05A710267}"/>
                </a:ext>
              </a:extLst>
            </p:cNvPr>
            <p:cNvSpPr txBox="1"/>
            <p:nvPr/>
          </p:nvSpPr>
          <p:spPr>
            <a:xfrm>
              <a:off x="8564716" y="523272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231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DF6B7FC-FABE-034C-BE23-B8C0C29D73F3}"/>
              </a:ext>
            </a:extLst>
          </p:cNvPr>
          <p:cNvSpPr txBox="1"/>
          <p:nvPr/>
        </p:nvSpPr>
        <p:spPr>
          <a:xfrm>
            <a:off x="8549218" y="2680057"/>
            <a:ext cx="867545" cy="584775"/>
          </a:xfrm>
          <a:prstGeom prst="rect">
            <a:avLst/>
          </a:prstGeom>
          <a:solidFill>
            <a:srgbClr val="71CFEC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794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F44B7E3-AB35-6B4D-93AF-06F2CC510A11}"/>
              </a:ext>
            </a:extLst>
          </p:cNvPr>
          <p:cNvSpPr txBox="1"/>
          <p:nvPr/>
        </p:nvSpPr>
        <p:spPr>
          <a:xfrm>
            <a:off x="9150463" y="3863345"/>
            <a:ext cx="867545" cy="584775"/>
          </a:xfrm>
          <a:prstGeom prst="rect">
            <a:avLst/>
          </a:prstGeom>
          <a:solidFill>
            <a:srgbClr val="C3DEA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601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7819E0-5ACB-544A-AB99-0D0C2C8CE4CE}"/>
              </a:ext>
            </a:extLst>
          </p:cNvPr>
          <p:cNvSpPr txBox="1"/>
          <p:nvPr/>
        </p:nvSpPr>
        <p:spPr>
          <a:xfrm>
            <a:off x="8942851" y="1579483"/>
            <a:ext cx="867545" cy="584775"/>
          </a:xfrm>
          <a:prstGeom prst="rect">
            <a:avLst/>
          </a:prstGeom>
          <a:solidFill>
            <a:srgbClr val="F7CBC9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D6D23EC-4D11-0E41-897E-5079A9B5B768}"/>
              </a:ext>
            </a:extLst>
          </p:cNvPr>
          <p:cNvSpPr/>
          <p:nvPr/>
        </p:nvSpPr>
        <p:spPr>
          <a:xfrm>
            <a:off x="1548632" y="383350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9751E1-502F-E043-A8A7-F510D00DFD21}"/>
              </a:ext>
            </a:extLst>
          </p:cNvPr>
          <p:cNvGrpSpPr/>
          <p:nvPr/>
        </p:nvGrpSpPr>
        <p:grpSpPr>
          <a:xfrm>
            <a:off x="930678" y="243868"/>
            <a:ext cx="10150610" cy="1224181"/>
            <a:chOff x="1183343" y="1379686"/>
            <a:chExt cx="10150610" cy="12241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BF46D-92DA-6848-802B-6EF1B9955CCC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59A626F-D980-5A4D-9A89-8BBEB898A1B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20D2C0C-CF5F-9241-A0EE-10B1933C2333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DC78EC-7E62-1B4E-A296-FB5601A220AB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5DDEC5B-9A40-254F-BBDC-9DA44627D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9555F9D-6AA2-A84F-ABC8-0BDA65D83809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171FBE6-713D-8B46-96BF-6DAE086D0E0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5DDE849-B424-8840-8DBB-C514DAD79F8A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7AC93E2-A2F2-0749-86C8-D8430855C080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947D068-1DF3-3D48-ABA3-D032A0F4F77A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42CAFC1-D676-CE4D-998B-59545A794E5E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86C1F65-FE3F-DB46-B6D5-91BE76320501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01B3D0D-24AA-CC40-ADEE-2B55727EB4A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C3A3935-315E-0D41-BCBB-4CFFAC79630A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8660481-AE32-FA49-8196-5C4076981993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951D25-5095-ED4A-BD42-792273F80115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DD5CA3-891A-474D-9B6C-D57C5F1BE001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47A999-16FC-4742-8640-2D48948C14D3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FFC17B-51A4-4A40-9F50-A4E5CC8D24F7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3844EB-0538-914F-AF40-E55C049D48A2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F9EA92-EB1E-AD4E-93A9-190A031213F1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B0484B-D777-3E41-BFF2-4447AFC5612A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594164-8C37-7D4D-9497-7AD958B71237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037BA5-3128-FE46-966B-8077BB1DA349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CF777D-2AAC-444A-A8F4-7EB68B839144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367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D3AD2A0-655E-2346-B3A9-DE07FF3F5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2790"/>
            <a:ext cx="1008473" cy="11573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A9063F-7B48-4148-AD03-0620571A29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31088"/>
            <a:ext cx="984679" cy="11596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956D0E-1DFA-C642-852B-73008E5F56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31088"/>
            <a:ext cx="940977" cy="11596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56777F-6BEB-5541-9750-C26A0A7DEB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20469"/>
            <a:ext cx="992614" cy="11596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CA45135-14A9-544C-B896-55D2E24E14E9}"/>
              </a:ext>
            </a:extLst>
          </p:cNvPr>
          <p:cNvGrpSpPr/>
          <p:nvPr/>
        </p:nvGrpSpPr>
        <p:grpSpPr>
          <a:xfrm>
            <a:off x="1049244" y="3417994"/>
            <a:ext cx="6725743" cy="3619132"/>
            <a:chOff x="1049244" y="3417994"/>
            <a:chExt cx="6725743" cy="36191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284FB0-CEAA-024E-82F6-925B95529DA1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619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en-VN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Việt che số 360.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Mai che số 362.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en-VN" sz="2600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119EDA5-0BDF-1E4B-98FA-B484A6063B80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1D9B674-8C06-4F4F-9C40-FF2ADC0F2763}"/>
                </a:ext>
              </a:extLst>
            </p:cNvPr>
            <p:cNvSpPr/>
            <p:nvPr/>
          </p:nvSpPr>
          <p:spPr>
            <a:xfrm>
              <a:off x="7172789" y="458405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EB0D29A-51D1-B142-AD50-A68E3C172743}"/>
                </a:ext>
              </a:extLst>
            </p:cNvPr>
            <p:cNvSpPr/>
            <p:nvPr/>
          </p:nvSpPr>
          <p:spPr>
            <a:xfrm>
              <a:off x="7185137" y="521007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4CF9A976-327D-1A43-93DD-2F2BC0CD5E08}"/>
                </a:ext>
              </a:extLst>
            </p:cNvPr>
            <p:cNvSpPr/>
            <p:nvPr/>
          </p:nvSpPr>
          <p:spPr>
            <a:xfrm>
              <a:off x="7182837" y="5846145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F41C318-6195-4D44-8BFF-9C5BB885BE17}"/>
              </a:ext>
            </a:extLst>
          </p:cNvPr>
          <p:cNvSpPr txBox="1"/>
          <p:nvPr/>
        </p:nvSpPr>
        <p:spPr>
          <a:xfrm>
            <a:off x="7240822" y="3956386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C05233-74CB-B24C-B678-B481534B70A2}"/>
              </a:ext>
            </a:extLst>
          </p:cNvPr>
          <p:cNvSpPr txBox="1"/>
          <p:nvPr/>
        </p:nvSpPr>
        <p:spPr>
          <a:xfrm>
            <a:off x="7255812" y="4602157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0867D1-9AE2-A144-96B8-ACB3058A39C3}"/>
              </a:ext>
            </a:extLst>
          </p:cNvPr>
          <p:cNvSpPr txBox="1"/>
          <p:nvPr/>
        </p:nvSpPr>
        <p:spPr>
          <a:xfrm>
            <a:off x="7254809" y="5232463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20250A-1DF3-644E-ACBF-715CED0843E8}"/>
              </a:ext>
            </a:extLst>
          </p:cNvPr>
          <p:cNvSpPr txBox="1"/>
          <p:nvPr/>
        </p:nvSpPr>
        <p:spPr>
          <a:xfrm>
            <a:off x="7254809" y="5878234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977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00039 -0.1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039 -0.107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039 -0.1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00039 -0.107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F66F8C-9908-9348-AC5A-1B0F00B4C020}"/>
              </a:ext>
            </a:extLst>
          </p:cNvPr>
          <p:cNvGrpSpPr/>
          <p:nvPr/>
        </p:nvGrpSpPr>
        <p:grpSpPr>
          <a:xfrm>
            <a:off x="951569" y="392382"/>
            <a:ext cx="10097998" cy="660528"/>
            <a:chOff x="1183343" y="1374364"/>
            <a:chExt cx="10097998" cy="6605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D3CC0E-6777-A841-9C68-F11E1DD9E766}"/>
                </a:ext>
              </a:extLst>
            </p:cNvPr>
            <p:cNvSpPr txBox="1"/>
            <p:nvPr/>
          </p:nvSpPr>
          <p:spPr>
            <a:xfrm>
              <a:off x="1835475" y="137436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F45735-0B61-B944-9D2B-0488482C2CB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D7C0E3-4562-2B4B-BE76-1662EBD8E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98867" l="3593" r="97006">
                        <a14:foregroundMark x1="5788" y1="63456" x2="5788" y2="63456"/>
                        <a14:foregroundMark x1="5589" y1="66006" x2="5589" y2="66006"/>
                        <a14:foregroundMark x1="22355" y1="91218" x2="28543" y2="91218"/>
                        <a14:foregroundMark x1="21557" y1="97450" x2="21557" y2="98867"/>
                        <a14:foregroundMark x1="59681" y1="90935" x2="59681" y2="90935"/>
                        <a14:foregroundMark x1="59681" y1="91501" x2="59681" y2="93768"/>
                        <a14:foregroundMark x1="65669" y1="87252" x2="65669" y2="87252"/>
                        <a14:foregroundMark x1="65669" y1="87252" x2="80040" y2="82436"/>
                        <a14:foregroundMark x1="80040" y1="82153" x2="70060" y2="79320"/>
                        <a14:foregroundMark x1="70060" y1="79320" x2="64271" y2="73371"/>
                        <a14:foregroundMark x1="64271" y1="73088" x2="80439" y2="73938"/>
                        <a14:foregroundMark x1="80439" y1="73938" x2="81038" y2="74221"/>
                        <a14:foregroundMark x1="81038" y1="73938" x2="85230" y2="81303"/>
                        <a14:foregroundMark x1="85230" y1="80737" x2="85230" y2="78754"/>
                        <a14:foregroundMark x1="85230" y1="78470" x2="78244" y2="73088"/>
                        <a14:foregroundMark x1="78244" y1="73088" x2="74052" y2="72805"/>
                        <a14:foregroundMark x1="61477" y1="87819" x2="69261" y2="88102"/>
                        <a14:foregroundMark x1="69261" y1="88102" x2="76647" y2="87252"/>
                        <a14:foregroundMark x1="79441" y1="86119" x2="84232" y2="84419"/>
                        <a14:foregroundMark x1="85230" y1="83569" x2="86627" y2="80453"/>
                        <a14:foregroundMark x1="54890" y1="28895" x2="66667" y2="28612"/>
                        <a14:foregroundMark x1="66667" y1="28329" x2="56287" y2="26062"/>
                        <a14:foregroundMark x1="87824" y1="34278" x2="93413" y2="27479"/>
                        <a14:foregroundMark x1="93413" y1="27479" x2="93413" y2="27479"/>
                        <a14:foregroundMark x1="97006" y1="22096" x2="97006" y2="22096"/>
                        <a14:foregroundMark x1="4990" y1="65439" x2="4990" y2="65439"/>
                        <a14:foregroundMark x1="3593" y1="44759" x2="3593" y2="4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1" y="3518940"/>
            <a:ext cx="4164580" cy="2934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B81204-86BC-2644-8291-7CD95764ED0B}"/>
              </a:ext>
            </a:extLst>
          </p:cNvPr>
          <p:cNvSpPr txBox="1"/>
          <p:nvPr/>
        </p:nvSpPr>
        <p:spPr>
          <a:xfrm>
            <a:off x="1109204" y="1277030"/>
            <a:ext cx="5168403" cy="316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VN" sz="2600" dirty="0"/>
              <a:t>Số liền trước của 680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liền sau của 999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599 là số liền trước của số: 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800 là số liền sau của số: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F1B31-4B0C-2341-816D-7879ABE10425}"/>
              </a:ext>
            </a:extLst>
          </p:cNvPr>
          <p:cNvSpPr txBox="1"/>
          <p:nvPr/>
        </p:nvSpPr>
        <p:spPr>
          <a:xfrm>
            <a:off x="5241081" y="154321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679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C06F27-3DE6-0549-BD05-609D30F3EA74}"/>
              </a:ext>
            </a:extLst>
          </p:cNvPr>
          <p:cNvSpPr txBox="1"/>
          <p:nvPr/>
        </p:nvSpPr>
        <p:spPr>
          <a:xfrm>
            <a:off x="5241080" y="2332626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864E27-7352-A444-B3D9-3238E1FDCB27}"/>
              </a:ext>
            </a:extLst>
          </p:cNvPr>
          <p:cNvSpPr txBox="1"/>
          <p:nvPr/>
        </p:nvSpPr>
        <p:spPr>
          <a:xfrm>
            <a:off x="6171030" y="312772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E1CFED-B3AE-8A41-A137-9D609FECA3E8}"/>
              </a:ext>
            </a:extLst>
          </p:cNvPr>
          <p:cNvSpPr txBox="1"/>
          <p:nvPr/>
        </p:nvSpPr>
        <p:spPr>
          <a:xfrm>
            <a:off x="6026874" y="391144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799</a:t>
            </a:r>
          </a:p>
        </p:txBody>
      </p:sp>
    </p:spTree>
    <p:extLst>
      <p:ext uri="{BB962C8B-B14F-4D97-AF65-F5344CB8AC3E}">
        <p14:creationId xmlns:p14="http://schemas.microsoft.com/office/powerpoint/2010/main" val="39405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043504-884A-9D46-A562-6F314E893EE1}"/>
              </a:ext>
            </a:extLst>
          </p:cNvPr>
          <p:cNvGrpSpPr/>
          <p:nvPr/>
        </p:nvGrpSpPr>
        <p:grpSpPr>
          <a:xfrm>
            <a:off x="930678" y="104096"/>
            <a:ext cx="10135619" cy="660068"/>
            <a:chOff x="1183343" y="1374824"/>
            <a:chExt cx="10135619" cy="66006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77B5E3-F1C5-3B4A-A1A9-B3F4BE2BD9B4}"/>
                </a:ext>
              </a:extLst>
            </p:cNvPr>
            <p:cNvSpPr txBox="1"/>
            <p:nvPr/>
          </p:nvSpPr>
          <p:spPr>
            <a:xfrm>
              <a:off x="1873096" y="137482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Nam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12ED9F6-DE77-794B-AAC4-0C1CB3E5D43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A674FD8-0B42-C44B-BD42-37DBDBE42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56" y="762866"/>
            <a:ext cx="7588007" cy="3854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2D53E1-1B2C-4B45-8B47-AE37BCAFA4E9}"/>
              </a:ext>
            </a:extLst>
          </p:cNvPr>
          <p:cNvSpPr txBox="1"/>
          <p:nvPr/>
        </p:nvSpPr>
        <p:spPr>
          <a:xfrm>
            <a:off x="865721" y="4616972"/>
            <a:ext cx="10361912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VN" sz="2400" dirty="0"/>
              <a:t>Rô-bốt muốn tô màu đỏ cho những quả ghi số lớn hơn 365, màu xanh cho những quả ghi số bé hơn 365. Hỏi: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đỏ?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xanh?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B8B2E9-518F-CB4F-95DA-29DD385892CF}"/>
              </a:ext>
            </a:extLst>
          </p:cNvPr>
          <p:cNvCxnSpPr/>
          <p:nvPr/>
        </p:nvCxnSpPr>
        <p:spPr>
          <a:xfrm>
            <a:off x="3680619" y="5061259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83FEFA-C9FE-CC42-A500-C8C539F70AF4}"/>
              </a:ext>
            </a:extLst>
          </p:cNvPr>
          <p:cNvCxnSpPr>
            <a:cxnSpLocks/>
          </p:cNvCxnSpPr>
          <p:nvPr/>
        </p:nvCxnSpPr>
        <p:spPr>
          <a:xfrm>
            <a:off x="7243282" y="5061259"/>
            <a:ext cx="17058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7083EC4B-3EEE-594E-923B-CD388E22FD95}"/>
              </a:ext>
            </a:extLst>
          </p:cNvPr>
          <p:cNvSpPr/>
          <p:nvPr/>
        </p:nvSpPr>
        <p:spPr>
          <a:xfrm>
            <a:off x="5186969" y="227059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391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833508C-CA3E-AA40-B536-C07036513F46}"/>
              </a:ext>
            </a:extLst>
          </p:cNvPr>
          <p:cNvSpPr/>
          <p:nvPr/>
        </p:nvSpPr>
        <p:spPr>
          <a:xfrm>
            <a:off x="483709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367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478991E-2A65-884F-9CF7-ABF5BA969772}"/>
              </a:ext>
            </a:extLst>
          </p:cNvPr>
          <p:cNvSpPr/>
          <p:nvPr/>
        </p:nvSpPr>
        <p:spPr>
          <a:xfrm>
            <a:off x="585994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4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D7A2B5A-B55A-FF4F-A08D-918FF6BC9E59}"/>
              </a:ext>
            </a:extLst>
          </p:cNvPr>
          <p:cNvSpPr/>
          <p:nvPr/>
        </p:nvSpPr>
        <p:spPr>
          <a:xfrm>
            <a:off x="6908679" y="131289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408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826C5F2-4CD8-2444-8EE9-33CAC6545A83}"/>
              </a:ext>
            </a:extLst>
          </p:cNvPr>
          <p:cNvSpPr/>
          <p:nvPr/>
        </p:nvSpPr>
        <p:spPr>
          <a:xfrm>
            <a:off x="6908679" y="1984546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281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C88A747-E4DA-8540-BFF2-C5E4FAE717BA}"/>
              </a:ext>
            </a:extLst>
          </p:cNvPr>
          <p:cNvSpPr/>
          <p:nvPr/>
        </p:nvSpPr>
        <p:spPr>
          <a:xfrm>
            <a:off x="3866495" y="1414539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502C347-DCE1-1043-8D17-77ADD54C8B8F}"/>
              </a:ext>
            </a:extLst>
          </p:cNvPr>
          <p:cNvSpPr/>
          <p:nvPr/>
        </p:nvSpPr>
        <p:spPr>
          <a:xfrm>
            <a:off x="4326114" y="2046410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600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35749BF-6403-194D-8D75-C46EF711017D}"/>
              </a:ext>
            </a:extLst>
          </p:cNvPr>
          <p:cNvSpPr/>
          <p:nvPr/>
        </p:nvSpPr>
        <p:spPr>
          <a:xfrm>
            <a:off x="6021996" y="220723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486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61F8307-D3A9-4944-B09C-4D6029D149E3}"/>
              </a:ext>
            </a:extLst>
          </p:cNvPr>
          <p:cNvSpPr/>
          <p:nvPr/>
        </p:nvSpPr>
        <p:spPr>
          <a:xfrm rot="20091846">
            <a:off x="3702453" y="3890222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458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E997265-D4EA-C44E-85A2-E7E11897C6FA}"/>
              </a:ext>
            </a:extLst>
          </p:cNvPr>
          <p:cNvSpPr/>
          <p:nvPr/>
        </p:nvSpPr>
        <p:spPr>
          <a:xfrm rot="3244095">
            <a:off x="6226761" y="3554496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E32DEF-5BAD-E84D-BECF-9B623F04A1A7}"/>
              </a:ext>
            </a:extLst>
          </p:cNvPr>
          <p:cNvSpPr txBox="1"/>
          <p:nvPr/>
        </p:nvSpPr>
        <p:spPr>
          <a:xfrm>
            <a:off x="6702271" y="5455195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 quả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437885-1ECD-4E4A-B6C2-3C131722CBBC}"/>
              </a:ext>
            </a:extLst>
          </p:cNvPr>
          <p:cNvCxnSpPr/>
          <p:nvPr/>
        </p:nvCxnSpPr>
        <p:spPr>
          <a:xfrm>
            <a:off x="9791366" y="5061259"/>
            <a:ext cx="6531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A200F5-2DF8-A746-AF26-1D9231D8770F}"/>
              </a:ext>
            </a:extLst>
          </p:cNvPr>
          <p:cNvCxnSpPr>
            <a:cxnSpLocks/>
          </p:cNvCxnSpPr>
          <p:nvPr/>
        </p:nvCxnSpPr>
        <p:spPr>
          <a:xfrm>
            <a:off x="3033411" y="5494079"/>
            <a:ext cx="18764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6C063A4-8A47-664B-848C-BC79AC0CBA17}"/>
              </a:ext>
            </a:extLst>
          </p:cNvPr>
          <p:cNvSpPr txBox="1"/>
          <p:nvPr/>
        </p:nvSpPr>
        <p:spPr>
          <a:xfrm>
            <a:off x="7131794" y="5918098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3 quả </a:t>
            </a:r>
          </a:p>
        </p:txBody>
      </p:sp>
      <p:sp>
        <p:nvSpPr>
          <p:cNvPr id="26" name="Folded Corner 25">
            <a:extLst>
              <a:ext uri="{FF2B5EF4-FFF2-40B4-BE49-F238E27FC236}">
                <a16:creationId xmlns:a16="http://schemas.microsoft.com/office/drawing/2014/main" id="{6A101688-9D92-4442-A011-642B13C15428}"/>
              </a:ext>
            </a:extLst>
          </p:cNvPr>
          <p:cNvSpPr/>
          <p:nvPr/>
        </p:nvSpPr>
        <p:spPr>
          <a:xfrm>
            <a:off x="10117937" y="0"/>
            <a:ext cx="2074063" cy="2046410"/>
          </a:xfrm>
          <a:prstGeom prst="foldedCorner">
            <a:avLst/>
          </a:prstGeom>
          <a:solidFill>
            <a:srgbClr val="FFF89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Note:</a:t>
            </a:r>
          </a:p>
          <a:p>
            <a:pPr algn="ctr"/>
            <a:r>
              <a:rPr lang="en-VN" sz="2400" dirty="0">
                <a:solidFill>
                  <a:schemeClr val="tx1"/>
                </a:solidFill>
              </a:rPr>
              <a:t>Ấn vào các quả táo để chuyển màu.</a:t>
            </a:r>
          </a:p>
        </p:txBody>
      </p:sp>
    </p:spTree>
    <p:extLst>
      <p:ext uri="{BB962C8B-B14F-4D97-AF65-F5344CB8AC3E}">
        <p14:creationId xmlns:p14="http://schemas.microsoft.com/office/powerpoint/2010/main" val="9650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18" grpId="1" animBg="1"/>
      <p:bldP spid="19" grpId="1" animBg="1"/>
      <p:bldP spid="20" grpId="1" animBg="1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54EA163-8475-334D-BCDA-BDFC9994A416}"/>
              </a:ext>
            </a:extLst>
          </p:cNvPr>
          <p:cNvSpPr/>
          <p:nvPr/>
        </p:nvSpPr>
        <p:spPr>
          <a:xfrm>
            <a:off x="1548632" y="383350"/>
            <a:ext cx="2040107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487A25-7567-FD49-8928-BE0A380A227F}"/>
              </a:ext>
            </a:extLst>
          </p:cNvPr>
          <p:cNvGrpSpPr/>
          <p:nvPr/>
        </p:nvGrpSpPr>
        <p:grpSpPr>
          <a:xfrm>
            <a:off x="930678" y="247800"/>
            <a:ext cx="2834497" cy="658770"/>
            <a:chOff x="1183343" y="1383618"/>
            <a:chExt cx="2834497" cy="658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B193EC-D27A-A44B-925F-88F641129087}"/>
                </a:ext>
              </a:extLst>
            </p:cNvPr>
            <p:cNvSpPr txBox="1"/>
            <p:nvPr/>
          </p:nvSpPr>
          <p:spPr>
            <a:xfrm>
              <a:off x="1977733" y="1383618"/>
              <a:ext cx="2040107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62E52A6-EEDC-B64D-80B2-1FAE5AF982A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FE3527-6B1A-7348-ADCC-0F2B6E8D8D75}"/>
              </a:ext>
            </a:extLst>
          </p:cNvPr>
          <p:cNvGrpSpPr/>
          <p:nvPr/>
        </p:nvGrpSpPr>
        <p:grpSpPr>
          <a:xfrm>
            <a:off x="930678" y="1406347"/>
            <a:ext cx="10253171" cy="4546217"/>
            <a:chOff x="930678" y="1406347"/>
            <a:chExt cx="10253171" cy="45462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ADB65E-49D8-D742-9ECA-08765F4DB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8" y="1406347"/>
              <a:ext cx="10253171" cy="4546217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2CF4AD3-F1C3-6343-904F-9181AAAE6210}"/>
                </a:ext>
              </a:extLst>
            </p:cNvPr>
            <p:cNvSpPr/>
            <p:nvPr/>
          </p:nvSpPr>
          <p:spPr>
            <a:xfrm>
              <a:off x="2980960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&gt;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D41E9A6-1C13-B847-ACA5-84DCCD5E8DCB}"/>
                </a:ext>
              </a:extLst>
            </p:cNvPr>
            <p:cNvSpPr/>
            <p:nvPr/>
          </p:nvSpPr>
          <p:spPr>
            <a:xfrm>
              <a:off x="2998889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AB07C57-9AA4-2846-BABA-C01A18A5837A}"/>
                </a:ext>
              </a:extLst>
            </p:cNvPr>
            <p:cNvSpPr/>
            <p:nvPr/>
          </p:nvSpPr>
          <p:spPr>
            <a:xfrm>
              <a:off x="2998889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A219B0E-3528-5047-AA13-5293CDA02B36}"/>
                </a:ext>
              </a:extLst>
            </p:cNvPr>
            <p:cNvSpPr/>
            <p:nvPr/>
          </p:nvSpPr>
          <p:spPr>
            <a:xfrm>
              <a:off x="8621192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763F1AD-5279-674A-AA2C-2EFFD540F00E}"/>
                </a:ext>
              </a:extLst>
            </p:cNvPr>
            <p:cNvSpPr/>
            <p:nvPr/>
          </p:nvSpPr>
          <p:spPr>
            <a:xfrm>
              <a:off x="8639121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26907D6-E139-C94C-93B5-7854549D1216}"/>
                </a:ext>
              </a:extLst>
            </p:cNvPr>
            <p:cNvSpPr/>
            <p:nvPr/>
          </p:nvSpPr>
          <p:spPr>
            <a:xfrm>
              <a:off x="8639121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7E6452A-F66A-1843-A2FA-F136832AAB50}"/>
              </a:ext>
            </a:extLst>
          </p:cNvPr>
          <p:cNvSpPr txBox="1"/>
          <p:nvPr/>
        </p:nvSpPr>
        <p:spPr>
          <a:xfrm>
            <a:off x="3089271" y="340839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8AF903-2EC9-3644-B095-7E0748CFF16E}"/>
              </a:ext>
            </a:extLst>
          </p:cNvPr>
          <p:cNvSpPr txBox="1"/>
          <p:nvPr/>
        </p:nvSpPr>
        <p:spPr>
          <a:xfrm>
            <a:off x="3109321" y="5045975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1AEE5D-4221-FD4B-B4F8-4B19CC4E0BE6}"/>
              </a:ext>
            </a:extLst>
          </p:cNvPr>
          <p:cNvSpPr txBox="1"/>
          <p:nvPr/>
        </p:nvSpPr>
        <p:spPr>
          <a:xfrm>
            <a:off x="8729503" y="1901668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595844-1F10-554A-ACAA-89D9F2CB9094}"/>
              </a:ext>
            </a:extLst>
          </p:cNvPr>
          <p:cNvSpPr txBox="1"/>
          <p:nvPr/>
        </p:nvSpPr>
        <p:spPr>
          <a:xfrm>
            <a:off x="8742021" y="340245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510849-F072-6749-93C7-7C8289218A13}"/>
              </a:ext>
            </a:extLst>
          </p:cNvPr>
          <p:cNvSpPr txBox="1"/>
          <p:nvPr/>
        </p:nvSpPr>
        <p:spPr>
          <a:xfrm>
            <a:off x="8742021" y="504597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662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1FEF273-60E7-994B-800E-AD90831998A2}"/>
              </a:ext>
            </a:extLst>
          </p:cNvPr>
          <p:cNvGrpSpPr/>
          <p:nvPr/>
        </p:nvGrpSpPr>
        <p:grpSpPr>
          <a:xfrm>
            <a:off x="2213876" y="1025490"/>
            <a:ext cx="7764248" cy="5297104"/>
            <a:chOff x="2213876" y="1025490"/>
            <a:chExt cx="7764248" cy="52971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DDC023C-C500-744A-B504-8D19EC7DF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876" y="1025490"/>
              <a:ext cx="7764248" cy="5297104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F6EA481E-7666-794B-B3C5-8C5DFE86865C}"/>
                </a:ext>
              </a:extLst>
            </p:cNvPr>
            <p:cNvSpPr/>
            <p:nvPr/>
          </p:nvSpPr>
          <p:spPr>
            <a:xfrm>
              <a:off x="3711388" y="1470212"/>
              <a:ext cx="5701553" cy="609600"/>
            </a:xfrm>
            <a:prstGeom prst="roundRect">
              <a:avLst/>
            </a:prstGeom>
            <a:solidFill>
              <a:srgbClr val="BB5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76C0E18-92B4-5E47-8D0B-96AD73FDD9A3}"/>
                </a:ext>
              </a:extLst>
            </p:cNvPr>
            <p:cNvSpPr/>
            <p:nvPr/>
          </p:nvSpPr>
          <p:spPr>
            <a:xfrm>
              <a:off x="3783104" y="2452817"/>
              <a:ext cx="5701553" cy="609600"/>
            </a:xfrm>
            <a:prstGeom prst="roundRect">
              <a:avLst/>
            </a:prstGeom>
            <a:solidFill>
              <a:srgbClr val="F393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73DB5DD-FD1F-DB47-8DE2-2571966F09AA}"/>
                </a:ext>
              </a:extLst>
            </p:cNvPr>
            <p:cNvSpPr/>
            <p:nvPr/>
          </p:nvSpPr>
          <p:spPr>
            <a:xfrm>
              <a:off x="3783104" y="3435422"/>
              <a:ext cx="5701553" cy="609600"/>
            </a:xfrm>
            <a:prstGeom prst="roundRect">
              <a:avLst/>
            </a:prstGeom>
            <a:solidFill>
              <a:srgbClr val="43B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08FDD5ED-F89E-D84C-A16B-31A1D4EEC426}"/>
                </a:ext>
              </a:extLst>
            </p:cNvPr>
            <p:cNvSpPr/>
            <p:nvPr/>
          </p:nvSpPr>
          <p:spPr>
            <a:xfrm>
              <a:off x="3801033" y="4448434"/>
              <a:ext cx="5701553" cy="609600"/>
            </a:xfrm>
            <a:prstGeom prst="roundRect">
              <a:avLst/>
            </a:prstGeom>
            <a:solidFill>
              <a:srgbClr val="ED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7A79A0A-CA44-6F46-B8CC-CC0DC3D53789}"/>
                </a:ext>
              </a:extLst>
            </p:cNvPr>
            <p:cNvSpPr/>
            <p:nvPr/>
          </p:nvSpPr>
          <p:spPr>
            <a:xfrm>
              <a:off x="3711387" y="5431039"/>
              <a:ext cx="5701553" cy="609600"/>
            </a:xfrm>
            <a:prstGeom prst="roundRect">
              <a:avLst/>
            </a:prstGeom>
            <a:solidFill>
              <a:srgbClr val="80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BDB109-C799-7347-BBAF-4973DC8D58F9}"/>
              </a:ext>
            </a:extLst>
          </p:cNvPr>
          <p:cNvGrpSpPr/>
          <p:nvPr/>
        </p:nvGrpSpPr>
        <p:grpSpPr>
          <a:xfrm>
            <a:off x="4151229" y="1464883"/>
            <a:ext cx="5342967" cy="620655"/>
            <a:chOff x="3801032" y="1464883"/>
            <a:chExt cx="5342967" cy="62065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764DB5-2E5E-E940-97F9-9CBA99F397F2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363 = 300 +          +  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CCF0B29-736F-A24E-9155-AC24157E4BAD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3E2B115-F7D8-1C4D-9AC9-B93AB65E307A}"/>
                </a:ext>
              </a:extLst>
            </p:cNvPr>
            <p:cNvSpPr/>
            <p:nvPr/>
          </p:nvSpPr>
          <p:spPr>
            <a:xfrm>
              <a:off x="7843116" y="1481504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0D551A-EF73-254B-904E-E7A255AF57B8}"/>
              </a:ext>
            </a:extLst>
          </p:cNvPr>
          <p:cNvGrpSpPr/>
          <p:nvPr/>
        </p:nvGrpSpPr>
        <p:grpSpPr>
          <a:xfrm>
            <a:off x="4133004" y="2440183"/>
            <a:ext cx="5342967" cy="615553"/>
            <a:chOff x="3801032" y="1469985"/>
            <a:chExt cx="5342967" cy="61555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E64973-D66F-604E-8F57-FB5AEA935DE4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408 =           + 8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1796E8E2-881D-2446-A08C-2523C8E84C1A}"/>
                </a:ext>
              </a:extLst>
            </p:cNvPr>
            <p:cNvSpPr/>
            <p:nvPr/>
          </p:nvSpPr>
          <p:spPr>
            <a:xfrm>
              <a:off x="5072770" y="1484338"/>
              <a:ext cx="1044956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766EE0-A674-334E-AA10-29B947BE1501}"/>
              </a:ext>
            </a:extLst>
          </p:cNvPr>
          <p:cNvGrpSpPr/>
          <p:nvPr/>
        </p:nvGrpSpPr>
        <p:grpSpPr>
          <a:xfrm>
            <a:off x="4128126" y="3445497"/>
            <a:ext cx="5342967" cy="620655"/>
            <a:chOff x="3801032" y="1464883"/>
            <a:chExt cx="5342967" cy="62065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A59C32-0201-4B45-8F8A-CC570790FD8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830 = 800 +           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93BFF0A0-5E63-554D-B367-EB7CA86DE56A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9BC907A-90DE-B440-9A71-0DEC9CE8933A}"/>
              </a:ext>
            </a:extLst>
          </p:cNvPr>
          <p:cNvGrpSpPr/>
          <p:nvPr/>
        </p:nvGrpSpPr>
        <p:grpSpPr>
          <a:xfrm>
            <a:off x="4141690" y="4433660"/>
            <a:ext cx="5342967" cy="620655"/>
            <a:chOff x="3801032" y="1464883"/>
            <a:chExt cx="5342967" cy="62065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1719096-AEDA-424F-ABD0-DCD3B8B14F3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308 = 300 +           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FEBBCA9F-2BD6-9344-A380-8AC3E1811E5F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ABB3D92-FDED-D64C-B10A-B676F01E23E9}"/>
              </a:ext>
            </a:extLst>
          </p:cNvPr>
          <p:cNvGrpSpPr/>
          <p:nvPr/>
        </p:nvGrpSpPr>
        <p:grpSpPr>
          <a:xfrm>
            <a:off x="4187922" y="5432082"/>
            <a:ext cx="5342967" cy="620655"/>
            <a:chOff x="3801032" y="1464883"/>
            <a:chExt cx="5342967" cy="62065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4A457AE-7DFD-BC42-BA8C-3C13067092E5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239 = 200 +          + 9 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E296BD7B-61BA-8A44-8B64-9F0FD4778649}"/>
                </a:ext>
              </a:extLst>
            </p:cNvPr>
            <p:cNvSpPr/>
            <p:nvPr/>
          </p:nvSpPr>
          <p:spPr>
            <a:xfrm>
              <a:off x="6307038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EBBDF503-C7FA-454C-B46A-D58B532F2C79}"/>
              </a:ext>
            </a:extLst>
          </p:cNvPr>
          <p:cNvSpPr txBox="1"/>
          <p:nvPr/>
        </p:nvSpPr>
        <p:spPr>
          <a:xfrm>
            <a:off x="6842167" y="1484103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2D54572-425E-F84F-B593-3E88E1A6B384}"/>
              </a:ext>
            </a:extLst>
          </p:cNvPr>
          <p:cNvSpPr txBox="1"/>
          <p:nvPr/>
        </p:nvSpPr>
        <p:spPr>
          <a:xfrm>
            <a:off x="8473862" y="150303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D581DA-9B85-4C4A-84A7-168247A42EEF}"/>
              </a:ext>
            </a:extLst>
          </p:cNvPr>
          <p:cNvSpPr txBox="1"/>
          <p:nvPr/>
        </p:nvSpPr>
        <p:spPr>
          <a:xfrm>
            <a:off x="5503353" y="2488674"/>
            <a:ext cx="867545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2E5F79A-5BD3-CF4F-9526-C2A8584199C0}"/>
              </a:ext>
            </a:extLst>
          </p:cNvPr>
          <p:cNvSpPr txBox="1"/>
          <p:nvPr/>
        </p:nvSpPr>
        <p:spPr>
          <a:xfrm>
            <a:off x="6811689" y="3471892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659A156-63DD-A141-9DFB-62E3EA667D7C}"/>
              </a:ext>
            </a:extLst>
          </p:cNvPr>
          <p:cNvSpPr txBox="1"/>
          <p:nvPr/>
        </p:nvSpPr>
        <p:spPr>
          <a:xfrm>
            <a:off x="6926622" y="446150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24DB75-AC8B-F14F-8204-5D01AB2213F2}"/>
              </a:ext>
            </a:extLst>
          </p:cNvPr>
          <p:cNvSpPr txBox="1"/>
          <p:nvPr/>
        </p:nvSpPr>
        <p:spPr>
          <a:xfrm>
            <a:off x="6840313" y="5457595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455</Words>
  <Application>Microsoft Macintosh PowerPoint</Application>
  <PresentationFormat>Widescreen</PresentationFormat>
  <Paragraphs>158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Le Bao Chau 20146072</cp:lastModifiedBy>
  <cp:revision>302</cp:revision>
  <dcterms:created xsi:type="dcterms:W3CDTF">2021-06-02T01:34:28Z</dcterms:created>
  <dcterms:modified xsi:type="dcterms:W3CDTF">2021-06-21T03:23:52Z</dcterms:modified>
</cp:coreProperties>
</file>