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sldIdLst>
    <p:sldId id="278" r:id="rId4"/>
    <p:sldId id="256" r:id="rId5"/>
    <p:sldId id="257" r:id="rId6"/>
    <p:sldId id="258" r:id="rId7"/>
    <p:sldId id="266" r:id="rId8"/>
    <p:sldId id="269" r:id="rId9"/>
    <p:sldId id="259" r:id="rId10"/>
    <p:sldId id="262" r:id="rId11"/>
    <p:sldId id="264" r:id="rId12"/>
    <p:sldId id="270" r:id="rId13"/>
    <p:sldId id="271" r:id="rId14"/>
    <p:sldId id="272" r:id="rId15"/>
    <p:sldId id="273" r:id="rId16"/>
    <p:sldId id="275" r:id="rId17"/>
    <p:sldId id="268" r:id="rId18"/>
    <p:sldId id="276" r:id="rId19"/>
    <p:sldId id="267" r:id="rId20"/>
    <p:sldId id="260" r:id="rId21"/>
    <p:sldId id="261" r:id="rId22"/>
    <p:sldId id="277" r:id="rId23"/>
    <p:sldId id="265" r:id="rId24"/>
    <p:sldId id="279" r:id="rId25"/>
  </p:sldIdLst>
  <p:sldSz cx="18288000" cy="10287000"/>
  <p:notesSz cx="6858000" cy="9144000"/>
  <p:embeddedFontLst>
    <p:embeddedFont>
      <p:font typeface="#9Slide07 HoneyCream" pitchFamily="2" charset="0"/>
      <p:regular r:id="rId26"/>
    </p:embeddedFont>
    <p:embeddedFont>
      <p:font typeface="SVN-Newton" panose="02040603050506020204" pitchFamily="18" charset="0"/>
      <p:regular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8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6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5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8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67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8" y="5810255"/>
            <a:ext cx="26711828" cy="400916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4713852" y="10598728"/>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997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71287" y="4364186"/>
            <a:ext cx="28283111" cy="123435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584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5" y="12018822"/>
            <a:ext cx="26711828" cy="3714750"/>
          </a:xfrm>
          <a:prstGeom prst="rect">
            <a:avLst/>
          </a:prstGeom>
        </p:spPr>
        <p:txBody>
          <a:bodyPr anchor="t"/>
          <a:lstStyle>
            <a:lvl1pPr algn="l">
              <a:defRPr sz="10910" b="1" cap="all"/>
            </a:lvl1pPr>
          </a:lstStyle>
          <a:p>
            <a:r>
              <a:rPr lang="en-US" smtClean="0"/>
              <a:t>Click to edit Master title style</a:t>
            </a:r>
            <a:endParaRPr lang="en-US"/>
          </a:p>
        </p:txBody>
      </p:sp>
      <p:sp>
        <p:nvSpPr>
          <p:cNvPr id="3" name="Text Placeholder 2"/>
          <p:cNvSpPr>
            <a:spLocks noGrp="1"/>
          </p:cNvSpPr>
          <p:nvPr>
            <p:ph type="body" idx="1"/>
          </p:nvPr>
        </p:nvSpPr>
        <p:spPr>
          <a:xfrm>
            <a:off x="2482415" y="7927403"/>
            <a:ext cx="26711828" cy="4091420"/>
          </a:xfrm>
          <a:prstGeom prst="rect">
            <a:avLst/>
          </a:prstGeom>
        </p:spPr>
        <p:txBody>
          <a:bodyPr anchor="b"/>
          <a:lstStyle>
            <a:lvl1pPr marL="0" indent="0">
              <a:buNone/>
              <a:defRPr sz="5454">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7">
                <a:solidFill>
                  <a:schemeClr val="tx1">
                    <a:tint val="75000"/>
                  </a:schemeClr>
                </a:solidFill>
              </a:defRPr>
            </a:lvl4pPr>
            <a:lvl5pPr marL="4987686" indent="0">
              <a:buNone/>
              <a:defRPr sz="3817">
                <a:solidFill>
                  <a:schemeClr val="tx1">
                    <a:tint val="75000"/>
                  </a:schemeClr>
                </a:solidFill>
              </a:defRPr>
            </a:lvl5pPr>
            <a:lvl6pPr marL="6234608" indent="0">
              <a:buNone/>
              <a:defRPr sz="3817">
                <a:solidFill>
                  <a:schemeClr val="tx1">
                    <a:tint val="75000"/>
                  </a:schemeClr>
                </a:solidFill>
              </a:defRPr>
            </a:lvl6pPr>
            <a:lvl7pPr marL="7481529" indent="0">
              <a:buNone/>
              <a:defRPr sz="3817">
                <a:solidFill>
                  <a:schemeClr val="tx1">
                    <a:tint val="75000"/>
                  </a:schemeClr>
                </a:solidFill>
              </a:defRPr>
            </a:lvl7pPr>
            <a:lvl8pPr marL="8728451" indent="0">
              <a:buNone/>
              <a:defRPr sz="3817">
                <a:solidFill>
                  <a:schemeClr val="tx1">
                    <a:tint val="75000"/>
                  </a:schemeClr>
                </a:solidFill>
              </a:defRPr>
            </a:lvl8pPr>
            <a:lvl9pPr marL="9975372" indent="0">
              <a:buNone/>
              <a:defRPr sz="381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35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1286"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974723"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73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71287" y="4186671"/>
            <a:ext cx="13885133"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smtClean="0"/>
              <a:t>Click to edit Master text styles</a:t>
            </a:r>
          </a:p>
        </p:txBody>
      </p:sp>
      <p:sp>
        <p:nvSpPr>
          <p:cNvPr id="4" name="Content Placeholder 3"/>
          <p:cNvSpPr>
            <a:spLocks noGrp="1"/>
          </p:cNvSpPr>
          <p:nvPr>
            <p:ph sz="half" idx="2"/>
          </p:nvPr>
        </p:nvSpPr>
        <p:spPr>
          <a:xfrm>
            <a:off x="1571287" y="5931477"/>
            <a:ext cx="13885133"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963812" y="4186671"/>
            <a:ext cx="13890587"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smtClean="0"/>
              <a:t>Click to edit Master text styles</a:t>
            </a:r>
          </a:p>
        </p:txBody>
      </p:sp>
      <p:sp>
        <p:nvSpPr>
          <p:cNvPr id="6" name="Content Placeholder 5"/>
          <p:cNvSpPr>
            <a:spLocks noGrp="1"/>
          </p:cNvSpPr>
          <p:nvPr>
            <p:ph sz="quarter" idx="4"/>
          </p:nvPr>
        </p:nvSpPr>
        <p:spPr>
          <a:xfrm>
            <a:off x="15963812" y="5931477"/>
            <a:ext cx="13890587"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27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226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44192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3"/>
            <a:ext cx="10338833" cy="3169227"/>
          </a:xfrm>
          <a:prstGeom prst="rect">
            <a:avLst/>
          </a:prstGeom>
        </p:spPr>
        <p:txBody>
          <a:bodyPr anchor="b"/>
          <a:lstStyle>
            <a:lvl1pPr algn="l">
              <a:defRPr sz="5454" b="1"/>
            </a:lvl1pPr>
          </a:lstStyle>
          <a:p>
            <a:r>
              <a:rPr lang="en-US" smtClean="0"/>
              <a:t>Click to edit Master title style</a:t>
            </a:r>
            <a:endParaRPr lang="en-US"/>
          </a:p>
        </p:txBody>
      </p:sp>
      <p:sp>
        <p:nvSpPr>
          <p:cNvPr id="3" name="Content Placeholder 2"/>
          <p:cNvSpPr>
            <a:spLocks noGrp="1"/>
          </p:cNvSpPr>
          <p:nvPr>
            <p:ph idx="1"/>
          </p:nvPr>
        </p:nvSpPr>
        <p:spPr>
          <a:xfrm>
            <a:off x="12286571" y="744686"/>
            <a:ext cx="17567828" cy="15963036"/>
          </a:xfrm>
          <a:prstGeom prst="rect">
            <a:avLst/>
          </a:prstGeom>
        </p:spPr>
        <p:txBody>
          <a:bodyPr/>
          <a:lstStyle>
            <a:lvl1pPr>
              <a:defRPr sz="8727"/>
            </a:lvl1pPr>
            <a:lvl2pPr>
              <a:defRPr sz="7636"/>
            </a:lvl2pPr>
            <a:lvl3pPr>
              <a:defRPr sz="6546"/>
            </a:lvl3pPr>
            <a:lvl4pPr>
              <a:defRPr sz="5454"/>
            </a:lvl4pPr>
            <a:lvl5pPr>
              <a:defRPr sz="5454"/>
            </a:lvl5pPr>
            <a:lvl6pPr>
              <a:defRPr sz="5454"/>
            </a:lvl6pPr>
            <a:lvl7pPr>
              <a:defRPr sz="5454"/>
            </a:lvl7pPr>
            <a:lvl8pPr>
              <a:defRPr sz="5454"/>
            </a:lvl8pPr>
            <a:lvl9pPr>
              <a:defRPr sz="545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1287" y="3913915"/>
            <a:ext cx="10338833" cy="1279380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smtClean="0"/>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822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7"/>
            <a:ext cx="18855410" cy="1545650"/>
          </a:xfrm>
          <a:prstGeom prst="rect">
            <a:avLst/>
          </a:prstGeom>
        </p:spPr>
        <p:txBody>
          <a:bodyPr anchor="b"/>
          <a:lstStyle>
            <a:lvl1pPr algn="l">
              <a:defRPr sz="5454" b="1"/>
            </a:lvl1pPr>
          </a:lstStyle>
          <a:p>
            <a:r>
              <a:rPr lang="en-US" smtClean="0"/>
              <a:t>Click to edit Master title style</a:t>
            </a:r>
            <a:endParaRPr lang="en-US"/>
          </a:p>
        </p:txBody>
      </p:sp>
      <p:sp>
        <p:nvSpPr>
          <p:cNvPr id="3" name="Picture Placeholder 2"/>
          <p:cNvSpPr>
            <a:spLocks noGrp="1"/>
          </p:cNvSpPr>
          <p:nvPr>
            <p:ph type="pic" idx="1"/>
          </p:nvPr>
        </p:nvSpPr>
        <p:spPr>
          <a:xfrm>
            <a:off x="6159652" y="1671205"/>
            <a:ext cx="18855410" cy="11222183"/>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4"/>
            </a:lvl4pPr>
            <a:lvl5pPr marL="4987686" indent="0">
              <a:buNone/>
              <a:defRPr sz="5454"/>
            </a:lvl5pPr>
            <a:lvl6pPr marL="6234608" indent="0">
              <a:buNone/>
              <a:defRPr sz="5454"/>
            </a:lvl6pPr>
            <a:lvl7pPr marL="7481529" indent="0">
              <a:buNone/>
              <a:defRPr sz="5454"/>
            </a:lvl7pPr>
            <a:lvl8pPr marL="8728451" indent="0">
              <a:buNone/>
              <a:defRPr sz="5454"/>
            </a:lvl8pPr>
            <a:lvl9pPr marL="9975372" indent="0">
              <a:buNone/>
              <a:defRPr sz="5454"/>
            </a:lvl9pPr>
          </a:lstStyle>
          <a:p>
            <a:endParaRPr lang="en-US"/>
          </a:p>
        </p:txBody>
      </p:sp>
      <p:sp>
        <p:nvSpPr>
          <p:cNvPr id="4" name="Text Placeholder 3"/>
          <p:cNvSpPr>
            <a:spLocks noGrp="1"/>
          </p:cNvSpPr>
          <p:nvPr>
            <p:ph type="body" sz="half" idx="2"/>
          </p:nvPr>
        </p:nvSpPr>
        <p:spPr>
          <a:xfrm>
            <a:off x="6159652" y="14638196"/>
            <a:ext cx="18855410" cy="219507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smtClean="0"/>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3747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71287" y="4364186"/>
            <a:ext cx="28283111" cy="123435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632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8"/>
            <a:ext cx="7070780" cy="1595870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71283" y="749018"/>
            <a:ext cx="20688573" cy="1595870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4/7/2024</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249384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4909"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2493843" rtl="0" eaLnBrk="1" fontAlgn="auto" latinLnBrk="0" hangingPunct="1">
                <a:lnSpc>
                  <a:spcPct val="100000"/>
                </a:lnSpc>
                <a:spcBef>
                  <a:spcPts val="0"/>
                </a:spcBef>
                <a:spcAft>
                  <a:spcPts val="0"/>
                </a:spcAft>
                <a:buClrTx/>
                <a:buSzTx/>
                <a:buFontTx/>
                <a:buNone/>
                <a:tabLst/>
                <a:defRPr/>
              </a:pPr>
              <a:t>‹#›</a:t>
            </a:fld>
            <a:endParaRPr kumimoji="0" lang="en-US" sz="490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81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B13FFE-AF5B-4CBA-9F44-2656E7AF0B1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58865" t="35846" r="38440" b="42625"/>
          <a:stretch/>
        </p:blipFill>
        <p:spPr>
          <a:xfrm flipV="1">
            <a:off x="22343920" y="5593886"/>
            <a:ext cx="492920" cy="592103"/>
          </a:xfrm>
          <a:prstGeom prst="ellipse">
            <a:avLst/>
          </a:prstGeom>
        </p:spPr>
      </p:pic>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1693070" y="-182386"/>
            <a:ext cx="1803654" cy="1911860"/>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191059" y="10999949"/>
            <a:ext cx="1504808" cy="1652051"/>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7372352" y="12078362"/>
            <a:ext cx="5138252" cy="63671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117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117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17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17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7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17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7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17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117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17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17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17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17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6041636" y="12378614"/>
            <a:ext cx="1803654" cy="649605"/>
          </a:xfrm>
          <a:prstGeom prst="rect">
            <a:avLst/>
          </a:prstGeom>
        </p:spPr>
        <p:txBody>
          <a:bodyPr vert="horz" lIns="59865" tIns="29933" rIns="59865" bIns="2993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98704" rtl="0" eaLnBrk="1" fontAlgn="auto" latinLnBrk="0" hangingPunct="1">
              <a:lnSpc>
                <a:spcPct val="90000"/>
              </a:lnSpc>
              <a:spcBef>
                <a:spcPct val="0"/>
              </a:spcBef>
              <a:spcAft>
                <a:spcPts val="0"/>
              </a:spcAft>
              <a:buClrTx/>
              <a:buSzTx/>
              <a:buFontTx/>
              <a:buNone/>
              <a:tabLst/>
              <a:defRPr/>
            </a:pPr>
            <a:r>
              <a:rPr kumimoji="0" lang="en-US" sz="2096"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096"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1693071" y="1394817"/>
            <a:ext cx="1803654" cy="649605"/>
          </a:xfrm>
          <a:prstGeom prst="rect">
            <a:avLst/>
          </a:prstGeom>
        </p:spPr>
        <p:txBody>
          <a:bodyPr vert="horz" lIns="59865" tIns="29933" rIns="59865" bIns="2993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98704" rtl="0" eaLnBrk="1" fontAlgn="auto" latinLnBrk="0" hangingPunct="1">
              <a:lnSpc>
                <a:spcPct val="90000"/>
              </a:lnSpc>
              <a:spcBef>
                <a:spcPct val="0"/>
              </a:spcBef>
              <a:spcAft>
                <a:spcPts val="0"/>
              </a:spcAft>
              <a:buClrTx/>
              <a:buSzTx/>
              <a:buFontTx/>
              <a:buNone/>
              <a:tabLst/>
              <a:defRPr/>
            </a:pPr>
            <a:r>
              <a:rPr kumimoji="0" lang="en-US" sz="2096"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096"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4"/>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6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6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6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29872821"/>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2823652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7328589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7"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5" indent="-623462"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148"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069"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4991"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1912"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8834"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9.svg"/><Relationship Id="rId10" Type="http://schemas.openxmlformats.org/officeDocument/2006/relationships/image" Target="../media/image71.svg"/><Relationship Id="rId4" Type="http://schemas.openxmlformats.org/officeDocument/2006/relationships/image" Target="../media/image46.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9.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34.png"/><Relationship Id="rId1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36.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6.svg"/><Relationship Id="rId12"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7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9.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7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9.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21.svg"/><Relationship Id="rId5" Type="http://schemas.openxmlformats.org/officeDocument/2006/relationships/image" Target="../media/image27.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21.svg"/><Relationship Id="rId5" Type="http://schemas.openxmlformats.org/officeDocument/2006/relationships/image" Target="../media/image27.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26.pn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0.svg"/><Relationship Id="rId3" Type="http://schemas.openxmlformats.org/officeDocument/2006/relationships/image" Target="../media/image9.png"/><Relationship Id="rId7" Type="http://schemas.openxmlformats.org/officeDocument/2006/relationships/image" Target="../media/image34.svg"/><Relationship Id="rId12"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38.svg"/><Relationship Id="rId5" Type="http://schemas.openxmlformats.org/officeDocument/2006/relationships/image" Target="../media/image27.png"/><Relationship Id="rId10" Type="http://schemas.openxmlformats.org/officeDocument/2006/relationships/image" Target="../media/image56.png"/><Relationship Id="rId4" Type="http://schemas.openxmlformats.org/officeDocument/2006/relationships/image" Target="../media/image11.png"/><Relationship Id="rId9" Type="http://schemas.openxmlformats.org/officeDocument/2006/relationships/image" Target="../media/image36.sv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7.wdp"/><Relationship Id="rId1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audio" Target="../media/media1.mp3"/><Relationship Id="rId16" Type="http://schemas.openxmlformats.org/officeDocument/2006/relationships/image" Target="../media/image64.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60.png"/><Relationship Id="rId5" Type="http://schemas.openxmlformats.org/officeDocument/2006/relationships/image" Target="../media/image8.png"/><Relationship Id="rId15" Type="http://schemas.openxmlformats.org/officeDocument/2006/relationships/image" Target="../media/image63.png"/><Relationship Id="rId10" Type="http://schemas.openxmlformats.org/officeDocument/2006/relationships/image" Target="NULL"/><Relationship Id="rId19" Type="http://schemas.openxmlformats.org/officeDocument/2006/relationships/hyperlink" Target="https://www.facebook.com/teamKTUTS" TargetMode="External"/><Relationship Id="rId4" Type="http://schemas.openxmlformats.org/officeDocument/2006/relationships/audio" Target="../media/audio1.wav"/><Relationship Id="rId9" Type="http://schemas.openxmlformats.org/officeDocument/2006/relationships/image" Target="../media/image59.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image" Target="../media/image9.png"/><Relationship Id="rId21" Type="http://schemas.microsoft.com/office/2007/relationships/hdphoto" Target="../media/hdphoto4.wdp"/><Relationship Id="rId7" Type="http://schemas.openxmlformats.org/officeDocument/2006/relationships/image" Target="../media/image6.svg"/><Relationship Id="rId12" Type="http://schemas.openxmlformats.org/officeDocument/2006/relationships/image" Target="../media/image17.png"/><Relationship Id="rId17" Type="http://schemas.microsoft.com/office/2007/relationships/hdphoto" Target="../media/hdphoto2.wdp"/><Relationship Id="rId25" Type="http://schemas.openxmlformats.org/officeDocument/2006/relationships/image" Target="../media/image25.png"/><Relationship Id="rId2" Type="http://schemas.openxmlformats.org/officeDocument/2006/relationships/image" Target="../media/image8.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4.png"/><Relationship Id="rId5" Type="http://schemas.openxmlformats.org/officeDocument/2006/relationships/image" Target="../media/image11.png"/><Relationship Id="rId15" Type="http://schemas.microsoft.com/office/2007/relationships/hdphoto" Target="../media/hdphoto1.wdp"/><Relationship Id="rId23" Type="http://schemas.microsoft.com/office/2007/relationships/hdphoto" Target="../media/hdphoto5.wdp"/><Relationship Id="rId10" Type="http://schemas.openxmlformats.org/officeDocument/2006/relationships/image" Target="../media/image15.png"/><Relationship Id="rId19"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png"/><Relationship Id="rId7" Type="http://schemas.openxmlformats.org/officeDocument/2006/relationships/image" Target="NULL"/><Relationship Id="rId12"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9.png"/><Relationship Id="rId11" Type="http://schemas.microsoft.com/office/2007/relationships/hdphoto" Target="../media/hdphoto9.wdp"/><Relationship Id="rId5" Type="http://schemas.openxmlformats.org/officeDocument/2006/relationships/image" Target="../media/image27.png"/><Relationship Id="rId10" Type="http://schemas.openxmlformats.org/officeDocument/2006/relationships/image" Target="../media/image68.png"/><Relationship Id="rId4" Type="http://schemas.openxmlformats.org/officeDocument/2006/relationships/image" Target="../media/image11.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9.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34.png"/><Relationship Id="rId1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36.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6.svg"/><Relationship Id="rId12"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9.svg"/><Relationship Id="rId10" Type="http://schemas.openxmlformats.org/officeDocument/2006/relationships/image" Target="../media/image71.svg"/><Relationship Id="rId4" Type="http://schemas.openxmlformats.org/officeDocument/2006/relationships/image" Target="../media/image46.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476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38226"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pic>
        <p:nvPicPr>
          <p:cNvPr id="16" name="Picture 16"/>
          <p:cNvPicPr>
            <a:picLocks noChangeAspect="1"/>
          </p:cNvPicPr>
          <p:nvPr/>
        </p:nvPicPr>
        <p:blipFill>
          <a:blip r:embed="rId7"/>
          <a:stretch>
            <a:fillRect/>
          </a:stretch>
        </p:blipFill>
        <p:spPr>
          <a:xfrm>
            <a:off x="8610600" y="3951070"/>
            <a:ext cx="12436900" cy="2883416"/>
          </a:xfrm>
          <a:prstGeom prst="rect">
            <a:avLst/>
          </a:prstGeom>
        </p:spPr>
      </p:pic>
      <p:sp>
        <p:nvSpPr>
          <p:cNvPr id="18" name="Rectangle 17"/>
          <p:cNvSpPr/>
          <p:nvPr/>
        </p:nvSpPr>
        <p:spPr>
          <a:xfrm>
            <a:off x="9329455" y="1028700"/>
            <a:ext cx="7929846" cy="3802259"/>
          </a:xfrm>
          <a:prstGeom prst="rect">
            <a:avLst/>
          </a:prstGeom>
        </p:spPr>
        <p:txBody>
          <a:bodyPr wrap="square">
            <a:spAutoFit/>
          </a:bodyPr>
          <a:lstStyle/>
          <a:p>
            <a:pPr marL="457200" indent="-457200" algn="just">
              <a:lnSpc>
                <a:spcPct val="114000"/>
              </a:lnSpc>
              <a:buFontTx/>
              <a:buChar char="-"/>
            </a:pPr>
            <a:r>
              <a:rPr lang="vi-VN" sz="5400" dirty="0">
                <a:solidFill>
                  <a:srgbClr val="820624"/>
                </a:solidFill>
                <a:latin typeface="Cambria" panose="02040503050406030204" pitchFamily="18" charset="0"/>
                <a:ea typeface="Cambria" panose="02040503050406030204" pitchFamily="18" charset="0"/>
              </a:rPr>
              <a:t>Các bộ phận nào của cây ngô có thể được dùng làm thức ăn cho con người và động vật?</a:t>
            </a:r>
            <a:endParaRPr lang="en-US" sz="5400" dirty="0">
              <a:solidFill>
                <a:srgbClr val="820624"/>
              </a:solidFill>
              <a:latin typeface="Cambria" panose="02040503050406030204" pitchFamily="18" charset="0"/>
              <a:ea typeface="Cambria" panose="02040503050406030204" pitchFamily="18" charset="0"/>
            </a:endParaRPr>
          </a:p>
        </p:txBody>
      </p:sp>
      <p:sp>
        <p:nvSpPr>
          <p:cNvPr id="19" name="Rounded Rectangle 18"/>
          <p:cNvSpPr/>
          <p:nvPr/>
        </p:nvSpPr>
        <p:spPr>
          <a:xfrm>
            <a:off x="9644798" y="6057900"/>
            <a:ext cx="7361580" cy="2594971"/>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8800" b="1" dirty="0" smtClean="0">
                <a:solidFill>
                  <a:srgbClr val="C00000"/>
                </a:solidFill>
                <a:latin typeface="Cambria" panose="02040503050406030204" pitchFamily="18" charset="0"/>
                <a:ea typeface="Cambria" panose="02040503050406030204" pitchFamily="18" charset="0"/>
              </a:rPr>
              <a:t>Lá, bắp(quả), thân</a:t>
            </a:r>
            <a:endParaRPr lang="en-US" sz="8800" b="1" dirty="0">
              <a:solidFill>
                <a:srgbClr val="C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8"/>
          <a:stretch>
            <a:fillRect/>
          </a:stretch>
        </p:blipFill>
        <p:spPr>
          <a:xfrm>
            <a:off x="1291967" y="2043404"/>
            <a:ext cx="7908746" cy="5621547"/>
          </a:xfrm>
          <a:prstGeom prst="rect">
            <a:avLst/>
          </a:prstGeom>
        </p:spPr>
      </p:pic>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395380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819898" y="495300"/>
            <a:ext cx="12745560" cy="6739278"/>
          </a:xfrm>
          <a:custGeom>
            <a:avLst/>
            <a:gdLst/>
            <a:ahLst/>
            <a:cxnLst/>
            <a:rect l="l" t="t" r="r" b="b"/>
            <a:pathLst>
              <a:path w="12745560" h="7334008">
                <a:moveTo>
                  <a:pt x="0" y="0"/>
                </a:moveTo>
                <a:lnTo>
                  <a:pt x="12745560" y="0"/>
                </a:lnTo>
                <a:lnTo>
                  <a:pt x="12745560" y="7334008"/>
                </a:lnTo>
                <a:lnTo>
                  <a:pt x="0" y="73340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TextBox 6"/>
          <p:cNvSpPr txBox="1"/>
          <p:nvPr/>
        </p:nvSpPr>
        <p:spPr>
          <a:xfrm>
            <a:off x="3791806" y="1116782"/>
            <a:ext cx="10801744" cy="5496313"/>
          </a:xfrm>
          <a:prstGeom prst="rect">
            <a:avLst/>
          </a:prstGeom>
        </p:spPr>
        <p:txBody>
          <a:bodyPr lIns="0" tIns="0" rIns="0" bIns="0" rtlCol="0" anchor="t">
            <a:spAutoFit/>
          </a:bodyPr>
          <a:lstStyle/>
          <a:p>
            <a:pPr algn="just">
              <a:lnSpc>
                <a:spcPct val="114000"/>
              </a:lnSpc>
            </a:pPr>
            <a:r>
              <a:rPr lang="nl-NL" sz="8000" i="1" dirty="0">
                <a:latin typeface="Cambria" panose="02040503050406030204" pitchFamily="18" charset="0"/>
                <a:ea typeface="Cambria" panose="02040503050406030204" pitchFamily="18" charset="0"/>
              </a:rPr>
              <a:t>Gần như tất cả các bộ phận của thực vật đều có thể dùng làm thức ăn cho người và động </a:t>
            </a:r>
            <a:r>
              <a:rPr lang="nl-NL" sz="8000" i="1" dirty="0" smtClean="0">
                <a:latin typeface="Cambria" panose="02040503050406030204" pitchFamily="18" charset="0"/>
                <a:ea typeface="Cambria" panose="02040503050406030204" pitchFamily="18" charset="0"/>
              </a:rPr>
              <a:t>vật</a:t>
            </a:r>
            <a:r>
              <a:rPr lang="vi-VN" sz="8000" i="1" dirty="0" smtClean="0">
                <a:latin typeface="Cambria" panose="02040503050406030204" pitchFamily="18" charset="0"/>
                <a:ea typeface="Cambria" panose="02040503050406030204" pitchFamily="18" charset="0"/>
              </a:rPr>
              <a:t>.</a:t>
            </a:r>
            <a:r>
              <a:rPr lang="nl-NL" sz="8000" i="1" dirty="0" smtClean="0">
                <a:latin typeface="Cambria" panose="02040503050406030204" pitchFamily="18" charset="0"/>
                <a:ea typeface="Cambria" panose="02040503050406030204" pitchFamily="18" charset="0"/>
              </a:rPr>
              <a:t> </a:t>
            </a:r>
            <a:endParaRPr lang="en-US" sz="34400" dirty="0">
              <a:latin typeface="Cambria" panose="02040503050406030204" pitchFamily="18" charset="0"/>
              <a:ea typeface="Cambria" panose="02040503050406030204" pitchFamily="18" charset="0"/>
            </a:endParaRPr>
          </a:p>
        </p:txBody>
      </p:sp>
      <p:sp>
        <p:nvSpPr>
          <p:cNvPr id="7" name="Freeform 7"/>
          <p:cNvSpPr/>
          <p:nvPr/>
        </p:nvSpPr>
        <p:spPr>
          <a:xfrm>
            <a:off x="13362351" y="7354793"/>
            <a:ext cx="2764446" cy="2094277"/>
          </a:xfrm>
          <a:custGeom>
            <a:avLst/>
            <a:gdLst/>
            <a:ahLst/>
            <a:cxnLst/>
            <a:rect l="l" t="t" r="r" b="b"/>
            <a:pathLst>
              <a:path w="2764446" h="2094277">
                <a:moveTo>
                  <a:pt x="0" y="0"/>
                </a:moveTo>
                <a:lnTo>
                  <a:pt x="2764445" y="0"/>
                </a:lnTo>
                <a:lnTo>
                  <a:pt x="2764445" y="2094277"/>
                </a:lnTo>
                <a:lnTo>
                  <a:pt x="0" y="209427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flipH="1">
            <a:off x="1944516" y="571930"/>
            <a:ext cx="1656229" cy="1633456"/>
          </a:xfrm>
          <a:custGeom>
            <a:avLst/>
            <a:gdLst/>
            <a:ahLst/>
            <a:cxnLst/>
            <a:rect l="l" t="t" r="r" b="b"/>
            <a:pathLst>
              <a:path w="1656229" h="1633456">
                <a:moveTo>
                  <a:pt x="1656229" y="0"/>
                </a:moveTo>
                <a:lnTo>
                  <a:pt x="0" y="0"/>
                </a:lnTo>
                <a:lnTo>
                  <a:pt x="0" y="1633456"/>
                </a:lnTo>
                <a:lnTo>
                  <a:pt x="1656229" y="1633456"/>
                </a:lnTo>
                <a:lnTo>
                  <a:pt x="1656229" y="0"/>
                </a:lnTo>
                <a:close/>
              </a:path>
            </a:pathLst>
          </a:custGeom>
          <a:blipFill>
            <a:blip r:embed="rId9"/>
            <a:stretch>
              <a:fillRect/>
            </a:stretch>
          </a:blipFill>
        </p:spPr>
      </p:sp>
      <p:sp>
        <p:nvSpPr>
          <p:cNvPr id="9" name="Freeform 9"/>
          <p:cNvSpPr/>
          <p:nvPr/>
        </p:nvSpPr>
        <p:spPr>
          <a:xfrm>
            <a:off x="198872" y="256105"/>
            <a:ext cx="1804576" cy="1801295"/>
          </a:xfrm>
          <a:custGeom>
            <a:avLst/>
            <a:gdLst/>
            <a:ahLst/>
            <a:cxnLst/>
            <a:rect l="l" t="t" r="r" b="b"/>
            <a:pathLst>
              <a:path w="1804576" h="1801295">
                <a:moveTo>
                  <a:pt x="0" y="0"/>
                </a:moveTo>
                <a:lnTo>
                  <a:pt x="1804576" y="0"/>
                </a:lnTo>
                <a:lnTo>
                  <a:pt x="1804576" y="1801295"/>
                </a:lnTo>
                <a:lnTo>
                  <a:pt x="0" y="180129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rot="2700000">
            <a:off x="2610702" y="7937462"/>
            <a:ext cx="1879908" cy="1309100"/>
          </a:xfrm>
          <a:custGeom>
            <a:avLst/>
            <a:gdLst/>
            <a:ahLst/>
            <a:cxnLst/>
            <a:rect l="l" t="t" r="r" b="b"/>
            <a:pathLst>
              <a:path w="1879908" h="1309100">
                <a:moveTo>
                  <a:pt x="0" y="0"/>
                </a:moveTo>
                <a:lnTo>
                  <a:pt x="1879909" y="0"/>
                </a:lnTo>
                <a:lnTo>
                  <a:pt x="1879909" y="1309100"/>
                </a:lnTo>
                <a:lnTo>
                  <a:pt x="0" y="13091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4318754" y="4047760"/>
            <a:ext cx="2159603" cy="2191479"/>
          </a:xfrm>
          <a:custGeom>
            <a:avLst/>
            <a:gdLst/>
            <a:ahLst/>
            <a:cxnLst/>
            <a:rect l="l" t="t" r="r" b="b"/>
            <a:pathLst>
              <a:path w="2159603" h="2191479">
                <a:moveTo>
                  <a:pt x="0" y="0"/>
                </a:moveTo>
                <a:lnTo>
                  <a:pt x="2159604" y="0"/>
                </a:lnTo>
                <a:lnTo>
                  <a:pt x="2159604" y="2191480"/>
                </a:lnTo>
                <a:lnTo>
                  <a:pt x="0" y="219148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15193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rot="325432">
            <a:off x="16647053" y="52807"/>
            <a:ext cx="1224493" cy="2262344"/>
          </a:xfrm>
          <a:custGeom>
            <a:avLst/>
            <a:gdLst/>
            <a:ahLst/>
            <a:cxnLst/>
            <a:rect l="l" t="t" r="r" b="b"/>
            <a:pathLst>
              <a:path w="1224493" h="2262344">
                <a:moveTo>
                  <a:pt x="0" y="0"/>
                </a:moveTo>
                <a:lnTo>
                  <a:pt x="1224494" y="0"/>
                </a:lnTo>
                <a:lnTo>
                  <a:pt x="1224494" y="2262343"/>
                </a:lnTo>
                <a:lnTo>
                  <a:pt x="0" y="2262343"/>
                </a:lnTo>
                <a:lnTo>
                  <a:pt x="0" y="0"/>
                </a:lnTo>
                <a:close/>
              </a:path>
            </a:pathLst>
          </a:custGeom>
          <a:blipFill>
            <a:blip r:embed="rId3"/>
            <a:stretch>
              <a:fillRect/>
            </a:stretch>
          </a:blipFill>
        </p:spPr>
      </p:sp>
      <p:sp>
        <p:nvSpPr>
          <p:cNvPr id="4" name="Freeform 4"/>
          <p:cNvSpPr/>
          <p:nvPr/>
        </p:nvSpPr>
        <p:spPr>
          <a:xfrm>
            <a:off x="-1781889" y="4031261"/>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4"/>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7" name="TextBox 7"/>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45738" y="0"/>
            <a:ext cx="3741015" cy="2707135"/>
          </a:xfrm>
          <a:custGeom>
            <a:avLst/>
            <a:gdLst/>
            <a:ahLst/>
            <a:cxnLst/>
            <a:rect l="l" t="t" r="r" b="b"/>
            <a:pathLst>
              <a:path w="3741015" h="2707135">
                <a:moveTo>
                  <a:pt x="0" y="0"/>
                </a:moveTo>
                <a:lnTo>
                  <a:pt x="3741016" y="0"/>
                </a:lnTo>
                <a:lnTo>
                  <a:pt x="3741016" y="2707135"/>
                </a:lnTo>
                <a:lnTo>
                  <a:pt x="0" y="2707135"/>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10" name="Freeform 10"/>
          <p:cNvSpPr/>
          <p:nvPr/>
        </p:nvSpPr>
        <p:spPr>
          <a:xfrm flipH="1">
            <a:off x="16139247" y="8146061"/>
            <a:ext cx="2111232" cy="2224478"/>
          </a:xfrm>
          <a:custGeom>
            <a:avLst/>
            <a:gdLst/>
            <a:ahLst/>
            <a:cxnLst/>
            <a:rect l="l" t="t" r="r" b="b"/>
            <a:pathLst>
              <a:path w="2111232" h="2224478">
                <a:moveTo>
                  <a:pt x="2111231" y="0"/>
                </a:moveTo>
                <a:lnTo>
                  <a:pt x="0" y="0"/>
                </a:lnTo>
                <a:lnTo>
                  <a:pt x="0" y="2224478"/>
                </a:lnTo>
                <a:lnTo>
                  <a:pt x="2111231" y="2224478"/>
                </a:lnTo>
                <a:lnTo>
                  <a:pt x="2111231"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12184869" y="412753"/>
            <a:ext cx="2215009" cy="1542452"/>
          </a:xfrm>
          <a:custGeom>
            <a:avLst/>
            <a:gdLst/>
            <a:ahLst/>
            <a:cxnLst/>
            <a:rect l="l" t="t" r="r" b="b"/>
            <a:pathLst>
              <a:path w="2215009" h="1542452">
                <a:moveTo>
                  <a:pt x="0" y="0"/>
                </a:moveTo>
                <a:lnTo>
                  <a:pt x="2215009" y="0"/>
                </a:lnTo>
                <a:lnTo>
                  <a:pt x="2215009" y="1542451"/>
                </a:lnTo>
                <a:lnTo>
                  <a:pt x="0" y="15424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TextBox 12"/>
          <p:cNvSpPr txBox="1"/>
          <p:nvPr/>
        </p:nvSpPr>
        <p:spPr>
          <a:xfrm>
            <a:off x="1042987" y="1669182"/>
            <a:ext cx="6951752" cy="2231380"/>
          </a:xfrm>
          <a:prstGeom prst="rect">
            <a:avLst/>
          </a:prstGeom>
        </p:spPr>
        <p:txBody>
          <a:bodyPr lIns="0" tIns="0" rIns="0" bIns="0" rtlCol="0" anchor="t">
            <a:spAutoFit/>
          </a:bodyPr>
          <a:lstStyle/>
          <a:p>
            <a:pPr marL="0" lvl="0" indent="0" algn="ctr">
              <a:lnSpc>
                <a:spcPts val="8720"/>
              </a:lnSpc>
              <a:spcBef>
                <a:spcPct val="0"/>
              </a:spcBef>
            </a:pPr>
            <a:r>
              <a:rPr lang="vi-VN" sz="6600" b="1" dirty="0" smtClean="0">
                <a:solidFill>
                  <a:srgbClr val="D17188"/>
                </a:solidFill>
                <a:latin typeface="Cambria" panose="02040503050406030204" pitchFamily="18" charset="0"/>
                <a:ea typeface="Cambria" panose="02040503050406030204" pitchFamily="18" charset="0"/>
              </a:rPr>
              <a:t>Quan sát hình 3 và trả lời câu hỏi:</a:t>
            </a:r>
            <a:endParaRPr lang="en-US" sz="6600" b="1" dirty="0">
              <a:solidFill>
                <a:srgbClr val="D17188"/>
              </a:solidFill>
              <a:latin typeface="Cambria" panose="02040503050406030204" pitchFamily="18" charset="0"/>
              <a:ea typeface="Cambria" panose="02040503050406030204" pitchFamily="18" charset="0"/>
            </a:endParaRPr>
          </a:p>
        </p:txBody>
      </p:sp>
      <p:sp>
        <p:nvSpPr>
          <p:cNvPr id="13" name="TextBox 13"/>
          <p:cNvSpPr txBox="1"/>
          <p:nvPr/>
        </p:nvSpPr>
        <p:spPr>
          <a:xfrm>
            <a:off x="1298449" y="4304183"/>
            <a:ext cx="6388226" cy="3789242"/>
          </a:xfrm>
          <a:prstGeom prst="rect">
            <a:avLst/>
          </a:prstGeom>
        </p:spPr>
        <p:txBody>
          <a:bodyPr wrap="square" lIns="0" tIns="0" rIns="0" bIns="0" rtlCol="0" anchor="t">
            <a:spAutoFit/>
          </a:bodyPr>
          <a:lstStyle/>
          <a:p>
            <a:pPr marL="457200" indent="-457200" algn="just">
              <a:lnSpc>
                <a:spcPct val="114000"/>
              </a:lnSpc>
              <a:buFontTx/>
              <a:buChar char="-"/>
            </a:pPr>
            <a:r>
              <a:rPr lang="vi-VN" sz="5400" dirty="0" smtClean="0">
                <a:solidFill>
                  <a:srgbClr val="820624"/>
                </a:solidFill>
                <a:latin typeface="Cambria" panose="02040503050406030204" pitchFamily="18" charset="0"/>
                <a:ea typeface="Cambria" panose="02040503050406030204" pitchFamily="18" charset="0"/>
              </a:rPr>
              <a:t>Thức ăn của cây lúa trong hình là gì?</a:t>
            </a:r>
          </a:p>
          <a:p>
            <a:pPr marL="457200" indent="-457200" algn="just">
              <a:lnSpc>
                <a:spcPct val="114000"/>
              </a:lnSpc>
              <a:buFontTx/>
              <a:buChar char="-"/>
            </a:pPr>
            <a:r>
              <a:rPr lang="vi-VN" sz="5400" dirty="0" smtClean="0">
                <a:solidFill>
                  <a:srgbClr val="820624"/>
                </a:solidFill>
                <a:latin typeface="Cambria" panose="02040503050406030204" pitchFamily="18" charset="0"/>
                <a:ea typeface="Cambria" panose="02040503050406030204" pitchFamily="18" charset="0"/>
              </a:rPr>
              <a:t>Thức ăn của gà và cáo là gì?</a:t>
            </a:r>
            <a:endParaRPr lang="en-US" sz="5400" dirty="0">
              <a:solidFill>
                <a:srgbClr val="820624"/>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12"/>
          <a:stretch>
            <a:fillRect/>
          </a:stretch>
        </p:blipFill>
        <p:spPr>
          <a:xfrm>
            <a:off x="7956424" y="2491389"/>
            <a:ext cx="9156010" cy="5365350"/>
          </a:xfrm>
          <a:prstGeom prst="rect">
            <a:avLst/>
          </a:prstGeom>
        </p:spPr>
      </p:pic>
    </p:spTree>
    <p:extLst>
      <p:ext uri="{BB962C8B-B14F-4D97-AF65-F5344CB8AC3E}">
        <p14:creationId xmlns:p14="http://schemas.microsoft.com/office/powerpoint/2010/main" val="36201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pic>
        <p:nvPicPr>
          <p:cNvPr id="16" name="Picture 16"/>
          <p:cNvPicPr>
            <a:picLocks noChangeAspect="1"/>
          </p:cNvPicPr>
          <p:nvPr/>
        </p:nvPicPr>
        <p:blipFill>
          <a:blip r:embed="rId9"/>
          <a:stretch>
            <a:fillRect/>
          </a:stretch>
        </p:blipFill>
        <p:spPr>
          <a:xfrm>
            <a:off x="8534400" y="2508639"/>
            <a:ext cx="12436900" cy="2883416"/>
          </a:xfrm>
          <a:prstGeom prst="rect">
            <a:avLst/>
          </a:prstGeom>
        </p:spPr>
      </p:pic>
      <p:sp>
        <p:nvSpPr>
          <p:cNvPr id="18" name="Rectangle 17"/>
          <p:cNvSpPr/>
          <p:nvPr/>
        </p:nvSpPr>
        <p:spPr>
          <a:xfrm>
            <a:off x="9329455" y="1028700"/>
            <a:ext cx="7929846" cy="2311146"/>
          </a:xfrm>
          <a:prstGeom prst="rect">
            <a:avLst/>
          </a:prstGeom>
        </p:spPr>
        <p:txBody>
          <a:bodyPr wrap="square">
            <a:spAutoFit/>
          </a:bodyPr>
          <a:lstStyle/>
          <a:p>
            <a:pPr algn="just">
              <a:lnSpc>
                <a:spcPct val="114000"/>
              </a:lnSpc>
            </a:pPr>
            <a:r>
              <a:rPr lang="vi-VN" sz="6600" dirty="0">
                <a:solidFill>
                  <a:srgbClr val="820624"/>
                </a:solidFill>
                <a:latin typeface="Cambria" panose="02040503050406030204" pitchFamily="18" charset="0"/>
                <a:ea typeface="Cambria" panose="02040503050406030204" pitchFamily="18" charset="0"/>
              </a:rPr>
              <a:t>Thức ăn </a:t>
            </a:r>
            <a:r>
              <a:rPr lang="vi-VN" sz="6600" dirty="0" smtClean="0">
                <a:solidFill>
                  <a:srgbClr val="820624"/>
                </a:solidFill>
                <a:latin typeface="Cambria" panose="02040503050406030204" pitchFamily="18" charset="0"/>
                <a:ea typeface="Cambria" panose="02040503050406030204" pitchFamily="18" charset="0"/>
              </a:rPr>
              <a:t>của cây lúa trong hình là gì?</a:t>
            </a:r>
            <a:endParaRPr lang="vi-VN" sz="6600" dirty="0">
              <a:solidFill>
                <a:srgbClr val="820624"/>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0"/>
          <a:stretch>
            <a:fillRect/>
          </a:stretch>
        </p:blipFill>
        <p:spPr>
          <a:xfrm>
            <a:off x="1433192" y="1307466"/>
            <a:ext cx="6586857" cy="3859846"/>
          </a:xfrm>
          <a:prstGeom prst="rect">
            <a:avLst/>
          </a:prstGeom>
        </p:spPr>
      </p:pic>
      <p:sp>
        <p:nvSpPr>
          <p:cNvPr id="19" name="Rounded Rectangle 18"/>
          <p:cNvSpPr/>
          <p:nvPr/>
        </p:nvSpPr>
        <p:spPr>
          <a:xfrm>
            <a:off x="5827471" y="4686300"/>
            <a:ext cx="10678108" cy="4432636"/>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5400" b="1" dirty="0" smtClean="0">
                <a:solidFill>
                  <a:srgbClr val="C00000"/>
                </a:solidFill>
                <a:latin typeface="Cambria" panose="02040503050406030204" pitchFamily="18" charset="0"/>
                <a:ea typeface="Cambria" panose="02040503050406030204" pitchFamily="18" charset="0"/>
              </a:rPr>
              <a:t>Cây lúa sử dụng năng lượng ánh sáng mặt trời, nước, chất khoáng và khí các – bô – níc để làm thức ăn.</a:t>
            </a:r>
            <a:endParaRPr lang="en-US" sz="5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71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8"/>
            <a:stretch>
              <a:fillRect/>
            </a:stretch>
          </a:blipFill>
        </p:spPr>
      </p:sp>
      <p:pic>
        <p:nvPicPr>
          <p:cNvPr id="16" name="Picture 16"/>
          <p:cNvPicPr>
            <a:picLocks noChangeAspect="1"/>
          </p:cNvPicPr>
          <p:nvPr/>
        </p:nvPicPr>
        <p:blipFill>
          <a:blip r:embed="rId9"/>
          <a:stretch>
            <a:fillRect/>
          </a:stretch>
        </p:blipFill>
        <p:spPr>
          <a:xfrm>
            <a:off x="8003973" y="2537581"/>
            <a:ext cx="12436900" cy="2883416"/>
          </a:xfrm>
          <a:prstGeom prst="rect">
            <a:avLst/>
          </a:prstGeom>
        </p:spPr>
      </p:pic>
      <p:sp>
        <p:nvSpPr>
          <p:cNvPr id="18" name="Rectangle 17"/>
          <p:cNvSpPr/>
          <p:nvPr/>
        </p:nvSpPr>
        <p:spPr>
          <a:xfrm>
            <a:off x="9329455" y="1028700"/>
            <a:ext cx="7929846" cy="2311146"/>
          </a:xfrm>
          <a:prstGeom prst="rect">
            <a:avLst/>
          </a:prstGeom>
        </p:spPr>
        <p:txBody>
          <a:bodyPr wrap="square">
            <a:spAutoFit/>
          </a:bodyPr>
          <a:lstStyle/>
          <a:p>
            <a:pPr marL="457200" indent="-457200" algn="just">
              <a:lnSpc>
                <a:spcPct val="114000"/>
              </a:lnSpc>
              <a:buFontTx/>
              <a:buChar char="-"/>
            </a:pPr>
            <a:r>
              <a:rPr lang="vi-VN" sz="6600" dirty="0">
                <a:solidFill>
                  <a:srgbClr val="820624"/>
                </a:solidFill>
                <a:latin typeface="Cambria" panose="02040503050406030204" pitchFamily="18" charset="0"/>
                <a:ea typeface="Cambria" panose="02040503050406030204" pitchFamily="18" charset="0"/>
              </a:rPr>
              <a:t>Thức ăn của gà và cáo là gì?</a:t>
            </a:r>
            <a:endParaRPr lang="en-US" sz="6600" dirty="0">
              <a:solidFill>
                <a:srgbClr val="820624"/>
              </a:solidFill>
              <a:latin typeface="Cambria" panose="02040503050406030204" pitchFamily="18" charset="0"/>
              <a:ea typeface="Cambria" panose="02040503050406030204" pitchFamily="18" charset="0"/>
            </a:endParaRPr>
          </a:p>
        </p:txBody>
      </p:sp>
      <p:sp>
        <p:nvSpPr>
          <p:cNvPr id="19" name="Rounded Rectangle 18"/>
          <p:cNvSpPr/>
          <p:nvPr/>
        </p:nvSpPr>
        <p:spPr>
          <a:xfrm>
            <a:off x="6437724" y="5651431"/>
            <a:ext cx="10678108" cy="3376434"/>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6600" b="1" dirty="0" smtClean="0">
                <a:solidFill>
                  <a:srgbClr val="C00000"/>
                </a:solidFill>
                <a:latin typeface="Cambria" panose="02040503050406030204" pitchFamily="18" charset="0"/>
                <a:ea typeface="Cambria" panose="02040503050406030204" pitchFamily="18" charset="0"/>
              </a:rPr>
              <a:t>- Con gà ăn hạt lúa.</a:t>
            </a:r>
          </a:p>
          <a:p>
            <a:pPr algn="just"/>
            <a:r>
              <a:rPr lang="vi-VN" sz="6600" b="1" dirty="0" smtClean="0">
                <a:solidFill>
                  <a:srgbClr val="C00000"/>
                </a:solidFill>
                <a:latin typeface="Cambria" panose="02040503050406030204" pitchFamily="18" charset="0"/>
                <a:ea typeface="Cambria" panose="02040503050406030204" pitchFamily="18" charset="0"/>
              </a:rPr>
              <a:t>- Con cáo ăn con gà, không ăn hạt lúa.</a:t>
            </a:r>
            <a:endParaRPr lang="en-US" sz="6600" b="1" dirty="0">
              <a:solidFill>
                <a:srgbClr val="C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0"/>
          <a:stretch>
            <a:fillRect/>
          </a:stretch>
        </p:blipFill>
        <p:spPr>
          <a:xfrm>
            <a:off x="1404556" y="1365042"/>
            <a:ext cx="6896199" cy="4041118"/>
          </a:xfrm>
          <a:prstGeom prst="rect">
            <a:avLst/>
          </a:prstGeom>
        </p:spPr>
      </p:pic>
    </p:spTree>
    <p:extLst>
      <p:ext uri="{BB962C8B-B14F-4D97-AF65-F5344CB8AC3E}">
        <p14:creationId xmlns:p14="http://schemas.microsoft.com/office/powerpoint/2010/main" val="4323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5"/>
            <a:stretch>
              <a:fillRect/>
            </a:stretch>
          </a:blipFill>
        </p:spPr>
      </p:sp>
      <p:grpSp>
        <p:nvGrpSpPr>
          <p:cNvPr id="6" name="Group 6"/>
          <p:cNvGrpSpPr/>
          <p:nvPr/>
        </p:nvGrpSpPr>
        <p:grpSpPr>
          <a:xfrm>
            <a:off x="4558671" y="1031339"/>
            <a:ext cx="9550746" cy="7693561"/>
            <a:chOff x="0" y="0"/>
            <a:chExt cx="2535322" cy="471258"/>
          </a:xfrm>
        </p:grpSpPr>
        <p:sp>
          <p:nvSpPr>
            <p:cNvPr id="7" name="Freeform 7"/>
            <p:cNvSpPr/>
            <p:nvPr/>
          </p:nvSpPr>
          <p:spPr>
            <a:xfrm>
              <a:off x="0" y="0"/>
              <a:ext cx="2535322" cy="471258"/>
            </a:xfrm>
            <a:custGeom>
              <a:avLst/>
              <a:gdLst/>
              <a:ahLst/>
              <a:cxnLst/>
              <a:rect l="l" t="t" r="r" b="b"/>
              <a:pathLst>
                <a:path w="2535322" h="471258">
                  <a:moveTo>
                    <a:pt x="41341" y="0"/>
                  </a:moveTo>
                  <a:lnTo>
                    <a:pt x="2493981" y="0"/>
                  </a:lnTo>
                  <a:cubicBezTo>
                    <a:pt x="2516813" y="0"/>
                    <a:pt x="2535322" y="18509"/>
                    <a:pt x="2535322" y="41341"/>
                  </a:cubicBezTo>
                  <a:lnTo>
                    <a:pt x="2535322" y="429917"/>
                  </a:lnTo>
                  <a:cubicBezTo>
                    <a:pt x="2535322" y="440881"/>
                    <a:pt x="2530966" y="451396"/>
                    <a:pt x="2523213" y="459149"/>
                  </a:cubicBezTo>
                  <a:cubicBezTo>
                    <a:pt x="2515460" y="466902"/>
                    <a:pt x="2504945" y="471258"/>
                    <a:pt x="2493981" y="471258"/>
                  </a:cubicBezTo>
                  <a:lnTo>
                    <a:pt x="41341" y="471258"/>
                  </a:lnTo>
                  <a:cubicBezTo>
                    <a:pt x="30377" y="471258"/>
                    <a:pt x="19861" y="466902"/>
                    <a:pt x="12109" y="459149"/>
                  </a:cubicBezTo>
                  <a:cubicBezTo>
                    <a:pt x="4356" y="451396"/>
                    <a:pt x="0" y="440881"/>
                    <a:pt x="0" y="429917"/>
                  </a:cubicBezTo>
                  <a:lnTo>
                    <a:pt x="0" y="41341"/>
                  </a:lnTo>
                  <a:cubicBezTo>
                    <a:pt x="0" y="18509"/>
                    <a:pt x="18509" y="0"/>
                    <a:pt x="41341" y="0"/>
                  </a:cubicBezTo>
                  <a:close/>
                </a:path>
              </a:pathLst>
            </a:custGeom>
            <a:solidFill>
              <a:srgbClr val="FFFFFF"/>
            </a:solidFill>
            <a:ln w="38100" cap="rnd">
              <a:solidFill>
                <a:srgbClr val="D17188"/>
              </a:solidFill>
              <a:prstDash val="solid"/>
              <a:round/>
            </a:ln>
          </p:spPr>
        </p:sp>
        <p:sp>
          <p:nvSpPr>
            <p:cNvPr id="8" name="TextBox 8"/>
            <p:cNvSpPr txBox="1"/>
            <p:nvPr/>
          </p:nvSpPr>
          <p:spPr>
            <a:xfrm>
              <a:off x="0" y="-152400"/>
              <a:ext cx="2535322" cy="6236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1512828">
            <a:off x="4491548" y="591046"/>
            <a:ext cx="507852" cy="1582916"/>
          </a:xfrm>
          <a:custGeom>
            <a:avLst/>
            <a:gdLst/>
            <a:ahLst/>
            <a:cxnLst/>
            <a:rect l="l" t="t" r="r" b="b"/>
            <a:pathLst>
              <a:path w="507852" h="1582916">
                <a:moveTo>
                  <a:pt x="0" y="0"/>
                </a:moveTo>
                <a:lnTo>
                  <a:pt x="507852" y="0"/>
                </a:lnTo>
                <a:lnTo>
                  <a:pt x="507852" y="1582915"/>
                </a:lnTo>
                <a:lnTo>
                  <a:pt x="0" y="1582915"/>
                </a:lnTo>
                <a:lnTo>
                  <a:pt x="0" y="0"/>
                </a:lnTo>
                <a:close/>
              </a:path>
            </a:pathLst>
          </a:custGeom>
          <a:blipFill>
            <a:blip r:embed="rId6"/>
            <a:stretch>
              <a:fillRect/>
            </a:stretch>
          </a:blipFill>
        </p:spPr>
      </p:sp>
      <p:sp>
        <p:nvSpPr>
          <p:cNvPr id="16" name="Freeform 16"/>
          <p:cNvSpPr/>
          <p:nvPr/>
        </p:nvSpPr>
        <p:spPr>
          <a:xfrm>
            <a:off x="13126436" y="7649118"/>
            <a:ext cx="1334339" cy="1075782"/>
          </a:xfrm>
          <a:custGeom>
            <a:avLst/>
            <a:gdLst/>
            <a:ahLst/>
            <a:cxnLst/>
            <a:rect l="l" t="t" r="r" b="b"/>
            <a:pathLst>
              <a:path w="1334339" h="1075782">
                <a:moveTo>
                  <a:pt x="0" y="0"/>
                </a:moveTo>
                <a:lnTo>
                  <a:pt x="1334339" y="0"/>
                </a:lnTo>
                <a:lnTo>
                  <a:pt x="1334339" y="1075783"/>
                </a:lnTo>
                <a:lnTo>
                  <a:pt x="0" y="1075783"/>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21" name="Rectangle 20"/>
          <p:cNvSpPr/>
          <p:nvPr/>
        </p:nvSpPr>
        <p:spPr>
          <a:xfrm>
            <a:off x="4757205" y="1382504"/>
            <a:ext cx="9122926" cy="7478970"/>
          </a:xfrm>
          <a:prstGeom prst="rect">
            <a:avLst/>
          </a:prstGeom>
        </p:spPr>
        <p:txBody>
          <a:bodyPr wrap="square">
            <a:spAutoFit/>
          </a:bodyPr>
          <a:lstStyle/>
          <a:p>
            <a:pPr algn="just"/>
            <a:r>
              <a:rPr lang="nl-NL" sz="8000" b="1" dirty="0">
                <a:latin typeface="Cambria" panose="02040503050406030204" pitchFamily="18" charset="0"/>
                <a:ea typeface="Cambria" panose="02040503050406030204" pitchFamily="18" charset="0"/>
              </a:rPr>
              <a:t>Em có nhận xét gì về vai trò của thực vật trong việc cung cấp thức ăn cho con người và động vật?</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6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5"/>
            <a:stretch>
              <a:fillRect/>
            </a:stretch>
          </a:blipFill>
        </p:spPr>
      </p:sp>
      <p:grpSp>
        <p:nvGrpSpPr>
          <p:cNvPr id="6" name="Group 6"/>
          <p:cNvGrpSpPr/>
          <p:nvPr/>
        </p:nvGrpSpPr>
        <p:grpSpPr>
          <a:xfrm>
            <a:off x="4558671" y="1031339"/>
            <a:ext cx="9550746" cy="7693561"/>
            <a:chOff x="0" y="0"/>
            <a:chExt cx="2535322" cy="471258"/>
          </a:xfrm>
        </p:grpSpPr>
        <p:sp>
          <p:nvSpPr>
            <p:cNvPr id="7" name="Freeform 7"/>
            <p:cNvSpPr/>
            <p:nvPr/>
          </p:nvSpPr>
          <p:spPr>
            <a:xfrm>
              <a:off x="0" y="0"/>
              <a:ext cx="2535322" cy="471258"/>
            </a:xfrm>
            <a:custGeom>
              <a:avLst/>
              <a:gdLst/>
              <a:ahLst/>
              <a:cxnLst/>
              <a:rect l="l" t="t" r="r" b="b"/>
              <a:pathLst>
                <a:path w="2535322" h="471258">
                  <a:moveTo>
                    <a:pt x="41341" y="0"/>
                  </a:moveTo>
                  <a:lnTo>
                    <a:pt x="2493981" y="0"/>
                  </a:lnTo>
                  <a:cubicBezTo>
                    <a:pt x="2516813" y="0"/>
                    <a:pt x="2535322" y="18509"/>
                    <a:pt x="2535322" y="41341"/>
                  </a:cubicBezTo>
                  <a:lnTo>
                    <a:pt x="2535322" y="429917"/>
                  </a:lnTo>
                  <a:cubicBezTo>
                    <a:pt x="2535322" y="440881"/>
                    <a:pt x="2530966" y="451396"/>
                    <a:pt x="2523213" y="459149"/>
                  </a:cubicBezTo>
                  <a:cubicBezTo>
                    <a:pt x="2515460" y="466902"/>
                    <a:pt x="2504945" y="471258"/>
                    <a:pt x="2493981" y="471258"/>
                  </a:cubicBezTo>
                  <a:lnTo>
                    <a:pt x="41341" y="471258"/>
                  </a:lnTo>
                  <a:cubicBezTo>
                    <a:pt x="30377" y="471258"/>
                    <a:pt x="19861" y="466902"/>
                    <a:pt x="12109" y="459149"/>
                  </a:cubicBezTo>
                  <a:cubicBezTo>
                    <a:pt x="4356" y="451396"/>
                    <a:pt x="0" y="440881"/>
                    <a:pt x="0" y="429917"/>
                  </a:cubicBezTo>
                  <a:lnTo>
                    <a:pt x="0" y="41341"/>
                  </a:lnTo>
                  <a:cubicBezTo>
                    <a:pt x="0" y="18509"/>
                    <a:pt x="18509" y="0"/>
                    <a:pt x="41341" y="0"/>
                  </a:cubicBezTo>
                  <a:close/>
                </a:path>
              </a:pathLst>
            </a:custGeom>
            <a:solidFill>
              <a:srgbClr val="FFFFFF"/>
            </a:solidFill>
            <a:ln w="38100" cap="rnd">
              <a:solidFill>
                <a:srgbClr val="D17188"/>
              </a:solidFill>
              <a:prstDash val="solid"/>
              <a:round/>
            </a:ln>
          </p:spPr>
        </p:sp>
        <p:sp>
          <p:nvSpPr>
            <p:cNvPr id="8" name="TextBox 8"/>
            <p:cNvSpPr txBox="1"/>
            <p:nvPr/>
          </p:nvSpPr>
          <p:spPr>
            <a:xfrm>
              <a:off x="0" y="-152400"/>
              <a:ext cx="2535322" cy="623658"/>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1512828">
            <a:off x="4491548" y="591046"/>
            <a:ext cx="507852" cy="1582916"/>
          </a:xfrm>
          <a:custGeom>
            <a:avLst/>
            <a:gdLst/>
            <a:ahLst/>
            <a:cxnLst/>
            <a:rect l="l" t="t" r="r" b="b"/>
            <a:pathLst>
              <a:path w="507852" h="1582916">
                <a:moveTo>
                  <a:pt x="0" y="0"/>
                </a:moveTo>
                <a:lnTo>
                  <a:pt x="507852" y="0"/>
                </a:lnTo>
                <a:lnTo>
                  <a:pt x="507852" y="1582915"/>
                </a:lnTo>
                <a:lnTo>
                  <a:pt x="0" y="1582915"/>
                </a:lnTo>
                <a:lnTo>
                  <a:pt x="0" y="0"/>
                </a:lnTo>
                <a:close/>
              </a:path>
            </a:pathLst>
          </a:custGeom>
          <a:blipFill>
            <a:blip r:embed="rId6"/>
            <a:stretch>
              <a:fillRect/>
            </a:stretch>
          </a:blipFill>
        </p:spPr>
      </p:sp>
      <p:sp>
        <p:nvSpPr>
          <p:cNvPr id="16" name="Freeform 16"/>
          <p:cNvSpPr/>
          <p:nvPr/>
        </p:nvSpPr>
        <p:spPr>
          <a:xfrm>
            <a:off x="13126436" y="7649118"/>
            <a:ext cx="1334339" cy="1075782"/>
          </a:xfrm>
          <a:custGeom>
            <a:avLst/>
            <a:gdLst/>
            <a:ahLst/>
            <a:cxnLst/>
            <a:rect l="l" t="t" r="r" b="b"/>
            <a:pathLst>
              <a:path w="1334339" h="1075782">
                <a:moveTo>
                  <a:pt x="0" y="0"/>
                </a:moveTo>
                <a:lnTo>
                  <a:pt x="1334339" y="0"/>
                </a:lnTo>
                <a:lnTo>
                  <a:pt x="1334339" y="1075783"/>
                </a:lnTo>
                <a:lnTo>
                  <a:pt x="0" y="1075783"/>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21" name="Rectangle 20"/>
          <p:cNvSpPr/>
          <p:nvPr/>
        </p:nvSpPr>
        <p:spPr>
          <a:xfrm>
            <a:off x="4737748" y="1577209"/>
            <a:ext cx="9122926" cy="6740307"/>
          </a:xfrm>
          <a:prstGeom prst="rect">
            <a:avLst/>
          </a:prstGeom>
        </p:spPr>
        <p:txBody>
          <a:bodyPr wrap="square">
            <a:spAutoFit/>
          </a:bodyPr>
          <a:lstStyle/>
          <a:p>
            <a:pPr algn="just"/>
            <a:r>
              <a:rPr lang="nl-NL" sz="7200" b="1" dirty="0">
                <a:latin typeface="Cambria" panose="02040503050406030204" pitchFamily="18" charset="0"/>
                <a:ea typeface="Cambria" panose="02040503050406030204" pitchFamily="18" charset="0"/>
              </a:rPr>
              <a:t>Thực vật tạo ra và cung cấp nguồn thức ăn nuôi sống chính thực vật và các sinh vật khác như con người và động vật.</a:t>
            </a:r>
            <a:endParaRPr lang="en-US" sz="59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683075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159000" y="2057400"/>
            <a:ext cx="13500994" cy="5964985"/>
          </a:xfrm>
          <a:custGeom>
            <a:avLst/>
            <a:gdLst/>
            <a:ahLst/>
            <a:cxnLst/>
            <a:rect l="l" t="t" r="r" b="b"/>
            <a:pathLst>
              <a:path w="13500994" h="5964985">
                <a:moveTo>
                  <a:pt x="0" y="0"/>
                </a:moveTo>
                <a:lnTo>
                  <a:pt x="13500994" y="0"/>
                </a:lnTo>
                <a:lnTo>
                  <a:pt x="13500994" y="5964985"/>
                </a:lnTo>
                <a:lnTo>
                  <a:pt x="0" y="59649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0" y="5171874"/>
            <a:ext cx="2968592" cy="6560425"/>
          </a:xfrm>
          <a:custGeom>
            <a:avLst/>
            <a:gdLst/>
            <a:ahLst/>
            <a:cxnLst/>
            <a:rect l="l" t="t" r="r" b="b"/>
            <a:pathLst>
              <a:path w="2968592" h="6560425">
                <a:moveTo>
                  <a:pt x="0" y="0"/>
                </a:moveTo>
                <a:lnTo>
                  <a:pt x="2968592" y="0"/>
                </a:lnTo>
                <a:lnTo>
                  <a:pt x="2968592" y="6560426"/>
                </a:lnTo>
                <a:lnTo>
                  <a:pt x="0" y="6560426"/>
                </a:lnTo>
                <a:lnTo>
                  <a:pt x="0" y="0"/>
                </a:lnTo>
                <a:close/>
              </a:path>
            </a:pathLst>
          </a:custGeom>
          <a:blipFill>
            <a:blip r:embed="rId7"/>
            <a:stretch>
              <a:fillRect/>
            </a:stretch>
          </a:blipFill>
        </p:spPr>
      </p:sp>
      <p:sp>
        <p:nvSpPr>
          <p:cNvPr id="8" name="Freeform 8"/>
          <p:cNvSpPr/>
          <p:nvPr/>
        </p:nvSpPr>
        <p:spPr>
          <a:xfrm>
            <a:off x="5354271" y="1219132"/>
            <a:ext cx="7315200" cy="1676536"/>
          </a:xfrm>
          <a:custGeom>
            <a:avLst/>
            <a:gdLst/>
            <a:ahLst/>
            <a:cxnLst/>
            <a:rect l="l" t="t" r="r" b="b"/>
            <a:pathLst>
              <a:path w="7315200" h="1676536">
                <a:moveTo>
                  <a:pt x="0" y="0"/>
                </a:moveTo>
                <a:lnTo>
                  <a:pt x="7315200" y="0"/>
                </a:lnTo>
                <a:lnTo>
                  <a:pt x="7315200" y="1676536"/>
                </a:lnTo>
                <a:lnTo>
                  <a:pt x="0" y="16765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8101" y="2806230"/>
            <a:ext cx="15151485" cy="5312596"/>
          </a:xfrm>
          <a:prstGeom prst="rect">
            <a:avLst/>
          </a:prstGeom>
        </p:spPr>
      </p:pic>
    </p:spTree>
    <p:extLst>
      <p:ext uri="{BB962C8B-B14F-4D97-AF65-F5344CB8AC3E}">
        <p14:creationId xmlns:p14="http://schemas.microsoft.com/office/powerpoint/2010/main" val="40508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832777"/>
            <a:ext cx="19533597" cy="4129724"/>
          </a:xfrm>
          <a:custGeom>
            <a:avLst/>
            <a:gdLst/>
            <a:ahLst/>
            <a:cxnLst/>
            <a:rect l="l" t="t" r="r" b="b"/>
            <a:pathLst>
              <a:path w="19533597" h="4129724">
                <a:moveTo>
                  <a:pt x="0" y="0"/>
                </a:moveTo>
                <a:lnTo>
                  <a:pt x="19533596" y="0"/>
                </a:lnTo>
                <a:lnTo>
                  <a:pt x="19533596" y="4129725"/>
                </a:lnTo>
                <a:lnTo>
                  <a:pt x="0" y="4129725"/>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82712" y="5617427"/>
            <a:ext cx="2968592" cy="6560425"/>
          </a:xfrm>
          <a:custGeom>
            <a:avLst/>
            <a:gdLst/>
            <a:ahLst/>
            <a:cxnLst/>
            <a:rect l="l" t="t" r="r" b="b"/>
            <a:pathLst>
              <a:path w="2968592" h="6560425">
                <a:moveTo>
                  <a:pt x="0" y="0"/>
                </a:moveTo>
                <a:lnTo>
                  <a:pt x="2968593" y="0"/>
                </a:lnTo>
                <a:lnTo>
                  <a:pt x="2968593" y="6560425"/>
                </a:lnTo>
                <a:lnTo>
                  <a:pt x="0" y="6560425"/>
                </a:lnTo>
                <a:lnTo>
                  <a:pt x="0" y="0"/>
                </a:lnTo>
                <a:close/>
              </a:path>
            </a:pathLst>
          </a:custGeom>
          <a:blipFill>
            <a:blip r:embed="rId5"/>
            <a:stretch>
              <a:fillRect/>
            </a:stretch>
          </a:blipFill>
        </p:spPr>
      </p:sp>
      <p:sp>
        <p:nvSpPr>
          <p:cNvPr id="7" name="Freeform 7"/>
          <p:cNvSpPr/>
          <p:nvPr/>
        </p:nvSpPr>
        <p:spPr>
          <a:xfrm>
            <a:off x="520042" y="591502"/>
            <a:ext cx="2104757" cy="2057400"/>
          </a:xfrm>
          <a:custGeom>
            <a:avLst/>
            <a:gdLst/>
            <a:ahLst/>
            <a:cxnLst/>
            <a:rect l="l" t="t" r="r" b="b"/>
            <a:pathLst>
              <a:path w="2104757" h="2057400">
                <a:moveTo>
                  <a:pt x="0" y="0"/>
                </a:moveTo>
                <a:lnTo>
                  <a:pt x="2104757" y="0"/>
                </a:lnTo>
                <a:lnTo>
                  <a:pt x="2104757"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rot="904073">
            <a:off x="12505359" y="365837"/>
            <a:ext cx="2505684" cy="1489261"/>
          </a:xfrm>
          <a:custGeom>
            <a:avLst/>
            <a:gdLst/>
            <a:ahLst/>
            <a:cxnLst/>
            <a:rect l="l" t="t" r="r" b="b"/>
            <a:pathLst>
              <a:path w="2505684" h="1489261">
                <a:moveTo>
                  <a:pt x="0" y="0"/>
                </a:moveTo>
                <a:lnTo>
                  <a:pt x="2505684" y="0"/>
                </a:lnTo>
                <a:lnTo>
                  <a:pt x="2505684" y="1489261"/>
                </a:lnTo>
                <a:lnTo>
                  <a:pt x="0" y="14892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014074" y="5143500"/>
            <a:ext cx="3291840" cy="4114800"/>
          </a:xfrm>
          <a:custGeom>
            <a:avLst/>
            <a:gdLst/>
            <a:ahLst/>
            <a:cxnLst/>
            <a:rect l="l" t="t" r="r" b="b"/>
            <a:pathLst>
              <a:path w="3291840" h="4114800">
                <a:moveTo>
                  <a:pt x="0" y="0"/>
                </a:moveTo>
                <a:lnTo>
                  <a:pt x="3291840" y="0"/>
                </a:lnTo>
                <a:lnTo>
                  <a:pt x="329184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rot="1762435">
            <a:off x="4520004" y="7751451"/>
            <a:ext cx="2399172" cy="588888"/>
          </a:xfrm>
          <a:custGeom>
            <a:avLst/>
            <a:gdLst/>
            <a:ahLst/>
            <a:cxnLst/>
            <a:rect l="l" t="t" r="r" b="b"/>
            <a:pathLst>
              <a:path w="2399172" h="588888">
                <a:moveTo>
                  <a:pt x="0" y="0"/>
                </a:moveTo>
                <a:lnTo>
                  <a:pt x="2399172" y="0"/>
                </a:lnTo>
                <a:lnTo>
                  <a:pt x="2399172" y="588888"/>
                </a:lnTo>
                <a:lnTo>
                  <a:pt x="0" y="5888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45061" y="2441532"/>
            <a:ext cx="24750975" cy="5850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5"/>
            <a:stretch>
              <a:fillRect l="-16666" r="-16666"/>
            </a:stretch>
          </a:blipFill>
        </p:spPr>
      </p:sp>
      <p:sp>
        <p:nvSpPr>
          <p:cNvPr id="5" name="Freeform 5"/>
          <p:cNvSpPr/>
          <p:nvPr/>
        </p:nvSpPr>
        <p:spPr>
          <a:xfrm>
            <a:off x="-754927" y="6832777"/>
            <a:ext cx="19533597" cy="4129724"/>
          </a:xfrm>
          <a:custGeom>
            <a:avLst/>
            <a:gdLst/>
            <a:ahLst/>
            <a:cxnLst/>
            <a:rect l="l" t="t" r="r" b="b"/>
            <a:pathLst>
              <a:path w="19533597" h="4129724">
                <a:moveTo>
                  <a:pt x="0" y="0"/>
                </a:moveTo>
                <a:lnTo>
                  <a:pt x="19533596" y="0"/>
                </a:lnTo>
                <a:lnTo>
                  <a:pt x="19533596" y="4129725"/>
                </a:lnTo>
                <a:lnTo>
                  <a:pt x="0" y="4129725"/>
                </a:lnTo>
                <a:lnTo>
                  <a:pt x="0" y="0"/>
                </a:lnTo>
                <a:close/>
              </a:path>
            </a:pathLst>
          </a:custGeom>
          <a:blipFill>
            <a:blip r:embed="rId6"/>
            <a:stretch>
              <a:fillRect/>
            </a:stretch>
          </a:blipFill>
        </p:spPr>
      </p:sp>
      <p:sp>
        <p:nvSpPr>
          <p:cNvPr id="6" name="Freeform 6"/>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7"/>
            <a:stretch>
              <a:fillRect b="-100000"/>
            </a:stretch>
          </a:blipFill>
        </p:spPr>
      </p:sp>
      <p:sp>
        <p:nvSpPr>
          <p:cNvPr id="7" name="Freeform 7"/>
          <p:cNvSpPr/>
          <p:nvPr/>
        </p:nvSpPr>
        <p:spPr>
          <a:xfrm>
            <a:off x="15319408" y="6832777"/>
            <a:ext cx="2968592" cy="6560425"/>
          </a:xfrm>
          <a:custGeom>
            <a:avLst/>
            <a:gdLst/>
            <a:ahLst/>
            <a:cxnLst/>
            <a:rect l="l" t="t" r="r" b="b"/>
            <a:pathLst>
              <a:path w="2968592" h="6560425">
                <a:moveTo>
                  <a:pt x="0" y="0"/>
                </a:moveTo>
                <a:lnTo>
                  <a:pt x="2968592" y="0"/>
                </a:lnTo>
                <a:lnTo>
                  <a:pt x="2968592" y="6560426"/>
                </a:lnTo>
                <a:lnTo>
                  <a:pt x="0" y="6560426"/>
                </a:lnTo>
                <a:lnTo>
                  <a:pt x="0" y="0"/>
                </a:lnTo>
                <a:close/>
              </a:path>
            </a:pathLst>
          </a:custGeom>
          <a:blipFill>
            <a:blip r:embed="rId8"/>
            <a:stretch>
              <a:fillRect/>
            </a:stretch>
          </a:blipFill>
        </p:spPr>
      </p:sp>
      <p:pic>
        <p:nvPicPr>
          <p:cNvPr id="9"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492861" y="419100"/>
            <a:ext cx="9335877" cy="2293711"/>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8044D04C-8885-45F7-B9B9-25E731689F94}"/>
              </a:ext>
            </a:extLst>
          </p:cNvPr>
          <p:cNvGrpSpPr/>
          <p:nvPr/>
        </p:nvGrpSpPr>
        <p:grpSpPr>
          <a:xfrm>
            <a:off x="3001136" y="722041"/>
            <a:ext cx="2362200" cy="1743808"/>
            <a:chOff x="381000" y="449490"/>
            <a:chExt cx="2133600" cy="1743808"/>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2" name="TextBox 11">
              <a:extLst>
                <a:ext uri="{FF2B5EF4-FFF2-40B4-BE49-F238E27FC236}">
                  <a16:creationId xmlns:a16="http://schemas.microsoft.com/office/drawing/2014/main" id="{8551F268-9200-4776-B661-1501568788E8}"/>
                </a:ext>
              </a:extLst>
            </p:cNvPr>
            <p:cNvSpPr txBox="1"/>
            <p:nvPr/>
          </p:nvSpPr>
          <p:spPr>
            <a:xfrm>
              <a:off x="689747" y="990601"/>
              <a:ext cx="1520268" cy="692497"/>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CÂU</a:t>
              </a:r>
              <a:r>
                <a:rPr kumimoji="0" lang="en-US" sz="45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45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1</a:t>
              </a:r>
              <a:endParaRPr kumimoji="0" lang="en-US" sz="45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705163" y="586616"/>
            <a:ext cx="9074382" cy="2031325"/>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600" b="1" kern="0" dirty="0" smtClean="0">
                <a:solidFill>
                  <a:srgbClr val="002060"/>
                </a:solidFill>
                <a:latin typeface="Times New Roman" panose="02020603050405020304" pitchFamily="18" charset="0"/>
                <a:cs typeface="Arial"/>
                <a:sym typeface="Arial"/>
              </a:rPr>
              <a:t>Thức ăn của động vật và con người lấy từ đâu?</a:t>
            </a:r>
            <a:endParaRPr kumimoji="0" lang="vi-VN" sz="66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endParaRPr>
          </a:p>
        </p:txBody>
      </p:sp>
      <p:grpSp>
        <p:nvGrpSpPr>
          <p:cNvPr id="14" name="Keo - 9Slide.vn">
            <a:extLst>
              <a:ext uri="{FF2B5EF4-FFF2-40B4-BE49-F238E27FC236}">
                <a16:creationId xmlns:a16="http://schemas.microsoft.com/office/drawing/2014/main" id="{3F9BD939-5013-4C52-BD34-1D9001C920CE}"/>
              </a:ext>
            </a:extLst>
          </p:cNvPr>
          <p:cNvGrpSpPr/>
          <p:nvPr/>
        </p:nvGrpSpPr>
        <p:grpSpPr>
          <a:xfrm>
            <a:off x="3957741" y="3007948"/>
            <a:ext cx="10367859" cy="2166891"/>
            <a:chOff x="877121" y="2081481"/>
            <a:chExt cx="10857679" cy="2166890"/>
          </a:xfrm>
        </p:grpSpPr>
        <p:sp>
          <p:nvSpPr>
            <p:cNvPr id="15" name="Rectangle: Rounded Corners 15">
              <a:extLst>
                <a:ext uri="{FF2B5EF4-FFF2-40B4-BE49-F238E27FC236}">
                  <a16:creationId xmlns:a16="http://schemas.microsoft.com/office/drawing/2014/main" id="{6F7BD1A3-87C6-4150-B039-4C13E8C2DBDB}"/>
                </a:ext>
              </a:extLst>
            </p:cNvPr>
            <p:cNvSpPr/>
            <p:nvPr/>
          </p:nvSpPr>
          <p:spPr>
            <a:xfrm>
              <a:off x="1295400" y="2743199"/>
              <a:ext cx="10439400" cy="941046"/>
            </a:xfrm>
            <a:prstGeom prst="roundRect">
              <a:avLst/>
            </a:prstGeom>
            <a:solidFill>
              <a:srgbClr val="DCFCEC"/>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smtClean="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vi-VN" sz="6000" b="1" i="0" u="none" strike="noStrike" kern="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Graphic 14">
              <a:extLst>
                <a:ext uri="{FF2B5EF4-FFF2-40B4-BE49-F238E27FC236}">
                  <a16:creationId xmlns:a16="http://schemas.microsoft.com/office/drawing/2014/main" id="{05EF34E3-FADD-4808-A6CE-FCD329437C7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950" b="21650" l="11100" r="23550">
                          <a14:foregroundMark x1="11600" y1="15300" x2="11600" y2="15300"/>
                          <a14:foregroundMark x1="12050" y1="15200" x2="12050" y2="15200"/>
                          <a14:foregroundMark x1="12050" y1="15200" x2="11600" y2="15500"/>
                          <a14:foregroundMark x1="12150" y1="13800" x2="12800" y2="14550"/>
                          <a14:foregroundMark x1="14000" y1="14950" x2="13750" y2="15950"/>
                          <a14:foregroundMark x1="13450" y1="14650" x2="13650" y2="17750"/>
                          <a14:foregroundMark x1="11500" y1="17000" x2="11500" y2="17000"/>
                          <a14:foregroundMark x1="11750" y1="17450" x2="11750" y2="17450"/>
                          <a14:foregroundMark x1="11100" y1="17450" x2="11100" y2="17450"/>
                          <a14:foregroundMark x1="11600" y1="17450" x2="11600" y2="17450"/>
                        </a14:backgroundRemoval>
                      </a14:imgEffect>
                    </a14:imgLayer>
                  </a14:imgProps>
                </a:ext>
              </a:extLst>
            </a:blip>
            <a:srcRect l="10107" t="612" r="74936" b="75976"/>
            <a:stretch/>
          </p:blipFill>
          <p:spPr>
            <a:xfrm>
              <a:off x="877121" y="2081481"/>
              <a:ext cx="1384391" cy="2166890"/>
            </a:xfrm>
            <a:prstGeom prst="rect">
              <a:avLst/>
            </a:prstGeom>
          </p:spPr>
        </p:pic>
      </p:grpSp>
      <p:grpSp>
        <p:nvGrpSpPr>
          <p:cNvPr id="17" name="Bua - 9Slide.vn">
            <a:extLst>
              <a:ext uri="{FF2B5EF4-FFF2-40B4-BE49-F238E27FC236}">
                <a16:creationId xmlns:a16="http://schemas.microsoft.com/office/drawing/2014/main" id="{5E9C7BEF-19CD-4FDF-B098-00E605D1DAAE}"/>
              </a:ext>
            </a:extLst>
          </p:cNvPr>
          <p:cNvGrpSpPr/>
          <p:nvPr/>
        </p:nvGrpSpPr>
        <p:grpSpPr>
          <a:xfrm>
            <a:off x="3919566" y="4565959"/>
            <a:ext cx="10159314" cy="1743809"/>
            <a:chOff x="838948" y="3639490"/>
            <a:chExt cx="10849975" cy="1743808"/>
          </a:xfrm>
        </p:grpSpPr>
        <p:sp>
          <p:nvSpPr>
            <p:cNvPr id="18" name="Rectangle: Rounded Corners 16">
              <a:extLst>
                <a:ext uri="{FF2B5EF4-FFF2-40B4-BE49-F238E27FC236}">
                  <a16:creationId xmlns:a16="http://schemas.microsoft.com/office/drawing/2014/main" id="{C3F609AC-00FD-4AA8-8859-DFC33DD6D4AE}"/>
                </a:ext>
              </a:extLst>
            </p:cNvPr>
            <p:cNvSpPr/>
            <p:nvPr/>
          </p:nvSpPr>
          <p:spPr>
            <a:xfrm>
              <a:off x="1249523" y="4229018"/>
              <a:ext cx="10439400" cy="941047"/>
            </a:xfrm>
            <a:prstGeom prst="roundRect">
              <a:avLst/>
            </a:prstGeom>
            <a:solidFill>
              <a:schemeClr val="accent3">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smtClean="0">
                  <a:solidFill>
                    <a:srgbClr val="363636"/>
                  </a:solidFill>
                  <a:latin typeface="Times New Roman" panose="02020603050405020304" pitchFamily="18" charset="0"/>
                  <a:cs typeface="Times New Roman" panose="02020603050405020304" pitchFamily="18" charset="0"/>
                  <a:sym typeface="Arial"/>
                </a:rPr>
                <a:t>CHẤT KHOÁNG</a:t>
              </a:r>
              <a:endParaRPr kumimoji="0" lang="vi-VN" sz="6000" b="1" i="0" u="none" strike="noStrike" kern="0" cap="none" spc="0" normalizeH="0" baseline="0" noProof="0" dirty="0">
                <a:ln>
                  <a:noFill/>
                </a:ln>
                <a:solidFill>
                  <a:srgbClr val="363636"/>
                </a:solidFill>
                <a:effectLst/>
                <a:uLnTx/>
                <a:uFillTx/>
                <a:latin typeface="Times New Roman" panose="02020603050405020304" pitchFamily="18" charset="0"/>
                <a:cs typeface="Times New Roman" panose="02020603050405020304" pitchFamily="18" charset="0"/>
                <a:sym typeface="Arial"/>
              </a:endParaRPr>
            </a:p>
          </p:txBody>
        </p:sp>
        <p:pic>
          <p:nvPicPr>
            <p:cNvPr id="19" name="Graphic 22">
              <a:extLst>
                <a:ext uri="{FF2B5EF4-FFF2-40B4-BE49-F238E27FC236}">
                  <a16:creationId xmlns:a16="http://schemas.microsoft.com/office/drawing/2014/main" id="{B700D617-8037-41CA-863C-39850408BA7D}"/>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5750" b="18550" l="27550" r="38100">
                          <a14:foregroundMark x1="38100" y1="7500" x2="38100" y2="7500"/>
                          <a14:foregroundMark x1="28850" y1="7750" x2="28850" y2="7750"/>
                          <a14:foregroundMark x1="36800" y1="7950" x2="36800" y2="7950"/>
                          <a14:foregroundMark x1="32500" y1="18450" x2="32500" y2="18450"/>
                          <a14:foregroundMark x1="28800" y1="17350" x2="28800" y2="17350"/>
                          <a14:foregroundMark x1="28850" y1="16500" x2="28600" y2="17450"/>
                          <a14:foregroundMark x1="32500" y1="18550" x2="32500" y2="18550"/>
                          <a14:foregroundMark x1="38100" y1="15450" x2="38100" y2="15450"/>
                          <a14:foregroundMark x1="38100" y1="15800" x2="38100" y2="15800"/>
                          <a14:backgroundMark x1="32800" y1="10700" x2="33000" y2="10950"/>
                          <a14:backgroundMark x1="33900" y1="15600" x2="34050" y2="16000"/>
                        </a14:backgroundRemoval>
                      </a14:imgEffect>
                    </a14:imgLayer>
                  </a14:imgProps>
                </a:ext>
              </a:extLst>
            </a:blip>
            <a:srcRect l="26239" t="4266" r="60641" b="80072"/>
            <a:stretch/>
          </p:blipFill>
          <p:spPr>
            <a:xfrm>
              <a:off x="838948" y="3639490"/>
              <a:ext cx="1460739" cy="1743808"/>
            </a:xfrm>
            <a:prstGeom prst="rect">
              <a:avLst/>
            </a:prstGeom>
          </p:spPr>
        </p:pic>
      </p:grpSp>
      <p:grpSp>
        <p:nvGrpSpPr>
          <p:cNvPr id="20" name="Bao - 9Slide.vn">
            <a:extLst>
              <a:ext uri="{FF2B5EF4-FFF2-40B4-BE49-F238E27FC236}">
                <a16:creationId xmlns:a16="http://schemas.microsoft.com/office/drawing/2014/main" id="{F9D7D70F-A2AC-44CB-925C-FB528ECBD59F}"/>
              </a:ext>
            </a:extLst>
          </p:cNvPr>
          <p:cNvGrpSpPr/>
          <p:nvPr/>
        </p:nvGrpSpPr>
        <p:grpSpPr>
          <a:xfrm>
            <a:off x="3795803" y="6142891"/>
            <a:ext cx="10452454" cy="1743809"/>
            <a:chOff x="715184" y="5216427"/>
            <a:chExt cx="11019616" cy="1743811"/>
          </a:xfrm>
        </p:grpSpPr>
        <p:sp>
          <p:nvSpPr>
            <p:cNvPr id="21"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tx1">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6000" b="1" kern="0" dirty="0" smtClean="0">
                  <a:solidFill>
                    <a:srgbClr val="363636"/>
                  </a:solidFill>
                  <a:latin typeface="Times New Roman" panose="02020603050405020304" pitchFamily="18" charset="0"/>
                  <a:sym typeface="Arial"/>
                </a:rPr>
                <a:t>THỰC VẬT</a:t>
              </a:r>
              <a:endParaRPr kumimoji="0" lang="en-US" sz="6000" b="1" i="0" u="none" strike="noStrike" kern="0" cap="none" spc="0" normalizeH="0" baseline="0" noProof="0" dirty="0">
                <a:ln>
                  <a:noFill/>
                </a:ln>
                <a:solidFill>
                  <a:srgbClr val="EE789F">
                    <a:lumMod val="75000"/>
                    <a:lumOff val="25000"/>
                  </a:srgbClr>
                </a:solidFill>
                <a:effectLst/>
                <a:uLnTx/>
                <a:uFillTx/>
                <a:latin typeface="Arial"/>
                <a:sym typeface="Arial"/>
              </a:endParaRPr>
            </a:p>
          </p:txBody>
        </p:sp>
        <p:pic>
          <p:nvPicPr>
            <p:cNvPr id="22" name="Graphic 23">
              <a:extLst>
                <a:ext uri="{FF2B5EF4-FFF2-40B4-BE49-F238E27FC236}">
                  <a16:creationId xmlns:a16="http://schemas.microsoft.com/office/drawing/2014/main" id="{9C7AB39B-B35D-47D3-8676-D7C1F203E516}"/>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701" b="18793" l="40898" r="56306"/>
                      </a14:imgEffect>
                    </a14:imgLayer>
                  </a14:imgProps>
                </a:ext>
              </a:extLst>
            </a:blip>
            <a:srcRect l="38972" t="4065" r="41768" b="79570"/>
            <a:stretch/>
          </p:blipFill>
          <p:spPr>
            <a:xfrm>
              <a:off x="715184" y="5216427"/>
              <a:ext cx="2052347" cy="1743811"/>
            </a:xfrm>
            <a:prstGeom prst="rect">
              <a:avLst/>
            </a:prstGeom>
          </p:spPr>
        </p:pic>
      </p:grpSp>
      <p:pic>
        <p:nvPicPr>
          <p:cNvPr id="23"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5062" y="175501"/>
            <a:ext cx="1384391" cy="1384391"/>
          </a:xfrm>
          <a:prstGeom prst="rect">
            <a:avLst/>
          </a:prstGeom>
        </p:spPr>
      </p:pic>
      <p:pic>
        <p:nvPicPr>
          <p:cNvPr id="24" name="Picture 23">
            <a:extLst>
              <a:ext uri="{FF2B5EF4-FFF2-40B4-BE49-F238E27FC236}">
                <a16:creationId xmlns:a16="http://schemas.microsoft.com/office/drawing/2014/main" id="{92804378-07B2-4FF3-9FB1-3DE20DFBDF9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88406" y="3420769"/>
            <a:ext cx="1462919" cy="1422283"/>
          </a:xfrm>
          <a:prstGeom prst="rect">
            <a:avLst/>
          </a:prstGeom>
        </p:spPr>
      </p:pic>
      <p:pic>
        <p:nvPicPr>
          <p:cNvPr id="25" name="Picture 24">
            <a:extLst>
              <a:ext uri="{FF2B5EF4-FFF2-40B4-BE49-F238E27FC236}">
                <a16:creationId xmlns:a16="http://schemas.microsoft.com/office/drawing/2014/main" id="{A3C97762-4B77-449B-8D84-A4C2E2C175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785338" y="4947197"/>
            <a:ext cx="1462919" cy="1422283"/>
          </a:xfrm>
          <a:prstGeom prst="rect">
            <a:avLst/>
          </a:prstGeom>
        </p:spPr>
      </p:pic>
      <p:pic>
        <p:nvPicPr>
          <p:cNvPr id="26" name="Picture 25" descr="Icon&#10;&#10;Description automatically generated with low confidence">
            <a:extLst>
              <a:ext uri="{FF2B5EF4-FFF2-40B4-BE49-F238E27FC236}">
                <a16:creationId xmlns:a16="http://schemas.microsoft.com/office/drawing/2014/main" id="{4939E1B2-1162-4534-942D-D1B889061BD9}"/>
              </a:ext>
            </a:extLst>
          </p:cNvPr>
          <p:cNvPicPr>
            <a:picLocks noChangeAspect="1"/>
          </p:cNvPicPr>
          <p:nvPr/>
        </p:nvPicPr>
        <p:blipFill>
          <a:blip r:embed="rId18"/>
          <a:stretch>
            <a:fillRect/>
          </a:stretch>
        </p:blipFill>
        <p:spPr>
          <a:xfrm>
            <a:off x="12588406" y="6226849"/>
            <a:ext cx="1659851" cy="1659851"/>
          </a:xfrm>
          <a:prstGeom prst="rect">
            <a:avLst/>
          </a:prstGeom>
        </p:spPr>
      </p:pic>
      <p:sp>
        <p:nvSpPr>
          <p:cNvPr id="27" name="TextBox 26">
            <a:extLst>
              <a:ext uri="{FF2B5EF4-FFF2-40B4-BE49-F238E27FC236}">
                <a16:creationId xmlns:a16="http://schemas.microsoft.com/office/drawing/2014/main" id="{7D90BDF6-B1BE-4B35-AF9C-30C5A1B02336}"/>
              </a:ext>
            </a:extLst>
          </p:cNvPr>
          <p:cNvSpPr txBox="1"/>
          <p:nvPr/>
        </p:nvSpPr>
        <p:spPr>
          <a:xfrm>
            <a:off x="5648001" y="13760574"/>
            <a:ext cx="5598583" cy="37965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hlinkClick r:id="rId19">
                  <a:extLst>
                    <a:ext uri="{A12FA001-AC4F-418D-AE19-62706E023703}">
                      <ahyp:hlinkClr xmlns:ahyp="http://schemas.microsoft.com/office/drawing/2018/hyperlinkcolor" xmlns="" val="tx"/>
                    </a:ext>
                  </a:extLst>
                </a:hlinkClick>
              </a:rPr>
              <a:t>https://www.facebook.com/teamKTUTS</a:t>
            </a:r>
            <a:endParaRPr kumimoji="0" lang="en-US" sz="1867"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8000">
                                          <p:cBhvr additive="base">
                                            <p:cTn id="7" dur="15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78000">
                                          <p:cBhvr additive="base">
                                            <p:cTn id="11" dur="1500" fill="hold"/>
                                            <p:tgtEl>
                                              <p:spTgt spid="9"/>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72000">
                                          <p:cBhvr additive="base">
                                            <p:cTn id="21" dur="15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17"/>
                                            </p:tgtEl>
                                            <p:attrNameLst>
                                              <p:attrName>style.visibility</p:attrName>
                                            </p:attrNameLst>
                                          </p:cBhvr>
                                          <p:to>
                                            <p:strVal val="visible"/>
                                          </p:to>
                                        </p:set>
                                        <p:anim calcmode="lin" valueType="num" p14:bounceEnd="72000">
                                          <p:cBhvr additive="base">
                                            <p:cTn id="25" dur="15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0"/>
                                            </p:tgtEl>
                                            <p:attrNameLst>
                                              <p:attrName>style.visibility</p:attrName>
                                            </p:attrNameLst>
                                          </p:cBhvr>
                                          <p:to>
                                            <p:strVal val="visible"/>
                                          </p:to>
                                        </p:set>
                                        <p:anim calcmode="lin" valueType="num" p14:bounceEnd="72000">
                                          <p:cBhvr additive="base">
                                            <p:cTn id="29" dur="15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1+#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1+#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900" decel="100000" fill="hold"/>
                                            <p:tgtEl>
                                              <p:spTgt spid="26"/>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54" fill="hold">
                                <p:stCondLst>
                                  <p:cond delay="1000"/>
                                </p:stCondLst>
                                <p:childTnLst>
                                  <p:par>
                                    <p:cTn id="55" presetID="1" presetClass="mediacall" presetSubtype="0" fill="hold" nodeType="afterEffect">
                                      <p:stCondLst>
                                        <p:cond delay="0"/>
                                      </p:stCondLst>
                                      <p:childTnLst>
                                        <p:cmd type="call" cmd="playFrom(0.0)">
                                          <p:cBhvr>
                                            <p:cTn id="56" dur="4576" fill="hold"/>
                                            <p:tgtEl>
                                              <p:spTgt spid="23"/>
                                            </p:tgtEl>
                                          </p:cBhvr>
                                        </p:cmd>
                                      </p:childTnLst>
                                    </p:cTn>
                                  </p:par>
                                  <p:par>
                                    <p:cTn id="57" presetID="2" presetClass="exit" presetSubtype="2" fill="hold" nodeType="withEffect">
                                      <p:stCondLst>
                                        <p:cond delay="0"/>
                                      </p:stCondLst>
                                      <p:childTnLst>
                                        <p:anim calcmode="lin" valueType="num">
                                          <p:cBhvr additive="base">
                                            <p:cTn id="58" dur="500"/>
                                            <p:tgtEl>
                                              <p:spTgt spid="14"/>
                                            </p:tgtEl>
                                            <p:attrNameLst>
                                              <p:attrName>ppt_x</p:attrName>
                                            </p:attrNameLst>
                                          </p:cBhvr>
                                          <p:tavLst>
                                            <p:tav tm="0">
                                              <p:val>
                                                <p:strVal val="ppt_x"/>
                                              </p:val>
                                            </p:tav>
                                            <p:tav tm="100000">
                                              <p:val>
                                                <p:strVal val="1+ppt_w/2"/>
                                              </p:val>
                                            </p:tav>
                                          </p:tavLst>
                                        </p:anim>
                                        <p:anim calcmode="lin" valueType="num">
                                          <p:cBhvr additive="base">
                                            <p:cTn id="59" dur="500"/>
                                            <p:tgtEl>
                                              <p:spTgt spid="14"/>
                                            </p:tgtEl>
                                            <p:attrNameLst>
                                              <p:attrName>ppt_y</p:attrName>
                                            </p:attrNameLst>
                                          </p:cBhvr>
                                          <p:tavLst>
                                            <p:tav tm="0">
                                              <p:val>
                                                <p:strVal val="ppt_y"/>
                                              </p:val>
                                            </p:tav>
                                            <p:tav tm="100000">
                                              <p:val>
                                                <p:strVal val="ppt_y"/>
                                              </p:val>
                                            </p:tav>
                                          </p:tavLst>
                                        </p:anim>
                                        <p:set>
                                          <p:cBhvr>
                                            <p:cTn id="60" dur="1" fill="hold">
                                              <p:stCondLst>
                                                <p:cond delay="499"/>
                                              </p:stCondLst>
                                            </p:cTn>
                                            <p:tgtEl>
                                              <p:spTgt spid="14"/>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7"/>
                                            </p:tgtEl>
                                            <p:attrNameLst>
                                              <p:attrName>ppt_x</p:attrName>
                                            </p:attrNameLst>
                                          </p:cBhvr>
                                          <p:tavLst>
                                            <p:tav tm="0">
                                              <p:val>
                                                <p:strVal val="ppt_x"/>
                                              </p:val>
                                            </p:tav>
                                            <p:tav tm="100000">
                                              <p:val>
                                                <p:strVal val="1+ppt_w/2"/>
                                              </p:val>
                                            </p:tav>
                                          </p:tavLst>
                                        </p:anim>
                                        <p:anim calcmode="lin" valueType="num">
                                          <p:cBhvr additive="base">
                                            <p:cTn id="63" dur="500"/>
                                            <p:tgtEl>
                                              <p:spTgt spid="17"/>
                                            </p:tgtEl>
                                            <p:attrNameLst>
                                              <p:attrName>ppt_y</p:attrName>
                                            </p:attrNameLst>
                                          </p:cBhvr>
                                          <p:tavLst>
                                            <p:tav tm="0">
                                              <p:val>
                                                <p:strVal val="ppt_y"/>
                                              </p:val>
                                            </p:tav>
                                            <p:tav tm="100000">
                                              <p:val>
                                                <p:strVal val="ppt_y"/>
                                              </p:val>
                                            </p:tav>
                                          </p:tavLst>
                                        </p:anim>
                                        <p:set>
                                          <p:cBhvr>
                                            <p:cTn id="64" dur="1" fill="hold">
                                              <p:stCondLst>
                                                <p:cond delay="499"/>
                                              </p:stCondLst>
                                            </p:cTn>
                                            <p:tgtEl>
                                              <p:spTgt spid="17"/>
                                            </p:tgtEl>
                                            <p:attrNameLst>
                                              <p:attrName>style.visibility</p:attrName>
                                            </p:attrNameLst>
                                          </p:cBhvr>
                                          <p:to>
                                            <p:strVal val="hidden"/>
                                          </p:to>
                                        </p:set>
                                      </p:childTnLst>
                                    </p:cTn>
                                  </p:par>
                                  <p:par>
                                    <p:cTn id="65" presetID="2" presetClass="exit" presetSubtype="2" fill="hold" nodeType="withEffect">
                                      <p:stCondLst>
                                        <p:cond delay="0"/>
                                      </p:stCondLst>
                                      <p:childTnLst>
                                        <p:anim calcmode="lin" valueType="num">
                                          <p:cBhvr additive="base">
                                            <p:cTn id="66" dur="500"/>
                                            <p:tgtEl>
                                              <p:spTgt spid="25"/>
                                            </p:tgtEl>
                                            <p:attrNameLst>
                                              <p:attrName>ppt_x</p:attrName>
                                            </p:attrNameLst>
                                          </p:cBhvr>
                                          <p:tavLst>
                                            <p:tav tm="0">
                                              <p:val>
                                                <p:strVal val="ppt_x"/>
                                              </p:val>
                                            </p:tav>
                                            <p:tav tm="100000">
                                              <p:val>
                                                <p:strVal val="1+ppt_w/2"/>
                                              </p:val>
                                            </p:tav>
                                          </p:tavLst>
                                        </p:anim>
                                        <p:anim calcmode="lin" valueType="num">
                                          <p:cBhvr additive="base">
                                            <p:cTn id="67" dur="500"/>
                                            <p:tgtEl>
                                              <p:spTgt spid="25"/>
                                            </p:tgtEl>
                                            <p:attrNameLst>
                                              <p:attrName>ppt_y</p:attrName>
                                            </p:attrNameLst>
                                          </p:cBhvr>
                                          <p:tavLst>
                                            <p:tav tm="0">
                                              <p:val>
                                                <p:strVal val="ppt_y"/>
                                              </p:val>
                                            </p:tav>
                                            <p:tav tm="100000">
                                              <p:val>
                                                <p:strVal val="ppt_y"/>
                                              </p:val>
                                            </p:tav>
                                          </p:tavLst>
                                        </p:anim>
                                        <p:set>
                                          <p:cBhvr>
                                            <p:cTn id="68" dur="1" fill="hold">
                                              <p:stCondLst>
                                                <p:cond delay="499"/>
                                              </p:stCondLst>
                                            </p:cTn>
                                            <p:tgtEl>
                                              <p:spTgt spid="25"/>
                                            </p:tgtEl>
                                            <p:attrNameLst>
                                              <p:attrName>style.visibility</p:attrName>
                                            </p:attrNameLst>
                                          </p:cBhvr>
                                          <p:to>
                                            <p:strVal val="hidden"/>
                                          </p:to>
                                        </p:set>
                                      </p:childTnLst>
                                    </p:cTn>
                                  </p:par>
                                  <p:par>
                                    <p:cTn id="69" presetID="2" presetClass="exit" presetSubtype="2" fill="hold" nodeType="withEffect">
                                      <p:stCondLst>
                                        <p:cond delay="0"/>
                                      </p:stCondLst>
                                      <p:childTnLst>
                                        <p:anim calcmode="lin" valueType="num">
                                          <p:cBhvr additive="base">
                                            <p:cTn id="70" dur="500"/>
                                            <p:tgtEl>
                                              <p:spTgt spid="24"/>
                                            </p:tgtEl>
                                            <p:attrNameLst>
                                              <p:attrName>ppt_x</p:attrName>
                                            </p:attrNameLst>
                                          </p:cBhvr>
                                          <p:tavLst>
                                            <p:tav tm="0">
                                              <p:val>
                                                <p:strVal val="ppt_x"/>
                                              </p:val>
                                            </p:tav>
                                            <p:tav tm="100000">
                                              <p:val>
                                                <p:strVal val="1+ppt_w/2"/>
                                              </p:val>
                                            </p:tav>
                                          </p:tavLst>
                                        </p:anim>
                                        <p:anim calcmode="lin" valueType="num">
                                          <p:cBhvr additive="base">
                                            <p:cTn id="71" dur="500"/>
                                            <p:tgtEl>
                                              <p:spTgt spid="24"/>
                                            </p:tgtEl>
                                            <p:attrNameLst>
                                              <p:attrName>ppt_y</p:attrName>
                                            </p:attrNameLst>
                                          </p:cBhvr>
                                          <p:tavLst>
                                            <p:tav tm="0">
                                              <p:val>
                                                <p:strVal val="ppt_y"/>
                                              </p:val>
                                            </p:tav>
                                            <p:tav tm="100000">
                                              <p:val>
                                                <p:strVal val="ppt_y"/>
                                              </p:val>
                                            </p:tav>
                                          </p:tavLst>
                                        </p:anim>
                                        <p:set>
                                          <p:cBhvr>
                                            <p:cTn id="7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73" fill="hold" display="0">
                      <p:stCondLst>
                        <p:cond delay="indefinite"/>
                      </p:stCondLst>
                      <p:endCondLst>
                        <p:cond evt="onStopAudio" delay="0">
                          <p:tgtEl>
                            <p:sldTgt/>
                          </p:tgtEl>
                        </p:cond>
                      </p:endCondLst>
                    </p:cTn>
                    <p:tgtEl>
                      <p:spTgt spid="23"/>
                    </p:tgtEl>
                  </p:cMediaNode>
                </p:audio>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500" fill="hold"/>
                                            <p:tgtEl>
                                              <p:spTgt spid="14"/>
                                            </p:tgtEl>
                                            <p:attrNameLst>
                                              <p:attrName>ppt_x</p:attrName>
                                            </p:attrNameLst>
                                          </p:cBhvr>
                                          <p:tavLst>
                                            <p:tav tm="0">
                                              <p:val>
                                                <p:strVal val="#ppt_x"/>
                                              </p:val>
                                            </p:tav>
                                            <p:tav tm="100000">
                                              <p:val>
                                                <p:strVal val="#ppt_x"/>
                                              </p:val>
                                            </p:tav>
                                          </p:tavLst>
                                        </p:anim>
                                        <p:anim calcmode="lin" valueType="num">
                                          <p:cBhvr additive="base">
                                            <p:cTn id="22" dur="1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500" fill="hold"/>
                                            <p:tgtEl>
                                              <p:spTgt spid="17"/>
                                            </p:tgtEl>
                                            <p:attrNameLst>
                                              <p:attrName>ppt_x</p:attrName>
                                            </p:attrNameLst>
                                          </p:cBhvr>
                                          <p:tavLst>
                                            <p:tav tm="0">
                                              <p:val>
                                                <p:strVal val="#ppt_x"/>
                                              </p:val>
                                            </p:tav>
                                            <p:tav tm="100000">
                                              <p:val>
                                                <p:strVal val="#ppt_x"/>
                                              </p:val>
                                            </p:tav>
                                          </p:tavLst>
                                        </p:anim>
                                        <p:anim calcmode="lin" valueType="num">
                                          <p:cBhvr additive="base">
                                            <p:cTn id="26" dur="1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500" fill="hold"/>
                                            <p:tgtEl>
                                              <p:spTgt spid="20"/>
                                            </p:tgtEl>
                                            <p:attrNameLst>
                                              <p:attrName>ppt_x</p:attrName>
                                            </p:attrNameLst>
                                          </p:cBhvr>
                                          <p:tavLst>
                                            <p:tav tm="0">
                                              <p:val>
                                                <p:strVal val="#ppt_x"/>
                                              </p:val>
                                            </p:tav>
                                            <p:tav tm="100000">
                                              <p:val>
                                                <p:strVal val="#ppt_x"/>
                                              </p:val>
                                            </p:tav>
                                          </p:tavLst>
                                        </p:anim>
                                        <p:anim calcmode="lin" valueType="num">
                                          <p:cBhvr additive="base">
                                            <p:cTn id="30"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1+#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34"/>
                                                </p:cond>
                                              </p:stCondLst>
                                              <p:endCondLst>
                                                <p:cond evt="onStopAudio" delay="0">
                                                  <p:tgtEl>
                                                    <p:sldTgt/>
                                                  </p:tgtEl>
                                                </p:cond>
                                              </p:endCondLst>
                                            </p:cTn>
                                            <p:tgtEl>
                                              <p:sndTgt r:embed="rId20" name="bomb.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1+#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41"/>
                                                </p:cond>
                                              </p:stCondLst>
                                              <p:endCondLst>
                                                <p:cond evt="onStopAudio" delay="0">
                                                  <p:tgtEl>
                                                    <p:sldTgt/>
                                                  </p:tgtEl>
                                                </p:cond>
                                              </p:endCondLst>
                                            </p:cTn>
                                            <p:tgtEl>
                                              <p:sndTgt r:embed="rId20" name="bomb.wav"/>
                                            </p:tgtEl>
                                          </p:cMediaNode>
                                        </p:audio>
                                      </p:sub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900" decel="100000" fill="hold"/>
                                            <p:tgtEl>
                                              <p:spTgt spid="26"/>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54" fill="hold">
                                <p:stCondLst>
                                  <p:cond delay="1000"/>
                                </p:stCondLst>
                                <p:childTnLst>
                                  <p:par>
                                    <p:cTn id="55" presetID="1" presetClass="mediacall" presetSubtype="0" fill="hold" nodeType="afterEffect">
                                      <p:stCondLst>
                                        <p:cond delay="0"/>
                                      </p:stCondLst>
                                      <p:childTnLst>
                                        <p:cmd type="call" cmd="playFrom(0.0)">
                                          <p:cBhvr>
                                            <p:cTn id="56" dur="4576" fill="hold"/>
                                            <p:tgtEl>
                                              <p:spTgt spid="23"/>
                                            </p:tgtEl>
                                          </p:cBhvr>
                                        </p:cmd>
                                      </p:childTnLst>
                                    </p:cTn>
                                  </p:par>
                                  <p:par>
                                    <p:cTn id="57" presetID="2" presetClass="exit" presetSubtype="2" fill="hold" nodeType="withEffect">
                                      <p:stCondLst>
                                        <p:cond delay="0"/>
                                      </p:stCondLst>
                                      <p:childTnLst>
                                        <p:anim calcmode="lin" valueType="num">
                                          <p:cBhvr additive="base">
                                            <p:cTn id="58" dur="500"/>
                                            <p:tgtEl>
                                              <p:spTgt spid="14"/>
                                            </p:tgtEl>
                                            <p:attrNameLst>
                                              <p:attrName>ppt_x</p:attrName>
                                            </p:attrNameLst>
                                          </p:cBhvr>
                                          <p:tavLst>
                                            <p:tav tm="0">
                                              <p:val>
                                                <p:strVal val="ppt_x"/>
                                              </p:val>
                                            </p:tav>
                                            <p:tav tm="100000">
                                              <p:val>
                                                <p:strVal val="1+ppt_w/2"/>
                                              </p:val>
                                            </p:tav>
                                          </p:tavLst>
                                        </p:anim>
                                        <p:anim calcmode="lin" valueType="num">
                                          <p:cBhvr additive="base">
                                            <p:cTn id="59" dur="500"/>
                                            <p:tgtEl>
                                              <p:spTgt spid="14"/>
                                            </p:tgtEl>
                                            <p:attrNameLst>
                                              <p:attrName>ppt_y</p:attrName>
                                            </p:attrNameLst>
                                          </p:cBhvr>
                                          <p:tavLst>
                                            <p:tav tm="0">
                                              <p:val>
                                                <p:strVal val="ppt_y"/>
                                              </p:val>
                                            </p:tav>
                                            <p:tav tm="100000">
                                              <p:val>
                                                <p:strVal val="ppt_y"/>
                                              </p:val>
                                            </p:tav>
                                          </p:tavLst>
                                        </p:anim>
                                        <p:set>
                                          <p:cBhvr>
                                            <p:cTn id="60" dur="1" fill="hold">
                                              <p:stCondLst>
                                                <p:cond delay="499"/>
                                              </p:stCondLst>
                                            </p:cTn>
                                            <p:tgtEl>
                                              <p:spTgt spid="14"/>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7"/>
                                            </p:tgtEl>
                                            <p:attrNameLst>
                                              <p:attrName>ppt_x</p:attrName>
                                            </p:attrNameLst>
                                          </p:cBhvr>
                                          <p:tavLst>
                                            <p:tav tm="0">
                                              <p:val>
                                                <p:strVal val="ppt_x"/>
                                              </p:val>
                                            </p:tav>
                                            <p:tav tm="100000">
                                              <p:val>
                                                <p:strVal val="1+ppt_w/2"/>
                                              </p:val>
                                            </p:tav>
                                          </p:tavLst>
                                        </p:anim>
                                        <p:anim calcmode="lin" valueType="num">
                                          <p:cBhvr additive="base">
                                            <p:cTn id="63" dur="500"/>
                                            <p:tgtEl>
                                              <p:spTgt spid="17"/>
                                            </p:tgtEl>
                                            <p:attrNameLst>
                                              <p:attrName>ppt_y</p:attrName>
                                            </p:attrNameLst>
                                          </p:cBhvr>
                                          <p:tavLst>
                                            <p:tav tm="0">
                                              <p:val>
                                                <p:strVal val="ppt_y"/>
                                              </p:val>
                                            </p:tav>
                                            <p:tav tm="100000">
                                              <p:val>
                                                <p:strVal val="ppt_y"/>
                                              </p:val>
                                            </p:tav>
                                          </p:tavLst>
                                        </p:anim>
                                        <p:set>
                                          <p:cBhvr>
                                            <p:cTn id="64" dur="1" fill="hold">
                                              <p:stCondLst>
                                                <p:cond delay="499"/>
                                              </p:stCondLst>
                                            </p:cTn>
                                            <p:tgtEl>
                                              <p:spTgt spid="17"/>
                                            </p:tgtEl>
                                            <p:attrNameLst>
                                              <p:attrName>style.visibility</p:attrName>
                                            </p:attrNameLst>
                                          </p:cBhvr>
                                          <p:to>
                                            <p:strVal val="hidden"/>
                                          </p:to>
                                        </p:set>
                                      </p:childTnLst>
                                    </p:cTn>
                                  </p:par>
                                  <p:par>
                                    <p:cTn id="65" presetID="2" presetClass="exit" presetSubtype="2" fill="hold" nodeType="withEffect">
                                      <p:stCondLst>
                                        <p:cond delay="0"/>
                                      </p:stCondLst>
                                      <p:childTnLst>
                                        <p:anim calcmode="lin" valueType="num">
                                          <p:cBhvr additive="base">
                                            <p:cTn id="66" dur="500"/>
                                            <p:tgtEl>
                                              <p:spTgt spid="25"/>
                                            </p:tgtEl>
                                            <p:attrNameLst>
                                              <p:attrName>ppt_x</p:attrName>
                                            </p:attrNameLst>
                                          </p:cBhvr>
                                          <p:tavLst>
                                            <p:tav tm="0">
                                              <p:val>
                                                <p:strVal val="ppt_x"/>
                                              </p:val>
                                            </p:tav>
                                            <p:tav tm="100000">
                                              <p:val>
                                                <p:strVal val="1+ppt_w/2"/>
                                              </p:val>
                                            </p:tav>
                                          </p:tavLst>
                                        </p:anim>
                                        <p:anim calcmode="lin" valueType="num">
                                          <p:cBhvr additive="base">
                                            <p:cTn id="67" dur="500"/>
                                            <p:tgtEl>
                                              <p:spTgt spid="25"/>
                                            </p:tgtEl>
                                            <p:attrNameLst>
                                              <p:attrName>ppt_y</p:attrName>
                                            </p:attrNameLst>
                                          </p:cBhvr>
                                          <p:tavLst>
                                            <p:tav tm="0">
                                              <p:val>
                                                <p:strVal val="ppt_y"/>
                                              </p:val>
                                            </p:tav>
                                            <p:tav tm="100000">
                                              <p:val>
                                                <p:strVal val="ppt_y"/>
                                              </p:val>
                                            </p:tav>
                                          </p:tavLst>
                                        </p:anim>
                                        <p:set>
                                          <p:cBhvr>
                                            <p:cTn id="68" dur="1" fill="hold">
                                              <p:stCondLst>
                                                <p:cond delay="499"/>
                                              </p:stCondLst>
                                            </p:cTn>
                                            <p:tgtEl>
                                              <p:spTgt spid="25"/>
                                            </p:tgtEl>
                                            <p:attrNameLst>
                                              <p:attrName>style.visibility</p:attrName>
                                            </p:attrNameLst>
                                          </p:cBhvr>
                                          <p:to>
                                            <p:strVal val="hidden"/>
                                          </p:to>
                                        </p:set>
                                      </p:childTnLst>
                                    </p:cTn>
                                  </p:par>
                                  <p:par>
                                    <p:cTn id="69" presetID="2" presetClass="exit" presetSubtype="2" fill="hold" nodeType="withEffect">
                                      <p:stCondLst>
                                        <p:cond delay="0"/>
                                      </p:stCondLst>
                                      <p:childTnLst>
                                        <p:anim calcmode="lin" valueType="num">
                                          <p:cBhvr additive="base">
                                            <p:cTn id="70" dur="500"/>
                                            <p:tgtEl>
                                              <p:spTgt spid="24"/>
                                            </p:tgtEl>
                                            <p:attrNameLst>
                                              <p:attrName>ppt_x</p:attrName>
                                            </p:attrNameLst>
                                          </p:cBhvr>
                                          <p:tavLst>
                                            <p:tav tm="0">
                                              <p:val>
                                                <p:strVal val="ppt_x"/>
                                              </p:val>
                                            </p:tav>
                                            <p:tav tm="100000">
                                              <p:val>
                                                <p:strVal val="1+ppt_w/2"/>
                                              </p:val>
                                            </p:tav>
                                          </p:tavLst>
                                        </p:anim>
                                        <p:anim calcmode="lin" valueType="num">
                                          <p:cBhvr additive="base">
                                            <p:cTn id="71" dur="500"/>
                                            <p:tgtEl>
                                              <p:spTgt spid="24"/>
                                            </p:tgtEl>
                                            <p:attrNameLst>
                                              <p:attrName>ppt_y</p:attrName>
                                            </p:attrNameLst>
                                          </p:cBhvr>
                                          <p:tavLst>
                                            <p:tav tm="0">
                                              <p:val>
                                                <p:strVal val="ppt_y"/>
                                              </p:val>
                                            </p:tav>
                                            <p:tav tm="100000">
                                              <p:val>
                                                <p:strVal val="ppt_y"/>
                                              </p:val>
                                            </p:tav>
                                          </p:tavLst>
                                        </p:anim>
                                        <p:set>
                                          <p:cBhvr>
                                            <p:cTn id="7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73" fill="hold" display="0">
                      <p:stCondLst>
                        <p:cond delay="indefinite"/>
                      </p:stCondLst>
                      <p:endCondLst>
                        <p:cond evt="onStopAudio" delay="0">
                          <p:tgtEl>
                            <p:sldTgt/>
                          </p:tgtEl>
                        </p:cond>
                      </p:endCondLst>
                    </p:cTn>
                    <p:tgtEl>
                      <p:spTgt spid="23"/>
                    </p:tgtEl>
                  </p:cMediaNode>
                </p:audio>
              </p:childTnLst>
            </p:cTn>
          </p:par>
        </p:tnLst>
        <p:bldLst>
          <p:bldP spid="1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826362"/>
            <a:ext cx="19533597" cy="4129724"/>
          </a:xfrm>
          <a:custGeom>
            <a:avLst/>
            <a:gdLst/>
            <a:ahLst/>
            <a:cxnLst/>
            <a:rect l="l" t="t" r="r" b="b"/>
            <a:pathLst>
              <a:path w="19533597" h="4129724">
                <a:moveTo>
                  <a:pt x="0" y="0"/>
                </a:moveTo>
                <a:lnTo>
                  <a:pt x="19533596" y="0"/>
                </a:lnTo>
                <a:lnTo>
                  <a:pt x="19533596" y="4129725"/>
                </a:lnTo>
                <a:lnTo>
                  <a:pt x="0" y="4129725"/>
                </a:lnTo>
                <a:lnTo>
                  <a:pt x="0" y="0"/>
                </a:lnTo>
                <a:close/>
              </a:path>
            </a:pathLst>
          </a:custGeom>
          <a:blipFill>
            <a:blip r:embed="rId3"/>
            <a:stretch>
              <a:fillRect/>
            </a:stretch>
          </a:blipFill>
        </p:spPr>
      </p:sp>
      <p:sp>
        <p:nvSpPr>
          <p:cNvPr id="4" name="Freeform 4"/>
          <p:cNvSpPr/>
          <p:nvPr/>
        </p:nvSpPr>
        <p:spPr>
          <a:xfrm flipH="1">
            <a:off x="37018" y="5404607"/>
            <a:ext cx="18294497" cy="7523612"/>
          </a:xfrm>
          <a:custGeom>
            <a:avLst/>
            <a:gdLst/>
            <a:ahLst/>
            <a:cxnLst/>
            <a:rect l="l" t="t" r="r" b="b"/>
            <a:pathLst>
              <a:path w="18294497" h="7523612">
                <a:moveTo>
                  <a:pt x="18294497" y="0"/>
                </a:moveTo>
                <a:lnTo>
                  <a:pt x="0" y="0"/>
                </a:lnTo>
                <a:lnTo>
                  <a:pt x="0" y="7523612"/>
                </a:lnTo>
                <a:lnTo>
                  <a:pt x="18294497" y="7523612"/>
                </a:lnTo>
                <a:lnTo>
                  <a:pt x="18294497" y="0"/>
                </a:lnTo>
                <a:close/>
              </a:path>
            </a:pathLst>
          </a:custGeom>
          <a:blipFill>
            <a:blip r:embed="rId4"/>
            <a:stretch>
              <a:fillRect/>
            </a:stretch>
          </a:blipFill>
        </p:spPr>
      </p:sp>
      <p:sp>
        <p:nvSpPr>
          <p:cNvPr id="5" name="Freeform 5"/>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5"/>
            <a:stretch>
              <a:fillRect b="-100000"/>
            </a:stretch>
          </a:blipFill>
        </p:spPr>
      </p:sp>
      <p:grpSp>
        <p:nvGrpSpPr>
          <p:cNvPr id="6" name="Group 6"/>
          <p:cNvGrpSpPr/>
          <p:nvPr/>
        </p:nvGrpSpPr>
        <p:grpSpPr>
          <a:xfrm>
            <a:off x="2708539" y="1656603"/>
            <a:ext cx="12951455" cy="5045935"/>
            <a:chOff x="0" y="0"/>
            <a:chExt cx="3411083" cy="1328970"/>
          </a:xfrm>
        </p:grpSpPr>
        <p:sp>
          <p:nvSpPr>
            <p:cNvPr id="7" name="Freeform 7"/>
            <p:cNvSpPr/>
            <p:nvPr/>
          </p:nvSpPr>
          <p:spPr>
            <a:xfrm>
              <a:off x="0" y="0"/>
              <a:ext cx="3411083" cy="1328970"/>
            </a:xfrm>
            <a:custGeom>
              <a:avLst/>
              <a:gdLst/>
              <a:ahLst/>
              <a:cxnLst/>
              <a:rect l="l" t="t" r="r" b="b"/>
              <a:pathLst>
                <a:path w="3411083" h="1328970">
                  <a:moveTo>
                    <a:pt x="30486" y="0"/>
                  </a:moveTo>
                  <a:lnTo>
                    <a:pt x="3380597" y="0"/>
                  </a:lnTo>
                  <a:cubicBezTo>
                    <a:pt x="3388682" y="0"/>
                    <a:pt x="3396436" y="3212"/>
                    <a:pt x="3402154" y="8929"/>
                  </a:cubicBezTo>
                  <a:cubicBezTo>
                    <a:pt x="3407871" y="14646"/>
                    <a:pt x="3411083" y="22401"/>
                    <a:pt x="3411083" y="30486"/>
                  </a:cubicBezTo>
                  <a:lnTo>
                    <a:pt x="3411083" y="1298484"/>
                  </a:lnTo>
                  <a:cubicBezTo>
                    <a:pt x="3411083" y="1306570"/>
                    <a:pt x="3407871" y="1314324"/>
                    <a:pt x="3402154" y="1320041"/>
                  </a:cubicBezTo>
                  <a:cubicBezTo>
                    <a:pt x="3396436" y="1325759"/>
                    <a:pt x="3388682" y="1328970"/>
                    <a:pt x="3380597" y="1328970"/>
                  </a:cubicBezTo>
                  <a:lnTo>
                    <a:pt x="30486" y="1328970"/>
                  </a:lnTo>
                  <a:cubicBezTo>
                    <a:pt x="22401" y="1328970"/>
                    <a:pt x="14646" y="1325759"/>
                    <a:pt x="8929" y="1320041"/>
                  </a:cubicBezTo>
                  <a:cubicBezTo>
                    <a:pt x="3212" y="1314324"/>
                    <a:pt x="0" y="1306570"/>
                    <a:pt x="0" y="1298484"/>
                  </a:cubicBezTo>
                  <a:lnTo>
                    <a:pt x="0" y="30486"/>
                  </a:lnTo>
                  <a:cubicBezTo>
                    <a:pt x="0" y="22401"/>
                    <a:pt x="3212" y="14646"/>
                    <a:pt x="8929" y="8929"/>
                  </a:cubicBezTo>
                  <a:cubicBezTo>
                    <a:pt x="14646" y="3212"/>
                    <a:pt x="22401" y="0"/>
                    <a:pt x="30486" y="0"/>
                  </a:cubicBezTo>
                  <a:close/>
                </a:path>
              </a:pathLst>
            </a:custGeom>
            <a:solidFill>
              <a:srgbClr val="FFFFFF"/>
            </a:solidFill>
            <a:ln w="38100" cap="rnd">
              <a:solidFill>
                <a:srgbClr val="D17188"/>
              </a:solidFill>
              <a:prstDash val="solid"/>
              <a:round/>
            </a:ln>
          </p:spPr>
        </p:sp>
        <p:sp>
          <p:nvSpPr>
            <p:cNvPr id="8" name="TextBox 8"/>
            <p:cNvSpPr txBox="1"/>
            <p:nvPr/>
          </p:nvSpPr>
          <p:spPr>
            <a:xfrm>
              <a:off x="0" y="-152400"/>
              <a:ext cx="3411083" cy="148137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286737" y="-278762"/>
            <a:ext cx="3514920" cy="4114800"/>
          </a:xfrm>
          <a:custGeom>
            <a:avLst/>
            <a:gdLst/>
            <a:ahLst/>
            <a:cxnLst/>
            <a:rect l="l" t="t" r="r" b="b"/>
            <a:pathLst>
              <a:path w="3514920" h="4114800">
                <a:moveTo>
                  <a:pt x="0" y="0"/>
                </a:moveTo>
                <a:lnTo>
                  <a:pt x="3514921" y="0"/>
                </a:lnTo>
                <a:lnTo>
                  <a:pt x="351492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96948" y="4310994"/>
            <a:ext cx="4402324" cy="5976006"/>
          </a:xfrm>
          <a:custGeom>
            <a:avLst/>
            <a:gdLst/>
            <a:ahLst/>
            <a:cxnLst/>
            <a:rect l="l" t="t" r="r" b="b"/>
            <a:pathLst>
              <a:path w="4402324" h="5976006">
                <a:moveTo>
                  <a:pt x="0" y="0"/>
                </a:moveTo>
                <a:lnTo>
                  <a:pt x="4402324" y="0"/>
                </a:lnTo>
                <a:lnTo>
                  <a:pt x="4402324" y="5976006"/>
                </a:lnTo>
                <a:lnTo>
                  <a:pt x="0" y="5976006"/>
                </a:lnTo>
                <a:lnTo>
                  <a:pt x="0" y="0"/>
                </a:lnTo>
                <a:close/>
              </a:path>
            </a:pathLst>
          </a:custGeom>
          <a:blipFill>
            <a:blip r:embed="rId8"/>
            <a:stretch>
              <a:fillRect/>
            </a:stretch>
          </a:blipFill>
        </p:spPr>
      </p:sp>
      <p:sp>
        <p:nvSpPr>
          <p:cNvPr id="11" name="Freeform 11"/>
          <p:cNvSpPr/>
          <p:nvPr/>
        </p:nvSpPr>
        <p:spPr>
          <a:xfrm>
            <a:off x="2013323" y="846810"/>
            <a:ext cx="1938783" cy="1863655"/>
          </a:xfrm>
          <a:custGeom>
            <a:avLst/>
            <a:gdLst/>
            <a:ahLst/>
            <a:cxnLst/>
            <a:rect l="l" t="t" r="r" b="b"/>
            <a:pathLst>
              <a:path w="1938783" h="1863655">
                <a:moveTo>
                  <a:pt x="0" y="0"/>
                </a:moveTo>
                <a:lnTo>
                  <a:pt x="1938782" y="0"/>
                </a:lnTo>
                <a:lnTo>
                  <a:pt x="1938782" y="1863655"/>
                </a:lnTo>
                <a:lnTo>
                  <a:pt x="0" y="1863655"/>
                </a:lnTo>
                <a:lnTo>
                  <a:pt x="0" y="0"/>
                </a:lnTo>
                <a:close/>
              </a:path>
            </a:pathLst>
          </a:custGeom>
          <a:blipFill>
            <a:blip r:embed="rId9"/>
            <a:stretch>
              <a:fillRect/>
            </a:stretch>
          </a:blipFill>
        </p:spPr>
      </p:sp>
      <p:sp>
        <p:nvSpPr>
          <p:cNvPr id="12" name="Freeform 12"/>
          <p:cNvSpPr/>
          <p:nvPr/>
        </p:nvSpPr>
        <p:spPr>
          <a:xfrm>
            <a:off x="14366047" y="4375523"/>
            <a:ext cx="2039544" cy="2515368"/>
          </a:xfrm>
          <a:custGeom>
            <a:avLst/>
            <a:gdLst/>
            <a:ahLst/>
            <a:cxnLst/>
            <a:rect l="l" t="t" r="r" b="b"/>
            <a:pathLst>
              <a:path w="2039544" h="2515368">
                <a:moveTo>
                  <a:pt x="0" y="0"/>
                </a:moveTo>
                <a:lnTo>
                  <a:pt x="2039544" y="0"/>
                </a:lnTo>
                <a:lnTo>
                  <a:pt x="2039544" y="2515368"/>
                </a:lnTo>
                <a:lnTo>
                  <a:pt x="0" y="2515368"/>
                </a:lnTo>
                <a:lnTo>
                  <a:pt x="0" y="0"/>
                </a:lnTo>
                <a:close/>
              </a:path>
            </a:pathLst>
          </a:custGeom>
          <a:blipFill>
            <a:blip r:embed="rId10"/>
            <a:stretch>
              <a:fillRect/>
            </a:stretch>
          </a:blipFill>
        </p:spPr>
      </p:sp>
      <p:sp>
        <p:nvSpPr>
          <p:cNvPr id="13" name="Freeform 13"/>
          <p:cNvSpPr/>
          <p:nvPr/>
        </p:nvSpPr>
        <p:spPr>
          <a:xfrm>
            <a:off x="-184705" y="8707219"/>
            <a:ext cx="6334838" cy="2248867"/>
          </a:xfrm>
          <a:custGeom>
            <a:avLst/>
            <a:gdLst/>
            <a:ahLst/>
            <a:cxnLst/>
            <a:rect l="l" t="t" r="r" b="b"/>
            <a:pathLst>
              <a:path w="6334838" h="2248867">
                <a:moveTo>
                  <a:pt x="0" y="0"/>
                </a:moveTo>
                <a:lnTo>
                  <a:pt x="6334838" y="0"/>
                </a:lnTo>
                <a:lnTo>
                  <a:pt x="6334838" y="2248868"/>
                </a:lnTo>
                <a:lnTo>
                  <a:pt x="0" y="2248868"/>
                </a:lnTo>
                <a:lnTo>
                  <a:pt x="0" y="0"/>
                </a:lnTo>
                <a:close/>
              </a:path>
            </a:pathLst>
          </a:custGeom>
          <a:blipFill>
            <a:blip r:embed="rId11"/>
            <a:stretch>
              <a:fillRect/>
            </a:stretch>
          </a:blipFill>
        </p:spPr>
      </p:sp>
      <p:sp>
        <p:nvSpPr>
          <p:cNvPr id="14" name="Freeform 14"/>
          <p:cNvSpPr/>
          <p:nvPr/>
        </p:nvSpPr>
        <p:spPr>
          <a:xfrm flipH="1">
            <a:off x="6016848" y="8891225"/>
            <a:ext cx="6334838" cy="2248867"/>
          </a:xfrm>
          <a:custGeom>
            <a:avLst/>
            <a:gdLst/>
            <a:ahLst/>
            <a:cxnLst/>
            <a:rect l="l" t="t" r="r" b="b"/>
            <a:pathLst>
              <a:path w="6334838" h="2248867">
                <a:moveTo>
                  <a:pt x="6334837" y="0"/>
                </a:moveTo>
                <a:lnTo>
                  <a:pt x="0" y="0"/>
                </a:lnTo>
                <a:lnTo>
                  <a:pt x="0" y="2248867"/>
                </a:lnTo>
                <a:lnTo>
                  <a:pt x="6334837" y="2248867"/>
                </a:lnTo>
                <a:lnTo>
                  <a:pt x="6334837" y="0"/>
                </a:lnTo>
                <a:close/>
              </a:path>
            </a:pathLst>
          </a:custGeom>
          <a:blipFill>
            <a:blip r:embed="rId11"/>
            <a:stretch>
              <a:fillRect/>
            </a:stretch>
          </a:blipFill>
        </p:spPr>
      </p:sp>
      <p:sp>
        <p:nvSpPr>
          <p:cNvPr id="15" name="Freeform 15"/>
          <p:cNvSpPr/>
          <p:nvPr/>
        </p:nvSpPr>
        <p:spPr>
          <a:xfrm flipH="1">
            <a:off x="12218400" y="9075230"/>
            <a:ext cx="6334838" cy="2248867"/>
          </a:xfrm>
          <a:custGeom>
            <a:avLst/>
            <a:gdLst/>
            <a:ahLst/>
            <a:cxnLst/>
            <a:rect l="l" t="t" r="r" b="b"/>
            <a:pathLst>
              <a:path w="6334838" h="2248867">
                <a:moveTo>
                  <a:pt x="6334838" y="0"/>
                </a:moveTo>
                <a:lnTo>
                  <a:pt x="0" y="0"/>
                </a:lnTo>
                <a:lnTo>
                  <a:pt x="0" y="2248867"/>
                </a:lnTo>
                <a:lnTo>
                  <a:pt x="6334838" y="2248867"/>
                </a:lnTo>
                <a:lnTo>
                  <a:pt x="6334838" y="0"/>
                </a:lnTo>
                <a:close/>
              </a:path>
            </a:pathLst>
          </a:custGeom>
          <a:blipFill>
            <a:blip r:embed="rId11"/>
            <a:stretch>
              <a:fillRect/>
            </a:stretch>
          </a:blipFill>
        </p:spPr>
      </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7639" y="44806"/>
            <a:ext cx="4514573" cy="2145636"/>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542" y="1787994"/>
            <a:ext cx="16158830" cy="4871793"/>
          </a:xfrm>
          <a:prstGeom prst="rect">
            <a:avLst/>
          </a:prstGeom>
        </p:spPr>
      </p:pic>
      <p:pic>
        <p:nvPicPr>
          <p:cNvPr id="22" name="Picture 21"/>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854140" y="6562511"/>
            <a:ext cx="3417192" cy="3417192"/>
          </a:xfrm>
          <a:prstGeom prst="rect">
            <a:avLst/>
          </a:prstGeom>
        </p:spPr>
      </p:pic>
      <p:pic>
        <p:nvPicPr>
          <p:cNvPr id="23" name="Picture 22"/>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9967" r="89992"/>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28995" y="7187470"/>
            <a:ext cx="4452475" cy="2671485"/>
          </a:xfrm>
          <a:prstGeom prst="rect">
            <a:avLst/>
          </a:prstGeom>
        </p:spPr>
      </p:pic>
      <p:pic>
        <p:nvPicPr>
          <p:cNvPr id="24" name="Picture 23"/>
          <p:cNvPicPr>
            <a:picLocks noChangeAspect="1"/>
          </p:cNvPicPr>
          <p:nvPr/>
        </p:nvPicPr>
        <p:blipFill>
          <a:blip r:embed="rId18" cstate="print">
            <a:extLst>
              <a:ext uri="{BEBA8EAE-BF5A-486C-A8C5-ECC9F3942E4B}">
                <a14:imgProps xmlns:a14="http://schemas.microsoft.com/office/drawing/2010/main">
                  <a14:imgLayer r:embed="rId19">
                    <a14:imgEffect>
                      <a14:backgroundRemoval t="38538" b="64077" l="48538" r="95538">
                        <a14:foregroundMark x1="71846" y1="45000" x2="77846" y2="45692"/>
                      </a14:backgroundRemoval>
                    </a14:imgEffect>
                  </a14:imgLayer>
                </a14:imgProps>
              </a:ext>
              <a:ext uri="{28A0092B-C50C-407E-A947-70E740481C1C}">
                <a14:useLocalDpi xmlns:a14="http://schemas.microsoft.com/office/drawing/2010/main" val="0"/>
              </a:ext>
            </a:extLst>
          </a:blip>
          <a:stretch>
            <a:fillRect/>
          </a:stretch>
        </p:blipFill>
        <p:spPr>
          <a:xfrm>
            <a:off x="9073695" y="7986983"/>
            <a:ext cx="3815527" cy="3815527"/>
          </a:xfrm>
          <a:prstGeom prst="rect">
            <a:avLst/>
          </a:prstGeom>
        </p:spPr>
      </p:pic>
      <p:pic>
        <p:nvPicPr>
          <p:cNvPr id="25" name="Picture 24"/>
          <p:cNvPicPr>
            <a:picLocks noChangeAspect="1"/>
          </p:cNvPicPr>
          <p:nvPr/>
        </p:nvPicPr>
        <p:blipFill>
          <a:blip r:embed="rId20" cstate="print">
            <a:extLst>
              <a:ext uri="{BEBA8EAE-BF5A-486C-A8C5-ECC9F3942E4B}">
                <a14:imgProps xmlns:a14="http://schemas.microsoft.com/office/drawing/2010/main">
                  <a14:imgLayer r:embed="rId21">
                    <a14:imgEffect>
                      <a14:backgroundRemoval t="5077" b="32308" l="3385" r="34692">
                        <a14:foregroundMark x1="14308" y1="23615" x2="20615" y2="24846"/>
                        <a14:foregroundMark x1="12923" y1="20385" x2="19231" y2="23615"/>
                        <a14:foregroundMark x1="17538" y1="21462" x2="20308" y2="22615"/>
                        <a14:foregroundMark x1="14154" y1="20923" x2="13769" y2="22615"/>
                      </a14:backgroundRemoval>
                    </a14:imgEffect>
                  </a14:imgLayer>
                </a14:imgProps>
              </a:ext>
              <a:ext uri="{28A0092B-C50C-407E-A947-70E740481C1C}">
                <a14:useLocalDpi xmlns:a14="http://schemas.microsoft.com/office/drawing/2010/main" val="0"/>
              </a:ext>
            </a:extLst>
          </a:blip>
          <a:stretch>
            <a:fillRect/>
          </a:stretch>
        </p:blipFill>
        <p:spPr>
          <a:xfrm>
            <a:off x="540697" y="9124831"/>
            <a:ext cx="1831255" cy="1831255"/>
          </a:xfrm>
          <a:prstGeom prst="rect">
            <a:avLst/>
          </a:prstGeom>
        </p:spPr>
      </p:pic>
      <p:pic>
        <p:nvPicPr>
          <p:cNvPr id="26" name="Picture 25"/>
          <p:cNvPicPr>
            <a:picLocks noChangeAspect="1"/>
          </p:cNvPicPr>
          <p:nvPr/>
        </p:nvPicPr>
        <p:blipFill>
          <a:blip r:embed="rId22" cstate="print">
            <a:extLst>
              <a:ext uri="{BEBA8EAE-BF5A-486C-A8C5-ECC9F3942E4B}">
                <a14:imgProps xmlns:a14="http://schemas.microsoft.com/office/drawing/2010/main">
                  <a14:imgLayer r:embed="rId23">
                    <a14:imgEffect>
                      <a14:backgroundRemoval t="667" b="99636" l="0" r="100000">
                        <a14:foregroundMark x1="63232" y1="9091" x2="66553" y2="13212"/>
                        <a14:foregroundMark x1="88525" y1="8182" x2="91309" y2="17758"/>
                        <a14:foregroundMark x1="64697" y1="6606" x2="71143" y2="14121"/>
                        <a14:foregroundMark x1="89111" y1="6848" x2="92188" y2="12970"/>
                        <a14:foregroundMark x1="57764" y1="14364" x2="72754" y2="17091"/>
                        <a14:foregroundMark x1="65820" y1="4788" x2="69287" y2="9576"/>
                      </a14:backgroundRemoval>
                    </a14:imgEffect>
                  </a14:imgLayer>
                </a14:imgProps>
              </a:ext>
              <a:ext uri="{28A0092B-C50C-407E-A947-70E740481C1C}">
                <a14:useLocalDpi xmlns:a14="http://schemas.microsoft.com/office/drawing/2010/main" val="0"/>
              </a:ext>
            </a:extLst>
          </a:blip>
          <a:stretch>
            <a:fillRect/>
          </a:stretch>
        </p:blipFill>
        <p:spPr>
          <a:xfrm>
            <a:off x="13605554" y="8886877"/>
            <a:ext cx="734721" cy="591953"/>
          </a:xfrm>
          <a:prstGeom prst="rect">
            <a:avLst/>
          </a:prstGeom>
        </p:spPr>
      </p:pic>
      <p:pic>
        <p:nvPicPr>
          <p:cNvPr id="27" name="Picture 26"/>
          <p:cNvPicPr>
            <a:picLocks noChangeAspect="1"/>
          </p:cNvPicPr>
          <p:nvPr/>
        </p:nvPicPr>
        <p:blipFill>
          <a:blip r:embed="rId24" cstate="print">
            <a:extLst>
              <a:ext uri="{BEBA8EAE-BF5A-486C-A8C5-ECC9F3942E4B}">
                <a14:imgProps xmlns:a14="http://schemas.microsoft.com/office/drawing/2010/main">
                  <a14:imgLayer r:embed="rId19">
                    <a14:imgEffect>
                      <a14:backgroundRemoval t="10000" b="60615" l="10000" r="73000">
                        <a14:foregroundMark x1="47308" y1="39000" x2="49000" y2="39692"/>
                        <a14:foregroundMark x1="39538" y1="39154" x2="39846" y2="39154"/>
                        <a14:foregroundMark x1="39462" y1="38154" x2="41000" y2="40000"/>
                      </a14:backgroundRemoval>
                    </a14:imgEffect>
                  </a14:imgLayer>
                </a14:imgProps>
              </a:ext>
              <a:ext uri="{28A0092B-C50C-407E-A947-70E740481C1C}">
                <a14:useLocalDpi xmlns:a14="http://schemas.microsoft.com/office/drawing/2010/main" val="0"/>
              </a:ext>
            </a:extLst>
          </a:blip>
          <a:stretch>
            <a:fillRect/>
          </a:stretch>
        </p:blipFill>
        <p:spPr>
          <a:xfrm>
            <a:off x="8671037" y="6997490"/>
            <a:ext cx="3547363" cy="3547363"/>
          </a:xfrm>
          <a:prstGeom prst="rect">
            <a:avLst/>
          </a:prstGeom>
        </p:spPr>
      </p:pic>
      <p:pic>
        <p:nvPicPr>
          <p:cNvPr id="16"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516" y="44806"/>
            <a:ext cx="2316681" cy="2316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par>
                                <p:cTn id="65" presetID="53" presetClass="entr" presetSubtype="16"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par>
                                <p:cTn id="70" presetID="53" presetClass="entr" presetSubtype="16"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par>
                                <p:cTn id="85" presetID="53" presetClass="entr" presetSubtype="16"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par>
                                <p:cTn id="90" presetID="53" presetClass="entr" presetSubtype="16"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par>
                                <p:cTn id="95" presetID="53" presetClass="entr" presetSubtype="16"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par>
                                <p:cTn id="100" presetID="53" presetClass="entr" presetSubtype="16"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500" fill="hold"/>
                                        <p:tgtEl>
                                          <p:spTgt spid="27"/>
                                        </p:tgtEl>
                                        <p:attrNameLst>
                                          <p:attrName>ppt_w</p:attrName>
                                        </p:attrNameLst>
                                      </p:cBhvr>
                                      <p:tavLst>
                                        <p:tav tm="0">
                                          <p:val>
                                            <p:fltVal val="0"/>
                                          </p:val>
                                        </p:tav>
                                        <p:tav tm="100000">
                                          <p:val>
                                            <p:strVal val="#ppt_w"/>
                                          </p:val>
                                        </p:tav>
                                      </p:tavLst>
                                    </p:anim>
                                    <p:anim calcmode="lin" valueType="num">
                                      <p:cBhvr>
                                        <p:cTn id="103" dur="500" fill="hold"/>
                                        <p:tgtEl>
                                          <p:spTgt spid="27"/>
                                        </p:tgtEl>
                                        <p:attrNameLst>
                                          <p:attrName>ppt_h</p:attrName>
                                        </p:attrNameLst>
                                      </p:cBhvr>
                                      <p:tavLst>
                                        <p:tav tm="0">
                                          <p:val>
                                            <p:fltVal val="0"/>
                                          </p:val>
                                        </p:tav>
                                        <p:tav tm="100000">
                                          <p:val>
                                            <p:strVal val="#ppt_h"/>
                                          </p:val>
                                        </p:tav>
                                      </p:tavLst>
                                    </p:anim>
                                    <p:animEffect transition="in" filter="fade">
                                      <p:cBhvr>
                                        <p:cTn id="10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5" name="Freeform 5"/>
          <p:cNvSpPr/>
          <p:nvPr/>
        </p:nvSpPr>
        <p:spPr>
          <a:xfrm>
            <a:off x="-754927" y="6832777"/>
            <a:ext cx="19533597" cy="4129724"/>
          </a:xfrm>
          <a:custGeom>
            <a:avLst/>
            <a:gdLst/>
            <a:ahLst/>
            <a:cxnLst/>
            <a:rect l="l" t="t" r="r" b="b"/>
            <a:pathLst>
              <a:path w="19533597" h="4129724">
                <a:moveTo>
                  <a:pt x="0" y="0"/>
                </a:moveTo>
                <a:lnTo>
                  <a:pt x="19533596" y="0"/>
                </a:lnTo>
                <a:lnTo>
                  <a:pt x="19533596" y="4129725"/>
                </a:lnTo>
                <a:lnTo>
                  <a:pt x="0" y="4129725"/>
                </a:lnTo>
                <a:lnTo>
                  <a:pt x="0" y="0"/>
                </a:lnTo>
                <a:close/>
              </a:path>
            </a:pathLst>
          </a:custGeom>
          <a:blipFill>
            <a:blip r:embed="rId3"/>
            <a:stretch>
              <a:fillRect/>
            </a:stretch>
          </a:blipFill>
        </p:spPr>
      </p:sp>
      <p:sp>
        <p:nvSpPr>
          <p:cNvPr id="6" name="Freeform 6"/>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7" name="Freeform 7"/>
          <p:cNvSpPr/>
          <p:nvPr/>
        </p:nvSpPr>
        <p:spPr>
          <a:xfrm>
            <a:off x="15319408" y="6832777"/>
            <a:ext cx="2968592" cy="6560425"/>
          </a:xfrm>
          <a:custGeom>
            <a:avLst/>
            <a:gdLst/>
            <a:ahLst/>
            <a:cxnLst/>
            <a:rect l="l" t="t" r="r" b="b"/>
            <a:pathLst>
              <a:path w="2968592" h="6560425">
                <a:moveTo>
                  <a:pt x="0" y="0"/>
                </a:moveTo>
                <a:lnTo>
                  <a:pt x="2968592" y="0"/>
                </a:lnTo>
                <a:lnTo>
                  <a:pt x="2968592" y="6560426"/>
                </a:lnTo>
                <a:lnTo>
                  <a:pt x="0" y="6560426"/>
                </a:lnTo>
                <a:lnTo>
                  <a:pt x="0" y="0"/>
                </a:lnTo>
                <a:close/>
              </a:path>
            </a:pathLst>
          </a:custGeom>
          <a:blipFill>
            <a:blip r:embed="rId5"/>
            <a:stretch>
              <a:fillRect/>
            </a:stretch>
          </a:blipFill>
        </p:spPr>
      </p:sp>
      <p:pic>
        <p:nvPicPr>
          <p:cNvPr id="8" name="Graphic 13">
            <a:extLst>
              <a:ext uri="{FF2B5EF4-FFF2-40B4-BE49-F238E27FC236}">
                <a16:creationId xmlns:a16="http://schemas.microsoft.com/office/drawing/2014/main" id="{696D389C-1AD9-4B34-B86F-71DD2151EB5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358274" y="208761"/>
            <a:ext cx="11195926" cy="3649586"/>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3521238" y="775719"/>
            <a:ext cx="10792099" cy="3262432"/>
          </a:xfrm>
          <a:prstGeom prst="rect">
            <a:avLst/>
          </a:prstGeom>
          <a:noFill/>
        </p:spPr>
        <p:txBody>
          <a:bodyPr wrap="square" rtlCol="0">
            <a:spAutoFit/>
          </a:bodyPr>
          <a:lstStyle/>
          <a:p>
            <a:pPr algn="ctr"/>
            <a:r>
              <a:rPr lang="en-US" sz="5400" b="1" dirty="0" smtClean="0">
                <a:solidFill>
                  <a:srgbClr val="002060"/>
                </a:solidFill>
                <a:latin typeface="Cambria" panose="02040503050406030204" pitchFamily="18" charset="0"/>
                <a:ea typeface="Cambria" panose="02040503050406030204" pitchFamily="18" charset="0"/>
              </a:rPr>
              <a:t> </a:t>
            </a:r>
            <a:r>
              <a:rPr lang="en-US" sz="5400" b="1" dirty="0" err="1" smtClean="0">
                <a:solidFill>
                  <a:srgbClr val="002060"/>
                </a:solidFill>
                <a:latin typeface="Cambria" panose="02040503050406030204" pitchFamily="18" charset="0"/>
                <a:ea typeface="Cambria" panose="02040503050406030204" pitchFamily="18" charset="0"/>
              </a:rPr>
              <a:t>Hãy</a:t>
            </a:r>
            <a:r>
              <a:rPr lang="en-US" sz="5400" b="1" dirty="0" smtClean="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điền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từ</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ngữ</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vào</a:t>
            </a:r>
            <a:r>
              <a:rPr lang="en-US" sz="5400" b="1" dirty="0">
                <a:solidFill>
                  <a:srgbClr val="002060"/>
                </a:solidFill>
                <a:latin typeface="Cambria" panose="02040503050406030204" pitchFamily="18" charset="0"/>
                <a:ea typeface="Cambria" panose="02040503050406030204" pitchFamily="18" charset="0"/>
              </a:rPr>
              <a:t> </a:t>
            </a:r>
            <a:r>
              <a:rPr lang="en-US" sz="5400" b="1" dirty="0" smtClean="0">
                <a:solidFill>
                  <a:srgbClr val="002060"/>
                </a:solidFill>
                <a:latin typeface="Cambria" panose="02040503050406030204" pitchFamily="18" charset="0"/>
                <a:ea typeface="Cambria" panose="02040503050406030204" pitchFamily="18" charset="0"/>
              </a:rPr>
              <a:t>ô </a:t>
            </a:r>
            <a:r>
              <a:rPr lang="en-US" sz="5400" b="1" dirty="0" err="1" smtClean="0">
                <a:solidFill>
                  <a:srgbClr val="002060"/>
                </a:solidFill>
                <a:latin typeface="Cambria" panose="02040503050406030204" pitchFamily="18" charset="0"/>
                <a:ea typeface="Cambria" panose="02040503050406030204" pitchFamily="18" charset="0"/>
              </a:rPr>
              <a:t>trống</a:t>
            </a:r>
            <a:r>
              <a:rPr lang="en-US" sz="5400" b="1" dirty="0" smtClean="0">
                <a:solidFill>
                  <a:srgbClr val="002060"/>
                </a:solidFill>
                <a:latin typeface="Cambria" panose="02040503050406030204" pitchFamily="18" charset="0"/>
                <a:ea typeface="Cambria" panose="02040503050406030204" pitchFamily="18" charset="0"/>
              </a:rPr>
              <a:t> </a:t>
            </a:r>
            <a:r>
              <a:rPr lang="en-US" sz="5400" b="1" dirty="0" err="1" smtClean="0">
                <a:solidFill>
                  <a:srgbClr val="002060"/>
                </a:solidFill>
                <a:latin typeface="Cambria" panose="02040503050406030204" pitchFamily="18" charset="0"/>
                <a:ea typeface="Cambria" panose="02040503050406030204" pitchFamily="18" charset="0"/>
              </a:rPr>
              <a:t>để</a:t>
            </a:r>
            <a:r>
              <a:rPr lang="en-US" sz="5400" b="1" dirty="0" smtClean="0">
                <a:solidFill>
                  <a:srgbClr val="002060"/>
                </a:solidFill>
                <a:latin typeface="Cambria" panose="02040503050406030204" pitchFamily="18" charset="0"/>
                <a:ea typeface="Cambria" panose="02040503050406030204" pitchFamily="18" charset="0"/>
              </a:rPr>
              <a:t> </a:t>
            </a:r>
            <a:r>
              <a:rPr lang="en-US" sz="5400" b="1" dirty="0" err="1" smtClean="0">
                <a:solidFill>
                  <a:srgbClr val="002060"/>
                </a:solidFill>
                <a:latin typeface="Cambria" panose="02040503050406030204" pitchFamily="18" charset="0"/>
                <a:ea typeface="Cambria" panose="02040503050406030204" pitchFamily="18" charset="0"/>
              </a:rPr>
              <a:t>hoàn</a:t>
            </a:r>
            <a:r>
              <a:rPr lang="en-US" sz="5400" b="1" dirty="0" smtClean="0">
                <a:solidFill>
                  <a:srgbClr val="002060"/>
                </a:solidFill>
                <a:latin typeface="Cambria" panose="02040503050406030204" pitchFamily="18" charset="0"/>
                <a:ea typeface="Cambria" panose="02040503050406030204" pitchFamily="18" charset="0"/>
              </a:rPr>
              <a:t> </a:t>
            </a:r>
            <a:r>
              <a:rPr lang="en-US" sz="5400" b="1" dirty="0" err="1" smtClean="0">
                <a:solidFill>
                  <a:srgbClr val="002060"/>
                </a:solidFill>
                <a:latin typeface="Cambria" panose="02040503050406030204" pitchFamily="18" charset="0"/>
                <a:ea typeface="Cambria" panose="02040503050406030204" pitchFamily="18" charset="0"/>
              </a:rPr>
              <a:t>thành</a:t>
            </a:r>
            <a:r>
              <a:rPr lang="en-US" sz="5400" b="1" dirty="0" smtClean="0">
                <a:solidFill>
                  <a:srgbClr val="002060"/>
                </a:solidFill>
                <a:latin typeface="Cambria" panose="02040503050406030204" pitchFamily="18" charset="0"/>
                <a:ea typeface="Cambria" panose="02040503050406030204" pitchFamily="18" charset="0"/>
              </a:rPr>
              <a:t> </a:t>
            </a:r>
            <a:r>
              <a:rPr lang="en-US" sz="5400" b="1" dirty="0" err="1" smtClean="0">
                <a:solidFill>
                  <a:srgbClr val="002060"/>
                </a:solidFill>
                <a:latin typeface="Cambria" panose="02040503050406030204" pitchFamily="18" charset="0"/>
                <a:ea typeface="Cambria" panose="02040503050406030204" pitchFamily="18" charset="0"/>
              </a:rPr>
              <a:t>sơ</a:t>
            </a:r>
            <a:r>
              <a:rPr lang="en-US" sz="5400" b="1" dirty="0" smtClean="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đồ</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chuỗi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thức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ăn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dưới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đây</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phù</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hợp</a:t>
            </a:r>
            <a:r>
              <a:rPr lang="en-US" sz="5400" b="1" dirty="0">
                <a:solidFill>
                  <a:srgbClr val="002060"/>
                </a:solidFill>
                <a:latin typeface="Cambria" panose="02040503050406030204" pitchFamily="18" charset="0"/>
                <a:ea typeface="Cambria" panose="02040503050406030204" pitchFamily="18" charset="0"/>
              </a:rPr>
              <a:t>:</a:t>
            </a:r>
            <a:endParaRPr lang="en-US" sz="5400" dirty="0">
              <a:solidFill>
                <a:srgbClr val="002060"/>
              </a:solidFill>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sp>
        <p:nvSpPr>
          <p:cNvPr id="10" name="Rounded Rectangle 9"/>
          <p:cNvSpPr/>
          <p:nvPr/>
        </p:nvSpPr>
        <p:spPr>
          <a:xfrm>
            <a:off x="6474981" y="4864142"/>
            <a:ext cx="3058855" cy="2260558"/>
          </a:xfrm>
          <a:prstGeom prst="roundRect">
            <a:avLst/>
          </a:prstGeom>
          <a:solidFill>
            <a:schemeClr val="accent2">
              <a:lumMod val="20000"/>
              <a:lumOff val="80000"/>
            </a:schemeClr>
          </a:solid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1" name="TextBox 10"/>
          <p:cNvSpPr txBox="1"/>
          <p:nvPr/>
        </p:nvSpPr>
        <p:spPr>
          <a:xfrm>
            <a:off x="6937280" y="5186740"/>
            <a:ext cx="2373484" cy="1323439"/>
          </a:xfrm>
          <a:prstGeom prst="rect">
            <a:avLst/>
          </a:prstGeom>
          <a:noFill/>
        </p:spPr>
        <p:txBody>
          <a:bodyPr wrap="square" rtlCol="0">
            <a:spAutoFit/>
          </a:bodyPr>
          <a:lstStyle/>
          <a:p>
            <a:r>
              <a:rPr lang="en-US" sz="8000" b="1" dirty="0" err="1" smtClean="0">
                <a:solidFill>
                  <a:srgbClr val="002060"/>
                </a:solidFill>
                <a:latin typeface="Times New Roman" panose="02020603050405020304" pitchFamily="18" charset="0"/>
                <a:cs typeface="Times New Roman" panose="02020603050405020304" pitchFamily="18" charset="0"/>
              </a:rPr>
              <a:t>Lợn</a:t>
            </a:r>
            <a:endParaRPr lang="en-US" sz="8000" b="1" dirty="0">
              <a:solidFill>
                <a:srgbClr val="00206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0661596" y="4892712"/>
            <a:ext cx="4502204" cy="2231988"/>
          </a:xfrm>
          <a:prstGeom prst="roundRect">
            <a:avLst/>
          </a:prstGeom>
          <a:solidFill>
            <a:schemeClr val="accent2">
              <a:lumMod val="20000"/>
              <a:lumOff val="80000"/>
            </a:schemeClr>
          </a:solid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3" name="Rounded Rectangle 12"/>
          <p:cNvSpPr/>
          <p:nvPr/>
        </p:nvSpPr>
        <p:spPr>
          <a:xfrm>
            <a:off x="2069359" y="4791648"/>
            <a:ext cx="3133461" cy="2409252"/>
          </a:xfrm>
          <a:prstGeom prst="roundRect">
            <a:avLst/>
          </a:prstGeom>
          <a:solidFill>
            <a:schemeClr val="accent2">
              <a:lumMod val="20000"/>
              <a:lumOff val="80000"/>
            </a:schemeClr>
          </a:solid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14" name="Line 10"/>
          <p:cNvSpPr>
            <a:spLocks noChangeShapeType="1"/>
          </p:cNvSpPr>
          <p:nvPr/>
        </p:nvSpPr>
        <p:spPr bwMode="auto">
          <a:xfrm>
            <a:off x="5288884" y="6013544"/>
            <a:ext cx="1097280"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smtClean="0">
              <a:solidFill>
                <a:srgbClr val="000000"/>
              </a:solidFill>
            </a:endParaRPr>
          </a:p>
        </p:txBody>
      </p:sp>
      <p:sp>
        <p:nvSpPr>
          <p:cNvPr id="15" name="Line 10"/>
          <p:cNvSpPr>
            <a:spLocks noChangeShapeType="1"/>
          </p:cNvSpPr>
          <p:nvPr/>
        </p:nvSpPr>
        <p:spPr bwMode="auto">
          <a:xfrm>
            <a:off x="9533836" y="6043186"/>
            <a:ext cx="1097280"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smtClean="0">
              <a:solidFill>
                <a:srgbClr val="000000"/>
              </a:solidFill>
            </a:endParaRPr>
          </a:p>
        </p:txBody>
      </p:sp>
      <p:sp>
        <p:nvSpPr>
          <p:cNvPr id="16" name="TextBox 15"/>
          <p:cNvSpPr txBox="1"/>
          <p:nvPr/>
        </p:nvSpPr>
        <p:spPr>
          <a:xfrm>
            <a:off x="2209800" y="4630845"/>
            <a:ext cx="2781701" cy="2554545"/>
          </a:xfrm>
          <a:prstGeom prst="rect">
            <a:avLst/>
          </a:prstGeom>
          <a:noFill/>
        </p:spPr>
        <p:txBody>
          <a:bodyPr wrap="square" rtlCol="0">
            <a:spAutoFit/>
          </a:bodyPr>
          <a:lstStyle/>
          <a:p>
            <a:pPr algn="ctr"/>
            <a:r>
              <a:rPr lang="en-US" sz="8000" b="1" dirty="0" err="1" smtClean="0">
                <a:solidFill>
                  <a:srgbClr val="002060"/>
                </a:solidFill>
                <a:latin typeface="Times New Roman" panose="02020603050405020304" pitchFamily="18" charset="0"/>
                <a:cs typeface="Times New Roman" panose="02020603050405020304" pitchFamily="18" charset="0"/>
              </a:rPr>
              <a:t>Cây</a:t>
            </a:r>
            <a:r>
              <a:rPr lang="en-US" sz="8000" b="1" dirty="0" smtClean="0">
                <a:solidFill>
                  <a:srgbClr val="002060"/>
                </a:solidFill>
                <a:latin typeface="Times New Roman" panose="02020603050405020304" pitchFamily="18" charset="0"/>
                <a:cs typeface="Times New Roman" panose="02020603050405020304" pitchFamily="18" charset="0"/>
              </a:rPr>
              <a:t> </a:t>
            </a:r>
            <a:r>
              <a:rPr lang="en-US" sz="8000" b="1" dirty="0" err="1" smtClean="0">
                <a:solidFill>
                  <a:srgbClr val="002060"/>
                </a:solidFill>
                <a:latin typeface="Times New Roman" panose="02020603050405020304" pitchFamily="18" charset="0"/>
                <a:cs typeface="Times New Roman" panose="02020603050405020304" pitchFamily="18" charset="0"/>
              </a:rPr>
              <a:t>rau</a:t>
            </a:r>
            <a:endParaRPr lang="en-US" sz="8000" b="1" dirty="0">
              <a:solidFill>
                <a:srgbClr val="002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1218397" y="4677579"/>
            <a:ext cx="3147461" cy="2554545"/>
          </a:xfrm>
          <a:prstGeom prst="rect">
            <a:avLst/>
          </a:prstGeom>
          <a:noFill/>
        </p:spPr>
        <p:txBody>
          <a:bodyPr wrap="square" rtlCol="0">
            <a:spAutoFit/>
          </a:bodyPr>
          <a:lstStyle/>
          <a:p>
            <a:pPr algn="ctr"/>
            <a:r>
              <a:rPr lang="en-US" sz="8000" b="1" dirty="0" smtClean="0">
                <a:solidFill>
                  <a:srgbClr val="002060"/>
                </a:solidFill>
                <a:latin typeface="Times New Roman" panose="02020603050405020304" pitchFamily="18" charset="0"/>
                <a:cs typeface="Times New Roman" panose="02020603050405020304" pitchFamily="18" charset="0"/>
              </a:rPr>
              <a:t>Con </a:t>
            </a:r>
            <a:r>
              <a:rPr lang="en-US" sz="8000" b="1" dirty="0" err="1" smtClean="0">
                <a:solidFill>
                  <a:srgbClr val="002060"/>
                </a:solidFill>
                <a:latin typeface="Times New Roman" panose="02020603050405020304" pitchFamily="18" charset="0"/>
                <a:cs typeface="Times New Roman" panose="02020603050405020304" pitchFamily="18" charset="0"/>
              </a:rPr>
              <a:t>người</a:t>
            </a:r>
            <a:endParaRPr lang="en-US" sz="8000" b="1" dirty="0">
              <a:solidFill>
                <a:srgbClr val="00206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ackgroundRemoval t="2062" b="100000" l="2608" r="96422">
                        <a14:foregroundMark x1="84597" y1="57307" x2="81747" y2="59491"/>
                      </a14:backgroundRemoval>
                    </a14:imgEffect>
                  </a14:imgLayer>
                </a14:imgProps>
              </a:ext>
              <a:ext uri="{28A0092B-C50C-407E-A947-70E740481C1C}">
                <a14:useLocalDpi xmlns:a14="http://schemas.microsoft.com/office/drawing/2010/main" val="0"/>
              </a:ext>
            </a:extLst>
          </a:blip>
          <a:stretch>
            <a:fillRect/>
          </a:stretch>
        </p:blipFill>
        <p:spPr>
          <a:xfrm>
            <a:off x="11608784" y="5763431"/>
            <a:ext cx="4372507" cy="4372507"/>
          </a:xfrm>
          <a:prstGeom prst="rect">
            <a:avLst/>
          </a:prstGeom>
        </p:spPr>
      </p:pic>
      <p:pic>
        <p:nvPicPr>
          <p:cNvPr id="19" name="Picture 18"/>
          <p:cNvPicPr>
            <a:picLocks noChangeAspect="1"/>
          </p:cNvPicPr>
          <p:nvPr/>
        </p:nvPicPr>
        <p:blipFill>
          <a:blip r:embed="rId10" cstate="print">
            <a:extLst>
              <a:ext uri="{BEBA8EAE-BF5A-486C-A8C5-ECC9F3942E4B}">
                <a14:imgProps xmlns:a14="http://schemas.microsoft.com/office/drawing/2010/main">
                  <a14:imgLayer r:embed="rId11">
                    <a14:imgEffect>
                      <a14:backgroundRemoval t="12432" b="100000" l="0" r="45603"/>
                    </a14:imgEffect>
                  </a14:imgLayer>
                </a14:imgProps>
              </a:ext>
              <a:ext uri="{28A0092B-C50C-407E-A947-70E740481C1C}">
                <a14:useLocalDpi xmlns:a14="http://schemas.microsoft.com/office/drawing/2010/main" val="0"/>
              </a:ext>
            </a:extLst>
          </a:blip>
          <a:stretch>
            <a:fillRect/>
          </a:stretch>
        </p:blipFill>
        <p:spPr>
          <a:xfrm>
            <a:off x="171262" y="4716484"/>
            <a:ext cx="4475558" cy="5439858"/>
          </a:xfrm>
          <a:prstGeom prst="rect">
            <a:avLst/>
          </a:prstGeom>
        </p:spPr>
      </p:pic>
      <p:grpSp>
        <p:nvGrpSpPr>
          <p:cNvPr id="21" name="Group 20">
            <a:extLst>
              <a:ext uri="{FF2B5EF4-FFF2-40B4-BE49-F238E27FC236}">
                <a16:creationId xmlns:a16="http://schemas.microsoft.com/office/drawing/2014/main" id="{8044D04C-8885-45F7-B9B9-25E731689F94}"/>
              </a:ext>
            </a:extLst>
          </p:cNvPr>
          <p:cNvGrpSpPr/>
          <p:nvPr/>
        </p:nvGrpSpPr>
        <p:grpSpPr>
          <a:xfrm>
            <a:off x="469040" y="948806"/>
            <a:ext cx="2693046" cy="1743808"/>
            <a:chOff x="233667" y="449490"/>
            <a:chExt cx="2432429" cy="1743808"/>
          </a:xfrm>
          <a:effectLst>
            <a:outerShdw blurRad="50800" dist="38100" dir="2700000" algn="tl" rotWithShape="0">
              <a:prstClr val="black">
                <a:alpha val="40000"/>
              </a:prstClr>
            </a:outerShdw>
          </a:effectLst>
        </p:grpSpPr>
        <p:pic>
          <p:nvPicPr>
            <p:cNvPr id="22" name="Picture 21">
              <a:extLst>
                <a:ext uri="{FF2B5EF4-FFF2-40B4-BE49-F238E27FC236}">
                  <a16:creationId xmlns:a16="http://schemas.microsoft.com/office/drawing/2014/main" id="{E6BDF323-1074-4CE3-9DCD-1333265984A1}"/>
                </a:ext>
              </a:extLst>
            </p:cNvPr>
            <p:cNvPicPr>
              <a:picLocks noChangeAspect="1"/>
            </p:cNvPicPr>
            <p:nvPr/>
          </p:nvPicPr>
          <p:blipFill>
            <a:blip r:embed="rId12"/>
            <a:stretch>
              <a:fillRect/>
            </a:stretch>
          </p:blipFill>
          <p:spPr>
            <a:xfrm>
              <a:off x="381000" y="449490"/>
              <a:ext cx="2133600" cy="1743808"/>
            </a:xfrm>
            <a:prstGeom prst="rect">
              <a:avLst/>
            </a:prstGeom>
          </p:spPr>
        </p:pic>
        <p:sp>
          <p:nvSpPr>
            <p:cNvPr id="23" name="TextBox 22">
              <a:extLst>
                <a:ext uri="{FF2B5EF4-FFF2-40B4-BE49-F238E27FC236}">
                  <a16:creationId xmlns:a16="http://schemas.microsoft.com/office/drawing/2014/main" id="{8551F268-9200-4776-B661-1501568788E8}"/>
                </a:ext>
              </a:extLst>
            </p:cNvPr>
            <p:cNvSpPr txBox="1"/>
            <p:nvPr/>
          </p:nvSpPr>
          <p:spPr>
            <a:xfrm>
              <a:off x="233667" y="990601"/>
              <a:ext cx="2432429" cy="1107996"/>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CÂU</a:t>
              </a:r>
              <a:r>
                <a:rPr kumimoji="0" lang="en-US" sz="72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lang="en-US" sz="7200" b="1" kern="0" dirty="0">
                  <a:solidFill>
                    <a:srgbClr val="FF0000"/>
                  </a:solidFill>
                  <a:latin typeface="Times New Roman" panose="02020603050405020304" pitchFamily="18" charset="0"/>
                  <a:cs typeface="Times New Roman" panose="02020603050405020304" pitchFamily="18" charset="0"/>
                  <a:sym typeface="Arial"/>
                </a:rPr>
                <a:t>2</a:t>
              </a:r>
              <a:endParaRPr kumimoji="0" lang="en-US" sz="7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1615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4" name="Freeform 4"/>
          <p:cNvSpPr/>
          <p:nvPr/>
        </p:nvSpPr>
        <p:spPr>
          <a:xfrm>
            <a:off x="-754927" y="6826362"/>
            <a:ext cx="19533597" cy="4129724"/>
          </a:xfrm>
          <a:custGeom>
            <a:avLst/>
            <a:gdLst/>
            <a:ahLst/>
            <a:cxnLst/>
            <a:rect l="l" t="t" r="r" b="b"/>
            <a:pathLst>
              <a:path w="19533597" h="4129724">
                <a:moveTo>
                  <a:pt x="0" y="0"/>
                </a:moveTo>
                <a:lnTo>
                  <a:pt x="19533596" y="0"/>
                </a:lnTo>
                <a:lnTo>
                  <a:pt x="19533596" y="4129725"/>
                </a:lnTo>
                <a:lnTo>
                  <a:pt x="0" y="4129725"/>
                </a:lnTo>
                <a:lnTo>
                  <a:pt x="0" y="0"/>
                </a:lnTo>
                <a:close/>
              </a:path>
            </a:pathLst>
          </a:custGeom>
          <a:blipFill>
            <a:blip r:embed="rId3"/>
            <a:stretch>
              <a:fillRect/>
            </a:stretch>
          </a:blipFill>
        </p:spPr>
      </p:sp>
      <p:sp>
        <p:nvSpPr>
          <p:cNvPr id="5" name="Freeform 5"/>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6" name="Freeform 6"/>
          <p:cNvSpPr/>
          <p:nvPr/>
        </p:nvSpPr>
        <p:spPr>
          <a:xfrm>
            <a:off x="-286737" y="-278762"/>
            <a:ext cx="3514920" cy="4114800"/>
          </a:xfrm>
          <a:custGeom>
            <a:avLst/>
            <a:gdLst/>
            <a:ahLst/>
            <a:cxnLst/>
            <a:rect l="l" t="t" r="r" b="b"/>
            <a:pathLst>
              <a:path w="3514920" h="4114800">
                <a:moveTo>
                  <a:pt x="0" y="0"/>
                </a:moveTo>
                <a:lnTo>
                  <a:pt x="3514921" y="0"/>
                </a:lnTo>
                <a:lnTo>
                  <a:pt x="351492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14501098" y="5321620"/>
            <a:ext cx="3786902" cy="5143500"/>
          </a:xfrm>
          <a:custGeom>
            <a:avLst/>
            <a:gdLst/>
            <a:ahLst/>
            <a:cxnLst/>
            <a:rect l="l" t="t" r="r" b="b"/>
            <a:pathLst>
              <a:path w="3786902" h="5143500">
                <a:moveTo>
                  <a:pt x="0" y="0"/>
                </a:moveTo>
                <a:lnTo>
                  <a:pt x="3786902" y="0"/>
                </a:lnTo>
                <a:lnTo>
                  <a:pt x="3786902" y="5143500"/>
                </a:lnTo>
                <a:lnTo>
                  <a:pt x="0" y="5143500"/>
                </a:lnTo>
                <a:lnTo>
                  <a:pt x="0" y="0"/>
                </a:lnTo>
                <a:close/>
              </a:path>
            </a:pathLst>
          </a:custGeom>
          <a:blipFill>
            <a:blip r:embed="rId7"/>
            <a:stretch>
              <a:fillRect/>
            </a:stretch>
          </a:blipFill>
        </p:spPr>
      </p:sp>
      <p:sp>
        <p:nvSpPr>
          <p:cNvPr id="8" name="Freeform 8"/>
          <p:cNvSpPr/>
          <p:nvPr/>
        </p:nvSpPr>
        <p:spPr>
          <a:xfrm>
            <a:off x="526895" y="6172200"/>
            <a:ext cx="3389567" cy="4114800"/>
          </a:xfrm>
          <a:custGeom>
            <a:avLst/>
            <a:gdLst/>
            <a:ahLst/>
            <a:cxnLst/>
            <a:rect l="l" t="t" r="r" b="b"/>
            <a:pathLst>
              <a:path w="3389567" h="4114800">
                <a:moveTo>
                  <a:pt x="0" y="0"/>
                </a:moveTo>
                <a:lnTo>
                  <a:pt x="3389567" y="0"/>
                </a:lnTo>
                <a:lnTo>
                  <a:pt x="3389567" y="4114800"/>
                </a:lnTo>
                <a:lnTo>
                  <a:pt x="0" y="4114800"/>
                </a:lnTo>
                <a:lnTo>
                  <a:pt x="0" y="0"/>
                </a:lnTo>
                <a:close/>
              </a:path>
            </a:pathLst>
          </a:custGeom>
          <a:blipFill>
            <a:blip r:embed="rId8"/>
            <a:stretch>
              <a:fillRect/>
            </a:stretch>
          </a:blipFill>
        </p:spPr>
      </p:sp>
      <p:pic>
        <p:nvPicPr>
          <p:cNvPr id="9" name="Picture 8"/>
          <p:cNvPicPr>
            <a:picLocks noChangeAspect="1"/>
          </p:cNvPicPr>
          <p:nvPr/>
        </p:nvPicPr>
        <p:blipFill>
          <a:blip r:embed="rId9"/>
          <a:stretch>
            <a:fillRect/>
          </a:stretch>
        </p:blipFill>
        <p:spPr>
          <a:xfrm>
            <a:off x="2410384" y="2290324"/>
            <a:ext cx="13467231" cy="5706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322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159000" y="2057400"/>
            <a:ext cx="13500994" cy="5964985"/>
          </a:xfrm>
          <a:custGeom>
            <a:avLst/>
            <a:gdLst/>
            <a:ahLst/>
            <a:cxnLst/>
            <a:rect l="l" t="t" r="r" b="b"/>
            <a:pathLst>
              <a:path w="13500994" h="5964985">
                <a:moveTo>
                  <a:pt x="0" y="0"/>
                </a:moveTo>
                <a:lnTo>
                  <a:pt x="13500994" y="0"/>
                </a:lnTo>
                <a:lnTo>
                  <a:pt x="13500994" y="5964985"/>
                </a:lnTo>
                <a:lnTo>
                  <a:pt x="0" y="59649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0" y="5171874"/>
            <a:ext cx="2968592" cy="6560425"/>
          </a:xfrm>
          <a:custGeom>
            <a:avLst/>
            <a:gdLst/>
            <a:ahLst/>
            <a:cxnLst/>
            <a:rect l="l" t="t" r="r" b="b"/>
            <a:pathLst>
              <a:path w="2968592" h="6560425">
                <a:moveTo>
                  <a:pt x="0" y="0"/>
                </a:moveTo>
                <a:lnTo>
                  <a:pt x="2968592" y="0"/>
                </a:lnTo>
                <a:lnTo>
                  <a:pt x="2968592" y="6560426"/>
                </a:lnTo>
                <a:lnTo>
                  <a:pt x="0" y="6560426"/>
                </a:lnTo>
                <a:lnTo>
                  <a:pt x="0" y="0"/>
                </a:lnTo>
                <a:close/>
              </a:path>
            </a:pathLst>
          </a:custGeom>
          <a:blipFill>
            <a:blip r:embed="rId7"/>
            <a:stretch>
              <a:fillRect/>
            </a:stretch>
          </a:blipFill>
        </p:spPr>
      </p:sp>
      <p:sp>
        <p:nvSpPr>
          <p:cNvPr id="8" name="Freeform 8"/>
          <p:cNvSpPr/>
          <p:nvPr/>
        </p:nvSpPr>
        <p:spPr>
          <a:xfrm>
            <a:off x="5354271" y="1219132"/>
            <a:ext cx="7315200" cy="1676536"/>
          </a:xfrm>
          <a:custGeom>
            <a:avLst/>
            <a:gdLst/>
            <a:ahLst/>
            <a:cxnLst/>
            <a:rect l="l" t="t" r="r" b="b"/>
            <a:pathLst>
              <a:path w="7315200" h="1676536">
                <a:moveTo>
                  <a:pt x="0" y="0"/>
                </a:moveTo>
                <a:lnTo>
                  <a:pt x="7315200" y="0"/>
                </a:lnTo>
                <a:lnTo>
                  <a:pt x="7315200" y="1676536"/>
                </a:lnTo>
                <a:lnTo>
                  <a:pt x="0" y="16765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9976" y="3060811"/>
            <a:ext cx="15169610" cy="4928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5"/>
            <a:stretch>
              <a:fillRect/>
            </a:stretch>
          </a:blipFill>
        </p:spPr>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3518300" y="876300"/>
            <a:ext cx="11651024" cy="77015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159000" y="2057400"/>
            <a:ext cx="13500994" cy="5964985"/>
          </a:xfrm>
          <a:custGeom>
            <a:avLst/>
            <a:gdLst/>
            <a:ahLst/>
            <a:cxnLst/>
            <a:rect l="l" t="t" r="r" b="b"/>
            <a:pathLst>
              <a:path w="13500994" h="5964985">
                <a:moveTo>
                  <a:pt x="0" y="0"/>
                </a:moveTo>
                <a:lnTo>
                  <a:pt x="13500994" y="0"/>
                </a:lnTo>
                <a:lnTo>
                  <a:pt x="13500994" y="5964985"/>
                </a:lnTo>
                <a:lnTo>
                  <a:pt x="0" y="596498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0" y="5171874"/>
            <a:ext cx="2968592" cy="6560425"/>
          </a:xfrm>
          <a:custGeom>
            <a:avLst/>
            <a:gdLst/>
            <a:ahLst/>
            <a:cxnLst/>
            <a:rect l="l" t="t" r="r" b="b"/>
            <a:pathLst>
              <a:path w="2968592" h="6560425">
                <a:moveTo>
                  <a:pt x="0" y="0"/>
                </a:moveTo>
                <a:lnTo>
                  <a:pt x="2968592" y="0"/>
                </a:lnTo>
                <a:lnTo>
                  <a:pt x="2968592" y="6560426"/>
                </a:lnTo>
                <a:lnTo>
                  <a:pt x="0" y="6560426"/>
                </a:lnTo>
                <a:lnTo>
                  <a:pt x="0" y="0"/>
                </a:lnTo>
                <a:close/>
              </a:path>
            </a:pathLst>
          </a:custGeom>
          <a:blipFill>
            <a:blip r:embed="rId7"/>
            <a:stretch>
              <a:fillRect/>
            </a:stretch>
          </a:blipFill>
        </p:spPr>
      </p:sp>
      <p:sp>
        <p:nvSpPr>
          <p:cNvPr id="8" name="Freeform 8"/>
          <p:cNvSpPr/>
          <p:nvPr/>
        </p:nvSpPr>
        <p:spPr>
          <a:xfrm>
            <a:off x="5354271" y="1219132"/>
            <a:ext cx="7315200" cy="1676536"/>
          </a:xfrm>
          <a:custGeom>
            <a:avLst/>
            <a:gdLst/>
            <a:ahLst/>
            <a:cxnLst/>
            <a:rect l="l" t="t" r="r" b="b"/>
            <a:pathLst>
              <a:path w="7315200" h="1676536">
                <a:moveTo>
                  <a:pt x="0" y="0"/>
                </a:moveTo>
                <a:lnTo>
                  <a:pt x="7315200" y="0"/>
                </a:lnTo>
                <a:lnTo>
                  <a:pt x="7315200" y="1676536"/>
                </a:lnTo>
                <a:lnTo>
                  <a:pt x="0" y="16765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0" y="2400300"/>
            <a:ext cx="16053752" cy="5500862"/>
          </a:xfrm>
          <a:prstGeom prst="rect">
            <a:avLst/>
          </a:prstGeom>
        </p:spPr>
      </p:pic>
    </p:spTree>
    <p:extLst>
      <p:ext uri="{BB962C8B-B14F-4D97-AF65-F5344CB8AC3E}">
        <p14:creationId xmlns:p14="http://schemas.microsoft.com/office/powerpoint/2010/main" val="179983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txBody>
          <a:bodyPr/>
          <a:lstStyle/>
          <a:p>
            <a:endParaRPr lang="en-US" dirty="0"/>
          </a:p>
        </p:txBody>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662915" y="5143500"/>
            <a:ext cx="2968592" cy="6560425"/>
          </a:xfrm>
          <a:custGeom>
            <a:avLst/>
            <a:gdLst/>
            <a:ahLst/>
            <a:cxnLst/>
            <a:rect l="l" t="t" r="r" b="b"/>
            <a:pathLst>
              <a:path w="2968592" h="6560425">
                <a:moveTo>
                  <a:pt x="0" y="0"/>
                </a:moveTo>
                <a:lnTo>
                  <a:pt x="2968592" y="0"/>
                </a:lnTo>
                <a:lnTo>
                  <a:pt x="2968592" y="6560425"/>
                </a:lnTo>
                <a:lnTo>
                  <a:pt x="0" y="6560425"/>
                </a:lnTo>
                <a:lnTo>
                  <a:pt x="0" y="0"/>
                </a:lnTo>
                <a:close/>
              </a:path>
            </a:pathLst>
          </a:custGeom>
          <a:blipFill>
            <a:blip r:embed="rId5"/>
            <a:stretch>
              <a:fillRect/>
            </a:stretch>
          </a:blipFill>
        </p:spPr>
      </p:sp>
      <p:pic>
        <p:nvPicPr>
          <p:cNvPr id="7" name="图片 5"/>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19200" y="1684590"/>
            <a:ext cx="16636243" cy="5592510"/>
          </a:xfrm>
          <a:prstGeom prst="rect">
            <a:avLst/>
          </a:prstGeom>
        </p:spPr>
      </p:pic>
      <p:pic>
        <p:nvPicPr>
          <p:cNvPr id="9" name="Picture 8"/>
          <p:cNvPicPr>
            <a:picLocks noChangeAspect="1"/>
          </p:cNvPicPr>
          <p:nvPr/>
        </p:nvPicPr>
        <p:blipFill>
          <a:blip r:embed="rId7"/>
          <a:stretch>
            <a:fillRect/>
          </a:stretch>
        </p:blipFill>
        <p:spPr>
          <a:xfrm>
            <a:off x="1219200" y="2865204"/>
            <a:ext cx="15899746" cy="2834886"/>
          </a:xfrm>
          <a:prstGeom prst="rect">
            <a:avLst/>
          </a:prstGeom>
        </p:spPr>
      </p:pic>
    </p:spTree>
    <p:extLst>
      <p:ext uri="{BB962C8B-B14F-4D97-AF65-F5344CB8AC3E}">
        <p14:creationId xmlns:p14="http://schemas.microsoft.com/office/powerpoint/2010/main" val="238178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754927" y="6387225"/>
            <a:ext cx="19533597" cy="4129724"/>
          </a:xfrm>
          <a:custGeom>
            <a:avLst/>
            <a:gdLst/>
            <a:ahLst/>
            <a:cxnLst/>
            <a:rect l="l" t="t" r="r" b="b"/>
            <a:pathLst>
              <a:path w="19533597" h="4129724">
                <a:moveTo>
                  <a:pt x="0" y="0"/>
                </a:moveTo>
                <a:lnTo>
                  <a:pt x="19533596" y="0"/>
                </a:lnTo>
                <a:lnTo>
                  <a:pt x="19533596" y="4129724"/>
                </a:lnTo>
                <a:lnTo>
                  <a:pt x="0" y="4129724"/>
                </a:lnTo>
                <a:lnTo>
                  <a:pt x="0" y="0"/>
                </a:lnTo>
                <a:close/>
              </a:path>
            </a:pathLst>
          </a:custGeom>
          <a:blipFill>
            <a:blip r:embed="rId3"/>
            <a:stretch>
              <a:fillRect/>
            </a:stretch>
          </a:blipFill>
        </p:spPr>
      </p:sp>
      <p:sp>
        <p:nvSpPr>
          <p:cNvPr id="4" name="Freeform 4"/>
          <p:cNvSpPr/>
          <p:nvPr/>
        </p:nvSpPr>
        <p:spPr>
          <a:xfrm>
            <a:off x="15659994" y="0"/>
            <a:ext cx="6237351" cy="4114800"/>
          </a:xfrm>
          <a:custGeom>
            <a:avLst/>
            <a:gdLst/>
            <a:ahLst/>
            <a:cxnLst/>
            <a:rect l="l" t="t" r="r" b="b"/>
            <a:pathLst>
              <a:path w="6237351" h="4114800">
                <a:moveTo>
                  <a:pt x="0" y="0"/>
                </a:moveTo>
                <a:lnTo>
                  <a:pt x="6237351" y="0"/>
                </a:lnTo>
                <a:lnTo>
                  <a:pt x="6237351" y="4114800"/>
                </a:lnTo>
                <a:lnTo>
                  <a:pt x="0" y="4114800"/>
                </a:lnTo>
                <a:lnTo>
                  <a:pt x="0" y="0"/>
                </a:lnTo>
                <a:close/>
              </a:path>
            </a:pathLst>
          </a:custGeom>
          <a:blipFill>
            <a:blip r:embed="rId4"/>
            <a:stretch>
              <a:fillRect b="-100000"/>
            </a:stretch>
          </a:blipFill>
        </p:spPr>
      </p:sp>
      <p:sp>
        <p:nvSpPr>
          <p:cNvPr id="5" name="Freeform 5"/>
          <p:cNvSpPr/>
          <p:nvPr/>
        </p:nvSpPr>
        <p:spPr>
          <a:xfrm>
            <a:off x="2819898" y="495300"/>
            <a:ext cx="12745560" cy="9063504"/>
          </a:xfrm>
          <a:custGeom>
            <a:avLst/>
            <a:gdLst/>
            <a:ahLst/>
            <a:cxnLst/>
            <a:rect l="l" t="t" r="r" b="b"/>
            <a:pathLst>
              <a:path w="12745560" h="7334008">
                <a:moveTo>
                  <a:pt x="0" y="0"/>
                </a:moveTo>
                <a:lnTo>
                  <a:pt x="12745560" y="0"/>
                </a:lnTo>
                <a:lnTo>
                  <a:pt x="12745560" y="7334008"/>
                </a:lnTo>
                <a:lnTo>
                  <a:pt x="0" y="73340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TextBox 6"/>
          <p:cNvSpPr txBox="1"/>
          <p:nvPr/>
        </p:nvSpPr>
        <p:spPr>
          <a:xfrm>
            <a:off x="3742293" y="848317"/>
            <a:ext cx="10801744" cy="7499169"/>
          </a:xfrm>
          <a:prstGeom prst="rect">
            <a:avLst/>
          </a:prstGeom>
        </p:spPr>
        <p:txBody>
          <a:bodyPr lIns="0" tIns="0" rIns="0" bIns="0" rtlCol="0" anchor="t">
            <a:spAutoFit/>
          </a:bodyPr>
          <a:lstStyle/>
          <a:p>
            <a:pPr algn="just">
              <a:lnSpc>
                <a:spcPct val="114000"/>
              </a:lnSpc>
            </a:pPr>
            <a:r>
              <a:rPr lang="vi-VN" sz="5400" dirty="0" smtClean="0">
                <a:latin typeface="Cambria" panose="02040503050406030204" pitchFamily="18" charset="0"/>
                <a:ea typeface="Cambria" panose="02040503050406030204" pitchFamily="18" charset="0"/>
              </a:rPr>
              <a:t>Thực vật có khả năng tổng hợp chất dinh dưỡng từ khí các – bô – níc, nước và chất khoáng dưới tác dụng của ánh sáng mặt trời. Nhưng động vật và con người không thể tự tổng hợp chất dinh dưỡng như thực vật mà phải lấy thức ăn từ thực vật và động vật khác.</a:t>
            </a:r>
            <a:endParaRPr lang="en-US" sz="5400" dirty="0">
              <a:latin typeface="Cambria" panose="02040503050406030204" pitchFamily="18" charset="0"/>
              <a:ea typeface="Cambria" panose="02040503050406030204" pitchFamily="18" charset="0"/>
            </a:endParaRPr>
          </a:p>
        </p:txBody>
      </p:sp>
      <p:sp>
        <p:nvSpPr>
          <p:cNvPr id="7" name="Freeform 7"/>
          <p:cNvSpPr/>
          <p:nvPr/>
        </p:nvSpPr>
        <p:spPr>
          <a:xfrm>
            <a:off x="13362351" y="7354793"/>
            <a:ext cx="2764446" cy="2094277"/>
          </a:xfrm>
          <a:custGeom>
            <a:avLst/>
            <a:gdLst/>
            <a:ahLst/>
            <a:cxnLst/>
            <a:rect l="l" t="t" r="r" b="b"/>
            <a:pathLst>
              <a:path w="2764446" h="2094277">
                <a:moveTo>
                  <a:pt x="0" y="0"/>
                </a:moveTo>
                <a:lnTo>
                  <a:pt x="2764445" y="0"/>
                </a:lnTo>
                <a:lnTo>
                  <a:pt x="2764445" y="2094277"/>
                </a:lnTo>
                <a:lnTo>
                  <a:pt x="0" y="209427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flipH="1">
            <a:off x="1944516" y="571930"/>
            <a:ext cx="1656229" cy="1633456"/>
          </a:xfrm>
          <a:custGeom>
            <a:avLst/>
            <a:gdLst/>
            <a:ahLst/>
            <a:cxnLst/>
            <a:rect l="l" t="t" r="r" b="b"/>
            <a:pathLst>
              <a:path w="1656229" h="1633456">
                <a:moveTo>
                  <a:pt x="1656229" y="0"/>
                </a:moveTo>
                <a:lnTo>
                  <a:pt x="0" y="0"/>
                </a:lnTo>
                <a:lnTo>
                  <a:pt x="0" y="1633456"/>
                </a:lnTo>
                <a:lnTo>
                  <a:pt x="1656229" y="1633456"/>
                </a:lnTo>
                <a:lnTo>
                  <a:pt x="1656229" y="0"/>
                </a:lnTo>
                <a:close/>
              </a:path>
            </a:pathLst>
          </a:custGeom>
          <a:blipFill>
            <a:blip r:embed="rId9"/>
            <a:stretch>
              <a:fillRect/>
            </a:stretch>
          </a:blipFill>
        </p:spPr>
      </p:sp>
      <p:sp>
        <p:nvSpPr>
          <p:cNvPr id="9" name="Freeform 9"/>
          <p:cNvSpPr/>
          <p:nvPr/>
        </p:nvSpPr>
        <p:spPr>
          <a:xfrm>
            <a:off x="198872" y="256105"/>
            <a:ext cx="1804576" cy="1801295"/>
          </a:xfrm>
          <a:custGeom>
            <a:avLst/>
            <a:gdLst/>
            <a:ahLst/>
            <a:cxnLst/>
            <a:rect l="l" t="t" r="r" b="b"/>
            <a:pathLst>
              <a:path w="1804576" h="1801295">
                <a:moveTo>
                  <a:pt x="0" y="0"/>
                </a:moveTo>
                <a:lnTo>
                  <a:pt x="1804576" y="0"/>
                </a:lnTo>
                <a:lnTo>
                  <a:pt x="1804576" y="1801295"/>
                </a:lnTo>
                <a:lnTo>
                  <a:pt x="0" y="180129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rot="2700000">
            <a:off x="2610702" y="7937462"/>
            <a:ext cx="1879908" cy="1309100"/>
          </a:xfrm>
          <a:custGeom>
            <a:avLst/>
            <a:gdLst/>
            <a:ahLst/>
            <a:cxnLst/>
            <a:rect l="l" t="t" r="r" b="b"/>
            <a:pathLst>
              <a:path w="1879908" h="1309100">
                <a:moveTo>
                  <a:pt x="0" y="0"/>
                </a:moveTo>
                <a:lnTo>
                  <a:pt x="1879909" y="0"/>
                </a:lnTo>
                <a:lnTo>
                  <a:pt x="1879909" y="1309100"/>
                </a:lnTo>
                <a:lnTo>
                  <a:pt x="0" y="13091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4318754" y="4047760"/>
            <a:ext cx="2159603" cy="2191479"/>
          </a:xfrm>
          <a:custGeom>
            <a:avLst/>
            <a:gdLst/>
            <a:ahLst/>
            <a:cxnLst/>
            <a:rect l="l" t="t" r="r" b="b"/>
            <a:pathLst>
              <a:path w="2159603" h="2191479">
                <a:moveTo>
                  <a:pt x="0" y="0"/>
                </a:moveTo>
                <a:lnTo>
                  <a:pt x="2159604" y="0"/>
                </a:lnTo>
                <a:lnTo>
                  <a:pt x="2159604" y="2191480"/>
                </a:lnTo>
                <a:lnTo>
                  <a:pt x="0" y="219148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rot="325432">
            <a:off x="16647053" y="52807"/>
            <a:ext cx="1224493" cy="2262344"/>
          </a:xfrm>
          <a:custGeom>
            <a:avLst/>
            <a:gdLst/>
            <a:ahLst/>
            <a:cxnLst/>
            <a:rect l="l" t="t" r="r" b="b"/>
            <a:pathLst>
              <a:path w="1224493" h="2262344">
                <a:moveTo>
                  <a:pt x="0" y="0"/>
                </a:moveTo>
                <a:lnTo>
                  <a:pt x="1224494" y="0"/>
                </a:lnTo>
                <a:lnTo>
                  <a:pt x="1224494" y="2262343"/>
                </a:lnTo>
                <a:lnTo>
                  <a:pt x="0" y="2262343"/>
                </a:lnTo>
                <a:lnTo>
                  <a:pt x="0" y="0"/>
                </a:lnTo>
                <a:close/>
              </a:path>
            </a:pathLst>
          </a:custGeom>
          <a:blipFill>
            <a:blip r:embed="rId3"/>
            <a:stretch>
              <a:fillRect/>
            </a:stretch>
          </a:blipFill>
        </p:spPr>
      </p:sp>
      <p:sp>
        <p:nvSpPr>
          <p:cNvPr id="4" name="Freeform 4"/>
          <p:cNvSpPr/>
          <p:nvPr/>
        </p:nvSpPr>
        <p:spPr>
          <a:xfrm>
            <a:off x="-1781889" y="4031261"/>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4"/>
            <a:stretch>
              <a:fillRect/>
            </a:stretch>
          </a:blipFill>
        </p:spPr>
      </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7" name="TextBox 7"/>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45738" y="0"/>
            <a:ext cx="3741015" cy="2707135"/>
          </a:xfrm>
          <a:custGeom>
            <a:avLst/>
            <a:gdLst/>
            <a:ahLst/>
            <a:cxnLst/>
            <a:rect l="l" t="t" r="r" b="b"/>
            <a:pathLst>
              <a:path w="3741015" h="2707135">
                <a:moveTo>
                  <a:pt x="0" y="0"/>
                </a:moveTo>
                <a:lnTo>
                  <a:pt x="3741016" y="0"/>
                </a:lnTo>
                <a:lnTo>
                  <a:pt x="3741016" y="2707135"/>
                </a:lnTo>
                <a:lnTo>
                  <a:pt x="0" y="2707135"/>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10" name="Freeform 10"/>
          <p:cNvSpPr/>
          <p:nvPr/>
        </p:nvSpPr>
        <p:spPr>
          <a:xfrm flipH="1">
            <a:off x="16139247" y="8146061"/>
            <a:ext cx="2111232" cy="2224478"/>
          </a:xfrm>
          <a:custGeom>
            <a:avLst/>
            <a:gdLst/>
            <a:ahLst/>
            <a:cxnLst/>
            <a:rect l="l" t="t" r="r" b="b"/>
            <a:pathLst>
              <a:path w="2111232" h="2224478">
                <a:moveTo>
                  <a:pt x="2111231" y="0"/>
                </a:moveTo>
                <a:lnTo>
                  <a:pt x="0" y="0"/>
                </a:lnTo>
                <a:lnTo>
                  <a:pt x="0" y="2224478"/>
                </a:lnTo>
                <a:lnTo>
                  <a:pt x="2111231" y="2224478"/>
                </a:lnTo>
                <a:lnTo>
                  <a:pt x="2111231"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12184869" y="412753"/>
            <a:ext cx="2215009" cy="1542452"/>
          </a:xfrm>
          <a:custGeom>
            <a:avLst/>
            <a:gdLst/>
            <a:ahLst/>
            <a:cxnLst/>
            <a:rect l="l" t="t" r="r" b="b"/>
            <a:pathLst>
              <a:path w="2215009" h="1542452">
                <a:moveTo>
                  <a:pt x="0" y="0"/>
                </a:moveTo>
                <a:lnTo>
                  <a:pt x="2215009" y="0"/>
                </a:lnTo>
                <a:lnTo>
                  <a:pt x="2215009" y="1542451"/>
                </a:lnTo>
                <a:lnTo>
                  <a:pt x="0" y="154245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TextBox 12"/>
          <p:cNvSpPr txBox="1"/>
          <p:nvPr/>
        </p:nvSpPr>
        <p:spPr>
          <a:xfrm>
            <a:off x="1577020" y="1041737"/>
            <a:ext cx="6951752" cy="2031325"/>
          </a:xfrm>
          <a:prstGeom prst="rect">
            <a:avLst/>
          </a:prstGeom>
        </p:spPr>
        <p:txBody>
          <a:bodyPr lIns="0" tIns="0" rIns="0" bIns="0" rtlCol="0" anchor="t">
            <a:spAutoFit/>
          </a:bodyPr>
          <a:lstStyle/>
          <a:p>
            <a:pPr marL="0" lvl="0" indent="0" algn="ctr">
              <a:spcBef>
                <a:spcPct val="0"/>
              </a:spcBef>
            </a:pPr>
            <a:r>
              <a:rPr lang="vi-VN" sz="6600" b="1" dirty="0" smtClean="0">
                <a:solidFill>
                  <a:srgbClr val="D17188"/>
                </a:solidFill>
                <a:latin typeface="Cambria" panose="02040503050406030204" pitchFamily="18" charset="0"/>
                <a:ea typeface="Cambria" panose="02040503050406030204" pitchFamily="18" charset="0"/>
              </a:rPr>
              <a:t>Quan sát hình 2 và trả lời câu hỏi:</a:t>
            </a:r>
            <a:endParaRPr lang="en-US" sz="6600" b="1" dirty="0">
              <a:solidFill>
                <a:srgbClr val="D17188"/>
              </a:solidFill>
              <a:latin typeface="Cambria" panose="02040503050406030204" pitchFamily="18" charset="0"/>
              <a:ea typeface="Cambria" panose="02040503050406030204" pitchFamily="18" charset="0"/>
            </a:endParaRPr>
          </a:p>
        </p:txBody>
      </p:sp>
      <p:sp>
        <p:nvSpPr>
          <p:cNvPr id="13" name="TextBox 13"/>
          <p:cNvSpPr txBox="1"/>
          <p:nvPr/>
        </p:nvSpPr>
        <p:spPr>
          <a:xfrm>
            <a:off x="1174441" y="3285779"/>
            <a:ext cx="7756910" cy="5816977"/>
          </a:xfrm>
          <a:prstGeom prst="rect">
            <a:avLst/>
          </a:prstGeom>
        </p:spPr>
        <p:txBody>
          <a:bodyPr lIns="0" tIns="0" rIns="0" bIns="0" rtlCol="0" anchor="t">
            <a:spAutoFit/>
          </a:bodyPr>
          <a:lstStyle/>
          <a:p>
            <a:pPr marL="457200" indent="-457200" algn="just">
              <a:buFontTx/>
              <a:buChar char="-"/>
            </a:pPr>
            <a:r>
              <a:rPr lang="vi-VN" sz="5400" dirty="0" smtClean="0">
                <a:solidFill>
                  <a:srgbClr val="820624"/>
                </a:solidFill>
                <a:latin typeface="Cambria" panose="02040503050406030204" pitchFamily="18" charset="0"/>
                <a:ea typeface="Cambria" panose="02040503050406030204" pitchFamily="18" charset="0"/>
              </a:rPr>
              <a:t>Thức ăn từ động vật và con người được lấy từ đâu?</a:t>
            </a:r>
          </a:p>
          <a:p>
            <a:pPr marL="457200" indent="-457200" algn="just">
              <a:buFontTx/>
              <a:buChar char="-"/>
            </a:pPr>
            <a:r>
              <a:rPr lang="vi-VN" sz="5400" dirty="0" smtClean="0">
                <a:solidFill>
                  <a:srgbClr val="820624"/>
                </a:solidFill>
                <a:latin typeface="Cambria" panose="02040503050406030204" pitchFamily="18" charset="0"/>
                <a:ea typeface="Cambria" panose="02040503050406030204" pitchFamily="18" charset="0"/>
              </a:rPr>
              <a:t>Các bộ phận nào của cây ngô có thể được dùng làm thức ăn cho con người và động vật?</a:t>
            </a:r>
            <a:endParaRPr lang="en-US" sz="5400" dirty="0">
              <a:solidFill>
                <a:srgbClr val="820624"/>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12"/>
          <a:stretch>
            <a:fillRect/>
          </a:stretch>
        </p:blipFill>
        <p:spPr>
          <a:xfrm>
            <a:off x="9143999" y="2580027"/>
            <a:ext cx="7532295" cy="5353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666" r="-16666"/>
            </a:stretch>
          </a:blipFill>
        </p:spPr>
      </p:sp>
      <p:sp>
        <p:nvSpPr>
          <p:cNvPr id="3" name="Freeform 3"/>
          <p:cNvSpPr/>
          <p:nvPr/>
        </p:nvSpPr>
        <p:spPr>
          <a:xfrm>
            <a:off x="-2007903" y="4888546"/>
            <a:ext cx="7416927" cy="8229600"/>
          </a:xfrm>
          <a:custGeom>
            <a:avLst/>
            <a:gdLst/>
            <a:ahLst/>
            <a:cxnLst/>
            <a:rect l="l" t="t" r="r" b="b"/>
            <a:pathLst>
              <a:path w="7416927" h="8229600">
                <a:moveTo>
                  <a:pt x="0" y="0"/>
                </a:moveTo>
                <a:lnTo>
                  <a:pt x="7416927" y="0"/>
                </a:lnTo>
                <a:lnTo>
                  <a:pt x="7416927" y="8229600"/>
                </a:lnTo>
                <a:lnTo>
                  <a:pt x="0" y="8229600"/>
                </a:lnTo>
                <a:lnTo>
                  <a:pt x="0" y="0"/>
                </a:lnTo>
                <a:close/>
              </a:path>
            </a:pathLst>
          </a:custGeom>
          <a:blipFill>
            <a:blip r:embed="rId3"/>
            <a:stretch>
              <a:fillRect/>
            </a:stretch>
          </a:blipFill>
        </p:spPr>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38100" cap="rnd">
              <a:solidFill>
                <a:srgbClr val="D17188"/>
              </a:solidFill>
              <a:prstDash val="solid"/>
              <a:round/>
            </a:ln>
          </p:spPr>
        </p:sp>
        <p:sp>
          <p:nvSpPr>
            <p:cNvPr id="6" name="TextBox 6"/>
            <p:cNvSpPr txBox="1"/>
            <p:nvPr/>
          </p:nvSpPr>
          <p:spPr>
            <a:xfrm>
              <a:off x="0" y="-152400"/>
              <a:ext cx="4274726" cy="2319867"/>
            </a:xfrm>
            <a:prstGeom prst="rect">
              <a:avLst/>
            </a:prstGeom>
          </p:spPr>
          <p:txBody>
            <a:bodyPr lIns="50800" tIns="50800" rIns="50800" bIns="50800" rtlCol="0" anchor="ctr"/>
            <a:lstStyle/>
            <a:p>
              <a:pPr algn="ctr">
                <a:lnSpc>
                  <a:spcPts val="2659"/>
                </a:lnSpc>
              </a:pPr>
              <a:endParaRPr>
                <a:latin typeface="Cambria" panose="02040503050406030204" pitchFamily="18" charset="0"/>
                <a:ea typeface="Cambria" panose="02040503050406030204" pitchFamily="18" charset="0"/>
              </a:endParaRPr>
            </a:p>
          </p:txBody>
        </p:sp>
      </p:grpSp>
      <p:sp>
        <p:nvSpPr>
          <p:cNvPr id="7" name="Freeform 7"/>
          <p:cNvSpPr/>
          <p:nvPr/>
        </p:nvSpPr>
        <p:spPr>
          <a:xfrm>
            <a:off x="16227073" y="8524082"/>
            <a:ext cx="4975948" cy="2954469"/>
          </a:xfrm>
          <a:custGeom>
            <a:avLst/>
            <a:gdLst/>
            <a:ahLst/>
            <a:cxnLst/>
            <a:rect l="l" t="t" r="r" b="b"/>
            <a:pathLst>
              <a:path w="4975948" h="2954469">
                <a:moveTo>
                  <a:pt x="0" y="0"/>
                </a:moveTo>
                <a:lnTo>
                  <a:pt x="4975948" y="0"/>
                </a:lnTo>
                <a:lnTo>
                  <a:pt x="4975948" y="2954469"/>
                </a:lnTo>
                <a:lnTo>
                  <a:pt x="0" y="29544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0"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0" name="Freeform 10"/>
          <p:cNvSpPr/>
          <p:nvPr/>
        </p:nvSpPr>
        <p:spPr>
          <a:xfrm>
            <a:off x="5409024"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1" name="Freeform 11"/>
          <p:cNvSpPr/>
          <p:nvPr/>
        </p:nvSpPr>
        <p:spPr>
          <a:xfrm>
            <a:off x="10818049"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sp>
        <p:nvSpPr>
          <p:cNvPr id="12" name="Freeform 12"/>
          <p:cNvSpPr/>
          <p:nvPr/>
        </p:nvSpPr>
        <p:spPr>
          <a:xfrm>
            <a:off x="16227073" y="0"/>
            <a:ext cx="5266099" cy="914985"/>
          </a:xfrm>
          <a:custGeom>
            <a:avLst/>
            <a:gdLst/>
            <a:ahLst/>
            <a:cxnLst/>
            <a:rect l="l" t="t" r="r" b="b"/>
            <a:pathLst>
              <a:path w="5266099" h="914985">
                <a:moveTo>
                  <a:pt x="0" y="0"/>
                </a:moveTo>
                <a:lnTo>
                  <a:pt x="5266099" y="0"/>
                </a:lnTo>
                <a:lnTo>
                  <a:pt x="5266099" y="914985"/>
                </a:lnTo>
                <a:lnTo>
                  <a:pt x="0" y="914985"/>
                </a:lnTo>
                <a:lnTo>
                  <a:pt x="0" y="0"/>
                </a:lnTo>
                <a:close/>
              </a:path>
            </a:pathLst>
          </a:custGeom>
          <a:blipFill>
            <a:blip r:embed="rId6"/>
            <a:stretch>
              <a:fillRect/>
            </a:stretch>
          </a:blipFill>
        </p:spPr>
      </p:sp>
      <p:pic>
        <p:nvPicPr>
          <p:cNvPr id="16" name="Picture 16"/>
          <p:cNvPicPr>
            <a:picLocks noChangeAspect="1"/>
          </p:cNvPicPr>
          <p:nvPr/>
        </p:nvPicPr>
        <p:blipFill>
          <a:blip r:embed="rId7"/>
          <a:stretch>
            <a:fillRect/>
          </a:stretch>
        </p:blipFill>
        <p:spPr>
          <a:xfrm>
            <a:off x="8610600" y="3951070"/>
            <a:ext cx="12436900" cy="2883416"/>
          </a:xfrm>
          <a:prstGeom prst="rect">
            <a:avLst/>
          </a:prstGeom>
        </p:spPr>
      </p:pic>
      <p:sp>
        <p:nvSpPr>
          <p:cNvPr id="18" name="Rectangle 17"/>
          <p:cNvSpPr/>
          <p:nvPr/>
        </p:nvSpPr>
        <p:spPr>
          <a:xfrm>
            <a:off x="9329455" y="1028700"/>
            <a:ext cx="7929846" cy="3565976"/>
          </a:xfrm>
          <a:prstGeom prst="rect">
            <a:avLst/>
          </a:prstGeom>
        </p:spPr>
        <p:txBody>
          <a:bodyPr wrap="square">
            <a:spAutoFit/>
          </a:bodyPr>
          <a:lstStyle/>
          <a:p>
            <a:pPr algn="just">
              <a:lnSpc>
                <a:spcPct val="114000"/>
              </a:lnSpc>
            </a:pPr>
            <a:r>
              <a:rPr lang="vi-VN" sz="6600" dirty="0">
                <a:solidFill>
                  <a:srgbClr val="820624"/>
                </a:solidFill>
                <a:latin typeface="Cambria" panose="02040503050406030204" pitchFamily="18" charset="0"/>
                <a:ea typeface="Cambria" panose="02040503050406030204" pitchFamily="18" charset="0"/>
              </a:rPr>
              <a:t>Thức ăn từ động vật và con người được lấy từ đâu?</a:t>
            </a:r>
          </a:p>
        </p:txBody>
      </p:sp>
      <p:sp>
        <p:nvSpPr>
          <p:cNvPr id="19" name="Rounded Rectangle 18"/>
          <p:cNvSpPr/>
          <p:nvPr/>
        </p:nvSpPr>
        <p:spPr>
          <a:xfrm>
            <a:off x="9644798" y="6377755"/>
            <a:ext cx="7361580" cy="1909552"/>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9600" b="1" dirty="0" smtClean="0">
                <a:solidFill>
                  <a:srgbClr val="C00000"/>
                </a:solidFill>
                <a:latin typeface="Cambria" panose="02040503050406030204" pitchFamily="18" charset="0"/>
                <a:ea typeface="Cambria" panose="02040503050406030204" pitchFamily="18" charset="0"/>
              </a:rPr>
              <a:t>Từ thực vật</a:t>
            </a:r>
            <a:endParaRPr lang="en-US" sz="9600" b="1" dirty="0">
              <a:solidFill>
                <a:srgbClr val="C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8"/>
          <a:stretch>
            <a:fillRect/>
          </a:stretch>
        </p:blipFill>
        <p:spPr>
          <a:xfrm>
            <a:off x="1488159" y="2089466"/>
            <a:ext cx="7555880" cy="5370730"/>
          </a:xfrm>
          <a:prstGeom prst="rect">
            <a:avLst/>
          </a:prstGeom>
        </p:spPr>
      </p:pic>
      <p:sp>
        <p:nvSpPr>
          <p:cNvPr id="8" name="Freeform 8"/>
          <p:cNvSpPr/>
          <p:nvPr/>
        </p:nvSpPr>
        <p:spPr>
          <a:xfrm rot="1121469">
            <a:off x="1201352" y="7326145"/>
            <a:ext cx="1864433" cy="1384341"/>
          </a:xfrm>
          <a:custGeom>
            <a:avLst/>
            <a:gdLst/>
            <a:ahLst/>
            <a:cxnLst/>
            <a:rect l="l" t="t" r="r" b="b"/>
            <a:pathLst>
              <a:path w="1864433" h="1384341">
                <a:moveTo>
                  <a:pt x="0" y="0"/>
                </a:moveTo>
                <a:lnTo>
                  <a:pt x="1864433" y="0"/>
                </a:lnTo>
                <a:lnTo>
                  <a:pt x="1864433" y="1384342"/>
                </a:lnTo>
                <a:lnTo>
                  <a:pt x="0" y="138434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366</Words>
  <Application>Microsoft Office PowerPoint</Application>
  <PresentationFormat>Custom</PresentationFormat>
  <Paragraphs>30</Paragraphs>
  <Slides>22</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#9Slide07 HoneyCream</vt:lpstr>
      <vt:lpstr>Times New Roman</vt:lpstr>
      <vt:lpstr>Arial</vt:lpstr>
      <vt:lpstr>SVN-Newton</vt:lpstr>
      <vt:lpstr>Calibri</vt:lpstr>
      <vt:lpstr>Cambria</vt:lpstr>
      <vt:lpstr>Office Theme</vt:lpstr>
      <vt:lpstr>Chủ đề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Laptop T&amp;T</cp:lastModifiedBy>
  <cp:revision>19</cp:revision>
  <dcterms:created xsi:type="dcterms:W3CDTF">2006-08-16T00:00:00Z</dcterms:created>
  <dcterms:modified xsi:type="dcterms:W3CDTF">2024-04-07T12:51:01Z</dcterms:modified>
  <dc:identifier>DAGBXThxI8c</dc:identifier>
</cp:coreProperties>
</file>