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DELL</cp:lastModifiedBy>
  <cp:revision>113</cp:revision>
  <dcterms:created xsi:type="dcterms:W3CDTF">2020-08-15T17:27:32Z</dcterms:created>
  <dcterms:modified xsi:type="dcterms:W3CDTF">2024-01-19T16:21:04Z</dcterms:modified>
</cp:coreProperties>
</file>