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52.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8.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4.png"/><Relationship Id="rId3" Type="http://schemas.microsoft.com/office/2007/relationships/media" Target="../media/media3.mp4"/><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slideLayout" Target="../slideLayouts/slideLayout68.xml"/><Relationship Id="rId15" Type="http://schemas.openxmlformats.org/officeDocument/2006/relationships/image" Target="../media/image43.emf"/><Relationship Id="rId10" Type="http://schemas.openxmlformats.org/officeDocument/2006/relationships/image" Target="../media/image39.png"/><Relationship Id="rId4" Type="http://schemas.openxmlformats.org/officeDocument/2006/relationships/video" Target="../media/media3.mp4"/><Relationship Id="rId9" Type="http://schemas.openxmlformats.org/officeDocument/2006/relationships/image" Target="../media/image38.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4.png"/><Relationship Id="rId3" Type="http://schemas.openxmlformats.org/officeDocument/2006/relationships/video" Target="NULL" TargetMode="External"/><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slideLayout" Target="../slideLayouts/slideLayout68.xml"/><Relationship Id="rId15" Type="http://schemas.openxmlformats.org/officeDocument/2006/relationships/image" Target="../media/image45.png"/><Relationship Id="rId10" Type="http://schemas.openxmlformats.org/officeDocument/2006/relationships/image" Target="../media/image39.png"/><Relationship Id="rId4" Type="http://schemas.microsoft.com/office/2007/relationships/media" Target="../media/media4.mp4"/><Relationship Id="rId9" Type="http://schemas.openxmlformats.org/officeDocument/2006/relationships/image" Target="../media/image38.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4.png"/><Relationship Id="rId3" Type="http://schemas.microsoft.com/office/2007/relationships/media" Target="../media/media5.mp4"/><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39.png"/><Relationship Id="rId4" Type="http://schemas.openxmlformats.org/officeDocument/2006/relationships/video" Target="../media/media5.mp4"/><Relationship Id="rId9" Type="http://schemas.openxmlformats.org/officeDocument/2006/relationships/image" Target="../media/image38.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1"/>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just">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just">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r>
              <a:rPr lang="en-US" sz="3200" b="1" kern="0" dirty="0">
                <a:solidFill>
                  <a:prstClr val="black"/>
                </a:solidFill>
              </a:rPr>
              <a:t>?</a:t>
            </a: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84775"/>
          </a:xfrm>
          <a:prstGeom prst="rect">
            <a:avLst/>
          </a:prstGeom>
          <a:noFill/>
        </p:spPr>
        <p:txBody>
          <a:bodyPr wrap="square" rtlCol="0">
            <a:spAutoFit/>
          </a:bodyPr>
          <a:lstStyle/>
          <a:p>
            <a:r>
              <a:rPr lang="pt-BR" sz="3200" dirty="0">
                <a:solidFill>
                  <a:srgbClr val="FF0000"/>
                </a:solidFill>
              </a:rPr>
              <a:t>21 x 3 = 63 (viên)</a:t>
            </a:r>
            <a:endParaRPr lang="en-US" sz="32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84775"/>
          </a:xfrm>
          <a:prstGeom prst="rect">
            <a:avLst/>
          </a:prstGeom>
          <a:noFill/>
        </p:spPr>
        <p:txBody>
          <a:bodyPr wrap="square" rtlCol="0">
            <a:spAutoFit/>
          </a:bodyPr>
          <a:lstStyle/>
          <a:p>
            <a:r>
              <a:rPr lang="pt-BR" sz="3200" dirty="0">
                <a:solidFill>
                  <a:srgbClr val="FF0000"/>
                </a:solidFill>
              </a:rPr>
              <a:t>Đáp số: 63 viên</a:t>
            </a:r>
            <a:endParaRPr lang="en-US" sz="32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2122913" y="2133600"/>
            <a:ext cx="7922232" cy="2781082"/>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3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6"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8"/>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6"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8"/>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14" name="Picture 13">
            <a:extLst>
              <a:ext uri="{FF2B5EF4-FFF2-40B4-BE49-F238E27FC236}">
                <a16:creationId xmlns:a16="http://schemas.microsoft.com/office/drawing/2014/main" id="{4F963BBE-5EAD-7839-14CE-C1329E3D90DD}"/>
              </a:ext>
            </a:extLst>
          </p:cNvPr>
          <p:cNvPicPr>
            <a:picLocks noChangeAspect="1"/>
          </p:cNvPicPr>
          <p:nvPr/>
        </p:nvPicPr>
        <p:blipFill>
          <a:blip r:embed="rId8"/>
          <a:stretch>
            <a:fillRect/>
          </a:stretch>
        </p:blipFill>
        <p:spPr>
          <a:xfrm>
            <a:off x="2255947" y="2034435"/>
            <a:ext cx="7718205" cy="2408129"/>
          </a:xfrm>
          <a:prstGeom prst="rect">
            <a:avLst/>
          </a:prstGeom>
        </p:spPr>
      </p:pic>
    </p:spTree>
    <p:extLst>
      <p:ext uri="{BB962C8B-B14F-4D97-AF65-F5344CB8AC3E}">
        <p14:creationId xmlns:p14="http://schemas.microsoft.com/office/powerpoint/2010/main" val="8165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cs typeface="Arial" panose="020B0604020202020204" pitchFamily="34" charset="0"/>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cs typeface="Arial" panose="020B0604020202020204" pitchFamily="34" charset="0"/>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450151" y="1683749"/>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28256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58684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TotalTime>
  <Words>453</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19</vt:i4>
      </vt:variant>
    </vt:vector>
  </HeadingPairs>
  <TitlesOfParts>
    <vt:vector size="38" baseType="lpstr">
      <vt:lpstr>Microsoft YaHei</vt: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UTM Cookies</vt:lpstr>
      <vt:lpstr>zihun7hao-wennuantongzhiti</vt:lpstr>
      <vt:lpstr>迷你简细行楷</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32</cp:revision>
  <dcterms:created xsi:type="dcterms:W3CDTF">2022-07-06T01:30:39Z</dcterms:created>
  <dcterms:modified xsi:type="dcterms:W3CDTF">2024-11-18T15:39:36Z</dcterms:modified>
</cp:coreProperties>
</file>