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6" r:id="rId2"/>
    <p:sldMasterId id="2147483688" r:id="rId3"/>
  </p:sldMasterIdLst>
  <p:notesMasterIdLst>
    <p:notesMasterId r:id="rId25"/>
  </p:notesMasterIdLst>
  <p:sldIdLst>
    <p:sldId id="332" r:id="rId4"/>
    <p:sldId id="356" r:id="rId5"/>
    <p:sldId id="334" r:id="rId6"/>
    <p:sldId id="357" r:id="rId7"/>
    <p:sldId id="335" r:id="rId8"/>
    <p:sldId id="358" r:id="rId9"/>
    <p:sldId id="359" r:id="rId10"/>
    <p:sldId id="360" r:id="rId11"/>
    <p:sldId id="373" r:id="rId12"/>
    <p:sldId id="363" r:id="rId13"/>
    <p:sldId id="364" r:id="rId14"/>
    <p:sldId id="365" r:id="rId15"/>
    <p:sldId id="366" r:id="rId16"/>
    <p:sldId id="374" r:id="rId17"/>
    <p:sldId id="375" r:id="rId18"/>
    <p:sldId id="370" r:id="rId19"/>
    <p:sldId id="376" r:id="rId20"/>
    <p:sldId id="290" r:id="rId21"/>
    <p:sldId id="291" r:id="rId22"/>
    <p:sldId id="371" r:id="rId23"/>
    <p:sldId id="372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80201"/>
    <a:srgbClr val="295AA7"/>
    <a:srgbClr val="0094D7"/>
    <a:srgbClr val="4F81BD"/>
    <a:srgbClr val="2A59A7"/>
    <a:srgbClr val="8BEDF2"/>
    <a:srgbClr val="FEB9CE"/>
    <a:srgbClr val="86ECF1"/>
    <a:srgbClr val="FAB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5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7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CEAC0-0B3A-458D-9D1F-FAFBF399B6A1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8802A-C6AB-4E56-B303-4A9DEE6AB5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50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cc728cf7d_0_1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cc728cf7d_0_1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99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cc728cf7d_0_1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cc728cf7d_0_1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896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cc728cf7d_0_1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cc728cf7d_0_1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4235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963533" y="1530300"/>
            <a:ext cx="10290000" cy="4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-462133" y="2559833"/>
            <a:ext cx="1910800" cy="4032000"/>
          </a:xfrm>
          <a:custGeom>
            <a:avLst/>
            <a:gdLst/>
            <a:ahLst/>
            <a:cxnLst/>
            <a:rect l="l" t="t" r="r" b="b"/>
            <a:pathLst>
              <a:path w="57324" h="120960" extrusionOk="0">
                <a:moveTo>
                  <a:pt x="12023" y="0"/>
                </a:moveTo>
                <a:cubicBezTo>
                  <a:pt x="19047" y="0"/>
                  <a:pt x="27856" y="631"/>
                  <a:pt x="32169" y="6174"/>
                </a:cubicBezTo>
                <a:cubicBezTo>
                  <a:pt x="35842" y="10895"/>
                  <a:pt x="36219" y="22153"/>
                  <a:pt x="30544" y="24046"/>
                </a:cubicBezTo>
                <a:cubicBezTo>
                  <a:pt x="27254" y="25143"/>
                  <a:pt x="24971" y="15756"/>
                  <a:pt x="27945" y="13972"/>
                </a:cubicBezTo>
                <a:cubicBezTo>
                  <a:pt x="31763" y="11681"/>
                  <a:pt x="39054" y="14028"/>
                  <a:pt x="40618" y="18197"/>
                </a:cubicBezTo>
                <a:cubicBezTo>
                  <a:pt x="44716" y="29120"/>
                  <a:pt x="31924" y="40684"/>
                  <a:pt x="32819" y="52316"/>
                </a:cubicBezTo>
                <a:cubicBezTo>
                  <a:pt x="33460" y="60643"/>
                  <a:pt x="45111" y="63633"/>
                  <a:pt x="51016" y="69538"/>
                </a:cubicBezTo>
                <a:cubicBezTo>
                  <a:pt x="57363" y="75885"/>
                  <a:pt x="59368" y="88389"/>
                  <a:pt x="54915" y="96183"/>
                </a:cubicBezTo>
                <a:cubicBezTo>
                  <a:pt x="48317" y="107729"/>
                  <a:pt x="20773" y="97254"/>
                  <a:pt x="17547" y="110155"/>
                </a:cubicBezTo>
                <a:cubicBezTo>
                  <a:pt x="16475" y="114442"/>
                  <a:pt x="20944" y="120478"/>
                  <a:pt x="25345" y="120878"/>
                </a:cubicBezTo>
                <a:cubicBezTo>
                  <a:pt x="28969" y="121208"/>
                  <a:pt x="32359" y="115708"/>
                  <a:pt x="31844" y="112105"/>
                </a:cubicBezTo>
                <a:cubicBezTo>
                  <a:pt x="30274" y="101116"/>
                  <a:pt x="10531" y="98847"/>
                  <a:pt x="0" y="102357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9" name="Google Shape;19;p4"/>
          <p:cNvSpPr/>
          <p:nvPr/>
        </p:nvSpPr>
        <p:spPr>
          <a:xfrm>
            <a:off x="8712067" y="-126366"/>
            <a:ext cx="3715200" cy="3368567"/>
          </a:xfrm>
          <a:custGeom>
            <a:avLst/>
            <a:gdLst/>
            <a:ahLst/>
            <a:cxnLst/>
            <a:rect l="l" t="t" r="r" b="b"/>
            <a:pathLst>
              <a:path w="111456" h="101057" extrusionOk="0">
                <a:moveTo>
                  <a:pt x="111456" y="101057"/>
                </a:moveTo>
                <a:cubicBezTo>
                  <a:pt x="107963" y="97564"/>
                  <a:pt x="102886" y="95782"/>
                  <a:pt x="99758" y="91959"/>
                </a:cubicBezTo>
                <a:cubicBezTo>
                  <a:pt x="92204" y="82726"/>
                  <a:pt x="87085" y="70419"/>
                  <a:pt x="87085" y="58490"/>
                </a:cubicBezTo>
                <a:cubicBezTo>
                  <a:pt x="87085" y="55600"/>
                  <a:pt x="86556" y="51529"/>
                  <a:pt x="89034" y="50041"/>
                </a:cubicBezTo>
                <a:cubicBezTo>
                  <a:pt x="93566" y="47320"/>
                  <a:pt x="102445" y="56686"/>
                  <a:pt x="100083" y="61414"/>
                </a:cubicBezTo>
                <a:cubicBezTo>
                  <a:pt x="97662" y="66260"/>
                  <a:pt x="86791" y="62900"/>
                  <a:pt x="84160" y="58165"/>
                </a:cubicBezTo>
                <a:cubicBezTo>
                  <a:pt x="77566" y="46300"/>
                  <a:pt x="96024" y="27763"/>
                  <a:pt x="87085" y="17547"/>
                </a:cubicBezTo>
                <a:cubicBezTo>
                  <a:pt x="76523" y="5476"/>
                  <a:pt x="54986" y="14692"/>
                  <a:pt x="38993" y="15922"/>
                </a:cubicBezTo>
                <a:cubicBezTo>
                  <a:pt x="24995" y="16999"/>
                  <a:pt x="9927" y="9927"/>
                  <a:pt x="0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8787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1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50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74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89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04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13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49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7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708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37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43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7600" y="2526644"/>
            <a:ext cx="9814405" cy="117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334" y="4794330"/>
            <a:ext cx="10087663" cy="11758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426467" y="593367"/>
            <a:ext cx="9814400" cy="10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3487033" y="1931967"/>
            <a:ext cx="3638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>
            <a:off x="3487033" y="2579663"/>
            <a:ext cx="7754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3"/>
          </p:nvPr>
        </p:nvSpPr>
        <p:spPr>
          <a:xfrm>
            <a:off x="3487033" y="4036567"/>
            <a:ext cx="3638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4"/>
          </p:nvPr>
        </p:nvSpPr>
        <p:spPr>
          <a:xfrm>
            <a:off x="3487033" y="4884097"/>
            <a:ext cx="7754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9792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90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96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59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91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98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165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69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92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7"/>
            <a:ext cx="6815668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74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5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0" name="Google Shape;30;p6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5999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23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5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0" name="Google Shape;30;p6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75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 hasCustomPrompt="1"/>
          </p:nvPr>
        </p:nvSpPr>
        <p:spPr>
          <a:xfrm>
            <a:off x="2256467" y="4009468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2" hasCustomPrompt="1"/>
          </p:nvPr>
        </p:nvSpPr>
        <p:spPr>
          <a:xfrm>
            <a:off x="5870188" y="4009468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3" hasCustomPrompt="1"/>
          </p:nvPr>
        </p:nvSpPr>
        <p:spPr>
          <a:xfrm>
            <a:off x="2256467" y="1826069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4" hasCustomPrompt="1"/>
          </p:nvPr>
        </p:nvSpPr>
        <p:spPr>
          <a:xfrm>
            <a:off x="5870188" y="1826069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3">
            <a:alphaModFix/>
          </a:blip>
          <a:srcRect l="33" r="33693"/>
          <a:stretch/>
        </p:blipFill>
        <p:spPr>
          <a:xfrm>
            <a:off x="8651633" y="2470901"/>
            <a:ext cx="3746736" cy="45189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>
            <a:off x="7824795" y="1753702"/>
            <a:ext cx="4713567" cy="5280633"/>
          </a:xfrm>
          <a:custGeom>
            <a:avLst/>
            <a:gdLst/>
            <a:ahLst/>
            <a:cxnLst/>
            <a:rect l="l" t="t" r="r" b="b"/>
            <a:pathLst>
              <a:path w="141407" h="158419" extrusionOk="0">
                <a:moveTo>
                  <a:pt x="31736" y="158419"/>
                </a:moveTo>
                <a:cubicBezTo>
                  <a:pt x="34442" y="139445"/>
                  <a:pt x="32904" y="119185"/>
                  <a:pt x="26351" y="101174"/>
                </a:cubicBezTo>
                <a:cubicBezTo>
                  <a:pt x="23101" y="92240"/>
                  <a:pt x="8433" y="81768"/>
                  <a:pt x="1130" y="87855"/>
                </a:cubicBezTo>
                <a:cubicBezTo>
                  <a:pt x="-545" y="89251"/>
                  <a:pt x="-254" y="93397"/>
                  <a:pt x="1696" y="94373"/>
                </a:cubicBezTo>
                <a:cubicBezTo>
                  <a:pt x="4275" y="95663"/>
                  <a:pt x="8439" y="92654"/>
                  <a:pt x="9065" y="89839"/>
                </a:cubicBezTo>
                <a:cubicBezTo>
                  <a:pt x="10657" y="82679"/>
                  <a:pt x="8618" y="74578"/>
                  <a:pt x="11898" y="68018"/>
                </a:cubicBezTo>
                <a:cubicBezTo>
                  <a:pt x="15035" y="61744"/>
                  <a:pt x="23154" y="59088"/>
                  <a:pt x="26635" y="52998"/>
                </a:cubicBezTo>
                <a:cubicBezTo>
                  <a:pt x="29653" y="47718"/>
                  <a:pt x="33106" y="38677"/>
                  <a:pt x="39104" y="39679"/>
                </a:cubicBezTo>
                <a:cubicBezTo>
                  <a:pt x="41649" y="40104"/>
                  <a:pt x="43832" y="44749"/>
                  <a:pt x="42221" y="46764"/>
                </a:cubicBezTo>
                <a:cubicBezTo>
                  <a:pt x="41211" y="48027"/>
                  <a:pt x="38972" y="47723"/>
                  <a:pt x="37403" y="47331"/>
                </a:cubicBezTo>
                <a:cubicBezTo>
                  <a:pt x="33751" y="46418"/>
                  <a:pt x="33329" y="40266"/>
                  <a:pt x="34003" y="36562"/>
                </a:cubicBezTo>
                <a:cubicBezTo>
                  <a:pt x="35765" y="26875"/>
                  <a:pt x="48913" y="23698"/>
                  <a:pt x="56390" y="17291"/>
                </a:cubicBezTo>
                <a:cubicBezTo>
                  <a:pt x="61836" y="12624"/>
                  <a:pt x="64204" y="4672"/>
                  <a:pt x="70276" y="855"/>
                </a:cubicBezTo>
                <a:cubicBezTo>
                  <a:pt x="74572" y="-1845"/>
                  <a:pt x="81894" y="2550"/>
                  <a:pt x="84162" y="7089"/>
                </a:cubicBezTo>
                <a:cubicBezTo>
                  <a:pt x="85985" y="10737"/>
                  <a:pt x="85173" y="15343"/>
                  <a:pt x="86996" y="18992"/>
                </a:cubicBezTo>
                <a:cubicBezTo>
                  <a:pt x="89034" y="23070"/>
                  <a:pt x="93808" y="27208"/>
                  <a:pt x="98332" y="26643"/>
                </a:cubicBezTo>
                <a:cubicBezTo>
                  <a:pt x="103253" y="26029"/>
                  <a:pt x="109120" y="21937"/>
                  <a:pt x="109667" y="17008"/>
                </a:cubicBezTo>
                <a:cubicBezTo>
                  <a:pt x="110134" y="12800"/>
                  <a:pt x="104727" y="4095"/>
                  <a:pt x="101733" y="7089"/>
                </a:cubicBezTo>
                <a:cubicBezTo>
                  <a:pt x="96933" y="11889"/>
                  <a:pt x="105754" y="25125"/>
                  <a:pt x="112501" y="24376"/>
                </a:cubicBezTo>
                <a:cubicBezTo>
                  <a:pt x="121518" y="23376"/>
                  <a:pt x="125641" y="11432"/>
                  <a:pt x="133755" y="7373"/>
                </a:cubicBezTo>
                <a:cubicBezTo>
                  <a:pt x="136042" y="6229"/>
                  <a:pt x="138849" y="7940"/>
                  <a:pt x="141407" y="794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363067" y="3001933"/>
            <a:ext cx="33116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5"/>
          </p:nvPr>
        </p:nvSpPr>
        <p:spPr>
          <a:xfrm>
            <a:off x="1363067" y="5176067"/>
            <a:ext cx="33116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6"/>
          </p:nvPr>
        </p:nvSpPr>
        <p:spPr>
          <a:xfrm>
            <a:off x="950967" y="593367"/>
            <a:ext cx="858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7"/>
          </p:nvPr>
        </p:nvSpPr>
        <p:spPr>
          <a:xfrm>
            <a:off x="1363067" y="2546933"/>
            <a:ext cx="3311600" cy="6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8"/>
          </p:nvPr>
        </p:nvSpPr>
        <p:spPr>
          <a:xfrm>
            <a:off x="1363067" y="4721067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9"/>
          </p:nvPr>
        </p:nvSpPr>
        <p:spPr>
          <a:xfrm>
            <a:off x="4974388" y="3001933"/>
            <a:ext cx="33164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3"/>
          </p:nvPr>
        </p:nvSpPr>
        <p:spPr>
          <a:xfrm>
            <a:off x="4974388" y="5176067"/>
            <a:ext cx="33164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4"/>
          </p:nvPr>
        </p:nvSpPr>
        <p:spPr>
          <a:xfrm>
            <a:off x="4976788" y="2546933"/>
            <a:ext cx="3311600" cy="6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5"/>
          </p:nvPr>
        </p:nvSpPr>
        <p:spPr>
          <a:xfrm>
            <a:off x="4976788" y="4721067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677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25"/>
          <p:cNvGrpSpPr/>
          <p:nvPr/>
        </p:nvGrpSpPr>
        <p:grpSpPr>
          <a:xfrm>
            <a:off x="10131507" y="133173"/>
            <a:ext cx="2123184" cy="7294947"/>
            <a:chOff x="7598630" y="99880"/>
            <a:chExt cx="1592388" cy="5471210"/>
          </a:xfrm>
        </p:grpSpPr>
        <p:pic>
          <p:nvPicPr>
            <p:cNvPr id="164" name="Google Shape;164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05426" y="288128"/>
              <a:ext cx="509850" cy="515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722753">
              <a:off x="8074150" y="167650"/>
              <a:ext cx="810775" cy="1528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036110" y="1368953"/>
              <a:ext cx="886850" cy="966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3802046">
              <a:off x="7776708" y="2278402"/>
              <a:ext cx="594884" cy="5821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999749" y="2419350"/>
              <a:ext cx="886852" cy="1272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2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923550" y="3616250"/>
              <a:ext cx="878025" cy="951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2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1756290">
              <a:off x="7773948" y="4292600"/>
              <a:ext cx="1241752" cy="1041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923554" y="4601234"/>
              <a:ext cx="422250" cy="4241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25"/>
          <p:cNvSpPr/>
          <p:nvPr/>
        </p:nvSpPr>
        <p:spPr>
          <a:xfrm rot="-163006">
            <a:off x="9277235" y="-108370"/>
            <a:ext cx="1059359" cy="7223940"/>
          </a:xfrm>
          <a:custGeom>
            <a:avLst/>
            <a:gdLst/>
            <a:ahLst/>
            <a:cxnLst/>
            <a:rect l="l" t="t" r="r" b="b"/>
            <a:pathLst>
              <a:path w="31780" h="216713" extrusionOk="0">
                <a:moveTo>
                  <a:pt x="22318" y="0"/>
                </a:moveTo>
                <a:cubicBezTo>
                  <a:pt x="11825" y="8393"/>
                  <a:pt x="3475" y="25253"/>
                  <a:pt x="8298" y="37795"/>
                </a:cubicBezTo>
                <a:cubicBezTo>
                  <a:pt x="10275" y="42935"/>
                  <a:pt x="17171" y="46805"/>
                  <a:pt x="22623" y="46025"/>
                </a:cubicBezTo>
                <a:cubicBezTo>
                  <a:pt x="26750" y="45435"/>
                  <a:pt x="33827" y="40084"/>
                  <a:pt x="31158" y="36881"/>
                </a:cubicBezTo>
                <a:cubicBezTo>
                  <a:pt x="28553" y="33755"/>
                  <a:pt x="21843" y="34613"/>
                  <a:pt x="18966" y="37490"/>
                </a:cubicBezTo>
                <a:cubicBezTo>
                  <a:pt x="16091" y="40365"/>
                  <a:pt x="15910" y="45322"/>
                  <a:pt x="16222" y="49377"/>
                </a:cubicBezTo>
                <a:cubicBezTo>
                  <a:pt x="16964" y="59020"/>
                  <a:pt x="30397" y="64454"/>
                  <a:pt x="31462" y="74066"/>
                </a:cubicBezTo>
                <a:cubicBezTo>
                  <a:pt x="32778" y="85945"/>
                  <a:pt x="16997" y="94473"/>
                  <a:pt x="15918" y="106375"/>
                </a:cubicBezTo>
                <a:cubicBezTo>
                  <a:pt x="14494" y="122083"/>
                  <a:pt x="30933" y="136577"/>
                  <a:pt x="28110" y="152095"/>
                </a:cubicBezTo>
                <a:cubicBezTo>
                  <a:pt x="27569" y="155067"/>
                  <a:pt x="24394" y="157763"/>
                  <a:pt x="21404" y="158191"/>
                </a:cubicBezTo>
                <a:cubicBezTo>
                  <a:pt x="17385" y="158766"/>
                  <a:pt x="11490" y="155825"/>
                  <a:pt x="11041" y="151790"/>
                </a:cubicBezTo>
                <a:cubicBezTo>
                  <a:pt x="10640" y="148186"/>
                  <a:pt x="10610" y="143686"/>
                  <a:pt x="13174" y="141122"/>
                </a:cubicBezTo>
                <a:cubicBezTo>
                  <a:pt x="17025" y="137271"/>
                  <a:pt x="25744" y="139462"/>
                  <a:pt x="29329" y="143561"/>
                </a:cubicBezTo>
                <a:cubicBezTo>
                  <a:pt x="33475" y="148301"/>
                  <a:pt x="30756" y="158054"/>
                  <a:pt x="25976" y="162153"/>
                </a:cubicBezTo>
                <a:cubicBezTo>
                  <a:pt x="20207" y="167100"/>
                  <a:pt x="10724" y="167352"/>
                  <a:pt x="6164" y="173431"/>
                </a:cubicBezTo>
                <a:cubicBezTo>
                  <a:pt x="40" y="181595"/>
                  <a:pt x="-1018" y="193598"/>
                  <a:pt x="982" y="203606"/>
                </a:cubicBezTo>
                <a:cubicBezTo>
                  <a:pt x="1935" y="208374"/>
                  <a:pt x="5845" y="212100"/>
                  <a:pt x="7383" y="216713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0367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6"/>
          <p:cNvGrpSpPr/>
          <p:nvPr/>
        </p:nvGrpSpPr>
        <p:grpSpPr>
          <a:xfrm>
            <a:off x="-579367" y="3506421"/>
            <a:ext cx="13432600" cy="4456779"/>
            <a:chOff x="-434525" y="2629816"/>
            <a:chExt cx="10074450" cy="3342584"/>
          </a:xfrm>
        </p:grpSpPr>
        <p:pic>
          <p:nvPicPr>
            <p:cNvPr id="175" name="Google Shape;175;p26"/>
            <p:cNvPicPr preferRelativeResize="0"/>
            <p:nvPr/>
          </p:nvPicPr>
          <p:blipFill rotWithShape="1">
            <a:blip r:embed="rId2">
              <a:alphaModFix/>
            </a:blip>
            <a:srcRect l="79" r="79"/>
            <a:stretch/>
          </p:blipFill>
          <p:spPr>
            <a:xfrm>
              <a:off x="6252554" y="3688012"/>
              <a:ext cx="2681370" cy="2252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6"/>
            <p:cNvPicPr preferRelativeResize="0"/>
            <p:nvPr/>
          </p:nvPicPr>
          <p:blipFill rotWithShape="1">
            <a:blip r:embed="rId3">
              <a:alphaModFix/>
            </a:blip>
            <a:srcRect l="367" r="377"/>
            <a:stretch/>
          </p:blipFill>
          <p:spPr>
            <a:xfrm>
              <a:off x="111488" y="4694506"/>
              <a:ext cx="518198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26"/>
            <p:cNvPicPr preferRelativeResize="0"/>
            <p:nvPr/>
          </p:nvPicPr>
          <p:blipFill rotWithShape="1">
            <a:blip r:embed="rId4">
              <a:alphaModFix/>
            </a:blip>
            <a:srcRect t="59" b="49"/>
            <a:stretch/>
          </p:blipFill>
          <p:spPr>
            <a:xfrm>
              <a:off x="1899200" y="4163694"/>
              <a:ext cx="1169975" cy="1677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26"/>
            <p:cNvPicPr preferRelativeResize="0"/>
            <p:nvPr/>
          </p:nvPicPr>
          <p:blipFill rotWithShape="1">
            <a:blip r:embed="rId5">
              <a:alphaModFix/>
            </a:blip>
            <a:srcRect l="129" r="129"/>
            <a:stretch/>
          </p:blipFill>
          <p:spPr>
            <a:xfrm>
              <a:off x="1812237" y="4306684"/>
              <a:ext cx="517645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6"/>
            <p:cNvPicPr preferRelativeResize="0"/>
            <p:nvPr/>
          </p:nvPicPr>
          <p:blipFill rotWithShape="1">
            <a:blip r:embed="rId6">
              <a:alphaModFix/>
            </a:blip>
            <a:srcRect t="19" b="19"/>
            <a:stretch/>
          </p:blipFill>
          <p:spPr>
            <a:xfrm>
              <a:off x="6340926" y="4124958"/>
              <a:ext cx="1272387" cy="1378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6"/>
            <p:cNvPicPr preferRelativeResize="0"/>
            <p:nvPr/>
          </p:nvPicPr>
          <p:blipFill rotWithShape="1">
            <a:blip r:embed="rId7">
              <a:alphaModFix/>
            </a:blip>
            <a:srcRect l="69" r="69"/>
            <a:stretch/>
          </p:blipFill>
          <p:spPr>
            <a:xfrm rot="955502">
              <a:off x="330810" y="4032505"/>
              <a:ext cx="1606348" cy="17531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-1625989">
              <a:off x="7690167" y="4316631"/>
              <a:ext cx="611368" cy="5982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26"/>
            <p:cNvSpPr/>
            <p:nvPr/>
          </p:nvSpPr>
          <p:spPr>
            <a:xfrm>
              <a:off x="-434525" y="2629816"/>
              <a:ext cx="10074450" cy="3009775"/>
            </a:xfrm>
            <a:custGeom>
              <a:avLst/>
              <a:gdLst/>
              <a:ahLst/>
              <a:cxnLst/>
              <a:rect l="l" t="t" r="r" b="b"/>
              <a:pathLst>
                <a:path w="402978" h="120391" extrusionOk="0">
                  <a:moveTo>
                    <a:pt x="0" y="58794"/>
                  </a:moveTo>
                  <a:cubicBezTo>
                    <a:pt x="2961" y="44002"/>
                    <a:pt x="26908" y="40538"/>
                    <a:pt x="41941" y="41791"/>
                  </a:cubicBezTo>
                  <a:cubicBezTo>
                    <a:pt x="54606" y="42847"/>
                    <a:pt x="69748" y="46014"/>
                    <a:pt x="79915" y="38390"/>
                  </a:cubicBezTo>
                  <a:cubicBezTo>
                    <a:pt x="82822" y="36210"/>
                    <a:pt x="85896" y="32281"/>
                    <a:pt x="85016" y="28755"/>
                  </a:cubicBezTo>
                  <a:cubicBezTo>
                    <a:pt x="84047" y="24871"/>
                    <a:pt x="77564" y="23817"/>
                    <a:pt x="73681" y="24788"/>
                  </a:cubicBezTo>
                  <a:cubicBezTo>
                    <a:pt x="66025" y="26703"/>
                    <a:pt x="65619" y="40967"/>
                    <a:pt x="69147" y="48026"/>
                  </a:cubicBezTo>
                  <a:cubicBezTo>
                    <a:pt x="71712" y="53157"/>
                    <a:pt x="80452" y="55692"/>
                    <a:pt x="85583" y="53127"/>
                  </a:cubicBezTo>
                  <a:cubicBezTo>
                    <a:pt x="92104" y="49868"/>
                    <a:pt x="97371" y="44098"/>
                    <a:pt x="104287" y="41791"/>
                  </a:cubicBezTo>
                  <a:cubicBezTo>
                    <a:pt x="108562" y="40365"/>
                    <a:pt x="111873" y="46658"/>
                    <a:pt x="115622" y="49159"/>
                  </a:cubicBezTo>
                  <a:cubicBezTo>
                    <a:pt x="119321" y="51627"/>
                    <a:pt x="124439" y="50586"/>
                    <a:pt x="128658" y="51993"/>
                  </a:cubicBezTo>
                  <a:cubicBezTo>
                    <a:pt x="139343" y="55556"/>
                    <a:pt x="133730" y="75202"/>
                    <a:pt x="141694" y="83166"/>
                  </a:cubicBezTo>
                  <a:cubicBezTo>
                    <a:pt x="151373" y="92845"/>
                    <a:pt x="168847" y="89742"/>
                    <a:pt x="180235" y="97335"/>
                  </a:cubicBezTo>
                  <a:cubicBezTo>
                    <a:pt x="184739" y="100338"/>
                    <a:pt x="189484" y="106253"/>
                    <a:pt x="188170" y="111505"/>
                  </a:cubicBezTo>
                  <a:cubicBezTo>
                    <a:pt x="186987" y="116235"/>
                    <a:pt x="180893" y="121546"/>
                    <a:pt x="176267" y="120006"/>
                  </a:cubicBezTo>
                  <a:cubicBezTo>
                    <a:pt x="170699" y="118152"/>
                    <a:pt x="173251" y="106586"/>
                    <a:pt x="177401" y="102436"/>
                  </a:cubicBezTo>
                  <a:cubicBezTo>
                    <a:pt x="181921" y="97916"/>
                    <a:pt x="189209" y="97105"/>
                    <a:pt x="195538" y="96202"/>
                  </a:cubicBezTo>
                  <a:cubicBezTo>
                    <a:pt x="206411" y="94651"/>
                    <a:pt x="214240" y="108783"/>
                    <a:pt x="225010" y="110938"/>
                  </a:cubicBezTo>
                  <a:cubicBezTo>
                    <a:pt x="233475" y="112632"/>
                    <a:pt x="243634" y="107641"/>
                    <a:pt x="248815" y="100736"/>
                  </a:cubicBezTo>
                  <a:cubicBezTo>
                    <a:pt x="254802" y="92757"/>
                    <a:pt x="255297" y="81510"/>
                    <a:pt x="261284" y="73531"/>
                  </a:cubicBezTo>
                  <a:cubicBezTo>
                    <a:pt x="268988" y="63264"/>
                    <a:pt x="277281" y="50986"/>
                    <a:pt x="289623" y="47459"/>
                  </a:cubicBezTo>
                  <a:cubicBezTo>
                    <a:pt x="304247" y="43280"/>
                    <a:pt x="324210" y="41805"/>
                    <a:pt x="334965" y="52560"/>
                  </a:cubicBezTo>
                  <a:cubicBezTo>
                    <a:pt x="336404" y="53999"/>
                    <a:pt x="338361" y="56535"/>
                    <a:pt x="337232" y="58228"/>
                  </a:cubicBezTo>
                  <a:cubicBezTo>
                    <a:pt x="335765" y="60429"/>
                    <a:pt x="331565" y="59589"/>
                    <a:pt x="329297" y="58228"/>
                  </a:cubicBezTo>
                  <a:cubicBezTo>
                    <a:pt x="324102" y="55112"/>
                    <a:pt x="325586" y="43727"/>
                    <a:pt x="330431" y="40091"/>
                  </a:cubicBezTo>
                  <a:cubicBezTo>
                    <a:pt x="336464" y="35564"/>
                    <a:pt x="345367" y="36114"/>
                    <a:pt x="351401" y="31589"/>
                  </a:cubicBezTo>
                  <a:cubicBezTo>
                    <a:pt x="359748" y="25329"/>
                    <a:pt x="359690" y="11469"/>
                    <a:pt x="367838" y="4951"/>
                  </a:cubicBezTo>
                  <a:cubicBezTo>
                    <a:pt x="377004" y="-2381"/>
                    <a:pt x="394678" y="-1082"/>
                    <a:pt x="402978" y="7218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35127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43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9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800385D8-2188-4A19-BFB7-12D4AD97EA4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erienda One"/>
              <a:buNone/>
              <a:defRPr sz="35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●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○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■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●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○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■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●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○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■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57894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AFD5513-EDEE-4A85-B0AA-7D3AFC7C8C0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5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82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emf"/><Relationship Id="rId10" Type="http://schemas.openxmlformats.org/officeDocument/2006/relationships/image" Target="../media/image21.gif"/><Relationship Id="rId4" Type="http://schemas.microsoft.com/office/2007/relationships/hdphoto" Target="../media/hdphoto1.wdp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microsoft.com/office/2007/relationships/hdphoto" Target="../media/hdphoto4.wdp"/><Relationship Id="rId18" Type="http://schemas.openxmlformats.org/officeDocument/2006/relationships/image" Target="../media/image54.png"/><Relationship Id="rId3" Type="http://schemas.openxmlformats.org/officeDocument/2006/relationships/audio" Target="NULL" TargetMode="External"/><Relationship Id="rId7" Type="http://schemas.openxmlformats.org/officeDocument/2006/relationships/audio" Target="../media/media4.wma"/><Relationship Id="rId12" Type="http://schemas.openxmlformats.org/officeDocument/2006/relationships/image" Target="../media/image49.png"/><Relationship Id="rId17" Type="http://schemas.openxmlformats.org/officeDocument/2006/relationships/image" Target="../media/image53.png"/><Relationship Id="rId2" Type="http://schemas.openxmlformats.org/officeDocument/2006/relationships/audio" Target="../media/media1.wav"/><Relationship Id="rId16" Type="http://schemas.openxmlformats.org/officeDocument/2006/relationships/image" Target="../media/image52.png"/><Relationship Id="rId1" Type="http://schemas.microsoft.com/office/2007/relationships/media" Target="../media/media1.wav"/><Relationship Id="rId6" Type="http://schemas.microsoft.com/office/2007/relationships/media" Target="../media/media4.wma"/><Relationship Id="rId11" Type="http://schemas.openxmlformats.org/officeDocument/2006/relationships/image" Target="../media/image48.gif"/><Relationship Id="rId5" Type="http://schemas.microsoft.com/office/2007/relationships/media" Target="../media/media3.wma"/><Relationship Id="rId15" Type="http://schemas.openxmlformats.org/officeDocument/2006/relationships/image" Target="../media/image51.png"/><Relationship Id="rId10" Type="http://schemas.microsoft.com/office/2007/relationships/hdphoto" Target="../media/hdphoto3.wdp"/><Relationship Id="rId19" Type="http://schemas.openxmlformats.org/officeDocument/2006/relationships/image" Target="../media/image43.gif"/><Relationship Id="rId4" Type="http://schemas.microsoft.com/office/2007/relationships/media" Target="../media/media2.wav"/><Relationship Id="rId9" Type="http://schemas.openxmlformats.org/officeDocument/2006/relationships/image" Target="../media/image47.png"/><Relationship Id="rId14" Type="http://schemas.openxmlformats.org/officeDocument/2006/relationships/image" Target="../media/image50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microsoft.com/office/2007/relationships/hdphoto" Target="../media/hdphoto4.wdp"/><Relationship Id="rId18" Type="http://schemas.openxmlformats.org/officeDocument/2006/relationships/image" Target="../media/image53.png"/><Relationship Id="rId3" Type="http://schemas.openxmlformats.org/officeDocument/2006/relationships/audio" Target="NULL" TargetMode="External"/><Relationship Id="rId7" Type="http://schemas.openxmlformats.org/officeDocument/2006/relationships/audio" Target="../media/media4.wma"/><Relationship Id="rId12" Type="http://schemas.openxmlformats.org/officeDocument/2006/relationships/image" Target="../media/image49.png"/><Relationship Id="rId17" Type="http://schemas.openxmlformats.org/officeDocument/2006/relationships/image" Target="../media/image52.png"/><Relationship Id="rId2" Type="http://schemas.openxmlformats.org/officeDocument/2006/relationships/audio" Target="../media/media1.wav"/><Relationship Id="rId16" Type="http://schemas.openxmlformats.org/officeDocument/2006/relationships/image" Target="../media/image51.png"/><Relationship Id="rId1" Type="http://schemas.microsoft.com/office/2007/relationships/media" Target="../media/media1.wav"/><Relationship Id="rId6" Type="http://schemas.microsoft.com/office/2007/relationships/media" Target="../media/media4.wma"/><Relationship Id="rId11" Type="http://schemas.microsoft.com/office/2007/relationships/hdphoto" Target="../media/hdphoto3.wdp"/><Relationship Id="rId5" Type="http://schemas.microsoft.com/office/2007/relationships/media" Target="../media/media3.wma"/><Relationship Id="rId15" Type="http://schemas.openxmlformats.org/officeDocument/2006/relationships/image" Target="../media/image43.gif"/><Relationship Id="rId10" Type="http://schemas.openxmlformats.org/officeDocument/2006/relationships/image" Target="../media/image47.png"/><Relationship Id="rId19" Type="http://schemas.openxmlformats.org/officeDocument/2006/relationships/image" Target="../media/image54.png"/><Relationship Id="rId4" Type="http://schemas.microsoft.com/office/2007/relationships/media" Target="../media/media2.wav"/><Relationship Id="rId9" Type="http://schemas.openxmlformats.org/officeDocument/2006/relationships/image" Target="../media/image48.gif"/><Relationship Id="rId14" Type="http://schemas.openxmlformats.org/officeDocument/2006/relationships/image" Target="../media/image5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>
            <a:extLst>
              <a:ext uri="{FF2B5EF4-FFF2-40B4-BE49-F238E27FC236}">
                <a16:creationId xmlns:a16="http://schemas.microsoft.com/office/drawing/2014/main" id="{5F6A904E-875D-C5CC-660D-132A3DAA6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6C3B5C7-6BEC-0C9E-FB2A-23C61C483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E6ECCF45-71CB-94D6-92A9-3443099B1E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92411B26-73DF-F87A-15AA-124BD0F063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8" name="图片 21">
            <a:extLst>
              <a:ext uri="{FF2B5EF4-FFF2-40B4-BE49-F238E27FC236}">
                <a16:creationId xmlns:a16="http://schemas.microsoft.com/office/drawing/2014/main" id="{AA1BB525-747B-748F-4F7C-AF00773A53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5941" y="-21874"/>
            <a:ext cx="2438611" cy="2438611"/>
          </a:xfrm>
          <a:prstGeom prst="rect">
            <a:avLst/>
          </a:prstGeom>
        </p:spPr>
      </p:pic>
      <p:pic>
        <p:nvPicPr>
          <p:cNvPr id="9" name="图片 1">
            <a:extLst>
              <a:ext uri="{FF2B5EF4-FFF2-40B4-BE49-F238E27FC236}">
                <a16:creationId xmlns:a16="http://schemas.microsoft.com/office/drawing/2014/main" id="{CBFE82F7-2611-0C50-D598-16CA934E9A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4215" y="-321875"/>
            <a:ext cx="3842105" cy="2569015"/>
          </a:xfrm>
          <a:prstGeom prst="rect">
            <a:avLst/>
          </a:prstGeom>
        </p:spPr>
      </p:pic>
      <p:pic>
        <p:nvPicPr>
          <p:cNvPr id="10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E074C039-88FB-3775-7947-5E5CB5FA8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240" y="2084609"/>
            <a:ext cx="3428758" cy="33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CD355EFF-CA81-B848-72C4-7B17A3CE3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215" y="3797427"/>
            <a:ext cx="3163119" cy="320270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BCAE95-6DD7-29DD-E8A2-DBFF8F0E6464}"/>
              </a:ext>
            </a:extLst>
          </p:cNvPr>
          <p:cNvSpPr txBox="1"/>
          <p:nvPr/>
        </p:nvSpPr>
        <p:spPr>
          <a:xfrm>
            <a:off x="2918493" y="31023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95D09F-881C-CC7F-5EB5-9D7615B584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52045" y="787080"/>
            <a:ext cx="2706859" cy="15119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402651-5978-BAA4-5F7F-6BAE37E874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45074" y="2769274"/>
            <a:ext cx="7163421" cy="20179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5809E3-2CEB-35E5-0467-DF883954C71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39744" y="1838655"/>
            <a:ext cx="4072481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1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1519F46-1C14-A696-EE1F-C8C98695E880}"/>
              </a:ext>
            </a:extLst>
          </p:cNvPr>
          <p:cNvGrpSpPr/>
          <p:nvPr/>
        </p:nvGrpSpPr>
        <p:grpSpPr>
          <a:xfrm>
            <a:off x="4880129" y="766738"/>
            <a:ext cx="619044" cy="584775"/>
            <a:chOff x="621568" y="794220"/>
            <a:chExt cx="619044" cy="584775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721A9E4-BA21-8E9F-54E7-9AF696A99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50FCA7A-C19C-734F-5366-F59AFE8F0448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3200" dirty="0">
                  <a:solidFill>
                    <a:srgbClr val="FFFF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F67B708-3F4E-39FC-A20C-36D96D277208}"/>
              </a:ext>
            </a:extLst>
          </p:cNvPr>
          <p:cNvSpPr txBox="1"/>
          <p:nvPr/>
        </p:nvSpPr>
        <p:spPr>
          <a:xfrm>
            <a:off x="5412553" y="735959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Tính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FA397B3-F43A-6350-5CC5-8DDC03DD7B8A}"/>
              </a:ext>
            </a:extLst>
          </p:cNvPr>
          <p:cNvGrpSpPr/>
          <p:nvPr/>
        </p:nvGrpSpPr>
        <p:grpSpPr>
          <a:xfrm>
            <a:off x="1072337" y="1570738"/>
            <a:ext cx="2158410" cy="4242391"/>
            <a:chOff x="446567" y="1190846"/>
            <a:chExt cx="2158410" cy="424239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2F1A8E2-C5FF-18DB-A0F2-0F2DB79AF1AD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43" name="TextBox 43">
              <a:extLst>
                <a:ext uri="{FF2B5EF4-FFF2-40B4-BE49-F238E27FC236}">
                  <a16:creationId xmlns:a16="http://schemas.microsoft.com/office/drawing/2014/main" id="{C2979CAA-9928-3BF3-140D-0B4F97D328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4" name="TextBox 49">
              <a:extLst>
                <a:ext uri="{FF2B5EF4-FFF2-40B4-BE49-F238E27FC236}">
                  <a16:creationId xmlns:a16="http://schemas.microsoft.com/office/drawing/2014/main" id="{08AB40CB-2C05-0BDC-BED5-8FAB747A47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270</a:t>
              </a:r>
            </a:p>
          </p:txBody>
        </p:sp>
        <p:grpSp>
          <p:nvGrpSpPr>
            <p:cNvPr id="45" name="Group 66">
              <a:extLst>
                <a:ext uri="{FF2B5EF4-FFF2-40B4-BE49-F238E27FC236}">
                  <a16:creationId xmlns:a16="http://schemas.microsoft.com/office/drawing/2014/main" id="{B28926BF-0881-9A56-EDFE-531D5DFA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83344A2E-EAA1-EB7B-D9F0-DA75516DEF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D9FEB46-BBB0-7EE7-E9D9-B0775F82D6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B9D24A3-3E5B-E831-C646-D737B771910F}"/>
              </a:ext>
            </a:extLst>
          </p:cNvPr>
          <p:cNvGrpSpPr/>
          <p:nvPr/>
        </p:nvGrpSpPr>
        <p:grpSpPr>
          <a:xfrm>
            <a:off x="5272197" y="1549473"/>
            <a:ext cx="2158410" cy="4253024"/>
            <a:chOff x="446567" y="1190846"/>
            <a:chExt cx="2158410" cy="425302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CD6CB2B-F5F9-AA3E-49CC-608A6EDE2C59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50" name="TextBox 43">
              <a:extLst>
                <a:ext uri="{FF2B5EF4-FFF2-40B4-BE49-F238E27FC236}">
                  <a16:creationId xmlns:a16="http://schemas.microsoft.com/office/drawing/2014/main" id="{5A91CD30-99A6-F592-28A9-6139123D66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51" name="TextBox 49">
              <a:extLst>
                <a:ext uri="{FF2B5EF4-FFF2-40B4-BE49-F238E27FC236}">
                  <a16:creationId xmlns:a16="http://schemas.microsoft.com/office/drawing/2014/main" id="{15CD6B61-7556-613E-4427-B306070807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560</a:t>
              </a:r>
            </a:p>
          </p:txBody>
        </p:sp>
        <p:grpSp>
          <p:nvGrpSpPr>
            <p:cNvPr id="52" name="Group 66">
              <a:extLst>
                <a:ext uri="{FF2B5EF4-FFF2-40B4-BE49-F238E27FC236}">
                  <a16:creationId xmlns:a16="http://schemas.microsoft.com/office/drawing/2014/main" id="{3B87A140-44B1-5601-F051-BF23595E6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29B12C6-351D-81FC-E3A2-81DA1A100E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B425DEC-41BD-5AEC-880F-AC0FBF9278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5B8ED61-79AA-E34E-FB59-0D10E0920EEC}"/>
              </a:ext>
            </a:extLst>
          </p:cNvPr>
          <p:cNvGrpSpPr/>
          <p:nvPr/>
        </p:nvGrpSpPr>
        <p:grpSpPr>
          <a:xfrm>
            <a:off x="8972328" y="1581370"/>
            <a:ext cx="2158410" cy="4210493"/>
            <a:chOff x="446567" y="1190846"/>
            <a:chExt cx="2158410" cy="279157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7123F62-9D39-B8AA-C5CC-F501293892BD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57" name="TextBox 43">
              <a:extLst>
                <a:ext uri="{FF2B5EF4-FFF2-40B4-BE49-F238E27FC236}">
                  <a16:creationId xmlns:a16="http://schemas.microsoft.com/office/drawing/2014/main" id="{27E1F9D1-8644-F0FC-F418-5F0857119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58" name="TextBox 49">
              <a:extLst>
                <a:ext uri="{FF2B5EF4-FFF2-40B4-BE49-F238E27FC236}">
                  <a16:creationId xmlns:a16="http://schemas.microsoft.com/office/drawing/2014/main" id="{C6A1CFE2-8F39-771C-7E62-EFCB4E4083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450</a:t>
              </a:r>
            </a:p>
          </p:txBody>
        </p:sp>
        <p:grpSp>
          <p:nvGrpSpPr>
            <p:cNvPr id="59" name="Group 66">
              <a:extLst>
                <a:ext uri="{FF2B5EF4-FFF2-40B4-BE49-F238E27FC236}">
                  <a16:creationId xmlns:a16="http://schemas.microsoft.com/office/drawing/2014/main" id="{E63B756F-7CD6-5388-F08C-9F65EAA89C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EF32987-5F90-2B77-9183-8FA780201E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6CD06DA7-B5CE-A9F3-CBCB-695A7B66F9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14FCD4E-AB5B-ABD0-EBED-69787EB6905C}"/>
              </a:ext>
            </a:extLst>
          </p:cNvPr>
          <p:cNvSpPr txBox="1"/>
          <p:nvPr/>
        </p:nvSpPr>
        <p:spPr>
          <a:xfrm>
            <a:off x="2061166" y="250640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C090CFF-3121-198D-9DEB-8A7C94F38398}"/>
              </a:ext>
            </a:extLst>
          </p:cNvPr>
          <p:cNvSpPr txBox="1"/>
          <p:nvPr/>
        </p:nvSpPr>
        <p:spPr>
          <a:xfrm>
            <a:off x="1061706" y="234691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27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7D7641C-CF9C-C961-A435-C94D9581DDF7}"/>
              </a:ext>
            </a:extLst>
          </p:cNvPr>
          <p:cNvCxnSpPr>
            <a:cxnSpLocks/>
          </p:cNvCxnSpPr>
          <p:nvPr/>
        </p:nvCxnSpPr>
        <p:spPr>
          <a:xfrm>
            <a:off x="1072337" y="2995502"/>
            <a:ext cx="75646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597E2A04-D897-37A4-7561-A25560B63BF6}"/>
              </a:ext>
            </a:extLst>
          </p:cNvPr>
          <p:cNvSpPr txBox="1"/>
          <p:nvPr/>
        </p:nvSpPr>
        <p:spPr>
          <a:xfrm>
            <a:off x="1295622" y="28998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10B80AA-8A93-49D1-BF3F-087E6E01764C}"/>
              </a:ext>
            </a:extLst>
          </p:cNvPr>
          <p:cNvSpPr txBox="1"/>
          <p:nvPr/>
        </p:nvSpPr>
        <p:spPr>
          <a:xfrm>
            <a:off x="2295083" y="25064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A2D0CCD-C97A-EF72-1720-6C8A3B780A39}"/>
              </a:ext>
            </a:extLst>
          </p:cNvPr>
          <p:cNvSpPr txBox="1"/>
          <p:nvPr/>
        </p:nvSpPr>
        <p:spPr>
          <a:xfrm>
            <a:off x="1535964" y="290025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D0D44CB-C129-6A93-0095-C0341C3EDCC8}"/>
              </a:ext>
            </a:extLst>
          </p:cNvPr>
          <p:cNvSpPr txBox="1"/>
          <p:nvPr/>
        </p:nvSpPr>
        <p:spPr>
          <a:xfrm>
            <a:off x="1287206" y="335679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9394287-9150-D8F8-3CB1-943C68338643}"/>
              </a:ext>
            </a:extLst>
          </p:cNvPr>
          <p:cNvCxnSpPr/>
          <p:nvPr/>
        </p:nvCxnSpPr>
        <p:spPr>
          <a:xfrm>
            <a:off x="1355207" y="3979234"/>
            <a:ext cx="59542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AAE509B-01A2-A6F5-6DF6-027BADB8F226}"/>
              </a:ext>
            </a:extLst>
          </p:cNvPr>
          <p:cNvSpPr txBox="1"/>
          <p:nvPr/>
        </p:nvSpPr>
        <p:spPr>
          <a:xfrm>
            <a:off x="1292301" y="39130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7143BD1-5A1E-BC2B-53FE-68D4FCB1B80A}"/>
              </a:ext>
            </a:extLst>
          </p:cNvPr>
          <p:cNvSpPr txBox="1"/>
          <p:nvPr/>
        </p:nvSpPr>
        <p:spPr>
          <a:xfrm>
            <a:off x="6218497" y="24426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24D0319-BE16-6F05-C442-B8D93B91BE48}"/>
              </a:ext>
            </a:extLst>
          </p:cNvPr>
          <p:cNvSpPr txBox="1"/>
          <p:nvPr/>
        </p:nvSpPr>
        <p:spPr>
          <a:xfrm>
            <a:off x="5282831" y="22831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7ADABDD-8D8B-4788-1313-8ADB4CE37E4B}"/>
              </a:ext>
            </a:extLst>
          </p:cNvPr>
          <p:cNvCxnSpPr/>
          <p:nvPr/>
        </p:nvCxnSpPr>
        <p:spPr>
          <a:xfrm>
            <a:off x="5307638" y="2871455"/>
            <a:ext cx="59542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70EE778-F827-1EF4-5639-785E90AE5BA5}"/>
              </a:ext>
            </a:extLst>
          </p:cNvPr>
          <p:cNvSpPr txBox="1"/>
          <p:nvPr/>
        </p:nvSpPr>
        <p:spPr>
          <a:xfrm>
            <a:off x="5272199" y="27828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F38C34D-82F1-C6DF-4341-D47B2C1DF0E3}"/>
              </a:ext>
            </a:extLst>
          </p:cNvPr>
          <p:cNvSpPr txBox="1"/>
          <p:nvPr/>
        </p:nvSpPr>
        <p:spPr>
          <a:xfrm>
            <a:off x="5516748" y="27828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B70BBF5-3C71-2357-AA91-E15383EFFD98}"/>
              </a:ext>
            </a:extLst>
          </p:cNvPr>
          <p:cNvSpPr txBox="1"/>
          <p:nvPr/>
        </p:nvSpPr>
        <p:spPr>
          <a:xfrm>
            <a:off x="6452413" y="24426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5CA31AE-F4FD-895F-85F3-D45665FABEEE}"/>
              </a:ext>
            </a:extLst>
          </p:cNvPr>
          <p:cNvSpPr txBox="1"/>
          <p:nvPr/>
        </p:nvSpPr>
        <p:spPr>
          <a:xfrm>
            <a:off x="5283908" y="32187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16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AD489E8-CBEA-29F0-83AB-57ABAD70759D}"/>
              </a:ext>
            </a:extLst>
          </p:cNvPr>
          <p:cNvCxnSpPr>
            <a:cxnSpLocks/>
          </p:cNvCxnSpPr>
          <p:nvPr/>
        </p:nvCxnSpPr>
        <p:spPr>
          <a:xfrm>
            <a:off x="5350168" y="3849650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A8D8B688-B15F-6F0A-9EAF-CAC993EFB411}"/>
              </a:ext>
            </a:extLst>
          </p:cNvPr>
          <p:cNvSpPr txBox="1"/>
          <p:nvPr/>
        </p:nvSpPr>
        <p:spPr>
          <a:xfrm>
            <a:off x="5569908" y="3771679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A513AEC-D38A-C03B-CA23-3C91E88135F5}"/>
              </a:ext>
            </a:extLst>
          </p:cNvPr>
          <p:cNvSpPr txBox="1"/>
          <p:nvPr/>
        </p:nvSpPr>
        <p:spPr>
          <a:xfrm>
            <a:off x="5814457" y="3771678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9936D53-8C3A-6C34-F91E-764282407DFF}"/>
              </a:ext>
            </a:extLst>
          </p:cNvPr>
          <p:cNvSpPr txBox="1"/>
          <p:nvPr/>
        </p:nvSpPr>
        <p:spPr>
          <a:xfrm>
            <a:off x="6686329" y="24426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A2E998C-C5D5-6807-8FC8-4D350AC29C0A}"/>
              </a:ext>
            </a:extLst>
          </p:cNvPr>
          <p:cNvSpPr txBox="1"/>
          <p:nvPr/>
        </p:nvSpPr>
        <p:spPr>
          <a:xfrm>
            <a:off x="5604023" y="43245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 0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421B450-8225-BAA0-74A8-10690619DF63}"/>
              </a:ext>
            </a:extLst>
          </p:cNvPr>
          <p:cNvCxnSpPr>
            <a:cxnSpLocks/>
          </p:cNvCxnSpPr>
          <p:nvPr/>
        </p:nvCxnSpPr>
        <p:spPr>
          <a:xfrm>
            <a:off x="5488391" y="4944804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458745E9-74C1-E99A-F5C2-B46BF638BFA3}"/>
              </a:ext>
            </a:extLst>
          </p:cNvPr>
          <p:cNvSpPr txBox="1"/>
          <p:nvPr/>
        </p:nvSpPr>
        <p:spPr>
          <a:xfrm>
            <a:off x="5604022" y="48745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E1B0309-6669-601F-C6A1-F819AAD58DCC}"/>
              </a:ext>
            </a:extLst>
          </p:cNvPr>
          <p:cNvSpPr txBox="1"/>
          <p:nvPr/>
        </p:nvSpPr>
        <p:spPr>
          <a:xfrm>
            <a:off x="9939892" y="260210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BDD7C01-BDEC-E1DA-DE9C-EED907F3B367}"/>
              </a:ext>
            </a:extLst>
          </p:cNvPr>
          <p:cNvSpPr txBox="1"/>
          <p:nvPr/>
        </p:nvSpPr>
        <p:spPr>
          <a:xfrm>
            <a:off x="8995027" y="24649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45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78C98BC-D222-70F8-DDFE-85CF67B4AF3C}"/>
              </a:ext>
            </a:extLst>
          </p:cNvPr>
          <p:cNvCxnSpPr>
            <a:cxnSpLocks/>
          </p:cNvCxnSpPr>
          <p:nvPr/>
        </p:nvCxnSpPr>
        <p:spPr>
          <a:xfrm>
            <a:off x="8997135" y="3094739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5C50270F-4DD2-C3EA-9FD7-1E348A7A7EF6}"/>
              </a:ext>
            </a:extLst>
          </p:cNvPr>
          <p:cNvSpPr txBox="1"/>
          <p:nvPr/>
        </p:nvSpPr>
        <p:spPr>
          <a:xfrm>
            <a:off x="9263617" y="30805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28F0E0C-A289-60AD-BBD1-3176A82CA6C2}"/>
              </a:ext>
            </a:extLst>
          </p:cNvPr>
          <p:cNvSpPr txBox="1"/>
          <p:nvPr/>
        </p:nvSpPr>
        <p:spPr>
          <a:xfrm>
            <a:off x="9529431" y="30805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931CD5D-4088-D16E-5E2B-E7375AFA137F}"/>
              </a:ext>
            </a:extLst>
          </p:cNvPr>
          <p:cNvSpPr txBox="1"/>
          <p:nvPr/>
        </p:nvSpPr>
        <p:spPr>
          <a:xfrm>
            <a:off x="10184441" y="260210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3EC5139-A1A1-AB62-CE61-A809199D1BC2}"/>
              </a:ext>
            </a:extLst>
          </p:cNvPr>
          <p:cNvSpPr txBox="1"/>
          <p:nvPr/>
        </p:nvSpPr>
        <p:spPr>
          <a:xfrm>
            <a:off x="9524114" y="357187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19BBBB2-BF9F-C039-48F9-B7BF5DD80A81}"/>
              </a:ext>
            </a:extLst>
          </p:cNvPr>
          <p:cNvCxnSpPr>
            <a:cxnSpLocks/>
          </p:cNvCxnSpPr>
          <p:nvPr/>
        </p:nvCxnSpPr>
        <p:spPr>
          <a:xfrm>
            <a:off x="9122068" y="4201632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ABF603C5-A8B3-185F-6781-8BDF8C75F381}"/>
              </a:ext>
            </a:extLst>
          </p:cNvPr>
          <p:cNvSpPr txBox="1"/>
          <p:nvPr/>
        </p:nvSpPr>
        <p:spPr>
          <a:xfrm>
            <a:off x="9278900" y="4165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3F30C1C-A31B-7C46-A2D7-37E16B5A183B}"/>
              </a:ext>
            </a:extLst>
          </p:cNvPr>
          <p:cNvSpPr txBox="1"/>
          <p:nvPr/>
        </p:nvSpPr>
        <p:spPr>
          <a:xfrm>
            <a:off x="1022940" y="882724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12936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  <p:bldP spid="66" grpId="0"/>
      <p:bldP spid="67" grpId="0"/>
      <p:bldP spid="68" grpId="0"/>
      <p:bldP spid="70" grpId="0"/>
      <p:bldP spid="71" grpId="0"/>
      <p:bldP spid="72" grpId="0"/>
      <p:bldP spid="74" grpId="0"/>
      <p:bldP spid="75" grpId="0"/>
      <p:bldP spid="76" grpId="0"/>
      <p:bldP spid="77" grpId="0"/>
      <p:bldP spid="79" grpId="0"/>
      <p:bldP spid="80" grpId="0"/>
      <p:bldP spid="81" grpId="0"/>
      <p:bldP spid="82" grpId="0"/>
      <p:bldP spid="84" grpId="0"/>
      <p:bldP spid="85" grpId="0"/>
      <p:bldP spid="86" grpId="0"/>
      <p:bldP spid="88" grpId="0"/>
      <p:bldP spid="89" grpId="0"/>
      <p:bldP spid="90" grpId="0"/>
      <p:bldP spid="91" grpId="0"/>
      <p:bldP spid="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D81440F-EBAC-9BB2-3132-7B828865EAF4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08FD1D-4E28-58E7-6A2A-B09F32571DAC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69244E56-C66D-392C-F22C-DE3F4BC5E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id="{C42AB496-921A-63C1-06A5-344B644B4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251</a:t>
              </a:r>
            </a:p>
          </p:txBody>
        </p: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id="{95C8E863-36A9-BFC2-D58B-966DA077C6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D1BF182-B7A0-768C-11FB-59F2DEB060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BA8E7EE-051F-8459-C6B5-A17AA2A154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E8DA59-CE50-D627-FBCD-2A0FC9FDC6B3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85DAAF-56EE-A909-4F9E-41D6FDE31163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6CE29211-D5CC-CCFA-9B10-44E124C148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20D07B54-43B2-D42D-2688-444E4CB0E0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638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:a16="http://schemas.microsoft.com/office/drawing/2014/main" id="{6BD7A40F-8B14-4861-C8F3-E729C10DE5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51EC802-A120-D412-66FB-5E3D408EBB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3A3410F-34B5-FA67-5F4A-09D8C79760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9A21DC-9469-2B2B-27A1-0E67FBE763F0}"/>
              </a:ext>
            </a:extLst>
          </p:cNvPr>
          <p:cNvGrpSpPr/>
          <p:nvPr/>
        </p:nvGrpSpPr>
        <p:grpSpPr>
          <a:xfrm>
            <a:off x="8886603" y="1162270"/>
            <a:ext cx="2158410" cy="4210493"/>
            <a:chOff x="446567" y="1190846"/>
            <a:chExt cx="2158410" cy="27915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CFF7D8-103B-912D-6EC5-3C447112650A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8A37171A-7680-62D0-DDD7-920E2F1D8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140CB31B-FB95-E356-BD88-1182D86F8A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764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7D413E34-0070-0277-87DD-8EF68821E4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EC1C45B-5DCA-C4AC-F7CB-6DA4E3E0B8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62FD9BB-97F8-ABA9-A655-09F8F68861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A357886-BA80-8CAB-DEAC-0D4D4A7D4975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584BBF-BE5E-0B6A-178C-607D0350792B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9C00278-2B27-B412-A6DD-3727AFBD9A1C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712382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79C387E3-9EFE-30E3-A02D-6ECFECCBE56C}"/>
              </a:ext>
            </a:extLst>
          </p:cNvPr>
          <p:cNvSpPr txBox="1"/>
          <p:nvPr/>
        </p:nvSpPr>
        <p:spPr>
          <a:xfrm>
            <a:off x="1180217" y="2541183"/>
            <a:ext cx="39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52B650D-86E0-4244-CA40-FF654FAF2D30}"/>
              </a:ext>
            </a:extLst>
          </p:cNvPr>
          <p:cNvSpPr txBox="1"/>
          <p:nvPr/>
        </p:nvSpPr>
        <p:spPr>
          <a:xfrm>
            <a:off x="1446029" y="25411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8300650-EFFE-2567-1ACA-EE5E50341B25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8C04D05-70DD-7A6C-D8F9-E80B8743AD46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 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B8D7025-5EBD-9F14-6BFE-A80544A77AFA}"/>
              </a:ext>
            </a:extLst>
          </p:cNvPr>
          <p:cNvCxnSpPr>
            <a:cxnSpLocks/>
          </p:cNvCxnSpPr>
          <p:nvPr/>
        </p:nvCxnSpPr>
        <p:spPr>
          <a:xfrm>
            <a:off x="1073887" y="3668232"/>
            <a:ext cx="882504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6B05A945-8B4A-6803-2AF5-C90BCAFF910A}"/>
              </a:ext>
            </a:extLst>
          </p:cNvPr>
          <p:cNvSpPr txBox="1"/>
          <p:nvPr/>
        </p:nvSpPr>
        <p:spPr>
          <a:xfrm>
            <a:off x="1456663" y="3551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6DB6C57-403D-6FBE-06E8-40B3EC1B3FB9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8032D07-BF38-6D2C-47CF-197DB7816065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89E973F1-3D6D-F8B7-74CD-C930729A629D}"/>
              </a:ext>
            </a:extLst>
          </p:cNvPr>
          <p:cNvCxnSpPr>
            <a:cxnSpLocks/>
          </p:cNvCxnSpPr>
          <p:nvPr/>
        </p:nvCxnSpPr>
        <p:spPr>
          <a:xfrm>
            <a:off x="5202863" y="2480930"/>
            <a:ext cx="74073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198B0F87-170F-6E9C-A33F-2780158CCB63}"/>
              </a:ext>
            </a:extLst>
          </p:cNvPr>
          <p:cNvSpPr txBox="1"/>
          <p:nvPr/>
        </p:nvSpPr>
        <p:spPr>
          <a:xfrm>
            <a:off x="5199100" y="2398530"/>
            <a:ext cx="43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88C60C12-FAB8-8E75-21FE-C673113462CC}"/>
              </a:ext>
            </a:extLst>
          </p:cNvPr>
          <p:cNvSpPr txBox="1"/>
          <p:nvPr/>
        </p:nvSpPr>
        <p:spPr>
          <a:xfrm>
            <a:off x="5440769" y="240805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D0F422F-4767-6747-3F8D-0C7E1DC5FBF1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44AF5FC-ADE4-7216-A0D3-B5E42E744177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91085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67B37420-24D2-80E8-689B-0714B477C1C0}"/>
              </a:ext>
            </a:extLst>
          </p:cNvPr>
          <p:cNvSpPr txBox="1"/>
          <p:nvPr/>
        </p:nvSpPr>
        <p:spPr>
          <a:xfrm>
            <a:off x="5514976" y="3381153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275F4DFC-BAB6-3462-7D27-D2DB8C02E7B8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F369AF6-10AA-211A-0829-749523ED2FD0}"/>
              </a:ext>
            </a:extLst>
          </p:cNvPr>
          <p:cNvSpPr txBox="1"/>
          <p:nvPr/>
        </p:nvSpPr>
        <p:spPr>
          <a:xfrm>
            <a:off x="8931349" y="210525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96D8271-208A-FB16-763C-B1D2F584C6B1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D788388A-95EF-C9E7-B427-71607090AEC7}"/>
              </a:ext>
            </a:extLst>
          </p:cNvPr>
          <p:cNvSpPr txBox="1"/>
          <p:nvPr/>
        </p:nvSpPr>
        <p:spPr>
          <a:xfrm>
            <a:off x="8878409" y="2670991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DC0B816-D302-348F-C765-A38C6B117C4F}"/>
              </a:ext>
            </a:extLst>
          </p:cNvPr>
          <p:cNvSpPr txBox="1"/>
          <p:nvPr/>
        </p:nvSpPr>
        <p:spPr>
          <a:xfrm>
            <a:off x="9153748" y="26614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1E72BF7-5447-6B6D-93B8-ACE64B5B683D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96F4C87-EB14-CA79-66C0-A70C6021462E}"/>
              </a:ext>
            </a:extLst>
          </p:cNvPr>
          <p:cNvSpPr txBox="1"/>
          <p:nvPr/>
        </p:nvSpPr>
        <p:spPr>
          <a:xfrm>
            <a:off x="9190517" y="317692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45538664-862F-2212-00D1-0A2775A79719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94275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D09C4C18-16E3-89F2-88E3-07F70783AF10}"/>
              </a:ext>
            </a:extLst>
          </p:cNvPr>
          <p:cNvSpPr txBox="1"/>
          <p:nvPr/>
        </p:nvSpPr>
        <p:spPr>
          <a:xfrm>
            <a:off x="9229725" y="3752186"/>
            <a:ext cx="465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B21D1F5D-0AED-9A8A-D4F5-1C6EE4D12326}"/>
              </a:ext>
            </a:extLst>
          </p:cNvPr>
          <p:cNvSpPr txBox="1"/>
          <p:nvPr/>
        </p:nvSpPr>
        <p:spPr>
          <a:xfrm>
            <a:off x="794340" y="60649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71BB099E-CC2C-E141-BB34-941EAEEF22D6}"/>
              </a:ext>
            </a:extLst>
          </p:cNvPr>
          <p:cNvSpPr txBox="1"/>
          <p:nvPr/>
        </p:nvSpPr>
        <p:spPr>
          <a:xfrm>
            <a:off x="5441656" y="28439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5673412-8EAB-EC26-F58C-A3EACC4AB225}"/>
              </a:ext>
            </a:extLst>
          </p:cNvPr>
          <p:cNvSpPr txBox="1"/>
          <p:nvPr/>
        </p:nvSpPr>
        <p:spPr>
          <a:xfrm>
            <a:off x="5762626" y="3381153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A16202D-AC74-F60D-C3FA-AE4C71CD6B68}"/>
              </a:ext>
            </a:extLst>
          </p:cNvPr>
          <p:cNvSpPr txBox="1"/>
          <p:nvPr/>
        </p:nvSpPr>
        <p:spPr>
          <a:xfrm>
            <a:off x="6604813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03F4A47-7466-3A4B-E8C8-C2F34F49C034}"/>
              </a:ext>
            </a:extLst>
          </p:cNvPr>
          <p:cNvSpPr txBox="1"/>
          <p:nvPr/>
        </p:nvSpPr>
        <p:spPr>
          <a:xfrm>
            <a:off x="5521504" y="3877202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4A10B81B-19A8-8403-FA0D-BB14A3D9C54B}"/>
              </a:ext>
            </a:extLst>
          </p:cNvPr>
          <p:cNvCxnSpPr>
            <a:cxnSpLocks/>
          </p:cNvCxnSpPr>
          <p:nvPr/>
        </p:nvCxnSpPr>
        <p:spPr>
          <a:xfrm>
            <a:off x="5293018" y="4497350"/>
            <a:ext cx="91085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7DEE28EF-F0C2-E69F-64D9-EC6084BA89C0}"/>
              </a:ext>
            </a:extLst>
          </p:cNvPr>
          <p:cNvSpPr txBox="1"/>
          <p:nvPr/>
        </p:nvSpPr>
        <p:spPr>
          <a:xfrm>
            <a:off x="5810251" y="4419378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183508C-238A-1EC7-3783-9624F94A18F2}"/>
              </a:ext>
            </a:extLst>
          </p:cNvPr>
          <p:cNvSpPr txBox="1"/>
          <p:nvPr/>
        </p:nvSpPr>
        <p:spPr>
          <a:xfrm>
            <a:off x="9505949" y="3761711"/>
            <a:ext cx="322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E2EDFE9-CB47-CBB6-B6B7-E1DC609ADD1E}"/>
              </a:ext>
            </a:extLst>
          </p:cNvPr>
          <p:cNvSpPr txBox="1"/>
          <p:nvPr/>
        </p:nvSpPr>
        <p:spPr>
          <a:xfrm>
            <a:off x="10336841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79A28EC-6BBA-B95B-9D36-845B8AE1625D}"/>
              </a:ext>
            </a:extLst>
          </p:cNvPr>
          <p:cNvSpPr txBox="1"/>
          <p:nvPr/>
        </p:nvSpPr>
        <p:spPr>
          <a:xfrm>
            <a:off x="8953500" y="4161761"/>
            <a:ext cx="1047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63</a:t>
            </a: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702D9148-24D1-FA81-4904-F6214D4A82A2}"/>
              </a:ext>
            </a:extLst>
          </p:cNvPr>
          <p:cNvCxnSpPr>
            <a:cxnSpLocks/>
          </p:cNvCxnSpPr>
          <p:nvPr/>
        </p:nvCxnSpPr>
        <p:spPr>
          <a:xfrm>
            <a:off x="9007768" y="4792182"/>
            <a:ext cx="94275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E4775FEC-3F68-38EE-087B-6FA508C7FD2E}"/>
              </a:ext>
            </a:extLst>
          </p:cNvPr>
          <p:cNvSpPr txBox="1"/>
          <p:nvPr/>
        </p:nvSpPr>
        <p:spPr>
          <a:xfrm>
            <a:off x="9277351" y="4733261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48313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64" grpId="0"/>
      <p:bldP spid="65" grpId="0"/>
      <p:bldP spid="132" grpId="0"/>
      <p:bldP spid="133" grpId="0"/>
      <p:bldP spid="135" grpId="0"/>
      <p:bldP spid="136" grpId="0"/>
      <p:bldP spid="137" grpId="0"/>
      <p:bldP spid="139" grpId="0"/>
      <p:bldP spid="140" grpId="0"/>
      <p:bldP spid="141" grpId="0"/>
      <p:bldP spid="143" grpId="0"/>
      <p:bldP spid="144" grpId="0"/>
      <p:bldP spid="145" grpId="0"/>
      <p:bldP spid="147" grpId="0"/>
      <p:bldP spid="148" grpId="0"/>
      <p:bldP spid="149" grpId="0"/>
      <p:bldP spid="150" grpId="0"/>
      <p:bldP spid="152" grpId="0"/>
      <p:bldP spid="154" grpId="0"/>
      <p:bldP spid="155" grpId="0"/>
      <p:bldP spid="156" grpId="0"/>
      <p:bldP spid="157" grpId="0"/>
      <p:bldP spid="159" grpId="0"/>
      <p:bldP spid="160" grpId="0"/>
      <p:bldP spid="161" grpId="0"/>
      <p:bldP spid="162" grpId="0"/>
      <p:bldP spid="1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PA-102220">
            <a:extLst>
              <a:ext uri="{FF2B5EF4-FFF2-40B4-BE49-F238E27FC236}">
                <a16:creationId xmlns:a16="http://schemas.microsoft.com/office/drawing/2014/main" id="{0DBDDACE-06FC-7AC2-EFC0-03DFB6CCF52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907898" y="495850"/>
            <a:ext cx="99412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1" lang="vi-VN" altLang="zh-CN" sz="2800" b="1" dirty="0">
                <a:solidFill>
                  <a:srgbClr val="002060"/>
                </a:solidFill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Cửa hàng nướng được 460 cái bánh. Người ta muốn xếp toàn bộ số bánh đó vào hộp, mỗi hộp đựng 4 cái bánh. Hỏi cửa hàng xếp được bao nhiêu hộp bánh như vậy?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C59E5497-2076-C129-7A7B-7AC36C766A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6" y="523897"/>
            <a:ext cx="903513" cy="790245"/>
          </a:xfrm>
          <a:prstGeom prst="rect">
            <a:avLst/>
          </a:prstGeom>
        </p:spPr>
      </p:pic>
      <p:sp>
        <p:nvSpPr>
          <p:cNvPr id="80" name="PA-102220">
            <a:extLst>
              <a:ext uri="{FF2B5EF4-FFF2-40B4-BE49-F238E27FC236}">
                <a16:creationId xmlns:a16="http://schemas.microsoft.com/office/drawing/2014/main" id="{E9EC9BAF-A1EE-4579-54DF-3660B589F3F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29126" y="73793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26" name="Picture 2" descr="Hình ảnh Clip Nghệ Thuật Tiệm Bánh Signature PNG , Tiệm Bánh Mì, Bảng Hiệu,  Clip Nghệ Thuật PNG và Vector với nền trong suốt để tải xuống miễn phí">
            <a:extLst>
              <a:ext uri="{FF2B5EF4-FFF2-40B4-BE49-F238E27FC236}">
                <a16:creationId xmlns:a16="http://schemas.microsoft.com/office/drawing/2014/main" id="{848F5B7C-16DD-FC1B-BADD-9F9739F73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4" y="1981199"/>
            <a:ext cx="4600575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2E268E74-C9F9-F0D0-4266-41BD7A1D3E8B}"/>
              </a:ext>
            </a:extLst>
          </p:cNvPr>
          <p:cNvSpPr txBox="1"/>
          <p:nvPr/>
        </p:nvSpPr>
        <p:spPr>
          <a:xfrm>
            <a:off x="561975" y="2776835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6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lang="en-US" sz="36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36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bánh: 1 </a:t>
            </a:r>
            <a:r>
              <a:rPr lang="en-US" sz="36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endParaRPr lang="en-US" sz="36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460 </a:t>
            </a:r>
            <a:r>
              <a:rPr lang="en-US" sz="36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bánh: … </a:t>
            </a:r>
            <a:r>
              <a:rPr lang="en-US" sz="36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3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8833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0" grpId="0"/>
      <p:bldP spid="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3C96C6-AC3C-0007-4E02-D8CC55C63822}"/>
              </a:ext>
            </a:extLst>
          </p:cNvPr>
          <p:cNvSpPr txBox="1"/>
          <p:nvPr/>
        </p:nvSpPr>
        <p:spPr>
          <a:xfrm>
            <a:off x="3692801" y="1205120"/>
            <a:ext cx="3985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Bài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giải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C74F8-A9DD-A2C5-A66B-CE3EFBD1FE55}"/>
              </a:ext>
            </a:extLst>
          </p:cNvPr>
          <p:cNvSpPr txBox="1"/>
          <p:nvPr/>
        </p:nvSpPr>
        <p:spPr>
          <a:xfrm>
            <a:off x="2152236" y="1980372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Cửa hàng xếp được số hộp bánh là: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00E86E-4757-7F43-256F-CBD308A93F62}"/>
              </a:ext>
            </a:extLst>
          </p:cNvPr>
          <p:cNvSpPr txBox="1"/>
          <p:nvPr/>
        </p:nvSpPr>
        <p:spPr>
          <a:xfrm>
            <a:off x="2172114" y="2666173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460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vi-VN" sz="3200" b="1" dirty="0">
                <a:solidFill>
                  <a:srgbClr val="002060"/>
                </a:solidFill>
              </a:rPr>
              <a:t>: 4 = 115 (hộp)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50928D-886C-AD20-804D-7BDC9E0A1600}"/>
              </a:ext>
            </a:extLst>
          </p:cNvPr>
          <p:cNvSpPr txBox="1"/>
          <p:nvPr/>
        </p:nvSpPr>
        <p:spPr>
          <a:xfrm>
            <a:off x="3424445" y="3451364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002060"/>
                </a:solidFill>
              </a:rPr>
              <a:t>Đáp số: 115 hộp bánh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94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E2C8C4-B135-C5BE-CD07-8BE942F34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81" y="900341"/>
            <a:ext cx="903513" cy="790245"/>
          </a:xfrm>
          <a:prstGeom prst="rect">
            <a:avLst/>
          </a:prstGeom>
        </p:spPr>
      </p:pic>
      <p:sp>
        <p:nvSpPr>
          <p:cNvPr id="13" name="PA-102220">
            <a:extLst>
              <a:ext uri="{FF2B5EF4-FFF2-40B4-BE49-F238E27FC236}">
                <a16:creationId xmlns:a16="http://schemas.microsoft.com/office/drawing/2014/main" id="{678EB312-DFC0-7240-4AD0-3F593F0B5F5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661913" y="1136110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Đ, S?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PA-102220">
            <a:extLst>
              <a:ext uri="{FF2B5EF4-FFF2-40B4-BE49-F238E27FC236}">
                <a16:creationId xmlns:a16="http://schemas.microsoft.com/office/drawing/2014/main" id="{7300D082-1B14-F6B1-BA89-DC256CAAF08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962770" y="10646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25DAC9-0FD4-CFCD-F336-4A05B0F34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537" y="2157412"/>
            <a:ext cx="3631438" cy="26336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81A6E8-8A43-CC00-82F7-B3FB03A633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7424" y="2205037"/>
            <a:ext cx="3277095" cy="2557463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1988E4B-3CEF-4E09-D6F7-560ABC1469C2}"/>
              </a:ext>
            </a:extLst>
          </p:cNvPr>
          <p:cNvSpPr/>
          <p:nvPr/>
        </p:nvSpPr>
        <p:spPr>
          <a:xfrm>
            <a:off x="4635144" y="4297095"/>
            <a:ext cx="584556" cy="4359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3AFB719-0141-DEBA-CDC7-20CF32AEAA50}"/>
              </a:ext>
            </a:extLst>
          </p:cNvPr>
          <p:cNvSpPr/>
          <p:nvPr/>
        </p:nvSpPr>
        <p:spPr>
          <a:xfrm>
            <a:off x="8759469" y="4249470"/>
            <a:ext cx="584556" cy="4359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649323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085CF-2231-E69E-3A13-4C58D73A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9" y="1971674"/>
            <a:ext cx="5610225" cy="276960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E39109-01D3-28AC-94C7-CC5860D5F57A}"/>
              </a:ext>
            </a:extLst>
          </p:cNvPr>
          <p:cNvSpPr/>
          <p:nvPr/>
        </p:nvSpPr>
        <p:spPr>
          <a:xfrm>
            <a:off x="8324850" y="3944670"/>
            <a:ext cx="619125" cy="6940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8046725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BA8F829-CA59-3D71-7C68-2955F481D104}"/>
              </a:ext>
            </a:extLst>
          </p:cNvPr>
          <p:cNvSpPr/>
          <p:nvPr/>
        </p:nvSpPr>
        <p:spPr>
          <a:xfrm>
            <a:off x="3962400" y="381000"/>
            <a:ext cx="7660786" cy="3124200"/>
          </a:xfrm>
          <a:custGeom>
            <a:avLst/>
            <a:gdLst>
              <a:gd name="connsiteX0" fmla="*/ 0 w 7660786"/>
              <a:gd name="connsiteY0" fmla="*/ 520710 h 3124200"/>
              <a:gd name="connsiteX1" fmla="*/ 520710 w 7660786"/>
              <a:gd name="connsiteY1" fmla="*/ 0 h 3124200"/>
              <a:gd name="connsiteX2" fmla="*/ 1182647 w 7660786"/>
              <a:gd name="connsiteY2" fmla="*/ 0 h 3124200"/>
              <a:gd name="connsiteX3" fmla="*/ 1844583 w 7660786"/>
              <a:gd name="connsiteY3" fmla="*/ 0 h 3124200"/>
              <a:gd name="connsiteX4" fmla="*/ 2506520 w 7660786"/>
              <a:gd name="connsiteY4" fmla="*/ 0 h 3124200"/>
              <a:gd name="connsiteX5" fmla="*/ 3234650 w 7660786"/>
              <a:gd name="connsiteY5" fmla="*/ 0 h 3124200"/>
              <a:gd name="connsiteX6" fmla="*/ 3830393 w 7660786"/>
              <a:gd name="connsiteY6" fmla="*/ 0 h 3124200"/>
              <a:gd name="connsiteX7" fmla="*/ 4558523 w 7660786"/>
              <a:gd name="connsiteY7" fmla="*/ 0 h 3124200"/>
              <a:gd name="connsiteX8" fmla="*/ 5352847 w 7660786"/>
              <a:gd name="connsiteY8" fmla="*/ 0 h 3124200"/>
              <a:gd name="connsiteX9" fmla="*/ 6147171 w 7660786"/>
              <a:gd name="connsiteY9" fmla="*/ 0 h 3124200"/>
              <a:gd name="connsiteX10" fmla="*/ 7140076 w 7660786"/>
              <a:gd name="connsiteY10" fmla="*/ 0 h 3124200"/>
              <a:gd name="connsiteX11" fmla="*/ 7660786 w 7660786"/>
              <a:gd name="connsiteY11" fmla="*/ 520710 h 3124200"/>
              <a:gd name="connsiteX12" fmla="*/ 7660786 w 7660786"/>
              <a:gd name="connsiteY12" fmla="*/ 1214970 h 3124200"/>
              <a:gd name="connsiteX13" fmla="*/ 7660786 w 7660786"/>
              <a:gd name="connsiteY13" fmla="*/ 1930058 h 3124200"/>
              <a:gd name="connsiteX14" fmla="*/ 7660786 w 7660786"/>
              <a:gd name="connsiteY14" fmla="*/ 2603490 h 3124200"/>
              <a:gd name="connsiteX15" fmla="*/ 7140076 w 7660786"/>
              <a:gd name="connsiteY15" fmla="*/ 3124200 h 3124200"/>
              <a:gd name="connsiteX16" fmla="*/ 6411946 w 7660786"/>
              <a:gd name="connsiteY16" fmla="*/ 3124200 h 3124200"/>
              <a:gd name="connsiteX17" fmla="*/ 5750009 w 7660786"/>
              <a:gd name="connsiteY17" fmla="*/ 3124200 h 3124200"/>
              <a:gd name="connsiteX18" fmla="*/ 5220460 w 7660786"/>
              <a:gd name="connsiteY18" fmla="*/ 3124200 h 3124200"/>
              <a:gd name="connsiteX19" fmla="*/ 4690911 w 7660786"/>
              <a:gd name="connsiteY19" fmla="*/ 3124200 h 3124200"/>
              <a:gd name="connsiteX20" fmla="*/ 4227555 w 7660786"/>
              <a:gd name="connsiteY20" fmla="*/ 3124200 h 3124200"/>
              <a:gd name="connsiteX21" fmla="*/ 3499425 w 7660786"/>
              <a:gd name="connsiteY21" fmla="*/ 3124200 h 3124200"/>
              <a:gd name="connsiteX22" fmla="*/ 2969875 w 7660786"/>
              <a:gd name="connsiteY22" fmla="*/ 3124200 h 3124200"/>
              <a:gd name="connsiteX23" fmla="*/ 2175552 w 7660786"/>
              <a:gd name="connsiteY23" fmla="*/ 3124200 h 3124200"/>
              <a:gd name="connsiteX24" fmla="*/ 1646002 w 7660786"/>
              <a:gd name="connsiteY24" fmla="*/ 3124200 h 3124200"/>
              <a:gd name="connsiteX25" fmla="*/ 520710 w 7660786"/>
              <a:gd name="connsiteY25" fmla="*/ 3124200 h 3124200"/>
              <a:gd name="connsiteX26" fmla="*/ 0 w 7660786"/>
              <a:gd name="connsiteY26" fmla="*/ 2603490 h 3124200"/>
              <a:gd name="connsiteX27" fmla="*/ 0 w 7660786"/>
              <a:gd name="connsiteY27" fmla="*/ 1971713 h 3124200"/>
              <a:gd name="connsiteX28" fmla="*/ 0 w 7660786"/>
              <a:gd name="connsiteY28" fmla="*/ 1298281 h 3124200"/>
              <a:gd name="connsiteX29" fmla="*/ 0 w 7660786"/>
              <a:gd name="connsiteY29" fmla="*/ 52071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660786" h="3124200" fill="none" extrusionOk="0">
                <a:moveTo>
                  <a:pt x="0" y="520710"/>
                </a:moveTo>
                <a:cubicBezTo>
                  <a:pt x="-3168" y="224935"/>
                  <a:pt x="299290" y="21800"/>
                  <a:pt x="520710" y="0"/>
                </a:cubicBezTo>
                <a:cubicBezTo>
                  <a:pt x="703261" y="-9025"/>
                  <a:pt x="997915" y="32692"/>
                  <a:pt x="1182647" y="0"/>
                </a:cubicBezTo>
                <a:cubicBezTo>
                  <a:pt x="1367379" y="-32692"/>
                  <a:pt x="1650099" y="6374"/>
                  <a:pt x="1844583" y="0"/>
                </a:cubicBezTo>
                <a:cubicBezTo>
                  <a:pt x="2039067" y="-6374"/>
                  <a:pt x="2301091" y="-26359"/>
                  <a:pt x="2506520" y="0"/>
                </a:cubicBezTo>
                <a:cubicBezTo>
                  <a:pt x="2711949" y="26359"/>
                  <a:pt x="2985570" y="-11612"/>
                  <a:pt x="3234650" y="0"/>
                </a:cubicBezTo>
                <a:cubicBezTo>
                  <a:pt x="3483730" y="11612"/>
                  <a:pt x="3564988" y="1523"/>
                  <a:pt x="3830393" y="0"/>
                </a:cubicBezTo>
                <a:cubicBezTo>
                  <a:pt x="4095798" y="-1523"/>
                  <a:pt x="4317742" y="28836"/>
                  <a:pt x="4558523" y="0"/>
                </a:cubicBezTo>
                <a:cubicBezTo>
                  <a:pt x="4799304" y="-28836"/>
                  <a:pt x="5189642" y="35977"/>
                  <a:pt x="5352847" y="0"/>
                </a:cubicBezTo>
                <a:cubicBezTo>
                  <a:pt x="5516052" y="-35977"/>
                  <a:pt x="5960929" y="-2631"/>
                  <a:pt x="6147171" y="0"/>
                </a:cubicBezTo>
                <a:cubicBezTo>
                  <a:pt x="6333413" y="2631"/>
                  <a:pt x="6810949" y="-20928"/>
                  <a:pt x="7140076" y="0"/>
                </a:cubicBezTo>
                <a:cubicBezTo>
                  <a:pt x="7468204" y="25739"/>
                  <a:pt x="7648105" y="296049"/>
                  <a:pt x="7660786" y="520710"/>
                </a:cubicBezTo>
                <a:cubicBezTo>
                  <a:pt x="7675382" y="660768"/>
                  <a:pt x="7649297" y="1054671"/>
                  <a:pt x="7660786" y="1214970"/>
                </a:cubicBezTo>
                <a:cubicBezTo>
                  <a:pt x="7672275" y="1375269"/>
                  <a:pt x="7666085" y="1664310"/>
                  <a:pt x="7660786" y="1930058"/>
                </a:cubicBezTo>
                <a:cubicBezTo>
                  <a:pt x="7655487" y="2195806"/>
                  <a:pt x="7686595" y="2267414"/>
                  <a:pt x="7660786" y="2603490"/>
                </a:cubicBezTo>
                <a:cubicBezTo>
                  <a:pt x="7605201" y="2895229"/>
                  <a:pt x="7432258" y="3109686"/>
                  <a:pt x="7140076" y="3124200"/>
                </a:cubicBezTo>
                <a:cubicBezTo>
                  <a:pt x="6874642" y="3122199"/>
                  <a:pt x="6652736" y="3102759"/>
                  <a:pt x="6411946" y="3124200"/>
                </a:cubicBezTo>
                <a:cubicBezTo>
                  <a:pt x="6171156" y="3145642"/>
                  <a:pt x="5998527" y="3138288"/>
                  <a:pt x="5750009" y="3124200"/>
                </a:cubicBezTo>
                <a:cubicBezTo>
                  <a:pt x="5501491" y="3110112"/>
                  <a:pt x="5375687" y="3149955"/>
                  <a:pt x="5220460" y="3124200"/>
                </a:cubicBezTo>
                <a:cubicBezTo>
                  <a:pt x="5065233" y="3098445"/>
                  <a:pt x="4815512" y="3137964"/>
                  <a:pt x="4690911" y="3124200"/>
                </a:cubicBezTo>
                <a:cubicBezTo>
                  <a:pt x="4566310" y="3110436"/>
                  <a:pt x="4362200" y="3115394"/>
                  <a:pt x="4227555" y="3124200"/>
                </a:cubicBezTo>
                <a:cubicBezTo>
                  <a:pt x="4092910" y="3133006"/>
                  <a:pt x="3826301" y="3101535"/>
                  <a:pt x="3499425" y="3124200"/>
                </a:cubicBezTo>
                <a:cubicBezTo>
                  <a:pt x="3172549" y="3146866"/>
                  <a:pt x="3078615" y="3136246"/>
                  <a:pt x="2969875" y="3124200"/>
                </a:cubicBezTo>
                <a:cubicBezTo>
                  <a:pt x="2861135" y="3112155"/>
                  <a:pt x="2568935" y="3129361"/>
                  <a:pt x="2175552" y="3124200"/>
                </a:cubicBezTo>
                <a:cubicBezTo>
                  <a:pt x="1782169" y="3119039"/>
                  <a:pt x="1784963" y="3139264"/>
                  <a:pt x="1646002" y="3124200"/>
                </a:cubicBezTo>
                <a:cubicBezTo>
                  <a:pt x="1507041" y="3109137"/>
                  <a:pt x="1009958" y="3129902"/>
                  <a:pt x="520710" y="3124200"/>
                </a:cubicBezTo>
                <a:cubicBezTo>
                  <a:pt x="197356" y="3101910"/>
                  <a:pt x="-28108" y="2878062"/>
                  <a:pt x="0" y="2603490"/>
                </a:cubicBezTo>
                <a:cubicBezTo>
                  <a:pt x="-6520" y="2432032"/>
                  <a:pt x="19398" y="2284885"/>
                  <a:pt x="0" y="1971713"/>
                </a:cubicBezTo>
                <a:cubicBezTo>
                  <a:pt x="-19398" y="1658541"/>
                  <a:pt x="-25098" y="1594469"/>
                  <a:pt x="0" y="1298281"/>
                </a:cubicBezTo>
                <a:cubicBezTo>
                  <a:pt x="25098" y="1002093"/>
                  <a:pt x="-25949" y="809910"/>
                  <a:pt x="0" y="520710"/>
                </a:cubicBezTo>
                <a:close/>
              </a:path>
              <a:path w="7660786" h="3124200" stroke="0" extrusionOk="0">
                <a:moveTo>
                  <a:pt x="0" y="520710"/>
                </a:moveTo>
                <a:cubicBezTo>
                  <a:pt x="-56423" y="231756"/>
                  <a:pt x="196675" y="-26253"/>
                  <a:pt x="520710" y="0"/>
                </a:cubicBezTo>
                <a:cubicBezTo>
                  <a:pt x="847386" y="2916"/>
                  <a:pt x="1155973" y="-22738"/>
                  <a:pt x="1315034" y="0"/>
                </a:cubicBezTo>
                <a:cubicBezTo>
                  <a:pt x="1474095" y="22738"/>
                  <a:pt x="1580418" y="-11814"/>
                  <a:pt x="1778390" y="0"/>
                </a:cubicBezTo>
                <a:cubicBezTo>
                  <a:pt x="1976362" y="11814"/>
                  <a:pt x="2227150" y="16309"/>
                  <a:pt x="2572713" y="0"/>
                </a:cubicBezTo>
                <a:cubicBezTo>
                  <a:pt x="2918276" y="-16309"/>
                  <a:pt x="2940616" y="-3087"/>
                  <a:pt x="3234650" y="0"/>
                </a:cubicBezTo>
                <a:cubicBezTo>
                  <a:pt x="3528684" y="3087"/>
                  <a:pt x="3640212" y="32899"/>
                  <a:pt x="3962780" y="0"/>
                </a:cubicBezTo>
                <a:cubicBezTo>
                  <a:pt x="4285348" y="-32899"/>
                  <a:pt x="4251220" y="11349"/>
                  <a:pt x="4492330" y="0"/>
                </a:cubicBezTo>
                <a:cubicBezTo>
                  <a:pt x="4733440" y="-11349"/>
                  <a:pt x="5048836" y="-9981"/>
                  <a:pt x="5286654" y="0"/>
                </a:cubicBezTo>
                <a:cubicBezTo>
                  <a:pt x="5524472" y="9981"/>
                  <a:pt x="5740897" y="-36297"/>
                  <a:pt x="6014784" y="0"/>
                </a:cubicBezTo>
                <a:cubicBezTo>
                  <a:pt x="6288671" y="36297"/>
                  <a:pt x="6863890" y="30646"/>
                  <a:pt x="7140076" y="0"/>
                </a:cubicBezTo>
                <a:cubicBezTo>
                  <a:pt x="7449837" y="-23809"/>
                  <a:pt x="7646554" y="267572"/>
                  <a:pt x="7660786" y="520710"/>
                </a:cubicBezTo>
                <a:cubicBezTo>
                  <a:pt x="7674734" y="747849"/>
                  <a:pt x="7691785" y="1024980"/>
                  <a:pt x="7660786" y="1152487"/>
                </a:cubicBezTo>
                <a:cubicBezTo>
                  <a:pt x="7629787" y="1279994"/>
                  <a:pt x="7653855" y="1485273"/>
                  <a:pt x="7660786" y="1805091"/>
                </a:cubicBezTo>
                <a:cubicBezTo>
                  <a:pt x="7667717" y="2124909"/>
                  <a:pt x="7655093" y="2309431"/>
                  <a:pt x="7660786" y="2603490"/>
                </a:cubicBezTo>
                <a:cubicBezTo>
                  <a:pt x="7636962" y="2942632"/>
                  <a:pt x="7470975" y="3115317"/>
                  <a:pt x="7140076" y="3124200"/>
                </a:cubicBezTo>
                <a:cubicBezTo>
                  <a:pt x="7025699" y="3118547"/>
                  <a:pt x="6835095" y="3144668"/>
                  <a:pt x="6676720" y="3124200"/>
                </a:cubicBezTo>
                <a:cubicBezTo>
                  <a:pt x="6518345" y="3103732"/>
                  <a:pt x="6344239" y="3101856"/>
                  <a:pt x="6213365" y="3124200"/>
                </a:cubicBezTo>
                <a:cubicBezTo>
                  <a:pt x="6082492" y="3146544"/>
                  <a:pt x="5810293" y="3117450"/>
                  <a:pt x="5551428" y="3124200"/>
                </a:cubicBezTo>
                <a:cubicBezTo>
                  <a:pt x="5292563" y="3130950"/>
                  <a:pt x="5008571" y="3154600"/>
                  <a:pt x="4757104" y="3124200"/>
                </a:cubicBezTo>
                <a:cubicBezTo>
                  <a:pt x="4505637" y="3093800"/>
                  <a:pt x="4316713" y="3088790"/>
                  <a:pt x="4028974" y="3124200"/>
                </a:cubicBezTo>
                <a:cubicBezTo>
                  <a:pt x="3741235" y="3159611"/>
                  <a:pt x="3629321" y="3101319"/>
                  <a:pt x="3367037" y="3124200"/>
                </a:cubicBezTo>
                <a:cubicBezTo>
                  <a:pt x="3104753" y="3147081"/>
                  <a:pt x="3084862" y="3101193"/>
                  <a:pt x="2903682" y="3124200"/>
                </a:cubicBezTo>
                <a:cubicBezTo>
                  <a:pt x="2722503" y="3147207"/>
                  <a:pt x="2636993" y="3108793"/>
                  <a:pt x="2440326" y="3124200"/>
                </a:cubicBezTo>
                <a:cubicBezTo>
                  <a:pt x="2243659" y="3139607"/>
                  <a:pt x="2047021" y="3105039"/>
                  <a:pt x="1910777" y="3124200"/>
                </a:cubicBezTo>
                <a:cubicBezTo>
                  <a:pt x="1774533" y="3143361"/>
                  <a:pt x="1671434" y="3143487"/>
                  <a:pt x="1447421" y="3124200"/>
                </a:cubicBezTo>
                <a:cubicBezTo>
                  <a:pt x="1223408" y="3104913"/>
                  <a:pt x="721593" y="3116077"/>
                  <a:pt x="520710" y="3124200"/>
                </a:cubicBezTo>
                <a:cubicBezTo>
                  <a:pt x="282394" y="3119059"/>
                  <a:pt x="-47022" y="2914705"/>
                  <a:pt x="0" y="2603490"/>
                </a:cubicBezTo>
                <a:cubicBezTo>
                  <a:pt x="-34244" y="2244476"/>
                  <a:pt x="25892" y="2188121"/>
                  <a:pt x="0" y="1867574"/>
                </a:cubicBezTo>
                <a:cubicBezTo>
                  <a:pt x="-25892" y="1547027"/>
                  <a:pt x="-33158" y="1371581"/>
                  <a:pt x="0" y="1131659"/>
                </a:cubicBezTo>
                <a:cubicBezTo>
                  <a:pt x="33158" y="891738"/>
                  <a:pt x="14281" y="709273"/>
                  <a:pt x="0" y="520710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A5C788-CF34-84F4-9015-45E7C52C1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50" y="1011897"/>
            <a:ext cx="4800600" cy="55617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DD83FD-9EED-73F1-B412-578ED8FA4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089" y="845738"/>
            <a:ext cx="8126672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626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1535" y="353287"/>
            <a:ext cx="6289542" cy="233910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Cọp ơi!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Cậu ở đâu thế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7973" y="4052855"/>
            <a:ext cx="2086027" cy="19972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37281" y="3733800"/>
            <a:ext cx="3381124" cy="2133600"/>
          </a:xfrm>
          <a:prstGeom prst="rect">
            <a:avLst/>
          </a:prstGeom>
          <a:noFill/>
        </p:spPr>
        <p:txBody>
          <a:bodyPr wrap="none">
            <a:prstTxWarp prst="textFadeLeft">
              <a:avLst/>
            </a:prstTxWarp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TỚ SẼ TÌM RA CẬU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15" y="841752"/>
            <a:ext cx="3924300" cy="1981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1" y="4031675"/>
            <a:ext cx="2755900" cy="1752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80" y="3484604"/>
            <a:ext cx="352425" cy="55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089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5367935" y="3824695"/>
            <a:ext cx="1518107" cy="1479428"/>
            <a:chOff x="842620" y="3341516"/>
            <a:chExt cx="1138580" cy="110957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t="21481" r="25741" b="21852"/>
            <a:stretch/>
          </p:blipFill>
          <p:spPr>
            <a:xfrm>
              <a:off x="842620" y="3341516"/>
              <a:ext cx="1138580" cy="110957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20389" y="3714750"/>
              <a:ext cx="822581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B. 208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3" y="5702305"/>
            <a:ext cx="977900" cy="9779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899" y="5"/>
            <a:ext cx="8086692" cy="262512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5160">
            <a:off x="12535595" y="739806"/>
            <a:ext cx="698291" cy="443705"/>
          </a:xfrm>
          <a:prstGeom prst="rect">
            <a:avLst/>
          </a:prstGeom>
        </p:spPr>
      </p:pic>
      <p:pic>
        <p:nvPicPr>
          <p:cNvPr id="69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700000" y="4091603"/>
            <a:ext cx="812800" cy="812800"/>
          </a:xfrm>
          <a:prstGeom prst="rect">
            <a:avLst/>
          </a:prstGeom>
        </p:spPr>
      </p:pic>
      <p:pic>
        <p:nvPicPr>
          <p:cNvPr id="70" name="magic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739.8568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700000" y="1922189"/>
            <a:ext cx="812800" cy="812800"/>
          </a:xfrm>
          <a:prstGeom prst="rect">
            <a:avLst/>
          </a:prstGeom>
        </p:spPr>
      </p:pic>
      <p:pic>
        <p:nvPicPr>
          <p:cNvPr id="72" name="chon sai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261.8162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700000" y="2819400"/>
            <a:ext cx="812800" cy="812800"/>
          </a:xfrm>
          <a:prstGeom prst="rect">
            <a:avLst/>
          </a:prstGeom>
        </p:spPr>
      </p:pic>
      <p:pic>
        <p:nvPicPr>
          <p:cNvPr id="73" name="vui mung nhay.wma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700000" y="5304123"/>
            <a:ext cx="812800" cy="81280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3754560" y="1092203"/>
            <a:ext cx="39244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625 : 3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7811138" y="5200777"/>
            <a:ext cx="1518107" cy="1479428"/>
            <a:chOff x="842620" y="3341516"/>
            <a:chExt cx="1138580" cy="1109571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t="21481" r="25741" b="21852"/>
            <a:stretch/>
          </p:blipFill>
          <p:spPr>
            <a:xfrm>
              <a:off x="842620" y="3341516"/>
              <a:ext cx="1138580" cy="1109571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980781" y="3553851"/>
              <a:ext cx="862256" cy="684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C. 207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(</a:t>
              </a:r>
              <a:r>
                <a:rPr kumimoji="0" lang="en-US" sz="2667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dư</a:t>
              </a: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1)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22277" y="5292789"/>
            <a:ext cx="1518107" cy="1479428"/>
            <a:chOff x="842620" y="3341516"/>
            <a:chExt cx="1138580" cy="110957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t="21481" r="25741" b="21852"/>
            <a:stretch/>
          </p:blipFill>
          <p:spPr>
            <a:xfrm>
              <a:off x="842620" y="3341516"/>
              <a:ext cx="1138580" cy="110957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928996" y="3553851"/>
              <a:ext cx="798535" cy="684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A.208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(</a:t>
              </a:r>
              <a:r>
                <a:rPr kumimoji="0" lang="en-US" sz="2667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dư</a:t>
              </a: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1)</a:t>
              </a:r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0088" y="4038601"/>
            <a:ext cx="1421709" cy="13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129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60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6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6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6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6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1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52 -0.00803 C -0.22986 2.09877E-6 -0.23889 0.00802 -0.24282 0.0179 C -0.24699 0.02901 -0.24907 0.04197 -0.25092 0.05494 C -0.25301 0.0679 -0.25092 0.07901 -0.24907 0.09105 C -0.24699 0.10216 -0.24398 0.11389 -0.23657 0.12407 C -0.23078 0.13395 -0.22083 0.14197 -0.20949 0.14815 C -0.1993 0.15401 -0.18703 0.15802 -0.17523 0.15987 C -0.16296 0.16203 -0.15092 0.16203 -0.13958 0.15987 C -0.12754 0.15802 -0.11643 0.15308 -0.10764 0.14506 C -0.09791 0.13796 -0.09004 0.12901 -0.08611 0.1179 C -0.08125 0.10802 -0.07939 0.09413 -0.07939 0.08302 C -0.07801 0.07191 -0.07939 0.05895 -0.08449 0.04784 C -0.08912 0.03796 -0.09791 0.02994 -0.11018 0.02592 C -0.12268 0.02284 -0.13495 0.02685 -0.14282 0.03395 C -0.14977 0.04105 -0.15486 0.05185 -0.15625 0.06512 C -0.15625 0.07808 -0.15486 0.09012 -0.14977 0.1 C -0.14467 0.10987 -0.14606 0.11203 -0.12569 0.125 C -0.10764 0.13889 -0.08912 0.13487 -0.07801 0.13611 C -0.06713 0.13611 -0.0581 0.1321 -0.04676 0.12808 C -0.03426 0.12315 -0.0243 0.11389 -0.01713 0.10586 C -0.01018 0.09815 -0.00764 0.08796 -0.00324 0.07191 C -3.33333E-6 0.05586 -3.33333E-6 0.04784 -3.33333E-6 0.03611 C -3.33333E-6 0.02407 -3.33333E-6 0.01203 -3.33333E-6 2.09877E-6 " pathEditMode="relative" rAng="0" ptsTypes="AAAAAAAAAAAAAAAAAAAAAAA">
                                      <p:cBhvr>
                                        <p:cTn id="41" dur="60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0" y="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03264 -0.14722 C -0.03941 -0.18025 -0.04948 -0.19815 -0.06042 -0.19815 C -0.0724 -0.19815 -0.08212 -0.18025 -0.08872 -0.14722 L -0.12101 3.7037E-7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058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03268 -0.14722 C -0.03945 -0.18032 -0.04948 -0.19815 -0.06041 -0.19815 C -0.07226 -0.19815 -0.08216 -0.18032 -0.08867 -0.14722 L -0.12096 7.40741E-7 " pathEditMode="relative" rAng="0" ptsTypes="AAA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-990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80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-0.03268 -0.14722 C -0.03945 -0.18032 -0.04947 -0.19814 -0.06041 -0.19814 C -0.07226 -0.19814 -0.08216 -0.18032 -0.08867 -0.14722 L -0.12096 -3.7037E-6 " pathEditMode="relative" rAng="0" ptsTypes="AAAAA"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-990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80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10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100000">
                <p:cTn id="74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</p:childTnLst>
        </p:cTn>
      </p:par>
    </p:tnLst>
    <p:bldLst>
      <p:bldP spid="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03" y="4298101"/>
            <a:ext cx="977900" cy="9779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5187492" y="3888587"/>
            <a:ext cx="1518107" cy="1479428"/>
            <a:chOff x="842620" y="3341516"/>
            <a:chExt cx="1138580" cy="110957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t="21481" r="25741" b="21852"/>
            <a:stretch/>
          </p:blipFill>
          <p:spPr>
            <a:xfrm>
              <a:off x="842620" y="3341516"/>
              <a:ext cx="1138580" cy="110957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931957" y="3577756"/>
              <a:ext cx="822581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  <a:r>
                <a:rPr kumimoji="0" lang="en-US" sz="2667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156</a:t>
              </a:r>
              <a:endPara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899" y="5"/>
            <a:ext cx="8086692" cy="262512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5160">
            <a:off x="12535595" y="739806"/>
            <a:ext cx="698291" cy="44370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5307" y="2634397"/>
            <a:ext cx="1421709" cy="1361211"/>
          </a:xfrm>
          <a:prstGeom prst="rect">
            <a:avLst/>
          </a:prstGeom>
        </p:spPr>
      </p:pic>
      <p:pic>
        <p:nvPicPr>
          <p:cNvPr id="69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700000" y="4091603"/>
            <a:ext cx="812800" cy="812800"/>
          </a:xfrm>
          <a:prstGeom prst="rect">
            <a:avLst/>
          </a:prstGeom>
        </p:spPr>
      </p:pic>
      <p:pic>
        <p:nvPicPr>
          <p:cNvPr id="70" name="magic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739.856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700000" y="1922189"/>
            <a:ext cx="812800" cy="812800"/>
          </a:xfrm>
          <a:prstGeom prst="rect">
            <a:avLst/>
          </a:prstGeom>
        </p:spPr>
      </p:pic>
      <p:pic>
        <p:nvPicPr>
          <p:cNvPr id="72" name="chon sai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261.8162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700000" y="2819400"/>
            <a:ext cx="812800" cy="812800"/>
          </a:xfrm>
          <a:prstGeom prst="rect">
            <a:avLst/>
          </a:prstGeom>
        </p:spPr>
      </p:pic>
      <p:pic>
        <p:nvPicPr>
          <p:cNvPr id="73" name="vui mung nhay.wma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700000" y="5304123"/>
            <a:ext cx="812800" cy="81280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4051387" y="1030559"/>
            <a:ext cx="39244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312 : 2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?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922161" y="5294199"/>
            <a:ext cx="1518107" cy="1479428"/>
            <a:chOff x="842620" y="3341516"/>
            <a:chExt cx="1138580" cy="110957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t="21481" r="25741" b="21852"/>
            <a:stretch/>
          </p:blipFill>
          <p:spPr>
            <a:xfrm>
              <a:off x="842620" y="3341516"/>
              <a:ext cx="1138580" cy="110957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13178" y="3714750"/>
              <a:ext cx="837007" cy="684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  <a:r>
                <a:rPr kumimoji="0" lang="en-US" sz="2667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156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dư </a:t>
              </a: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  <a:endParaRPr kumimoji="0" lang="en-US" sz="266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037784" y="5304123"/>
            <a:ext cx="1518107" cy="1479428"/>
            <a:chOff x="842620" y="3341516"/>
            <a:chExt cx="1138580" cy="1109571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t="21481" r="25741" b="21852"/>
            <a:stretch/>
          </p:blipFill>
          <p:spPr>
            <a:xfrm>
              <a:off x="842620" y="3341516"/>
              <a:ext cx="1138580" cy="1109571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913175" y="3714750"/>
              <a:ext cx="837007" cy="684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r>
                <a:rPr kumimoji="0" lang="en-US" sz="2667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156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dư 2</a:t>
              </a:r>
              <a:endPara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9403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60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6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6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6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6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1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52 -0.00803 C -0.22963 2.09877E-6 -0.23865 0.00802 -0.24282 0.0179 C -0.24676 0.02901 -0.24884 0.04197 -0.25069 0.05494 C -0.25301 0.0679 -0.25069 0.07901 -0.24884 0.09105 C -0.24676 0.10216 -0.24375 0.11389 -0.23657 0.12407 C -0.23055 0.13395 -0.2206 0.14197 -0.20949 0.14815 C -0.1993 0.15401 -0.18703 0.15802 -0.175 0.15987 C -0.16273 0.16203 -0.15069 0.16203 -0.13958 0.15987 C -0.12754 0.15802 -0.11643 0.15308 -0.1074 0.14506 C -0.09814 0.13796 -0.09004 0.12901 -0.08588 0.1179 C -0.08102 0.10802 -0.07916 0.09413 -0.07916 0.08302 C -0.07801 0.07191 -0.07916 0.05895 -0.08426 0.04784 C -0.08912 0.03796 -0.09814 0.02994 -0.11018 0.02592 C -0.12245 0.02284 -0.13472 0.02685 -0.14259 0.03395 C -0.14977 0.04105 -0.15486 0.05185 -0.15602 0.06512 C -0.15602 0.07808 -0.15486 0.09012 -0.14977 0.1 C -0.14467 0.10987 -0.14583 0.11203 -0.12546 0.125 C -0.1074 0.13889 -0.08912 0.13487 -0.07801 0.13611 C -0.06689 0.13611 -0.05787 0.1321 -0.04676 0.12808 C -0.03426 0.12315 -0.0243 0.11389 -0.01713 0.10586 C -0.00995 0.09815 -0.0074 0.08796 -0.00324 0.07191 C -3.33333E-6 0.05586 -3.33333E-6 0.04784 -3.33333E-6 0.03611 C -3.33333E-6 0.02407 -3.33333E-6 0.01203 -3.33333E-6 2.09877E-6 " pathEditMode="relative" rAng="0" ptsTypes="AAAAAAAAAAAAAAAAAAAAAAA">
                                      <p:cBhvr>
                                        <p:cTn id="41" dur="60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0" y="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0.03268 -0.14722 C -0.03932 -0.18033 -0.04948 -0.19815 -0.06042 -0.19815 C -0.07227 -0.19815 -0.08216 -0.18033 -0.08867 -0.14722 L -0.12109 1.48148E-6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058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0.03268 -0.14722 C -0.03932 -0.18032 -0.04948 -0.19815 -0.06041 -0.19815 C -0.07239 -0.19815 -0.08216 -0.18032 -0.08867 -0.14722 L -0.12109 -1.11111E-6 " pathEditMode="relative" rAng="0" ptsTypes="AAA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-990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80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-0.03268 -0.14722 C -0.03945 -0.18032 -0.04947 -0.19815 -0.06041 -0.19815 C -0.07226 -0.19815 -0.08216 -0.18032 -0.08867 -0.14722 L -0.12096 0 " pathEditMode="relative" rAng="0" ptsTypes="AAAAA"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-990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80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10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100000">
                <p:cTn id="74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</p:childTnLst>
        </p:cTn>
      </p:par>
    </p:tnLst>
    <p:bldLst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FFD2F8-7698-C7F7-D08E-34589E339336}"/>
              </a:ext>
            </a:extLst>
          </p:cNvPr>
          <p:cNvSpPr/>
          <p:nvPr/>
        </p:nvSpPr>
        <p:spPr>
          <a:xfrm>
            <a:off x="762000" y="457200"/>
            <a:ext cx="10591800" cy="5334000"/>
          </a:xfrm>
          <a:custGeom>
            <a:avLst/>
            <a:gdLst>
              <a:gd name="connsiteX0" fmla="*/ 0 w 10591800"/>
              <a:gd name="connsiteY0" fmla="*/ 889018 h 5334000"/>
              <a:gd name="connsiteX1" fmla="*/ 889018 w 10591800"/>
              <a:gd name="connsiteY1" fmla="*/ 0 h 5334000"/>
              <a:gd name="connsiteX2" fmla="*/ 1567000 w 10591800"/>
              <a:gd name="connsiteY2" fmla="*/ 0 h 5334000"/>
              <a:gd name="connsiteX3" fmla="*/ 2421257 w 10591800"/>
              <a:gd name="connsiteY3" fmla="*/ 0 h 5334000"/>
              <a:gd name="connsiteX4" fmla="*/ 3187376 w 10591800"/>
              <a:gd name="connsiteY4" fmla="*/ 0 h 5334000"/>
              <a:gd name="connsiteX5" fmla="*/ 3865358 w 10591800"/>
              <a:gd name="connsiteY5" fmla="*/ 0 h 5334000"/>
              <a:gd name="connsiteX6" fmla="*/ 4455203 w 10591800"/>
              <a:gd name="connsiteY6" fmla="*/ 0 h 5334000"/>
              <a:gd name="connsiteX7" fmla="*/ 4956909 w 10591800"/>
              <a:gd name="connsiteY7" fmla="*/ 0 h 5334000"/>
              <a:gd name="connsiteX8" fmla="*/ 5811166 w 10591800"/>
              <a:gd name="connsiteY8" fmla="*/ 0 h 5334000"/>
              <a:gd name="connsiteX9" fmla="*/ 6489148 w 10591800"/>
              <a:gd name="connsiteY9" fmla="*/ 0 h 5334000"/>
              <a:gd name="connsiteX10" fmla="*/ 6990855 w 10591800"/>
              <a:gd name="connsiteY10" fmla="*/ 0 h 5334000"/>
              <a:gd name="connsiteX11" fmla="*/ 7492561 w 10591800"/>
              <a:gd name="connsiteY11" fmla="*/ 0 h 5334000"/>
              <a:gd name="connsiteX12" fmla="*/ 7906130 w 10591800"/>
              <a:gd name="connsiteY12" fmla="*/ 0 h 5334000"/>
              <a:gd name="connsiteX13" fmla="*/ 8672250 w 10591800"/>
              <a:gd name="connsiteY13" fmla="*/ 0 h 5334000"/>
              <a:gd name="connsiteX14" fmla="*/ 9702782 w 10591800"/>
              <a:gd name="connsiteY14" fmla="*/ 0 h 5334000"/>
              <a:gd name="connsiteX15" fmla="*/ 10591800 w 10591800"/>
              <a:gd name="connsiteY15" fmla="*/ 889018 h 5334000"/>
              <a:gd name="connsiteX16" fmla="*/ 10591800 w 10591800"/>
              <a:gd name="connsiteY16" fmla="*/ 1446119 h 5334000"/>
              <a:gd name="connsiteX17" fmla="*/ 10591800 w 10591800"/>
              <a:gd name="connsiteY17" fmla="*/ 2074339 h 5334000"/>
              <a:gd name="connsiteX18" fmla="*/ 10591800 w 10591800"/>
              <a:gd name="connsiteY18" fmla="*/ 2738119 h 5334000"/>
              <a:gd name="connsiteX19" fmla="*/ 10591800 w 10591800"/>
              <a:gd name="connsiteY19" fmla="*/ 3366340 h 5334000"/>
              <a:gd name="connsiteX20" fmla="*/ 10591800 w 10591800"/>
              <a:gd name="connsiteY20" fmla="*/ 3923441 h 5334000"/>
              <a:gd name="connsiteX21" fmla="*/ 10591800 w 10591800"/>
              <a:gd name="connsiteY21" fmla="*/ 4444982 h 5334000"/>
              <a:gd name="connsiteX22" fmla="*/ 9702782 w 10591800"/>
              <a:gd name="connsiteY22" fmla="*/ 5334000 h 5334000"/>
              <a:gd name="connsiteX23" fmla="*/ 9201075 w 10591800"/>
              <a:gd name="connsiteY23" fmla="*/ 5334000 h 5334000"/>
              <a:gd name="connsiteX24" fmla="*/ 8434956 w 10591800"/>
              <a:gd name="connsiteY24" fmla="*/ 5334000 h 5334000"/>
              <a:gd name="connsiteX25" fmla="*/ 7845112 w 10591800"/>
              <a:gd name="connsiteY25" fmla="*/ 5334000 h 5334000"/>
              <a:gd name="connsiteX26" fmla="*/ 7167130 w 10591800"/>
              <a:gd name="connsiteY26" fmla="*/ 5334000 h 5334000"/>
              <a:gd name="connsiteX27" fmla="*/ 6401010 w 10591800"/>
              <a:gd name="connsiteY27" fmla="*/ 5334000 h 5334000"/>
              <a:gd name="connsiteX28" fmla="*/ 5634891 w 10591800"/>
              <a:gd name="connsiteY28" fmla="*/ 5334000 h 5334000"/>
              <a:gd name="connsiteX29" fmla="*/ 5221322 w 10591800"/>
              <a:gd name="connsiteY29" fmla="*/ 5334000 h 5334000"/>
              <a:gd name="connsiteX30" fmla="*/ 4631478 w 10591800"/>
              <a:gd name="connsiteY30" fmla="*/ 5334000 h 5334000"/>
              <a:gd name="connsiteX31" fmla="*/ 4129771 w 10591800"/>
              <a:gd name="connsiteY31" fmla="*/ 5334000 h 5334000"/>
              <a:gd name="connsiteX32" fmla="*/ 3451789 w 10591800"/>
              <a:gd name="connsiteY32" fmla="*/ 5334000 h 5334000"/>
              <a:gd name="connsiteX33" fmla="*/ 2773808 w 10591800"/>
              <a:gd name="connsiteY33" fmla="*/ 5334000 h 5334000"/>
              <a:gd name="connsiteX34" fmla="*/ 2272101 w 10591800"/>
              <a:gd name="connsiteY34" fmla="*/ 5334000 h 5334000"/>
              <a:gd name="connsiteX35" fmla="*/ 1858532 w 10591800"/>
              <a:gd name="connsiteY35" fmla="*/ 5334000 h 5334000"/>
              <a:gd name="connsiteX36" fmla="*/ 889018 w 10591800"/>
              <a:gd name="connsiteY36" fmla="*/ 5334000 h 5334000"/>
              <a:gd name="connsiteX37" fmla="*/ 0 w 10591800"/>
              <a:gd name="connsiteY37" fmla="*/ 4444982 h 5334000"/>
              <a:gd name="connsiteX38" fmla="*/ 0 w 10591800"/>
              <a:gd name="connsiteY38" fmla="*/ 3959000 h 5334000"/>
              <a:gd name="connsiteX39" fmla="*/ 0 w 10591800"/>
              <a:gd name="connsiteY39" fmla="*/ 3401899 h 5334000"/>
              <a:gd name="connsiteX40" fmla="*/ 0 w 10591800"/>
              <a:gd name="connsiteY40" fmla="*/ 2738119 h 5334000"/>
              <a:gd name="connsiteX41" fmla="*/ 0 w 10591800"/>
              <a:gd name="connsiteY41" fmla="*/ 2145459 h 5334000"/>
              <a:gd name="connsiteX42" fmla="*/ 0 w 10591800"/>
              <a:gd name="connsiteY42" fmla="*/ 1552798 h 5334000"/>
              <a:gd name="connsiteX43" fmla="*/ 0 w 10591800"/>
              <a:gd name="connsiteY43" fmla="*/ 889018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591800" h="5334000" fill="none" extrusionOk="0">
                <a:moveTo>
                  <a:pt x="0" y="889018"/>
                </a:moveTo>
                <a:cubicBezTo>
                  <a:pt x="15194" y="426001"/>
                  <a:pt x="423986" y="74824"/>
                  <a:pt x="889018" y="0"/>
                </a:cubicBezTo>
                <a:cubicBezTo>
                  <a:pt x="1042761" y="3844"/>
                  <a:pt x="1291479" y="16742"/>
                  <a:pt x="1567000" y="0"/>
                </a:cubicBezTo>
                <a:cubicBezTo>
                  <a:pt x="1842521" y="-16742"/>
                  <a:pt x="2117929" y="5447"/>
                  <a:pt x="2421257" y="0"/>
                </a:cubicBezTo>
                <a:cubicBezTo>
                  <a:pt x="2724585" y="-5447"/>
                  <a:pt x="2917634" y="-17545"/>
                  <a:pt x="3187376" y="0"/>
                </a:cubicBezTo>
                <a:cubicBezTo>
                  <a:pt x="3457118" y="17545"/>
                  <a:pt x="3579915" y="19003"/>
                  <a:pt x="3865358" y="0"/>
                </a:cubicBezTo>
                <a:cubicBezTo>
                  <a:pt x="4150801" y="-19003"/>
                  <a:pt x="4249461" y="24752"/>
                  <a:pt x="4455203" y="0"/>
                </a:cubicBezTo>
                <a:cubicBezTo>
                  <a:pt x="4660946" y="-24752"/>
                  <a:pt x="4833598" y="21048"/>
                  <a:pt x="4956909" y="0"/>
                </a:cubicBezTo>
                <a:cubicBezTo>
                  <a:pt x="5080220" y="-21048"/>
                  <a:pt x="5576421" y="4199"/>
                  <a:pt x="5811166" y="0"/>
                </a:cubicBezTo>
                <a:cubicBezTo>
                  <a:pt x="6045911" y="-4199"/>
                  <a:pt x="6309535" y="-13212"/>
                  <a:pt x="6489148" y="0"/>
                </a:cubicBezTo>
                <a:cubicBezTo>
                  <a:pt x="6668761" y="13212"/>
                  <a:pt x="6760638" y="1253"/>
                  <a:pt x="6990855" y="0"/>
                </a:cubicBezTo>
                <a:cubicBezTo>
                  <a:pt x="7221072" y="-1253"/>
                  <a:pt x="7350915" y="-3438"/>
                  <a:pt x="7492561" y="0"/>
                </a:cubicBezTo>
                <a:cubicBezTo>
                  <a:pt x="7634207" y="3438"/>
                  <a:pt x="7732083" y="2555"/>
                  <a:pt x="7906130" y="0"/>
                </a:cubicBezTo>
                <a:cubicBezTo>
                  <a:pt x="8080177" y="-2555"/>
                  <a:pt x="8400407" y="-23667"/>
                  <a:pt x="8672250" y="0"/>
                </a:cubicBezTo>
                <a:cubicBezTo>
                  <a:pt x="8944093" y="23667"/>
                  <a:pt x="9426698" y="30717"/>
                  <a:pt x="9702782" y="0"/>
                </a:cubicBezTo>
                <a:cubicBezTo>
                  <a:pt x="10208639" y="3097"/>
                  <a:pt x="10583808" y="307010"/>
                  <a:pt x="10591800" y="889018"/>
                </a:cubicBezTo>
                <a:cubicBezTo>
                  <a:pt x="10600884" y="1077006"/>
                  <a:pt x="10612584" y="1213534"/>
                  <a:pt x="10591800" y="1446119"/>
                </a:cubicBezTo>
                <a:cubicBezTo>
                  <a:pt x="10571016" y="1678704"/>
                  <a:pt x="10595991" y="1838641"/>
                  <a:pt x="10591800" y="2074339"/>
                </a:cubicBezTo>
                <a:cubicBezTo>
                  <a:pt x="10587609" y="2310037"/>
                  <a:pt x="10577674" y="2490272"/>
                  <a:pt x="10591800" y="2738119"/>
                </a:cubicBezTo>
                <a:cubicBezTo>
                  <a:pt x="10605926" y="2985966"/>
                  <a:pt x="10608965" y="3099049"/>
                  <a:pt x="10591800" y="3366340"/>
                </a:cubicBezTo>
                <a:cubicBezTo>
                  <a:pt x="10574635" y="3633631"/>
                  <a:pt x="10576514" y="3691020"/>
                  <a:pt x="10591800" y="3923441"/>
                </a:cubicBezTo>
                <a:cubicBezTo>
                  <a:pt x="10607086" y="4155862"/>
                  <a:pt x="10596356" y="4228366"/>
                  <a:pt x="10591800" y="4444982"/>
                </a:cubicBezTo>
                <a:cubicBezTo>
                  <a:pt x="10607624" y="4984647"/>
                  <a:pt x="10146123" y="5309646"/>
                  <a:pt x="9702782" y="5334000"/>
                </a:cubicBezTo>
                <a:cubicBezTo>
                  <a:pt x="9474647" y="5327016"/>
                  <a:pt x="9367552" y="5313177"/>
                  <a:pt x="9201075" y="5334000"/>
                </a:cubicBezTo>
                <a:cubicBezTo>
                  <a:pt x="9034598" y="5354823"/>
                  <a:pt x="8817549" y="5350922"/>
                  <a:pt x="8434956" y="5334000"/>
                </a:cubicBezTo>
                <a:cubicBezTo>
                  <a:pt x="8052363" y="5317078"/>
                  <a:pt x="8109915" y="5344392"/>
                  <a:pt x="7845112" y="5334000"/>
                </a:cubicBezTo>
                <a:cubicBezTo>
                  <a:pt x="7580309" y="5323608"/>
                  <a:pt x="7393320" y="5323794"/>
                  <a:pt x="7167130" y="5334000"/>
                </a:cubicBezTo>
                <a:cubicBezTo>
                  <a:pt x="6940940" y="5344206"/>
                  <a:pt x="6649912" y="5310719"/>
                  <a:pt x="6401010" y="5334000"/>
                </a:cubicBezTo>
                <a:cubicBezTo>
                  <a:pt x="6152108" y="5357281"/>
                  <a:pt x="5811052" y="5367948"/>
                  <a:pt x="5634891" y="5334000"/>
                </a:cubicBezTo>
                <a:cubicBezTo>
                  <a:pt x="5458730" y="5300052"/>
                  <a:pt x="5377548" y="5319142"/>
                  <a:pt x="5221322" y="5334000"/>
                </a:cubicBezTo>
                <a:cubicBezTo>
                  <a:pt x="5065096" y="5348858"/>
                  <a:pt x="4916988" y="5307500"/>
                  <a:pt x="4631478" y="5334000"/>
                </a:cubicBezTo>
                <a:cubicBezTo>
                  <a:pt x="4345968" y="5360500"/>
                  <a:pt x="4246622" y="5350680"/>
                  <a:pt x="4129771" y="5334000"/>
                </a:cubicBezTo>
                <a:cubicBezTo>
                  <a:pt x="4012920" y="5317320"/>
                  <a:pt x="3762819" y="5359183"/>
                  <a:pt x="3451789" y="5334000"/>
                </a:cubicBezTo>
                <a:cubicBezTo>
                  <a:pt x="3140759" y="5308817"/>
                  <a:pt x="3067106" y="5340867"/>
                  <a:pt x="2773808" y="5334000"/>
                </a:cubicBezTo>
                <a:cubicBezTo>
                  <a:pt x="2480510" y="5327133"/>
                  <a:pt x="2457739" y="5328848"/>
                  <a:pt x="2272101" y="5334000"/>
                </a:cubicBezTo>
                <a:cubicBezTo>
                  <a:pt x="2086463" y="5339152"/>
                  <a:pt x="2023044" y="5320215"/>
                  <a:pt x="1858532" y="5334000"/>
                </a:cubicBezTo>
                <a:cubicBezTo>
                  <a:pt x="1694020" y="5347785"/>
                  <a:pt x="1188975" y="5374991"/>
                  <a:pt x="889018" y="5334000"/>
                </a:cubicBezTo>
                <a:cubicBezTo>
                  <a:pt x="366454" y="5304218"/>
                  <a:pt x="-18319" y="4952612"/>
                  <a:pt x="0" y="4444982"/>
                </a:cubicBezTo>
                <a:cubicBezTo>
                  <a:pt x="17821" y="4238156"/>
                  <a:pt x="-13503" y="4128529"/>
                  <a:pt x="0" y="3959000"/>
                </a:cubicBezTo>
                <a:cubicBezTo>
                  <a:pt x="13503" y="3789471"/>
                  <a:pt x="-17200" y="3625717"/>
                  <a:pt x="0" y="3401899"/>
                </a:cubicBezTo>
                <a:cubicBezTo>
                  <a:pt x="17200" y="3178081"/>
                  <a:pt x="27278" y="2980265"/>
                  <a:pt x="0" y="2738119"/>
                </a:cubicBezTo>
                <a:cubicBezTo>
                  <a:pt x="-27278" y="2495973"/>
                  <a:pt x="7546" y="2368446"/>
                  <a:pt x="0" y="2145459"/>
                </a:cubicBezTo>
                <a:cubicBezTo>
                  <a:pt x="-7546" y="1922472"/>
                  <a:pt x="-8444" y="1828393"/>
                  <a:pt x="0" y="1552798"/>
                </a:cubicBezTo>
                <a:cubicBezTo>
                  <a:pt x="8444" y="1277203"/>
                  <a:pt x="12420" y="1146770"/>
                  <a:pt x="0" y="889018"/>
                </a:cubicBezTo>
                <a:close/>
              </a:path>
              <a:path w="10591800" h="5334000" stroke="0" extrusionOk="0">
                <a:moveTo>
                  <a:pt x="0" y="889018"/>
                </a:moveTo>
                <a:cubicBezTo>
                  <a:pt x="-115262" y="395220"/>
                  <a:pt x="364358" y="-24248"/>
                  <a:pt x="889018" y="0"/>
                </a:cubicBezTo>
                <a:cubicBezTo>
                  <a:pt x="1140278" y="5413"/>
                  <a:pt x="1457210" y="20245"/>
                  <a:pt x="1743275" y="0"/>
                </a:cubicBezTo>
                <a:cubicBezTo>
                  <a:pt x="2029340" y="-20245"/>
                  <a:pt x="2030439" y="-4656"/>
                  <a:pt x="2156844" y="0"/>
                </a:cubicBezTo>
                <a:cubicBezTo>
                  <a:pt x="2283249" y="4656"/>
                  <a:pt x="2589844" y="42258"/>
                  <a:pt x="3011101" y="0"/>
                </a:cubicBezTo>
                <a:cubicBezTo>
                  <a:pt x="3432358" y="-42258"/>
                  <a:pt x="3364098" y="-3211"/>
                  <a:pt x="3689083" y="0"/>
                </a:cubicBezTo>
                <a:cubicBezTo>
                  <a:pt x="4014068" y="3211"/>
                  <a:pt x="4193351" y="-1124"/>
                  <a:pt x="4455203" y="0"/>
                </a:cubicBezTo>
                <a:cubicBezTo>
                  <a:pt x="4717055" y="1124"/>
                  <a:pt x="4816881" y="342"/>
                  <a:pt x="4956909" y="0"/>
                </a:cubicBezTo>
                <a:cubicBezTo>
                  <a:pt x="5096937" y="-342"/>
                  <a:pt x="5547085" y="15907"/>
                  <a:pt x="5811166" y="0"/>
                </a:cubicBezTo>
                <a:cubicBezTo>
                  <a:pt x="6075247" y="-15907"/>
                  <a:pt x="6287748" y="-3553"/>
                  <a:pt x="6577286" y="0"/>
                </a:cubicBezTo>
                <a:cubicBezTo>
                  <a:pt x="6866824" y="3553"/>
                  <a:pt x="7126862" y="-4845"/>
                  <a:pt x="7343405" y="0"/>
                </a:cubicBezTo>
                <a:cubicBezTo>
                  <a:pt x="7559948" y="4845"/>
                  <a:pt x="7737727" y="5421"/>
                  <a:pt x="8021387" y="0"/>
                </a:cubicBezTo>
                <a:cubicBezTo>
                  <a:pt x="8305047" y="-5421"/>
                  <a:pt x="8489847" y="22358"/>
                  <a:pt x="8611231" y="0"/>
                </a:cubicBezTo>
                <a:cubicBezTo>
                  <a:pt x="8732615" y="-22358"/>
                  <a:pt x="9210235" y="29204"/>
                  <a:pt x="9702782" y="0"/>
                </a:cubicBezTo>
                <a:cubicBezTo>
                  <a:pt x="10164630" y="-43241"/>
                  <a:pt x="10570616" y="400845"/>
                  <a:pt x="10591800" y="889018"/>
                </a:cubicBezTo>
                <a:cubicBezTo>
                  <a:pt x="10605510" y="1165719"/>
                  <a:pt x="10613272" y="1272548"/>
                  <a:pt x="10591800" y="1481679"/>
                </a:cubicBezTo>
                <a:cubicBezTo>
                  <a:pt x="10570328" y="1690810"/>
                  <a:pt x="10619928" y="1866706"/>
                  <a:pt x="10591800" y="2109899"/>
                </a:cubicBezTo>
                <a:cubicBezTo>
                  <a:pt x="10563672" y="2353092"/>
                  <a:pt x="10577475" y="2468375"/>
                  <a:pt x="10591800" y="2595881"/>
                </a:cubicBezTo>
                <a:cubicBezTo>
                  <a:pt x="10606125" y="2723387"/>
                  <a:pt x="10574758" y="2905002"/>
                  <a:pt x="10591800" y="3081862"/>
                </a:cubicBezTo>
                <a:cubicBezTo>
                  <a:pt x="10608842" y="3258722"/>
                  <a:pt x="10567175" y="3380840"/>
                  <a:pt x="10591800" y="3674523"/>
                </a:cubicBezTo>
                <a:cubicBezTo>
                  <a:pt x="10616425" y="3968206"/>
                  <a:pt x="10572058" y="4102733"/>
                  <a:pt x="10591800" y="4444982"/>
                </a:cubicBezTo>
                <a:cubicBezTo>
                  <a:pt x="10652047" y="4970940"/>
                  <a:pt x="10218820" y="5351799"/>
                  <a:pt x="9702782" y="5334000"/>
                </a:cubicBezTo>
                <a:cubicBezTo>
                  <a:pt x="9399054" y="5306604"/>
                  <a:pt x="9162314" y="5309834"/>
                  <a:pt x="9024800" y="5334000"/>
                </a:cubicBezTo>
                <a:cubicBezTo>
                  <a:pt x="8887286" y="5358166"/>
                  <a:pt x="8717066" y="5335090"/>
                  <a:pt x="8611231" y="5334000"/>
                </a:cubicBezTo>
                <a:cubicBezTo>
                  <a:pt x="8505396" y="5332910"/>
                  <a:pt x="8357609" y="5356690"/>
                  <a:pt x="8109525" y="5334000"/>
                </a:cubicBezTo>
                <a:cubicBezTo>
                  <a:pt x="7861441" y="5311310"/>
                  <a:pt x="7790240" y="5332563"/>
                  <a:pt x="7695956" y="5334000"/>
                </a:cubicBezTo>
                <a:cubicBezTo>
                  <a:pt x="7601672" y="5335437"/>
                  <a:pt x="7086272" y="5326123"/>
                  <a:pt x="6841699" y="5334000"/>
                </a:cubicBezTo>
                <a:cubicBezTo>
                  <a:pt x="6597126" y="5341877"/>
                  <a:pt x="6317354" y="5322174"/>
                  <a:pt x="5987441" y="5334000"/>
                </a:cubicBezTo>
                <a:cubicBezTo>
                  <a:pt x="5657528" y="5345826"/>
                  <a:pt x="5473634" y="5361393"/>
                  <a:pt x="5221322" y="5334000"/>
                </a:cubicBezTo>
                <a:cubicBezTo>
                  <a:pt x="4969010" y="5306607"/>
                  <a:pt x="4610040" y="5317853"/>
                  <a:pt x="4455203" y="5334000"/>
                </a:cubicBezTo>
                <a:cubicBezTo>
                  <a:pt x="4300366" y="5350147"/>
                  <a:pt x="3803712" y="5300240"/>
                  <a:pt x="3600945" y="5334000"/>
                </a:cubicBezTo>
                <a:cubicBezTo>
                  <a:pt x="3398178" y="5367760"/>
                  <a:pt x="3078771" y="5316054"/>
                  <a:pt x="2922964" y="5334000"/>
                </a:cubicBezTo>
                <a:cubicBezTo>
                  <a:pt x="2767157" y="5351946"/>
                  <a:pt x="2453275" y="5322555"/>
                  <a:pt x="2244982" y="5334000"/>
                </a:cubicBezTo>
                <a:cubicBezTo>
                  <a:pt x="2036689" y="5345445"/>
                  <a:pt x="1864650" y="5345550"/>
                  <a:pt x="1567000" y="5334000"/>
                </a:cubicBezTo>
                <a:cubicBezTo>
                  <a:pt x="1269350" y="5322450"/>
                  <a:pt x="1172950" y="5310607"/>
                  <a:pt x="889018" y="5334000"/>
                </a:cubicBezTo>
                <a:cubicBezTo>
                  <a:pt x="405754" y="5296643"/>
                  <a:pt x="3672" y="4952338"/>
                  <a:pt x="0" y="4444982"/>
                </a:cubicBezTo>
                <a:cubicBezTo>
                  <a:pt x="11321" y="4220585"/>
                  <a:pt x="6494" y="4093764"/>
                  <a:pt x="0" y="3816762"/>
                </a:cubicBezTo>
                <a:cubicBezTo>
                  <a:pt x="-6494" y="3539760"/>
                  <a:pt x="18835" y="3462398"/>
                  <a:pt x="0" y="3259661"/>
                </a:cubicBezTo>
                <a:cubicBezTo>
                  <a:pt x="-18835" y="3056924"/>
                  <a:pt x="29162" y="2871848"/>
                  <a:pt x="0" y="2631440"/>
                </a:cubicBezTo>
                <a:cubicBezTo>
                  <a:pt x="-29162" y="2391032"/>
                  <a:pt x="19133" y="2215228"/>
                  <a:pt x="0" y="1967660"/>
                </a:cubicBezTo>
                <a:cubicBezTo>
                  <a:pt x="-19133" y="1720092"/>
                  <a:pt x="-46422" y="1379295"/>
                  <a:pt x="0" y="889018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336317457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76E4CCD-11CD-72C2-EA95-E24FE1EC7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68" y="176879"/>
            <a:ext cx="6598534" cy="668112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B02AC0-0318-640A-0A11-963258767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949" y="825428"/>
            <a:ext cx="4651651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365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21FAF14-B793-3D00-F3BF-CEE54DAEC04C}"/>
              </a:ext>
            </a:extLst>
          </p:cNvPr>
          <p:cNvSpPr/>
          <p:nvPr/>
        </p:nvSpPr>
        <p:spPr>
          <a:xfrm>
            <a:off x="278296" y="265043"/>
            <a:ext cx="11677730" cy="6334540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70F5E5-7FE8-6FB4-F914-D8513E488C6E}"/>
              </a:ext>
            </a:extLst>
          </p:cNvPr>
          <p:cNvSpPr txBox="1"/>
          <p:nvPr/>
        </p:nvSpPr>
        <p:spPr>
          <a:xfrm>
            <a:off x="1863363" y="197800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……….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586383-6067-1C25-0362-A8CBD6CDB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671249" y="1895349"/>
            <a:ext cx="919996" cy="919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A90BC9-0C38-855E-7902-D9B5EF5B8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671249" y="2876361"/>
            <a:ext cx="919996" cy="919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F13B00-7B01-BE88-A199-12EA4D7F8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671249" y="3857373"/>
            <a:ext cx="919996" cy="919996"/>
          </a:xfrm>
          <a:prstGeom prst="rect">
            <a:avLst/>
          </a:prstGeom>
        </p:spPr>
      </p:pic>
      <p:pic>
        <p:nvPicPr>
          <p:cNvPr id="12" name="Picture 2" descr="Download Nobi Child Nobita Cartoon Doraemon PNG Download Free HQ PNG Image  | FreePNGImg">
            <a:extLst>
              <a:ext uri="{FF2B5EF4-FFF2-40B4-BE49-F238E27FC236}">
                <a16:creationId xmlns:a16="http://schemas.microsoft.com/office/drawing/2014/main" id="{16DA7A17-7ECC-8B54-2F28-C7895974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050" y="3973891"/>
            <a:ext cx="5045654" cy="270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46BACF-37F2-22B0-CEB4-C81FF94F106B}"/>
              </a:ext>
            </a:extLst>
          </p:cNvPr>
          <p:cNvSpPr txBox="1"/>
          <p:nvPr/>
        </p:nvSpPr>
        <p:spPr>
          <a:xfrm>
            <a:off x="1853838" y="294955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………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BDAF65-BACD-5BED-0EE7-EFD86DEA7036}"/>
              </a:ext>
            </a:extLst>
          </p:cNvPr>
          <p:cNvSpPr txBox="1"/>
          <p:nvPr/>
        </p:nvSpPr>
        <p:spPr>
          <a:xfrm>
            <a:off x="1825263" y="397825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……….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182062-B871-4895-948B-06DB84D1D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254" y="534494"/>
            <a:ext cx="5194242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733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 uiExpand="1" build="p"/>
      <p:bldP spid="1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AB27D36-0B07-3D25-D987-BC3320A7CE25}"/>
              </a:ext>
            </a:extLst>
          </p:cNvPr>
          <p:cNvSpPr/>
          <p:nvPr/>
        </p:nvSpPr>
        <p:spPr>
          <a:xfrm>
            <a:off x="145142" y="381000"/>
            <a:ext cx="8541657" cy="5105400"/>
          </a:xfrm>
          <a:custGeom>
            <a:avLst/>
            <a:gdLst>
              <a:gd name="connsiteX0" fmla="*/ 0 w 8541657"/>
              <a:gd name="connsiteY0" fmla="*/ 850917 h 5105400"/>
              <a:gd name="connsiteX1" fmla="*/ 850917 w 8541657"/>
              <a:gd name="connsiteY1" fmla="*/ 0 h 5105400"/>
              <a:gd name="connsiteX2" fmla="*/ 1489300 w 8541657"/>
              <a:gd name="connsiteY2" fmla="*/ 0 h 5105400"/>
              <a:gd name="connsiteX3" fmla="*/ 1922489 w 8541657"/>
              <a:gd name="connsiteY3" fmla="*/ 0 h 5105400"/>
              <a:gd name="connsiteX4" fmla="*/ 2355678 w 8541657"/>
              <a:gd name="connsiteY4" fmla="*/ 0 h 5105400"/>
              <a:gd name="connsiteX5" fmla="*/ 2925663 w 8541657"/>
              <a:gd name="connsiteY5" fmla="*/ 0 h 5105400"/>
              <a:gd name="connsiteX6" fmla="*/ 3632445 w 8541657"/>
              <a:gd name="connsiteY6" fmla="*/ 0 h 5105400"/>
              <a:gd name="connsiteX7" fmla="*/ 4134032 w 8541657"/>
              <a:gd name="connsiteY7" fmla="*/ 0 h 5105400"/>
              <a:gd name="connsiteX8" fmla="*/ 4498823 w 8541657"/>
              <a:gd name="connsiteY8" fmla="*/ 0 h 5105400"/>
              <a:gd name="connsiteX9" fmla="*/ 5068808 w 8541657"/>
              <a:gd name="connsiteY9" fmla="*/ 0 h 5105400"/>
              <a:gd name="connsiteX10" fmla="*/ 5638793 w 8541657"/>
              <a:gd name="connsiteY10" fmla="*/ 0 h 5105400"/>
              <a:gd name="connsiteX11" fmla="*/ 6277177 w 8541657"/>
              <a:gd name="connsiteY11" fmla="*/ 0 h 5105400"/>
              <a:gd name="connsiteX12" fmla="*/ 6641967 w 8541657"/>
              <a:gd name="connsiteY12" fmla="*/ 0 h 5105400"/>
              <a:gd name="connsiteX13" fmla="*/ 7006758 w 8541657"/>
              <a:gd name="connsiteY13" fmla="*/ 0 h 5105400"/>
              <a:gd name="connsiteX14" fmla="*/ 7690740 w 8541657"/>
              <a:gd name="connsiteY14" fmla="*/ 0 h 5105400"/>
              <a:gd name="connsiteX15" fmla="*/ 8541657 w 8541657"/>
              <a:gd name="connsiteY15" fmla="*/ 850917 h 5105400"/>
              <a:gd name="connsiteX16" fmla="*/ 8541657 w 8541657"/>
              <a:gd name="connsiteY16" fmla="*/ 1452214 h 5105400"/>
              <a:gd name="connsiteX17" fmla="*/ 8541657 w 8541657"/>
              <a:gd name="connsiteY17" fmla="*/ 2019475 h 5105400"/>
              <a:gd name="connsiteX18" fmla="*/ 8541657 w 8541657"/>
              <a:gd name="connsiteY18" fmla="*/ 2552700 h 5105400"/>
              <a:gd name="connsiteX19" fmla="*/ 8541657 w 8541657"/>
              <a:gd name="connsiteY19" fmla="*/ 3051890 h 5105400"/>
              <a:gd name="connsiteX20" fmla="*/ 8541657 w 8541657"/>
              <a:gd name="connsiteY20" fmla="*/ 3653186 h 5105400"/>
              <a:gd name="connsiteX21" fmla="*/ 8541657 w 8541657"/>
              <a:gd name="connsiteY21" fmla="*/ 4254483 h 5105400"/>
              <a:gd name="connsiteX22" fmla="*/ 7690740 w 8541657"/>
              <a:gd name="connsiteY22" fmla="*/ 5105400 h 5105400"/>
              <a:gd name="connsiteX23" fmla="*/ 7052357 w 8541657"/>
              <a:gd name="connsiteY23" fmla="*/ 5105400 h 5105400"/>
              <a:gd name="connsiteX24" fmla="*/ 6619168 w 8541657"/>
              <a:gd name="connsiteY24" fmla="*/ 5105400 h 5105400"/>
              <a:gd name="connsiteX25" fmla="*/ 6254377 w 8541657"/>
              <a:gd name="connsiteY25" fmla="*/ 5105400 h 5105400"/>
              <a:gd name="connsiteX26" fmla="*/ 5684392 w 8541657"/>
              <a:gd name="connsiteY26" fmla="*/ 5105400 h 5105400"/>
              <a:gd name="connsiteX27" fmla="*/ 5251203 w 8541657"/>
              <a:gd name="connsiteY27" fmla="*/ 5105400 h 5105400"/>
              <a:gd name="connsiteX28" fmla="*/ 4681218 w 8541657"/>
              <a:gd name="connsiteY28" fmla="*/ 5105400 h 5105400"/>
              <a:gd name="connsiteX29" fmla="*/ 4179631 w 8541657"/>
              <a:gd name="connsiteY29" fmla="*/ 5105400 h 5105400"/>
              <a:gd name="connsiteX30" fmla="*/ 3541247 w 8541657"/>
              <a:gd name="connsiteY30" fmla="*/ 5105400 h 5105400"/>
              <a:gd name="connsiteX31" fmla="*/ 2834466 w 8541657"/>
              <a:gd name="connsiteY31" fmla="*/ 5105400 h 5105400"/>
              <a:gd name="connsiteX32" fmla="*/ 2127684 w 8541657"/>
              <a:gd name="connsiteY32" fmla="*/ 5105400 h 5105400"/>
              <a:gd name="connsiteX33" fmla="*/ 1489300 w 8541657"/>
              <a:gd name="connsiteY33" fmla="*/ 5105400 h 5105400"/>
              <a:gd name="connsiteX34" fmla="*/ 850917 w 8541657"/>
              <a:gd name="connsiteY34" fmla="*/ 5105400 h 5105400"/>
              <a:gd name="connsiteX35" fmla="*/ 0 w 8541657"/>
              <a:gd name="connsiteY35" fmla="*/ 4254483 h 5105400"/>
              <a:gd name="connsiteX36" fmla="*/ 0 w 8541657"/>
              <a:gd name="connsiteY36" fmla="*/ 3653186 h 5105400"/>
              <a:gd name="connsiteX37" fmla="*/ 0 w 8541657"/>
              <a:gd name="connsiteY37" fmla="*/ 3119961 h 5105400"/>
              <a:gd name="connsiteX38" fmla="*/ 0 w 8541657"/>
              <a:gd name="connsiteY38" fmla="*/ 2552700 h 5105400"/>
              <a:gd name="connsiteX39" fmla="*/ 0 w 8541657"/>
              <a:gd name="connsiteY39" fmla="*/ 1951403 h 5105400"/>
              <a:gd name="connsiteX40" fmla="*/ 0 w 8541657"/>
              <a:gd name="connsiteY40" fmla="*/ 850917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541657" h="5105400" fill="none" extrusionOk="0">
                <a:moveTo>
                  <a:pt x="0" y="850917"/>
                </a:moveTo>
                <a:cubicBezTo>
                  <a:pt x="-27603" y="402128"/>
                  <a:pt x="301017" y="-17841"/>
                  <a:pt x="850917" y="0"/>
                </a:cubicBezTo>
                <a:cubicBezTo>
                  <a:pt x="1160229" y="-60692"/>
                  <a:pt x="1276839" y="26228"/>
                  <a:pt x="1489300" y="0"/>
                </a:cubicBezTo>
                <a:cubicBezTo>
                  <a:pt x="1701761" y="-26228"/>
                  <a:pt x="1775005" y="26806"/>
                  <a:pt x="1922489" y="0"/>
                </a:cubicBezTo>
                <a:cubicBezTo>
                  <a:pt x="2069973" y="-26806"/>
                  <a:pt x="2206238" y="34062"/>
                  <a:pt x="2355678" y="0"/>
                </a:cubicBezTo>
                <a:cubicBezTo>
                  <a:pt x="2505118" y="-34062"/>
                  <a:pt x="2685188" y="20748"/>
                  <a:pt x="2925663" y="0"/>
                </a:cubicBezTo>
                <a:cubicBezTo>
                  <a:pt x="3166139" y="-20748"/>
                  <a:pt x="3373510" y="32908"/>
                  <a:pt x="3632445" y="0"/>
                </a:cubicBezTo>
                <a:cubicBezTo>
                  <a:pt x="3891380" y="-32908"/>
                  <a:pt x="4023349" y="51727"/>
                  <a:pt x="4134032" y="0"/>
                </a:cubicBezTo>
                <a:cubicBezTo>
                  <a:pt x="4244715" y="-51727"/>
                  <a:pt x="4317632" y="32174"/>
                  <a:pt x="4498823" y="0"/>
                </a:cubicBezTo>
                <a:cubicBezTo>
                  <a:pt x="4680014" y="-32174"/>
                  <a:pt x="4936079" y="62186"/>
                  <a:pt x="5068808" y="0"/>
                </a:cubicBezTo>
                <a:cubicBezTo>
                  <a:pt x="5201537" y="-62186"/>
                  <a:pt x="5411829" y="6902"/>
                  <a:pt x="5638793" y="0"/>
                </a:cubicBezTo>
                <a:cubicBezTo>
                  <a:pt x="5865757" y="-6902"/>
                  <a:pt x="6012698" y="21409"/>
                  <a:pt x="6277177" y="0"/>
                </a:cubicBezTo>
                <a:cubicBezTo>
                  <a:pt x="6541656" y="-21409"/>
                  <a:pt x="6522975" y="30960"/>
                  <a:pt x="6641967" y="0"/>
                </a:cubicBezTo>
                <a:cubicBezTo>
                  <a:pt x="6760959" y="-30960"/>
                  <a:pt x="6861020" y="43754"/>
                  <a:pt x="7006758" y="0"/>
                </a:cubicBezTo>
                <a:cubicBezTo>
                  <a:pt x="7152496" y="-43754"/>
                  <a:pt x="7441329" y="16034"/>
                  <a:pt x="7690740" y="0"/>
                </a:cubicBezTo>
                <a:cubicBezTo>
                  <a:pt x="8079644" y="58358"/>
                  <a:pt x="8529791" y="438264"/>
                  <a:pt x="8541657" y="850917"/>
                </a:cubicBezTo>
                <a:cubicBezTo>
                  <a:pt x="8571625" y="1046258"/>
                  <a:pt x="8501536" y="1243092"/>
                  <a:pt x="8541657" y="1452214"/>
                </a:cubicBezTo>
                <a:cubicBezTo>
                  <a:pt x="8581778" y="1661336"/>
                  <a:pt x="8508372" y="1899133"/>
                  <a:pt x="8541657" y="2019475"/>
                </a:cubicBezTo>
                <a:cubicBezTo>
                  <a:pt x="8574942" y="2139817"/>
                  <a:pt x="8520227" y="2406300"/>
                  <a:pt x="8541657" y="2552700"/>
                </a:cubicBezTo>
                <a:cubicBezTo>
                  <a:pt x="8563087" y="2699100"/>
                  <a:pt x="8490711" y="2820631"/>
                  <a:pt x="8541657" y="3051890"/>
                </a:cubicBezTo>
                <a:cubicBezTo>
                  <a:pt x="8592603" y="3283149"/>
                  <a:pt x="8527688" y="3481560"/>
                  <a:pt x="8541657" y="3653186"/>
                </a:cubicBezTo>
                <a:cubicBezTo>
                  <a:pt x="8555626" y="3824812"/>
                  <a:pt x="8516427" y="4056476"/>
                  <a:pt x="8541657" y="4254483"/>
                </a:cubicBezTo>
                <a:cubicBezTo>
                  <a:pt x="8563964" y="4655661"/>
                  <a:pt x="8108545" y="5119171"/>
                  <a:pt x="7690740" y="5105400"/>
                </a:cubicBezTo>
                <a:cubicBezTo>
                  <a:pt x="7501751" y="5114468"/>
                  <a:pt x="7329140" y="5071895"/>
                  <a:pt x="7052357" y="5105400"/>
                </a:cubicBezTo>
                <a:cubicBezTo>
                  <a:pt x="6775574" y="5138905"/>
                  <a:pt x="6775363" y="5056904"/>
                  <a:pt x="6619168" y="5105400"/>
                </a:cubicBezTo>
                <a:cubicBezTo>
                  <a:pt x="6462973" y="5153896"/>
                  <a:pt x="6428798" y="5092471"/>
                  <a:pt x="6254377" y="5105400"/>
                </a:cubicBezTo>
                <a:cubicBezTo>
                  <a:pt x="6079956" y="5118329"/>
                  <a:pt x="5890994" y="5044195"/>
                  <a:pt x="5684392" y="5105400"/>
                </a:cubicBezTo>
                <a:cubicBezTo>
                  <a:pt x="5477790" y="5166605"/>
                  <a:pt x="5456504" y="5078251"/>
                  <a:pt x="5251203" y="5105400"/>
                </a:cubicBezTo>
                <a:cubicBezTo>
                  <a:pt x="5045902" y="5132549"/>
                  <a:pt x="4920605" y="5102401"/>
                  <a:pt x="4681218" y="5105400"/>
                </a:cubicBezTo>
                <a:cubicBezTo>
                  <a:pt x="4441831" y="5108399"/>
                  <a:pt x="4348644" y="5097172"/>
                  <a:pt x="4179631" y="5105400"/>
                </a:cubicBezTo>
                <a:cubicBezTo>
                  <a:pt x="4010618" y="5113628"/>
                  <a:pt x="3857687" y="5052201"/>
                  <a:pt x="3541247" y="5105400"/>
                </a:cubicBezTo>
                <a:cubicBezTo>
                  <a:pt x="3224807" y="5158599"/>
                  <a:pt x="3140765" y="5044408"/>
                  <a:pt x="2834466" y="5105400"/>
                </a:cubicBezTo>
                <a:cubicBezTo>
                  <a:pt x="2528167" y="5166392"/>
                  <a:pt x="2323868" y="5020639"/>
                  <a:pt x="2127684" y="5105400"/>
                </a:cubicBezTo>
                <a:cubicBezTo>
                  <a:pt x="1931500" y="5190161"/>
                  <a:pt x="1768399" y="5067771"/>
                  <a:pt x="1489300" y="5105400"/>
                </a:cubicBezTo>
                <a:cubicBezTo>
                  <a:pt x="1210201" y="5143029"/>
                  <a:pt x="1002796" y="5043161"/>
                  <a:pt x="850917" y="5105400"/>
                </a:cubicBezTo>
                <a:cubicBezTo>
                  <a:pt x="400179" y="5083836"/>
                  <a:pt x="-76216" y="4665012"/>
                  <a:pt x="0" y="4254483"/>
                </a:cubicBezTo>
                <a:cubicBezTo>
                  <a:pt x="-2208" y="3982636"/>
                  <a:pt x="43184" y="3785020"/>
                  <a:pt x="0" y="3653186"/>
                </a:cubicBezTo>
                <a:cubicBezTo>
                  <a:pt x="-43184" y="3521352"/>
                  <a:pt x="12018" y="3341595"/>
                  <a:pt x="0" y="3119961"/>
                </a:cubicBezTo>
                <a:cubicBezTo>
                  <a:pt x="-12018" y="2898327"/>
                  <a:pt x="51384" y="2794939"/>
                  <a:pt x="0" y="2552700"/>
                </a:cubicBezTo>
                <a:cubicBezTo>
                  <a:pt x="-51384" y="2310461"/>
                  <a:pt x="12993" y="2164210"/>
                  <a:pt x="0" y="1951403"/>
                </a:cubicBezTo>
                <a:cubicBezTo>
                  <a:pt x="-12993" y="1738596"/>
                  <a:pt x="104452" y="1075463"/>
                  <a:pt x="0" y="850917"/>
                </a:cubicBezTo>
                <a:close/>
              </a:path>
              <a:path w="8541657" h="5105400" stroke="0" extrusionOk="0">
                <a:moveTo>
                  <a:pt x="0" y="850917"/>
                </a:moveTo>
                <a:cubicBezTo>
                  <a:pt x="123663" y="411878"/>
                  <a:pt x="452168" y="-52315"/>
                  <a:pt x="850917" y="0"/>
                </a:cubicBezTo>
                <a:cubicBezTo>
                  <a:pt x="1194524" y="-33976"/>
                  <a:pt x="1349028" y="50084"/>
                  <a:pt x="1557699" y="0"/>
                </a:cubicBezTo>
                <a:cubicBezTo>
                  <a:pt x="1766370" y="-50084"/>
                  <a:pt x="1785506" y="15351"/>
                  <a:pt x="1922489" y="0"/>
                </a:cubicBezTo>
                <a:cubicBezTo>
                  <a:pt x="2059472" y="-15351"/>
                  <a:pt x="2351992" y="64521"/>
                  <a:pt x="2629271" y="0"/>
                </a:cubicBezTo>
                <a:cubicBezTo>
                  <a:pt x="2906550" y="-64521"/>
                  <a:pt x="2998542" y="60615"/>
                  <a:pt x="3267654" y="0"/>
                </a:cubicBezTo>
                <a:cubicBezTo>
                  <a:pt x="3536766" y="-60615"/>
                  <a:pt x="3662238" y="21853"/>
                  <a:pt x="3906038" y="0"/>
                </a:cubicBezTo>
                <a:cubicBezTo>
                  <a:pt x="4149838" y="-21853"/>
                  <a:pt x="4306900" y="13083"/>
                  <a:pt x="4544421" y="0"/>
                </a:cubicBezTo>
                <a:cubicBezTo>
                  <a:pt x="4781942" y="-13083"/>
                  <a:pt x="4922421" y="32788"/>
                  <a:pt x="5251203" y="0"/>
                </a:cubicBezTo>
                <a:cubicBezTo>
                  <a:pt x="5579985" y="-32788"/>
                  <a:pt x="5622266" y="51581"/>
                  <a:pt x="5821188" y="0"/>
                </a:cubicBezTo>
                <a:cubicBezTo>
                  <a:pt x="6020110" y="-51581"/>
                  <a:pt x="6011749" y="34225"/>
                  <a:pt x="6185979" y="0"/>
                </a:cubicBezTo>
                <a:cubicBezTo>
                  <a:pt x="6360209" y="-34225"/>
                  <a:pt x="6591937" y="11176"/>
                  <a:pt x="6824362" y="0"/>
                </a:cubicBezTo>
                <a:cubicBezTo>
                  <a:pt x="7056787" y="-11176"/>
                  <a:pt x="7257882" y="75651"/>
                  <a:pt x="7690740" y="0"/>
                </a:cubicBezTo>
                <a:cubicBezTo>
                  <a:pt x="8232305" y="27047"/>
                  <a:pt x="8619888" y="375571"/>
                  <a:pt x="8541657" y="850917"/>
                </a:cubicBezTo>
                <a:cubicBezTo>
                  <a:pt x="8586682" y="1070230"/>
                  <a:pt x="8516784" y="1138991"/>
                  <a:pt x="8541657" y="1316071"/>
                </a:cubicBezTo>
                <a:cubicBezTo>
                  <a:pt x="8566530" y="1493151"/>
                  <a:pt x="8503849" y="1655245"/>
                  <a:pt x="8541657" y="1849296"/>
                </a:cubicBezTo>
                <a:cubicBezTo>
                  <a:pt x="8579465" y="2043348"/>
                  <a:pt x="8517152" y="2194711"/>
                  <a:pt x="8541657" y="2382522"/>
                </a:cubicBezTo>
                <a:cubicBezTo>
                  <a:pt x="8566162" y="2570333"/>
                  <a:pt x="8518127" y="2720362"/>
                  <a:pt x="8541657" y="2847676"/>
                </a:cubicBezTo>
                <a:cubicBezTo>
                  <a:pt x="8565187" y="2974990"/>
                  <a:pt x="8537395" y="3139542"/>
                  <a:pt x="8541657" y="3380901"/>
                </a:cubicBezTo>
                <a:cubicBezTo>
                  <a:pt x="8545919" y="3622261"/>
                  <a:pt x="8506322" y="3857324"/>
                  <a:pt x="8541657" y="4254483"/>
                </a:cubicBezTo>
                <a:cubicBezTo>
                  <a:pt x="8489027" y="4788437"/>
                  <a:pt x="8188904" y="5064282"/>
                  <a:pt x="7690740" y="5105400"/>
                </a:cubicBezTo>
                <a:cubicBezTo>
                  <a:pt x="7572657" y="5154792"/>
                  <a:pt x="7390126" y="5095171"/>
                  <a:pt x="7257551" y="5105400"/>
                </a:cubicBezTo>
                <a:cubicBezTo>
                  <a:pt x="7124976" y="5115629"/>
                  <a:pt x="6825567" y="5100940"/>
                  <a:pt x="6550770" y="5105400"/>
                </a:cubicBezTo>
                <a:cubicBezTo>
                  <a:pt x="6275973" y="5109860"/>
                  <a:pt x="6319533" y="5075293"/>
                  <a:pt x="6185979" y="5105400"/>
                </a:cubicBezTo>
                <a:cubicBezTo>
                  <a:pt x="6052425" y="5135507"/>
                  <a:pt x="5930311" y="5085394"/>
                  <a:pt x="5821188" y="5105400"/>
                </a:cubicBezTo>
                <a:cubicBezTo>
                  <a:pt x="5712065" y="5125406"/>
                  <a:pt x="5342329" y="5094451"/>
                  <a:pt x="5182805" y="5105400"/>
                </a:cubicBezTo>
                <a:cubicBezTo>
                  <a:pt x="5023281" y="5116349"/>
                  <a:pt x="4896320" y="5102584"/>
                  <a:pt x="4818014" y="5105400"/>
                </a:cubicBezTo>
                <a:cubicBezTo>
                  <a:pt x="4739708" y="5108216"/>
                  <a:pt x="4394721" y="5036347"/>
                  <a:pt x="4179631" y="5105400"/>
                </a:cubicBezTo>
                <a:cubicBezTo>
                  <a:pt x="3964541" y="5174453"/>
                  <a:pt x="3874640" y="5086670"/>
                  <a:pt x="3746442" y="5105400"/>
                </a:cubicBezTo>
                <a:cubicBezTo>
                  <a:pt x="3618244" y="5124130"/>
                  <a:pt x="3422930" y="5080765"/>
                  <a:pt x="3108059" y="5105400"/>
                </a:cubicBezTo>
                <a:cubicBezTo>
                  <a:pt x="2793188" y="5130035"/>
                  <a:pt x="2602817" y="5097035"/>
                  <a:pt x="2401277" y="5105400"/>
                </a:cubicBezTo>
                <a:cubicBezTo>
                  <a:pt x="2199737" y="5113765"/>
                  <a:pt x="1927726" y="5083343"/>
                  <a:pt x="1694495" y="5105400"/>
                </a:cubicBezTo>
                <a:cubicBezTo>
                  <a:pt x="1461264" y="5127457"/>
                  <a:pt x="1168183" y="5057963"/>
                  <a:pt x="850917" y="5105400"/>
                </a:cubicBezTo>
                <a:cubicBezTo>
                  <a:pt x="355788" y="5070647"/>
                  <a:pt x="-109502" y="4691769"/>
                  <a:pt x="0" y="4254483"/>
                </a:cubicBezTo>
                <a:cubicBezTo>
                  <a:pt x="-56299" y="4026620"/>
                  <a:pt x="9685" y="3846399"/>
                  <a:pt x="0" y="3721258"/>
                </a:cubicBezTo>
                <a:cubicBezTo>
                  <a:pt x="-9685" y="3596118"/>
                  <a:pt x="40011" y="3413126"/>
                  <a:pt x="0" y="3188032"/>
                </a:cubicBezTo>
                <a:cubicBezTo>
                  <a:pt x="-40011" y="2962938"/>
                  <a:pt x="41576" y="2847616"/>
                  <a:pt x="0" y="2722878"/>
                </a:cubicBezTo>
                <a:cubicBezTo>
                  <a:pt x="-41576" y="2598140"/>
                  <a:pt x="43491" y="2333559"/>
                  <a:pt x="0" y="2189653"/>
                </a:cubicBezTo>
                <a:cubicBezTo>
                  <a:pt x="-43491" y="2045748"/>
                  <a:pt x="37318" y="1858610"/>
                  <a:pt x="0" y="1622392"/>
                </a:cubicBezTo>
                <a:cubicBezTo>
                  <a:pt x="-37318" y="1386174"/>
                  <a:pt x="4070" y="1187838"/>
                  <a:pt x="0" y="850917"/>
                </a:cubicBezTo>
                <a:close/>
              </a:path>
            </a:pathLst>
          </a:custGeom>
          <a:solidFill>
            <a:schemeClr val="bg1"/>
          </a:solidFill>
          <a:ln w="38100">
            <a:extLst>
              <a:ext uri="{C807C97D-BFC1-408E-A445-0C87EB9F89A2}">
                <ask:lineSketchStyleProps xmlns="" xmlns:ask="http://schemas.microsoft.com/office/drawing/2018/sketchyshapes" sd="27031663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CA516-6FDB-9FA1-85F1-A34B9DA13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59" y="786479"/>
            <a:ext cx="5996469" cy="607152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BA0D94-7E8C-A576-0B22-9FF9ED1E4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96" y="771280"/>
            <a:ext cx="8065707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130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BDCE834-1CEE-440C-AB14-B5F0232B2C74}"/>
              </a:ext>
            </a:extLst>
          </p:cNvPr>
          <p:cNvSpPr/>
          <p:nvPr/>
        </p:nvSpPr>
        <p:spPr>
          <a:xfrm>
            <a:off x="255460" y="1546336"/>
            <a:ext cx="3925182" cy="1410225"/>
          </a:xfrm>
          <a:prstGeom prst="wedgeRoundRectCallout">
            <a:avLst>
              <a:gd name="adj1" fmla="val -3631"/>
              <a:gd name="adj2" fmla="val 69938"/>
              <a:gd name="adj3" fmla="val 16667"/>
            </a:avLst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 tính rồi tính: </a:t>
            </a:r>
            <a:endParaRPr lang="en-US" sz="3200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360 : 4 = ?</a:t>
            </a: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965437B1-DF95-4CDC-BE37-B6926D22AF15}"/>
              </a:ext>
            </a:extLst>
          </p:cNvPr>
          <p:cNvSpPr/>
          <p:nvPr/>
        </p:nvSpPr>
        <p:spPr>
          <a:xfrm>
            <a:off x="7448551" y="870062"/>
            <a:ext cx="3925182" cy="1410225"/>
          </a:xfrm>
          <a:prstGeom prst="wedgeRoundRectCallout">
            <a:avLst>
              <a:gd name="adj1" fmla="val -1228"/>
              <a:gd name="adj2" fmla="val 85374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90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FC5E669-F9E8-96A8-9588-D036C7D0F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3037" y="2956562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91FC5A-E690-0358-6E61-EAFA50D83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4495" y="3135117"/>
            <a:ext cx="3236686" cy="372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43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BDCE834-1CEE-440C-AB14-B5F0232B2C74}"/>
              </a:ext>
            </a:extLst>
          </p:cNvPr>
          <p:cNvSpPr/>
          <p:nvPr/>
        </p:nvSpPr>
        <p:spPr>
          <a:xfrm>
            <a:off x="161216" y="864488"/>
            <a:ext cx="5123492" cy="1838800"/>
          </a:xfrm>
          <a:prstGeom prst="wedgeRoundRectCallout">
            <a:avLst>
              <a:gd name="adj1" fmla="val -3631"/>
              <a:gd name="adj2" fmla="val 69938"/>
              <a:gd name="adj3" fmla="val 16667"/>
            </a:avLst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48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Đặt</a:t>
            </a:r>
            <a:r>
              <a:rPr lang="en-US" altLang="zh-CN" sz="4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tính</a:t>
            </a:r>
            <a:r>
              <a:rPr lang="en-US" altLang="zh-CN" sz="4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rồi</a:t>
            </a:r>
            <a:r>
              <a:rPr lang="en-US" altLang="zh-CN" sz="4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tính</a:t>
            </a:r>
            <a:r>
              <a:rPr lang="en-US" altLang="zh-CN" sz="4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701 : 5 = ?</a:t>
            </a: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965437B1-DF95-4CDC-BE37-B6926D22AF15}"/>
              </a:ext>
            </a:extLst>
          </p:cNvPr>
          <p:cNvSpPr/>
          <p:nvPr/>
        </p:nvSpPr>
        <p:spPr>
          <a:xfrm>
            <a:off x="6363353" y="675496"/>
            <a:ext cx="5222861" cy="2027792"/>
          </a:xfrm>
          <a:prstGeom prst="wedgeRoundRectCallout">
            <a:avLst>
              <a:gd name="adj1" fmla="val 9667"/>
              <a:gd name="adj2" fmla="val 67388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140 </a:t>
            </a:r>
            <a:r>
              <a:rPr lang="en-US" sz="54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en-US" sz="54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D8407-826D-D08F-0723-F0188EC47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3037" y="2956562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AFE96E-453B-DA83-9968-295AC2E67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544" y="2956562"/>
            <a:ext cx="3236686" cy="372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79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6957446-4683-E969-1B88-69B9B22CD33B}"/>
              </a:ext>
            </a:extLst>
          </p:cNvPr>
          <p:cNvSpPr/>
          <p:nvPr/>
        </p:nvSpPr>
        <p:spPr>
          <a:xfrm>
            <a:off x="3730336" y="751547"/>
            <a:ext cx="8124914" cy="3307337"/>
          </a:xfrm>
          <a:custGeom>
            <a:avLst/>
            <a:gdLst>
              <a:gd name="connsiteX0" fmla="*/ 0 w 7660786"/>
              <a:gd name="connsiteY0" fmla="*/ 520710 h 3124200"/>
              <a:gd name="connsiteX1" fmla="*/ 520710 w 7660786"/>
              <a:gd name="connsiteY1" fmla="*/ 0 h 3124200"/>
              <a:gd name="connsiteX2" fmla="*/ 1182647 w 7660786"/>
              <a:gd name="connsiteY2" fmla="*/ 0 h 3124200"/>
              <a:gd name="connsiteX3" fmla="*/ 1844583 w 7660786"/>
              <a:gd name="connsiteY3" fmla="*/ 0 h 3124200"/>
              <a:gd name="connsiteX4" fmla="*/ 2506520 w 7660786"/>
              <a:gd name="connsiteY4" fmla="*/ 0 h 3124200"/>
              <a:gd name="connsiteX5" fmla="*/ 3234650 w 7660786"/>
              <a:gd name="connsiteY5" fmla="*/ 0 h 3124200"/>
              <a:gd name="connsiteX6" fmla="*/ 3830393 w 7660786"/>
              <a:gd name="connsiteY6" fmla="*/ 0 h 3124200"/>
              <a:gd name="connsiteX7" fmla="*/ 4558523 w 7660786"/>
              <a:gd name="connsiteY7" fmla="*/ 0 h 3124200"/>
              <a:gd name="connsiteX8" fmla="*/ 5352847 w 7660786"/>
              <a:gd name="connsiteY8" fmla="*/ 0 h 3124200"/>
              <a:gd name="connsiteX9" fmla="*/ 6147171 w 7660786"/>
              <a:gd name="connsiteY9" fmla="*/ 0 h 3124200"/>
              <a:gd name="connsiteX10" fmla="*/ 7140076 w 7660786"/>
              <a:gd name="connsiteY10" fmla="*/ 0 h 3124200"/>
              <a:gd name="connsiteX11" fmla="*/ 7660786 w 7660786"/>
              <a:gd name="connsiteY11" fmla="*/ 520710 h 3124200"/>
              <a:gd name="connsiteX12" fmla="*/ 7660786 w 7660786"/>
              <a:gd name="connsiteY12" fmla="*/ 1214970 h 3124200"/>
              <a:gd name="connsiteX13" fmla="*/ 7660786 w 7660786"/>
              <a:gd name="connsiteY13" fmla="*/ 1930058 h 3124200"/>
              <a:gd name="connsiteX14" fmla="*/ 7660786 w 7660786"/>
              <a:gd name="connsiteY14" fmla="*/ 2603490 h 3124200"/>
              <a:gd name="connsiteX15" fmla="*/ 7140076 w 7660786"/>
              <a:gd name="connsiteY15" fmla="*/ 3124200 h 3124200"/>
              <a:gd name="connsiteX16" fmla="*/ 6411946 w 7660786"/>
              <a:gd name="connsiteY16" fmla="*/ 3124200 h 3124200"/>
              <a:gd name="connsiteX17" fmla="*/ 5750009 w 7660786"/>
              <a:gd name="connsiteY17" fmla="*/ 3124200 h 3124200"/>
              <a:gd name="connsiteX18" fmla="*/ 5220460 w 7660786"/>
              <a:gd name="connsiteY18" fmla="*/ 3124200 h 3124200"/>
              <a:gd name="connsiteX19" fmla="*/ 4690911 w 7660786"/>
              <a:gd name="connsiteY19" fmla="*/ 3124200 h 3124200"/>
              <a:gd name="connsiteX20" fmla="*/ 4227555 w 7660786"/>
              <a:gd name="connsiteY20" fmla="*/ 3124200 h 3124200"/>
              <a:gd name="connsiteX21" fmla="*/ 3499425 w 7660786"/>
              <a:gd name="connsiteY21" fmla="*/ 3124200 h 3124200"/>
              <a:gd name="connsiteX22" fmla="*/ 2969875 w 7660786"/>
              <a:gd name="connsiteY22" fmla="*/ 3124200 h 3124200"/>
              <a:gd name="connsiteX23" fmla="*/ 2175552 w 7660786"/>
              <a:gd name="connsiteY23" fmla="*/ 3124200 h 3124200"/>
              <a:gd name="connsiteX24" fmla="*/ 1646002 w 7660786"/>
              <a:gd name="connsiteY24" fmla="*/ 3124200 h 3124200"/>
              <a:gd name="connsiteX25" fmla="*/ 520710 w 7660786"/>
              <a:gd name="connsiteY25" fmla="*/ 3124200 h 3124200"/>
              <a:gd name="connsiteX26" fmla="*/ 0 w 7660786"/>
              <a:gd name="connsiteY26" fmla="*/ 2603490 h 3124200"/>
              <a:gd name="connsiteX27" fmla="*/ 0 w 7660786"/>
              <a:gd name="connsiteY27" fmla="*/ 1971713 h 3124200"/>
              <a:gd name="connsiteX28" fmla="*/ 0 w 7660786"/>
              <a:gd name="connsiteY28" fmla="*/ 1298281 h 3124200"/>
              <a:gd name="connsiteX29" fmla="*/ 0 w 7660786"/>
              <a:gd name="connsiteY29" fmla="*/ 52071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660786" h="3124200" fill="none" extrusionOk="0">
                <a:moveTo>
                  <a:pt x="0" y="520710"/>
                </a:moveTo>
                <a:cubicBezTo>
                  <a:pt x="-3168" y="224935"/>
                  <a:pt x="299290" y="21800"/>
                  <a:pt x="520710" y="0"/>
                </a:cubicBezTo>
                <a:cubicBezTo>
                  <a:pt x="703261" y="-9025"/>
                  <a:pt x="997915" y="32692"/>
                  <a:pt x="1182647" y="0"/>
                </a:cubicBezTo>
                <a:cubicBezTo>
                  <a:pt x="1367379" y="-32692"/>
                  <a:pt x="1650099" y="6374"/>
                  <a:pt x="1844583" y="0"/>
                </a:cubicBezTo>
                <a:cubicBezTo>
                  <a:pt x="2039067" y="-6374"/>
                  <a:pt x="2301091" y="-26359"/>
                  <a:pt x="2506520" y="0"/>
                </a:cubicBezTo>
                <a:cubicBezTo>
                  <a:pt x="2711949" y="26359"/>
                  <a:pt x="2985570" y="-11612"/>
                  <a:pt x="3234650" y="0"/>
                </a:cubicBezTo>
                <a:cubicBezTo>
                  <a:pt x="3483730" y="11612"/>
                  <a:pt x="3564988" y="1523"/>
                  <a:pt x="3830393" y="0"/>
                </a:cubicBezTo>
                <a:cubicBezTo>
                  <a:pt x="4095798" y="-1523"/>
                  <a:pt x="4317742" y="28836"/>
                  <a:pt x="4558523" y="0"/>
                </a:cubicBezTo>
                <a:cubicBezTo>
                  <a:pt x="4799304" y="-28836"/>
                  <a:pt x="5189642" y="35977"/>
                  <a:pt x="5352847" y="0"/>
                </a:cubicBezTo>
                <a:cubicBezTo>
                  <a:pt x="5516052" y="-35977"/>
                  <a:pt x="5960929" y="-2631"/>
                  <a:pt x="6147171" y="0"/>
                </a:cubicBezTo>
                <a:cubicBezTo>
                  <a:pt x="6333413" y="2631"/>
                  <a:pt x="6810949" y="-20928"/>
                  <a:pt x="7140076" y="0"/>
                </a:cubicBezTo>
                <a:cubicBezTo>
                  <a:pt x="7468204" y="25739"/>
                  <a:pt x="7648105" y="296049"/>
                  <a:pt x="7660786" y="520710"/>
                </a:cubicBezTo>
                <a:cubicBezTo>
                  <a:pt x="7675382" y="660768"/>
                  <a:pt x="7649297" y="1054671"/>
                  <a:pt x="7660786" y="1214970"/>
                </a:cubicBezTo>
                <a:cubicBezTo>
                  <a:pt x="7672275" y="1375269"/>
                  <a:pt x="7666085" y="1664310"/>
                  <a:pt x="7660786" y="1930058"/>
                </a:cubicBezTo>
                <a:cubicBezTo>
                  <a:pt x="7655487" y="2195806"/>
                  <a:pt x="7686595" y="2267414"/>
                  <a:pt x="7660786" y="2603490"/>
                </a:cubicBezTo>
                <a:cubicBezTo>
                  <a:pt x="7605201" y="2895229"/>
                  <a:pt x="7432258" y="3109686"/>
                  <a:pt x="7140076" y="3124200"/>
                </a:cubicBezTo>
                <a:cubicBezTo>
                  <a:pt x="6874642" y="3122199"/>
                  <a:pt x="6652736" y="3102759"/>
                  <a:pt x="6411946" y="3124200"/>
                </a:cubicBezTo>
                <a:cubicBezTo>
                  <a:pt x="6171156" y="3145642"/>
                  <a:pt x="5998527" y="3138288"/>
                  <a:pt x="5750009" y="3124200"/>
                </a:cubicBezTo>
                <a:cubicBezTo>
                  <a:pt x="5501491" y="3110112"/>
                  <a:pt x="5375687" y="3149955"/>
                  <a:pt x="5220460" y="3124200"/>
                </a:cubicBezTo>
                <a:cubicBezTo>
                  <a:pt x="5065233" y="3098445"/>
                  <a:pt x="4815512" y="3137964"/>
                  <a:pt x="4690911" y="3124200"/>
                </a:cubicBezTo>
                <a:cubicBezTo>
                  <a:pt x="4566310" y="3110436"/>
                  <a:pt x="4362200" y="3115394"/>
                  <a:pt x="4227555" y="3124200"/>
                </a:cubicBezTo>
                <a:cubicBezTo>
                  <a:pt x="4092910" y="3133006"/>
                  <a:pt x="3826301" y="3101535"/>
                  <a:pt x="3499425" y="3124200"/>
                </a:cubicBezTo>
                <a:cubicBezTo>
                  <a:pt x="3172549" y="3146866"/>
                  <a:pt x="3078615" y="3136246"/>
                  <a:pt x="2969875" y="3124200"/>
                </a:cubicBezTo>
                <a:cubicBezTo>
                  <a:pt x="2861135" y="3112155"/>
                  <a:pt x="2568935" y="3129361"/>
                  <a:pt x="2175552" y="3124200"/>
                </a:cubicBezTo>
                <a:cubicBezTo>
                  <a:pt x="1782169" y="3119039"/>
                  <a:pt x="1784963" y="3139264"/>
                  <a:pt x="1646002" y="3124200"/>
                </a:cubicBezTo>
                <a:cubicBezTo>
                  <a:pt x="1507041" y="3109137"/>
                  <a:pt x="1009958" y="3129902"/>
                  <a:pt x="520710" y="3124200"/>
                </a:cubicBezTo>
                <a:cubicBezTo>
                  <a:pt x="197356" y="3101910"/>
                  <a:pt x="-28108" y="2878062"/>
                  <a:pt x="0" y="2603490"/>
                </a:cubicBezTo>
                <a:cubicBezTo>
                  <a:pt x="-6520" y="2432032"/>
                  <a:pt x="19398" y="2284885"/>
                  <a:pt x="0" y="1971713"/>
                </a:cubicBezTo>
                <a:cubicBezTo>
                  <a:pt x="-19398" y="1658541"/>
                  <a:pt x="-25098" y="1594469"/>
                  <a:pt x="0" y="1298281"/>
                </a:cubicBezTo>
                <a:cubicBezTo>
                  <a:pt x="25098" y="1002093"/>
                  <a:pt x="-25949" y="809910"/>
                  <a:pt x="0" y="520710"/>
                </a:cubicBezTo>
                <a:close/>
              </a:path>
              <a:path w="7660786" h="3124200" stroke="0" extrusionOk="0">
                <a:moveTo>
                  <a:pt x="0" y="520710"/>
                </a:moveTo>
                <a:cubicBezTo>
                  <a:pt x="-56423" y="231756"/>
                  <a:pt x="196675" y="-26253"/>
                  <a:pt x="520710" y="0"/>
                </a:cubicBezTo>
                <a:cubicBezTo>
                  <a:pt x="847386" y="2916"/>
                  <a:pt x="1155973" y="-22738"/>
                  <a:pt x="1315034" y="0"/>
                </a:cubicBezTo>
                <a:cubicBezTo>
                  <a:pt x="1474095" y="22738"/>
                  <a:pt x="1580418" y="-11814"/>
                  <a:pt x="1778390" y="0"/>
                </a:cubicBezTo>
                <a:cubicBezTo>
                  <a:pt x="1976362" y="11814"/>
                  <a:pt x="2227150" y="16309"/>
                  <a:pt x="2572713" y="0"/>
                </a:cubicBezTo>
                <a:cubicBezTo>
                  <a:pt x="2918276" y="-16309"/>
                  <a:pt x="2940616" y="-3087"/>
                  <a:pt x="3234650" y="0"/>
                </a:cubicBezTo>
                <a:cubicBezTo>
                  <a:pt x="3528684" y="3087"/>
                  <a:pt x="3640212" y="32899"/>
                  <a:pt x="3962780" y="0"/>
                </a:cubicBezTo>
                <a:cubicBezTo>
                  <a:pt x="4285348" y="-32899"/>
                  <a:pt x="4251220" y="11349"/>
                  <a:pt x="4492330" y="0"/>
                </a:cubicBezTo>
                <a:cubicBezTo>
                  <a:pt x="4733440" y="-11349"/>
                  <a:pt x="5048836" y="-9981"/>
                  <a:pt x="5286654" y="0"/>
                </a:cubicBezTo>
                <a:cubicBezTo>
                  <a:pt x="5524472" y="9981"/>
                  <a:pt x="5740897" y="-36297"/>
                  <a:pt x="6014784" y="0"/>
                </a:cubicBezTo>
                <a:cubicBezTo>
                  <a:pt x="6288671" y="36297"/>
                  <a:pt x="6863890" y="30646"/>
                  <a:pt x="7140076" y="0"/>
                </a:cubicBezTo>
                <a:cubicBezTo>
                  <a:pt x="7449837" y="-23809"/>
                  <a:pt x="7646554" y="267572"/>
                  <a:pt x="7660786" y="520710"/>
                </a:cubicBezTo>
                <a:cubicBezTo>
                  <a:pt x="7674734" y="747849"/>
                  <a:pt x="7691785" y="1024980"/>
                  <a:pt x="7660786" y="1152487"/>
                </a:cubicBezTo>
                <a:cubicBezTo>
                  <a:pt x="7629787" y="1279994"/>
                  <a:pt x="7653855" y="1485273"/>
                  <a:pt x="7660786" y="1805091"/>
                </a:cubicBezTo>
                <a:cubicBezTo>
                  <a:pt x="7667717" y="2124909"/>
                  <a:pt x="7655093" y="2309431"/>
                  <a:pt x="7660786" y="2603490"/>
                </a:cubicBezTo>
                <a:cubicBezTo>
                  <a:pt x="7636962" y="2942632"/>
                  <a:pt x="7470975" y="3115317"/>
                  <a:pt x="7140076" y="3124200"/>
                </a:cubicBezTo>
                <a:cubicBezTo>
                  <a:pt x="7025699" y="3118547"/>
                  <a:pt x="6835095" y="3144668"/>
                  <a:pt x="6676720" y="3124200"/>
                </a:cubicBezTo>
                <a:cubicBezTo>
                  <a:pt x="6518345" y="3103732"/>
                  <a:pt x="6344239" y="3101856"/>
                  <a:pt x="6213365" y="3124200"/>
                </a:cubicBezTo>
                <a:cubicBezTo>
                  <a:pt x="6082492" y="3146544"/>
                  <a:pt x="5810293" y="3117450"/>
                  <a:pt x="5551428" y="3124200"/>
                </a:cubicBezTo>
                <a:cubicBezTo>
                  <a:pt x="5292563" y="3130950"/>
                  <a:pt x="5008571" y="3154600"/>
                  <a:pt x="4757104" y="3124200"/>
                </a:cubicBezTo>
                <a:cubicBezTo>
                  <a:pt x="4505637" y="3093800"/>
                  <a:pt x="4316713" y="3088790"/>
                  <a:pt x="4028974" y="3124200"/>
                </a:cubicBezTo>
                <a:cubicBezTo>
                  <a:pt x="3741235" y="3159611"/>
                  <a:pt x="3629321" y="3101319"/>
                  <a:pt x="3367037" y="3124200"/>
                </a:cubicBezTo>
                <a:cubicBezTo>
                  <a:pt x="3104753" y="3147081"/>
                  <a:pt x="3084862" y="3101193"/>
                  <a:pt x="2903682" y="3124200"/>
                </a:cubicBezTo>
                <a:cubicBezTo>
                  <a:pt x="2722503" y="3147207"/>
                  <a:pt x="2636993" y="3108793"/>
                  <a:pt x="2440326" y="3124200"/>
                </a:cubicBezTo>
                <a:cubicBezTo>
                  <a:pt x="2243659" y="3139607"/>
                  <a:pt x="2047021" y="3105039"/>
                  <a:pt x="1910777" y="3124200"/>
                </a:cubicBezTo>
                <a:cubicBezTo>
                  <a:pt x="1774533" y="3143361"/>
                  <a:pt x="1671434" y="3143487"/>
                  <a:pt x="1447421" y="3124200"/>
                </a:cubicBezTo>
                <a:cubicBezTo>
                  <a:pt x="1223408" y="3104913"/>
                  <a:pt x="721593" y="3116077"/>
                  <a:pt x="520710" y="3124200"/>
                </a:cubicBezTo>
                <a:cubicBezTo>
                  <a:pt x="282394" y="3119059"/>
                  <a:pt x="-47022" y="2914705"/>
                  <a:pt x="0" y="2603490"/>
                </a:cubicBezTo>
                <a:cubicBezTo>
                  <a:pt x="-34244" y="2244476"/>
                  <a:pt x="25892" y="2188121"/>
                  <a:pt x="0" y="1867574"/>
                </a:cubicBezTo>
                <a:cubicBezTo>
                  <a:pt x="-25892" y="1547027"/>
                  <a:pt x="-33158" y="1371581"/>
                  <a:pt x="0" y="1131659"/>
                </a:cubicBezTo>
                <a:cubicBezTo>
                  <a:pt x="33158" y="891738"/>
                  <a:pt x="14281" y="709273"/>
                  <a:pt x="0" y="520710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C00ADF-842E-0949-E5F3-A464B8BCF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50" y="1011897"/>
            <a:ext cx="4800600" cy="55617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D1549B-4ABD-8F30-D987-0E33CFBCD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714" y="1604323"/>
            <a:ext cx="8126672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830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F2A5A6-8C14-0B4B-B66C-E1D413E933AC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group of kids playing drums&#10;&#10;Description automatically generated with medium confidence">
            <a:extLst>
              <a:ext uri="{FF2B5EF4-FFF2-40B4-BE49-F238E27FC236}">
                <a16:creationId xmlns:a16="http://schemas.microsoft.com/office/drawing/2014/main" id="{7047BC39-C352-7A20-F49D-60811DD25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89" y="2800350"/>
            <a:ext cx="5364735" cy="2660015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795216F8-6136-8A3E-7D92-4487F15630A5}"/>
              </a:ext>
            </a:extLst>
          </p:cNvPr>
          <p:cNvSpPr/>
          <p:nvPr/>
        </p:nvSpPr>
        <p:spPr>
          <a:xfrm>
            <a:off x="1085850" y="2524125"/>
            <a:ext cx="3190875" cy="1200150"/>
          </a:xfrm>
          <a:prstGeom prst="wedgeRoundRectCallout">
            <a:avLst>
              <a:gd name="adj1" fmla="val 55585"/>
              <a:gd name="adj2" fmla="val 3075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ghế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chai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13116F1F-B12B-9736-85B7-3408F36C96C0}"/>
              </a:ext>
            </a:extLst>
          </p:cNvPr>
          <p:cNvSpPr/>
          <p:nvPr/>
        </p:nvSpPr>
        <p:spPr>
          <a:xfrm>
            <a:off x="4229101" y="942975"/>
            <a:ext cx="3914774" cy="1647825"/>
          </a:xfrm>
          <a:prstGeom prst="wedgeRoundRectCallout">
            <a:avLst>
              <a:gd name="adj1" fmla="val 18272"/>
              <a:gd name="adj2" fmla="val 6805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714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chai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ghế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0A6BC944-5A5B-FE15-E47B-27705D4E70AF}"/>
              </a:ext>
            </a:extLst>
          </p:cNvPr>
          <p:cNvSpPr/>
          <p:nvPr/>
        </p:nvSpPr>
        <p:spPr>
          <a:xfrm>
            <a:off x="8620124" y="1028700"/>
            <a:ext cx="3305175" cy="2743200"/>
          </a:xfrm>
          <a:prstGeom prst="wedgeRoundRectCallout">
            <a:avLst>
              <a:gd name="adj1" fmla="val -54665"/>
              <a:gd name="adj2" fmla="val 3621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ghế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ghế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ghế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ghế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ghế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9" name="Picture 4" descr="Không có mô tả.">
            <a:extLst>
              <a:ext uri="{FF2B5EF4-FFF2-40B4-BE49-F238E27FC236}">
                <a16:creationId xmlns:a16="http://schemas.microsoft.com/office/drawing/2014/main" id="{297230F9-DF7F-ED79-1BDD-CAD0A8DFFA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61975" y="41910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4954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F2A5A6-8C14-0B4B-B66C-E1D413E933AC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F7C15A-4C10-2AF9-9AA3-EBEEF1C74C57}"/>
              </a:ext>
            </a:extLst>
          </p:cNvPr>
          <p:cNvCxnSpPr/>
          <p:nvPr/>
        </p:nvCxnSpPr>
        <p:spPr>
          <a:xfrm>
            <a:off x="1552680" y="265657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0" name="TextBox 43">
            <a:extLst>
              <a:ext uri="{FF2B5EF4-FFF2-40B4-BE49-F238E27FC236}">
                <a16:creationId xmlns:a16="http://schemas.microsoft.com/office/drawing/2014/main" id="{A92094CD-7D45-63C5-05D5-1FA79C9F2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TextBox 49">
            <a:extLst>
              <a:ext uri="{FF2B5EF4-FFF2-40B4-BE49-F238E27FC236}">
                <a16:creationId xmlns:a16="http://schemas.microsoft.com/office/drawing/2014/main" id="{CF275FD9-7E20-F475-9106-86383BD26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618" y="1701006"/>
            <a:ext cx="8933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714</a:t>
            </a:r>
          </a:p>
        </p:txBody>
      </p:sp>
      <p:grpSp>
        <p:nvGrpSpPr>
          <p:cNvPr id="12" name="Group 66">
            <a:extLst>
              <a:ext uri="{FF2B5EF4-FFF2-40B4-BE49-F238E27FC236}">
                <a16:creationId xmlns:a16="http://schemas.microsoft.com/office/drawing/2014/main" id="{23307F8B-CAC9-4762-D5A2-E950550ED4E5}"/>
              </a:ext>
            </a:extLst>
          </p:cNvPr>
          <p:cNvGrpSpPr>
            <a:grpSpLocks/>
          </p:cNvGrpSpPr>
          <p:nvPr/>
        </p:nvGrpSpPr>
        <p:grpSpPr bwMode="auto">
          <a:xfrm>
            <a:off x="2338712" y="1767122"/>
            <a:ext cx="819151" cy="1431301"/>
            <a:chOff x="2299" y="1252"/>
            <a:chExt cx="516" cy="65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479AA82-C491-DE50-067D-35A96F83C0E8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F2CA0AA-CDB7-83CD-3590-6FC4F06549A4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5" name="TextBox 36">
            <a:extLst>
              <a:ext uri="{FF2B5EF4-FFF2-40B4-BE49-F238E27FC236}">
                <a16:creationId xmlns:a16="http://schemas.microsoft.com/office/drawing/2014/main" id="{675BDB34-438C-0383-8C72-43FD6DE1B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87" y="24917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TextBox 38">
            <a:extLst>
              <a:ext uri="{FF2B5EF4-FFF2-40B4-BE49-F238E27FC236}">
                <a16:creationId xmlns:a16="http://schemas.microsoft.com/office/drawing/2014/main" id="{BCBCF75C-BD76-23F4-1E70-618297D75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852" y="2577181"/>
            <a:ext cx="2504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7" name="TextBox 39">
            <a:extLst>
              <a:ext uri="{FF2B5EF4-FFF2-40B4-BE49-F238E27FC236}">
                <a16:creationId xmlns:a16="http://schemas.microsoft.com/office/drawing/2014/main" id="{C1FBB861-CB47-43F6-00B1-21D997C6A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636" y="21733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8D56B5-771D-5A30-4D51-5AE244DDB64C}"/>
              </a:ext>
            </a:extLst>
          </p:cNvPr>
          <p:cNvSpPr txBox="1"/>
          <p:nvPr/>
        </p:nvSpPr>
        <p:spPr>
          <a:xfrm>
            <a:off x="3233542" y="1490675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7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7, 7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85D2D3-7852-FE8D-5A4A-6123E3657690}"/>
              </a:ext>
            </a:extLst>
          </p:cNvPr>
          <p:cNvSpPr txBox="1"/>
          <p:nvPr/>
        </p:nvSpPr>
        <p:spPr>
          <a:xfrm>
            <a:off x="3265439" y="2585506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1, 1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0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0, 1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0" name="TextBox 36">
            <a:extLst>
              <a:ext uri="{FF2B5EF4-FFF2-40B4-BE49-F238E27FC236}">
                <a16:creationId xmlns:a16="http://schemas.microsoft.com/office/drawing/2014/main" id="{7F65B387-298F-A06F-2DE5-15B2216EC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555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" name="TextBox 38">
            <a:extLst>
              <a:ext uri="{FF2B5EF4-FFF2-40B4-BE49-F238E27FC236}">
                <a16:creationId xmlns:a16="http://schemas.microsoft.com/office/drawing/2014/main" id="{6F662EDB-1319-5E0B-2535-5FA9A6C5A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19" y="25760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3422F361-30AE-41DD-3BEF-32E1C63F0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731" y="291644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4BF1B1-6A78-F8B4-088E-9505BAE77F25}"/>
              </a:ext>
            </a:extLst>
          </p:cNvPr>
          <p:cNvCxnSpPr/>
          <p:nvPr/>
        </p:nvCxnSpPr>
        <p:spPr>
          <a:xfrm>
            <a:off x="1549589" y="343594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9" name="TextBox 38">
            <a:extLst>
              <a:ext uri="{FF2B5EF4-FFF2-40B4-BE49-F238E27FC236}">
                <a16:creationId xmlns:a16="http://schemas.microsoft.com/office/drawing/2014/main" id="{5FA212C7-880F-F124-4C39-A55325950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6" y="33806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D487490-059D-A378-4031-86B40DF25576}"/>
              </a:ext>
            </a:extLst>
          </p:cNvPr>
          <p:cNvSpPr/>
          <p:nvPr/>
        </p:nvSpPr>
        <p:spPr>
          <a:xfrm>
            <a:off x="4564690" y="5287764"/>
            <a:ext cx="3817088" cy="702353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srgbClr val="7030A0"/>
                </a:solidFill>
                <a:latin typeface="Arial"/>
                <a:ea typeface="微软雅黑"/>
                <a:cs typeface="Calibri" panose="020F0502020204030204" pitchFamily="34" charset="0"/>
              </a:rPr>
              <a:t>714 : 7 = 102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1E072CD-722E-3537-D5C1-0597B2B711E0}"/>
              </a:ext>
            </a:extLst>
          </p:cNvPr>
          <p:cNvSpPr/>
          <p:nvPr/>
        </p:nvSpPr>
        <p:spPr>
          <a:xfrm>
            <a:off x="5043155" y="439923"/>
            <a:ext cx="2548270" cy="487326"/>
          </a:xfrm>
          <a:prstGeom prst="roundRect">
            <a:avLst/>
          </a:prstGeom>
          <a:solidFill>
            <a:srgbClr val="E8307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pitchFamily="34" charset="0"/>
              </a:rPr>
              <a:t>714 : 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8F63BC2-699F-0C10-C87B-C349CF1FB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338063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E143C9-B269-7C89-7B2F-2B00794ED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308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B023B3-76CC-C6EE-318E-AC80D42CF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5" y="3699615"/>
            <a:ext cx="66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14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4239223-144B-D684-559A-A8134DB94623}"/>
              </a:ext>
            </a:extLst>
          </p:cNvPr>
          <p:cNvCxnSpPr/>
          <p:nvPr/>
        </p:nvCxnSpPr>
        <p:spPr>
          <a:xfrm>
            <a:off x="1634650" y="419085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4" name="TextBox 38">
            <a:extLst>
              <a:ext uri="{FF2B5EF4-FFF2-40B4-BE49-F238E27FC236}">
                <a16:creationId xmlns:a16="http://schemas.microsoft.com/office/drawing/2014/main" id="{6B3406BA-CCA4-CB63-E778-DB70039DC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41355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A8C9ED-2A75-50B6-69A4-5AED3214E899}"/>
              </a:ext>
            </a:extLst>
          </p:cNvPr>
          <p:cNvSpPr txBox="1"/>
          <p:nvPr/>
        </p:nvSpPr>
        <p:spPr>
          <a:xfrm>
            <a:off x="3191011" y="3808251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14; 14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2.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14, 14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D9757D5-9E23-AE95-5FA9-4ABEFC64A1D4}"/>
              </a:ext>
            </a:extLst>
          </p:cNvPr>
          <p:cNvSpPr txBox="1"/>
          <p:nvPr/>
        </p:nvSpPr>
        <p:spPr>
          <a:xfrm>
            <a:off x="4257675" y="343564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4773730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5" grpId="0"/>
      <p:bldP spid="29" grpId="0"/>
      <p:bldP spid="31" grpId="0" animBg="1"/>
      <p:bldP spid="38" grpId="0" animBg="1"/>
      <p:bldP spid="39" grpId="0"/>
      <p:bldP spid="41" grpId="0"/>
      <p:bldP spid="42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F2A5A6-8C14-0B4B-B66C-E1D413E933AC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BFDA0F-2F15-EB30-83FA-C1346B5B6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643483"/>
            <a:ext cx="11034346" cy="557103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18C02F-E36F-5B9F-30D7-A351AD46B655}"/>
              </a:ext>
            </a:extLst>
          </p:cNvPr>
          <p:cNvCxnSpPr/>
          <p:nvPr/>
        </p:nvCxnSpPr>
        <p:spPr>
          <a:xfrm>
            <a:off x="1956274" y="267052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8" name="TextBox 43">
            <a:extLst>
              <a:ext uri="{FF2B5EF4-FFF2-40B4-BE49-F238E27FC236}">
                <a16:creationId xmlns:a16="http://schemas.microsoft.com/office/drawing/2014/main" id="{4241F42C-6410-FFA5-9763-ACC567F47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390" y="168889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2" name="TextBox 49">
            <a:extLst>
              <a:ext uri="{FF2B5EF4-FFF2-40B4-BE49-F238E27FC236}">
                <a16:creationId xmlns:a16="http://schemas.microsoft.com/office/drawing/2014/main" id="{B763FC06-7D69-C37C-68B7-D53B5DB49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255" y="1672431"/>
            <a:ext cx="881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grpSp>
        <p:nvGrpSpPr>
          <p:cNvPr id="33" name="Group 66">
            <a:extLst>
              <a:ext uri="{FF2B5EF4-FFF2-40B4-BE49-F238E27FC236}">
                <a16:creationId xmlns:a16="http://schemas.microsoft.com/office/drawing/2014/main" id="{C9C01ED3-630A-6D6D-15F2-3F919B8A009C}"/>
              </a:ext>
            </a:extLst>
          </p:cNvPr>
          <p:cNvGrpSpPr>
            <a:grpSpLocks/>
          </p:cNvGrpSpPr>
          <p:nvPr/>
        </p:nvGrpSpPr>
        <p:grpSpPr bwMode="auto">
          <a:xfrm>
            <a:off x="2763569" y="1738547"/>
            <a:ext cx="712788" cy="1431301"/>
            <a:chOff x="2299" y="1252"/>
            <a:chExt cx="449" cy="65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81DC62-684E-55CB-6119-1B5EF607D9A5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393D644-FE6A-4382-76A4-7BE6451F106F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36" name="TextBox 36">
            <a:extLst>
              <a:ext uri="{FF2B5EF4-FFF2-40B4-BE49-F238E27FC236}">
                <a16:creationId xmlns:a16="http://schemas.microsoft.com/office/drawing/2014/main" id="{E9F8BEED-A0DC-D373-2CD5-560F2DFF5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546" y="24536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EF6EBCC0-F14E-11D8-8D0B-C9B67B805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507" y="2591135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09E076BF-101B-2ED6-A6E5-B910DE4CC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638" y="2123538"/>
            <a:ext cx="634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A231AF-175A-DCED-A265-EA5E7A8758E1}"/>
              </a:ext>
            </a:extLst>
          </p:cNvPr>
          <p:cNvSpPr txBox="1"/>
          <p:nvPr/>
        </p:nvSpPr>
        <p:spPr>
          <a:xfrm>
            <a:off x="4009718" y="1767122"/>
            <a:ext cx="659094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chia 5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10; 10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034430B-EF51-2C5A-5D8F-5ABBB226F605}"/>
              </a:ext>
            </a:extLst>
          </p:cNvPr>
          <p:cNvSpPr txBox="1"/>
          <p:nvPr/>
        </p:nvSpPr>
        <p:spPr>
          <a:xfrm>
            <a:off x="4020351" y="3223460"/>
            <a:ext cx="59839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2; 2 chia 5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0; 2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</p:txBody>
      </p:sp>
      <p:sp>
        <p:nvSpPr>
          <p:cNvPr id="42" name="TextBox 36">
            <a:extLst>
              <a:ext uri="{FF2B5EF4-FFF2-40B4-BE49-F238E27FC236}">
                <a16:creationId xmlns:a16="http://schemas.microsoft.com/office/drawing/2014/main" id="{B815BCF6-B3D6-9C3C-F2B2-78DFC5FFD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414" y="24494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id="{D5C66119-6CC1-7278-F5AF-1DA7587EA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970" y="259004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4" name="TextBox 38">
            <a:extLst>
              <a:ext uri="{FF2B5EF4-FFF2-40B4-BE49-F238E27FC236}">
                <a16:creationId xmlns:a16="http://schemas.microsoft.com/office/drawing/2014/main" id="{40179DAB-F397-FC2D-374F-9C493A7F4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616" y="3015461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79AB9F1-0213-311F-8CE2-22E452887988}"/>
              </a:ext>
            </a:extLst>
          </p:cNvPr>
          <p:cNvCxnSpPr/>
          <p:nvPr/>
        </p:nvCxnSpPr>
        <p:spPr>
          <a:xfrm>
            <a:off x="1953183" y="3534957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CE09858-F298-AE87-2A30-AB2E6EFAC992}"/>
              </a:ext>
            </a:extLst>
          </p:cNvPr>
          <p:cNvSpPr/>
          <p:nvPr/>
        </p:nvSpPr>
        <p:spPr>
          <a:xfrm>
            <a:off x="4316819" y="5081759"/>
            <a:ext cx="4359348" cy="5185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 : 5 = 20 (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2CCA6E-EA2C-E1BD-58E5-58B09BE9CF9D}"/>
              </a:ext>
            </a:extLst>
          </p:cNvPr>
          <p:cNvSpPr txBox="1"/>
          <p:nvPr/>
        </p:nvSpPr>
        <p:spPr>
          <a:xfrm>
            <a:off x="4877244" y="716147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BC20A22-CEC5-BFA0-D593-E6BE13866E91}"/>
              </a:ext>
            </a:extLst>
          </p:cNvPr>
          <p:cNvSpPr/>
          <p:nvPr/>
        </p:nvSpPr>
        <p:spPr>
          <a:xfrm>
            <a:off x="5413965" y="845511"/>
            <a:ext cx="2305050" cy="4873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102 : 5 = ?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660E8691-D384-A7BA-F4CA-BA5D99C5C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531" y="347965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881631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6" grpId="0" animBg="1"/>
      <p:bldP spid="48" grpId="0" animBg="1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BA8F829-CA59-3D71-7C68-2955F481D104}"/>
              </a:ext>
            </a:extLst>
          </p:cNvPr>
          <p:cNvSpPr/>
          <p:nvPr/>
        </p:nvSpPr>
        <p:spPr>
          <a:xfrm>
            <a:off x="3962400" y="381000"/>
            <a:ext cx="7660786" cy="3124200"/>
          </a:xfrm>
          <a:custGeom>
            <a:avLst/>
            <a:gdLst>
              <a:gd name="connsiteX0" fmla="*/ 0 w 7660786"/>
              <a:gd name="connsiteY0" fmla="*/ 520710 h 3124200"/>
              <a:gd name="connsiteX1" fmla="*/ 520710 w 7660786"/>
              <a:gd name="connsiteY1" fmla="*/ 0 h 3124200"/>
              <a:gd name="connsiteX2" fmla="*/ 1182647 w 7660786"/>
              <a:gd name="connsiteY2" fmla="*/ 0 h 3124200"/>
              <a:gd name="connsiteX3" fmla="*/ 1844583 w 7660786"/>
              <a:gd name="connsiteY3" fmla="*/ 0 h 3124200"/>
              <a:gd name="connsiteX4" fmla="*/ 2506520 w 7660786"/>
              <a:gd name="connsiteY4" fmla="*/ 0 h 3124200"/>
              <a:gd name="connsiteX5" fmla="*/ 3234650 w 7660786"/>
              <a:gd name="connsiteY5" fmla="*/ 0 h 3124200"/>
              <a:gd name="connsiteX6" fmla="*/ 3830393 w 7660786"/>
              <a:gd name="connsiteY6" fmla="*/ 0 h 3124200"/>
              <a:gd name="connsiteX7" fmla="*/ 4558523 w 7660786"/>
              <a:gd name="connsiteY7" fmla="*/ 0 h 3124200"/>
              <a:gd name="connsiteX8" fmla="*/ 5352847 w 7660786"/>
              <a:gd name="connsiteY8" fmla="*/ 0 h 3124200"/>
              <a:gd name="connsiteX9" fmla="*/ 6147171 w 7660786"/>
              <a:gd name="connsiteY9" fmla="*/ 0 h 3124200"/>
              <a:gd name="connsiteX10" fmla="*/ 7140076 w 7660786"/>
              <a:gd name="connsiteY10" fmla="*/ 0 h 3124200"/>
              <a:gd name="connsiteX11" fmla="*/ 7660786 w 7660786"/>
              <a:gd name="connsiteY11" fmla="*/ 520710 h 3124200"/>
              <a:gd name="connsiteX12" fmla="*/ 7660786 w 7660786"/>
              <a:gd name="connsiteY12" fmla="*/ 1214970 h 3124200"/>
              <a:gd name="connsiteX13" fmla="*/ 7660786 w 7660786"/>
              <a:gd name="connsiteY13" fmla="*/ 1930058 h 3124200"/>
              <a:gd name="connsiteX14" fmla="*/ 7660786 w 7660786"/>
              <a:gd name="connsiteY14" fmla="*/ 2603490 h 3124200"/>
              <a:gd name="connsiteX15" fmla="*/ 7140076 w 7660786"/>
              <a:gd name="connsiteY15" fmla="*/ 3124200 h 3124200"/>
              <a:gd name="connsiteX16" fmla="*/ 6411946 w 7660786"/>
              <a:gd name="connsiteY16" fmla="*/ 3124200 h 3124200"/>
              <a:gd name="connsiteX17" fmla="*/ 5750009 w 7660786"/>
              <a:gd name="connsiteY17" fmla="*/ 3124200 h 3124200"/>
              <a:gd name="connsiteX18" fmla="*/ 5220460 w 7660786"/>
              <a:gd name="connsiteY18" fmla="*/ 3124200 h 3124200"/>
              <a:gd name="connsiteX19" fmla="*/ 4690911 w 7660786"/>
              <a:gd name="connsiteY19" fmla="*/ 3124200 h 3124200"/>
              <a:gd name="connsiteX20" fmla="*/ 4227555 w 7660786"/>
              <a:gd name="connsiteY20" fmla="*/ 3124200 h 3124200"/>
              <a:gd name="connsiteX21" fmla="*/ 3499425 w 7660786"/>
              <a:gd name="connsiteY21" fmla="*/ 3124200 h 3124200"/>
              <a:gd name="connsiteX22" fmla="*/ 2969875 w 7660786"/>
              <a:gd name="connsiteY22" fmla="*/ 3124200 h 3124200"/>
              <a:gd name="connsiteX23" fmla="*/ 2175552 w 7660786"/>
              <a:gd name="connsiteY23" fmla="*/ 3124200 h 3124200"/>
              <a:gd name="connsiteX24" fmla="*/ 1646002 w 7660786"/>
              <a:gd name="connsiteY24" fmla="*/ 3124200 h 3124200"/>
              <a:gd name="connsiteX25" fmla="*/ 520710 w 7660786"/>
              <a:gd name="connsiteY25" fmla="*/ 3124200 h 3124200"/>
              <a:gd name="connsiteX26" fmla="*/ 0 w 7660786"/>
              <a:gd name="connsiteY26" fmla="*/ 2603490 h 3124200"/>
              <a:gd name="connsiteX27" fmla="*/ 0 w 7660786"/>
              <a:gd name="connsiteY27" fmla="*/ 1971713 h 3124200"/>
              <a:gd name="connsiteX28" fmla="*/ 0 w 7660786"/>
              <a:gd name="connsiteY28" fmla="*/ 1298281 h 3124200"/>
              <a:gd name="connsiteX29" fmla="*/ 0 w 7660786"/>
              <a:gd name="connsiteY29" fmla="*/ 52071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660786" h="3124200" fill="none" extrusionOk="0">
                <a:moveTo>
                  <a:pt x="0" y="520710"/>
                </a:moveTo>
                <a:cubicBezTo>
                  <a:pt x="-3168" y="224935"/>
                  <a:pt x="299290" y="21800"/>
                  <a:pt x="520710" y="0"/>
                </a:cubicBezTo>
                <a:cubicBezTo>
                  <a:pt x="703261" y="-9025"/>
                  <a:pt x="997915" y="32692"/>
                  <a:pt x="1182647" y="0"/>
                </a:cubicBezTo>
                <a:cubicBezTo>
                  <a:pt x="1367379" y="-32692"/>
                  <a:pt x="1650099" y="6374"/>
                  <a:pt x="1844583" y="0"/>
                </a:cubicBezTo>
                <a:cubicBezTo>
                  <a:pt x="2039067" y="-6374"/>
                  <a:pt x="2301091" y="-26359"/>
                  <a:pt x="2506520" y="0"/>
                </a:cubicBezTo>
                <a:cubicBezTo>
                  <a:pt x="2711949" y="26359"/>
                  <a:pt x="2985570" y="-11612"/>
                  <a:pt x="3234650" y="0"/>
                </a:cubicBezTo>
                <a:cubicBezTo>
                  <a:pt x="3483730" y="11612"/>
                  <a:pt x="3564988" y="1523"/>
                  <a:pt x="3830393" y="0"/>
                </a:cubicBezTo>
                <a:cubicBezTo>
                  <a:pt x="4095798" y="-1523"/>
                  <a:pt x="4317742" y="28836"/>
                  <a:pt x="4558523" y="0"/>
                </a:cubicBezTo>
                <a:cubicBezTo>
                  <a:pt x="4799304" y="-28836"/>
                  <a:pt x="5189642" y="35977"/>
                  <a:pt x="5352847" y="0"/>
                </a:cubicBezTo>
                <a:cubicBezTo>
                  <a:pt x="5516052" y="-35977"/>
                  <a:pt x="5960929" y="-2631"/>
                  <a:pt x="6147171" y="0"/>
                </a:cubicBezTo>
                <a:cubicBezTo>
                  <a:pt x="6333413" y="2631"/>
                  <a:pt x="6810949" y="-20928"/>
                  <a:pt x="7140076" y="0"/>
                </a:cubicBezTo>
                <a:cubicBezTo>
                  <a:pt x="7468204" y="25739"/>
                  <a:pt x="7648105" y="296049"/>
                  <a:pt x="7660786" y="520710"/>
                </a:cubicBezTo>
                <a:cubicBezTo>
                  <a:pt x="7675382" y="660768"/>
                  <a:pt x="7649297" y="1054671"/>
                  <a:pt x="7660786" y="1214970"/>
                </a:cubicBezTo>
                <a:cubicBezTo>
                  <a:pt x="7672275" y="1375269"/>
                  <a:pt x="7666085" y="1664310"/>
                  <a:pt x="7660786" y="1930058"/>
                </a:cubicBezTo>
                <a:cubicBezTo>
                  <a:pt x="7655487" y="2195806"/>
                  <a:pt x="7686595" y="2267414"/>
                  <a:pt x="7660786" y="2603490"/>
                </a:cubicBezTo>
                <a:cubicBezTo>
                  <a:pt x="7605201" y="2895229"/>
                  <a:pt x="7432258" y="3109686"/>
                  <a:pt x="7140076" y="3124200"/>
                </a:cubicBezTo>
                <a:cubicBezTo>
                  <a:pt x="6874642" y="3122199"/>
                  <a:pt x="6652736" y="3102759"/>
                  <a:pt x="6411946" y="3124200"/>
                </a:cubicBezTo>
                <a:cubicBezTo>
                  <a:pt x="6171156" y="3145642"/>
                  <a:pt x="5998527" y="3138288"/>
                  <a:pt x="5750009" y="3124200"/>
                </a:cubicBezTo>
                <a:cubicBezTo>
                  <a:pt x="5501491" y="3110112"/>
                  <a:pt x="5375687" y="3149955"/>
                  <a:pt x="5220460" y="3124200"/>
                </a:cubicBezTo>
                <a:cubicBezTo>
                  <a:pt x="5065233" y="3098445"/>
                  <a:pt x="4815512" y="3137964"/>
                  <a:pt x="4690911" y="3124200"/>
                </a:cubicBezTo>
                <a:cubicBezTo>
                  <a:pt x="4566310" y="3110436"/>
                  <a:pt x="4362200" y="3115394"/>
                  <a:pt x="4227555" y="3124200"/>
                </a:cubicBezTo>
                <a:cubicBezTo>
                  <a:pt x="4092910" y="3133006"/>
                  <a:pt x="3826301" y="3101535"/>
                  <a:pt x="3499425" y="3124200"/>
                </a:cubicBezTo>
                <a:cubicBezTo>
                  <a:pt x="3172549" y="3146866"/>
                  <a:pt x="3078615" y="3136246"/>
                  <a:pt x="2969875" y="3124200"/>
                </a:cubicBezTo>
                <a:cubicBezTo>
                  <a:pt x="2861135" y="3112155"/>
                  <a:pt x="2568935" y="3129361"/>
                  <a:pt x="2175552" y="3124200"/>
                </a:cubicBezTo>
                <a:cubicBezTo>
                  <a:pt x="1782169" y="3119039"/>
                  <a:pt x="1784963" y="3139264"/>
                  <a:pt x="1646002" y="3124200"/>
                </a:cubicBezTo>
                <a:cubicBezTo>
                  <a:pt x="1507041" y="3109137"/>
                  <a:pt x="1009958" y="3129902"/>
                  <a:pt x="520710" y="3124200"/>
                </a:cubicBezTo>
                <a:cubicBezTo>
                  <a:pt x="197356" y="3101910"/>
                  <a:pt x="-28108" y="2878062"/>
                  <a:pt x="0" y="2603490"/>
                </a:cubicBezTo>
                <a:cubicBezTo>
                  <a:pt x="-6520" y="2432032"/>
                  <a:pt x="19398" y="2284885"/>
                  <a:pt x="0" y="1971713"/>
                </a:cubicBezTo>
                <a:cubicBezTo>
                  <a:pt x="-19398" y="1658541"/>
                  <a:pt x="-25098" y="1594469"/>
                  <a:pt x="0" y="1298281"/>
                </a:cubicBezTo>
                <a:cubicBezTo>
                  <a:pt x="25098" y="1002093"/>
                  <a:pt x="-25949" y="809910"/>
                  <a:pt x="0" y="520710"/>
                </a:cubicBezTo>
                <a:close/>
              </a:path>
              <a:path w="7660786" h="3124200" stroke="0" extrusionOk="0">
                <a:moveTo>
                  <a:pt x="0" y="520710"/>
                </a:moveTo>
                <a:cubicBezTo>
                  <a:pt x="-56423" y="231756"/>
                  <a:pt x="196675" y="-26253"/>
                  <a:pt x="520710" y="0"/>
                </a:cubicBezTo>
                <a:cubicBezTo>
                  <a:pt x="847386" y="2916"/>
                  <a:pt x="1155973" y="-22738"/>
                  <a:pt x="1315034" y="0"/>
                </a:cubicBezTo>
                <a:cubicBezTo>
                  <a:pt x="1474095" y="22738"/>
                  <a:pt x="1580418" y="-11814"/>
                  <a:pt x="1778390" y="0"/>
                </a:cubicBezTo>
                <a:cubicBezTo>
                  <a:pt x="1976362" y="11814"/>
                  <a:pt x="2227150" y="16309"/>
                  <a:pt x="2572713" y="0"/>
                </a:cubicBezTo>
                <a:cubicBezTo>
                  <a:pt x="2918276" y="-16309"/>
                  <a:pt x="2940616" y="-3087"/>
                  <a:pt x="3234650" y="0"/>
                </a:cubicBezTo>
                <a:cubicBezTo>
                  <a:pt x="3528684" y="3087"/>
                  <a:pt x="3640212" y="32899"/>
                  <a:pt x="3962780" y="0"/>
                </a:cubicBezTo>
                <a:cubicBezTo>
                  <a:pt x="4285348" y="-32899"/>
                  <a:pt x="4251220" y="11349"/>
                  <a:pt x="4492330" y="0"/>
                </a:cubicBezTo>
                <a:cubicBezTo>
                  <a:pt x="4733440" y="-11349"/>
                  <a:pt x="5048836" y="-9981"/>
                  <a:pt x="5286654" y="0"/>
                </a:cubicBezTo>
                <a:cubicBezTo>
                  <a:pt x="5524472" y="9981"/>
                  <a:pt x="5740897" y="-36297"/>
                  <a:pt x="6014784" y="0"/>
                </a:cubicBezTo>
                <a:cubicBezTo>
                  <a:pt x="6288671" y="36297"/>
                  <a:pt x="6863890" y="30646"/>
                  <a:pt x="7140076" y="0"/>
                </a:cubicBezTo>
                <a:cubicBezTo>
                  <a:pt x="7449837" y="-23809"/>
                  <a:pt x="7646554" y="267572"/>
                  <a:pt x="7660786" y="520710"/>
                </a:cubicBezTo>
                <a:cubicBezTo>
                  <a:pt x="7674734" y="747849"/>
                  <a:pt x="7691785" y="1024980"/>
                  <a:pt x="7660786" y="1152487"/>
                </a:cubicBezTo>
                <a:cubicBezTo>
                  <a:pt x="7629787" y="1279994"/>
                  <a:pt x="7653855" y="1485273"/>
                  <a:pt x="7660786" y="1805091"/>
                </a:cubicBezTo>
                <a:cubicBezTo>
                  <a:pt x="7667717" y="2124909"/>
                  <a:pt x="7655093" y="2309431"/>
                  <a:pt x="7660786" y="2603490"/>
                </a:cubicBezTo>
                <a:cubicBezTo>
                  <a:pt x="7636962" y="2942632"/>
                  <a:pt x="7470975" y="3115317"/>
                  <a:pt x="7140076" y="3124200"/>
                </a:cubicBezTo>
                <a:cubicBezTo>
                  <a:pt x="7025699" y="3118547"/>
                  <a:pt x="6835095" y="3144668"/>
                  <a:pt x="6676720" y="3124200"/>
                </a:cubicBezTo>
                <a:cubicBezTo>
                  <a:pt x="6518345" y="3103732"/>
                  <a:pt x="6344239" y="3101856"/>
                  <a:pt x="6213365" y="3124200"/>
                </a:cubicBezTo>
                <a:cubicBezTo>
                  <a:pt x="6082492" y="3146544"/>
                  <a:pt x="5810293" y="3117450"/>
                  <a:pt x="5551428" y="3124200"/>
                </a:cubicBezTo>
                <a:cubicBezTo>
                  <a:pt x="5292563" y="3130950"/>
                  <a:pt x="5008571" y="3154600"/>
                  <a:pt x="4757104" y="3124200"/>
                </a:cubicBezTo>
                <a:cubicBezTo>
                  <a:pt x="4505637" y="3093800"/>
                  <a:pt x="4316713" y="3088790"/>
                  <a:pt x="4028974" y="3124200"/>
                </a:cubicBezTo>
                <a:cubicBezTo>
                  <a:pt x="3741235" y="3159611"/>
                  <a:pt x="3629321" y="3101319"/>
                  <a:pt x="3367037" y="3124200"/>
                </a:cubicBezTo>
                <a:cubicBezTo>
                  <a:pt x="3104753" y="3147081"/>
                  <a:pt x="3084862" y="3101193"/>
                  <a:pt x="2903682" y="3124200"/>
                </a:cubicBezTo>
                <a:cubicBezTo>
                  <a:pt x="2722503" y="3147207"/>
                  <a:pt x="2636993" y="3108793"/>
                  <a:pt x="2440326" y="3124200"/>
                </a:cubicBezTo>
                <a:cubicBezTo>
                  <a:pt x="2243659" y="3139607"/>
                  <a:pt x="2047021" y="3105039"/>
                  <a:pt x="1910777" y="3124200"/>
                </a:cubicBezTo>
                <a:cubicBezTo>
                  <a:pt x="1774533" y="3143361"/>
                  <a:pt x="1671434" y="3143487"/>
                  <a:pt x="1447421" y="3124200"/>
                </a:cubicBezTo>
                <a:cubicBezTo>
                  <a:pt x="1223408" y="3104913"/>
                  <a:pt x="721593" y="3116077"/>
                  <a:pt x="520710" y="3124200"/>
                </a:cubicBezTo>
                <a:cubicBezTo>
                  <a:pt x="282394" y="3119059"/>
                  <a:pt x="-47022" y="2914705"/>
                  <a:pt x="0" y="2603490"/>
                </a:cubicBezTo>
                <a:cubicBezTo>
                  <a:pt x="-34244" y="2244476"/>
                  <a:pt x="25892" y="2188121"/>
                  <a:pt x="0" y="1867574"/>
                </a:cubicBezTo>
                <a:cubicBezTo>
                  <a:pt x="-25892" y="1547027"/>
                  <a:pt x="-33158" y="1371581"/>
                  <a:pt x="0" y="1131659"/>
                </a:cubicBezTo>
                <a:cubicBezTo>
                  <a:pt x="33158" y="891738"/>
                  <a:pt x="14281" y="709273"/>
                  <a:pt x="0" y="520710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BC7B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A5C788-CF34-84F4-9015-45E7C52C1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50" y="1011897"/>
            <a:ext cx="4800600" cy="55617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43350C-1E9D-220D-E227-8471AAF3C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539" y="845738"/>
            <a:ext cx="8126672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260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169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The Fruit Box Thesis by Slidesgo">
  <a:themeElements>
    <a:clrScheme name="Simple Light">
      <a:dk1>
        <a:srgbClr val="2BC7B3"/>
      </a:dk1>
      <a:lt1>
        <a:srgbClr val="2E8B76"/>
      </a:lt1>
      <a:dk2>
        <a:srgbClr val="475353"/>
      </a:dk2>
      <a:lt2>
        <a:srgbClr val="FFFFFF"/>
      </a:lt2>
      <a:accent1>
        <a:srgbClr val="2BC7B3"/>
      </a:accent1>
      <a:accent2>
        <a:srgbClr val="2E8B76"/>
      </a:accent2>
      <a:accent3>
        <a:srgbClr val="FFFFFF"/>
      </a:accent3>
      <a:accent4>
        <a:srgbClr val="475353"/>
      </a:accent4>
      <a:accent5>
        <a:srgbClr val="2BC7B3"/>
      </a:accent5>
      <a:accent6>
        <a:srgbClr val="2E8B76"/>
      </a:accent6>
      <a:hlink>
        <a:srgbClr val="4753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2012</TotalTime>
  <Words>470</Words>
  <Application>Microsoft Office PowerPoint</Application>
  <PresentationFormat>Widescreen</PresentationFormat>
  <Paragraphs>149</Paragraphs>
  <Slides>21</Slides>
  <Notes>3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微软雅黑</vt:lpstr>
      <vt:lpstr>Arial</vt:lpstr>
      <vt:lpstr>Calibri</vt:lpstr>
      <vt:lpstr>等线</vt:lpstr>
      <vt:lpstr>DM Sans</vt:lpstr>
      <vt:lpstr>Merienda One</vt:lpstr>
      <vt:lpstr>Times New Roman</vt:lpstr>
      <vt:lpstr>思源黑体 CN Medium</vt:lpstr>
      <vt:lpstr>The Fruit Box Thesis by Slidesgo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Hương;0354473852</dc:creator>
  <cp:lastModifiedBy>DELL</cp:lastModifiedBy>
  <cp:revision>26</cp:revision>
  <dcterms:created xsi:type="dcterms:W3CDTF">2017-08-18T03:02:00Z</dcterms:created>
  <dcterms:modified xsi:type="dcterms:W3CDTF">2024-12-19T01:47:05Z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