
<file path=[Content_Types].xml><?xml version="1.0" encoding="utf-8"?>
<Types xmlns="http://schemas.openxmlformats.org/package/2006/content-types">
  <Default Extension="bin" ContentType="application/vnd.ms-office.activeX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5"/>
  </p:notesMasterIdLst>
  <p:sldIdLst>
    <p:sldId id="285" r:id="rId3"/>
    <p:sldId id="321" r:id="rId4"/>
    <p:sldId id="349" r:id="rId5"/>
    <p:sldId id="350" r:id="rId6"/>
    <p:sldId id="356" r:id="rId7"/>
    <p:sldId id="355" r:id="rId8"/>
    <p:sldId id="351" r:id="rId9"/>
    <p:sldId id="352" r:id="rId10"/>
    <p:sldId id="353" r:id="rId11"/>
    <p:sldId id="354" r:id="rId12"/>
    <p:sldId id="332" r:id="rId13"/>
    <p:sldId id="339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0066"/>
    <a:srgbClr val="FFFF66"/>
    <a:srgbClr val="FFBEEE"/>
    <a:srgbClr val="CCFF66"/>
    <a:srgbClr val="99CCFF"/>
    <a:srgbClr val="CC66FF"/>
    <a:srgbClr val="BDBDF4"/>
    <a:srgbClr val="19A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50" y="96"/>
      </p:cViewPr>
      <p:guideLst>
        <p:guide orient="horz" pos="2144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59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1076" y="62842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2024/12/19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2024/12/19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758779-7F85-BA77-2533-EE0493D7E1D1}"/>
              </a:ext>
            </a:extLst>
          </p:cNvPr>
          <p:cNvSpPr/>
          <p:nvPr userDrawn="1"/>
        </p:nvSpPr>
        <p:spPr>
          <a:xfrm>
            <a:off x="308113" y="417443"/>
            <a:ext cx="11579087" cy="60628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633F2D9-A5F0-57FD-2979-00AA98941D1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848" y="218489"/>
            <a:ext cx="1704580" cy="17045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-2225603"/>
            <a:ext cx="2225603" cy="2225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057" y="6025769"/>
            <a:ext cx="2225603" cy="2225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8.xml"/><Relationship Id="rId13" Type="http://schemas.openxmlformats.org/officeDocument/2006/relationships/image" Target="../media/image42.png"/><Relationship Id="rId3" Type="http://schemas.openxmlformats.org/officeDocument/2006/relationships/control" Target="../activeX/activeX3.xml"/><Relationship Id="rId7" Type="http://schemas.openxmlformats.org/officeDocument/2006/relationships/control" Target="../activeX/activeX7.xml"/><Relationship Id="rId12" Type="http://schemas.openxmlformats.org/officeDocument/2006/relationships/image" Target="../media/image41.png"/><Relationship Id="rId17" Type="http://schemas.openxmlformats.org/officeDocument/2006/relationships/image" Target="../media/image22.wmf"/><Relationship Id="rId2" Type="http://schemas.openxmlformats.org/officeDocument/2006/relationships/control" Target="../activeX/activeX2.xml"/><Relationship Id="rId16" Type="http://schemas.openxmlformats.org/officeDocument/2006/relationships/image" Target="../media/image21.wmf"/><Relationship Id="rId1" Type="http://schemas.openxmlformats.org/officeDocument/2006/relationships/control" Target="../activeX/activeX1.xml"/><Relationship Id="rId6" Type="http://schemas.openxmlformats.org/officeDocument/2006/relationships/control" Target="../activeX/activeX6.xml"/><Relationship Id="rId11" Type="http://schemas.openxmlformats.org/officeDocument/2006/relationships/image" Target="../media/image40.png"/><Relationship Id="rId5" Type="http://schemas.openxmlformats.org/officeDocument/2006/relationships/control" Target="../activeX/activeX5.xml"/><Relationship Id="rId15" Type="http://schemas.openxmlformats.org/officeDocument/2006/relationships/image" Target="../media/image20.wmf"/><Relationship Id="rId10" Type="http://schemas.openxmlformats.org/officeDocument/2006/relationships/image" Target="../media/image19.png"/><Relationship Id="rId4" Type="http://schemas.openxmlformats.org/officeDocument/2006/relationships/control" Target="../activeX/activeX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3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2"/>
              <a:chOff x="-2" y="-76"/>
              <a:chExt cx="19220" cy="11143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3"/>
                <a:chOff x="613" y="266"/>
                <a:chExt cx="18096" cy="11143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5763260" y="534543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  <p:pic>
            <p:nvPicPr>
              <p:cNvPr id="72" name="图形 2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120" y="5253"/>
                <a:ext cx="420" cy="630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-74930"/>
            <a:ext cx="12418060" cy="7514590"/>
            <a:chOff x="-28" y="-143"/>
            <a:chExt cx="19556" cy="11834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29" y="8019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27" y="-143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175" name="图片 174" descr="D:\资料\图片2.png图片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05080" y="767327"/>
            <a:ext cx="3399790" cy="54336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BC1FCD-E34A-2538-E0A2-D2B05F1FC8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8463" y="425648"/>
            <a:ext cx="2962913" cy="12924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2CB329-466A-2854-E0E0-4CAAADD75B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56831" y="1658979"/>
            <a:ext cx="7766977" cy="3438442"/>
          </a:xfrm>
          <a:prstGeom prst="rect">
            <a:avLst/>
          </a:prstGeom>
        </p:spPr>
      </p:pic>
      <p:sp>
        <p:nvSpPr>
          <p:cNvPr id="4" name="Synergistically utilize technically sound portals with frictionless chains. Dramatically customize…"/>
          <p:cNvSpPr txBox="1"/>
          <p:nvPr/>
        </p:nvSpPr>
        <p:spPr>
          <a:xfrm>
            <a:off x="8728045" y="4357808"/>
            <a:ext cx="3884953" cy="89947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3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Trang 117</a:t>
            </a:r>
          </a:p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sz="10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384935" y="631190"/>
            <a:ext cx="999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A352E-6056-138E-C49D-2DA4AC71EB18}"/>
              </a:ext>
            </a:extLst>
          </p:cNvPr>
          <p:cNvSpPr txBox="1"/>
          <p:nvPr/>
        </p:nvSpPr>
        <p:spPr>
          <a:xfrm>
            <a:off x="575309" y="1383665"/>
            <a:ext cx="1082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phần màu xanh trong hình bên là: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27F291-0A0F-59FD-C3A4-77A4AEA13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489" y="2438400"/>
            <a:ext cx="3315324" cy="3195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2E40BE-59CB-C35F-B540-5F5DABDFDC46}"/>
              </a:ext>
            </a:extLst>
          </p:cNvPr>
          <p:cNvSpPr txBox="1"/>
          <p:nvPr/>
        </p:nvSpPr>
        <p:spPr>
          <a:xfrm>
            <a:off x="523875" y="2181225"/>
            <a:ext cx="5638800" cy="331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13,76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114,24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50,214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136,96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78A129-E7C4-C0C8-B602-2FABAFE11331}"/>
              </a:ext>
            </a:extLst>
          </p:cNvPr>
          <p:cNvSpPr txBox="1"/>
          <p:nvPr/>
        </p:nvSpPr>
        <p:spPr>
          <a:xfrm>
            <a:off x="3352800" y="2352675"/>
            <a:ext cx="5562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8 = 64 (c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: 2 = 4 (cm)</a:t>
            </a:r>
          </a:p>
          <a:p>
            <a:pPr algn="ctr"/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4 x 3,14 = 50,24 (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64 – 50,24 = 13,76 (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D3115D-BB58-600A-01E9-FCAD9E764060}"/>
              </a:ext>
            </a:extLst>
          </p:cNvPr>
          <p:cNvSpPr/>
          <p:nvPr/>
        </p:nvSpPr>
        <p:spPr>
          <a:xfrm>
            <a:off x="485775" y="2428875"/>
            <a:ext cx="571500" cy="5810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389255" y="-2273935"/>
            <a:ext cx="12814300" cy="11353800"/>
            <a:chOff x="-613" y="-3581"/>
            <a:chExt cx="20180" cy="17880"/>
          </a:xfrm>
        </p:grpSpPr>
        <p:grpSp>
          <p:nvGrpSpPr>
            <p:cNvPr id="40" name="组合 39"/>
            <p:cNvGrpSpPr/>
            <p:nvPr/>
          </p:nvGrpSpPr>
          <p:grpSpPr>
            <a:xfrm>
              <a:off x="-166" y="-3581"/>
              <a:ext cx="19733" cy="17880"/>
              <a:chOff x="232" y="1062"/>
              <a:chExt cx="14109" cy="12784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020" y="1062"/>
                <a:ext cx="8321" cy="8321"/>
              </a:xfrm>
              <a:prstGeom prst="ellipse">
                <a:avLst/>
              </a:prstGeom>
              <a:solidFill>
                <a:srgbClr val="BDB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32" y="5525"/>
                <a:ext cx="8321" cy="8321"/>
              </a:xfrm>
              <a:prstGeom prst="ellipse">
                <a:avLst/>
              </a:prstGeom>
              <a:solidFill>
                <a:srgbClr val="A4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174" name="组合 173"/>
            <p:cNvGrpSpPr/>
            <p:nvPr/>
          </p:nvGrpSpPr>
          <p:grpSpPr>
            <a:xfrm>
              <a:off x="0" y="1"/>
              <a:ext cx="19240" cy="10799"/>
              <a:chOff x="198" y="179"/>
              <a:chExt cx="20158" cy="10821"/>
            </a:xfrm>
          </p:grpSpPr>
          <p:grpSp>
            <p:nvGrpSpPr>
              <p:cNvPr id="124" name="组合 123"/>
              <p:cNvGrpSpPr/>
              <p:nvPr/>
            </p:nvGrpSpPr>
            <p:grpSpPr>
              <a:xfrm>
                <a:off x="9572" y="179"/>
                <a:ext cx="10784" cy="10801"/>
                <a:chOff x="-2" y="-76"/>
                <a:chExt cx="19220" cy="11142"/>
              </a:xfrm>
            </p:grpSpPr>
            <p:grpSp>
              <p:nvGrpSpPr>
                <p:cNvPr id="125" name="组合 124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26" name="直接连接符 125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接连接符 126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接连接符 128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接连接符 130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连接符 131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接连接符 132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35" name="直接连接符 134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接连接符 135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接连接符 136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接连接符 137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接连接符 138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接连接符 140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接连接符 142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接连接符 146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" name="组合 148"/>
              <p:cNvGrpSpPr/>
              <p:nvPr/>
            </p:nvGrpSpPr>
            <p:grpSpPr>
              <a:xfrm>
                <a:off x="198" y="200"/>
                <a:ext cx="10784" cy="10801"/>
                <a:chOff x="-2" y="-76"/>
                <a:chExt cx="19220" cy="11142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51" name="直接连接符 150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直接连接符 152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接连接符 153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接连接符 154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接连接符 155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直接连接符 156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接连接符 157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组合 158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60" name="直接连接符 159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直接连接符 160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接连接符 161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接连接符 169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接连接符 170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接连接符 171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接连接符 172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" name="组合 35"/>
            <p:cNvGrpSpPr/>
            <p:nvPr/>
          </p:nvGrpSpPr>
          <p:grpSpPr>
            <a:xfrm>
              <a:off x="-613" y="-370"/>
              <a:ext cx="20180" cy="12009"/>
              <a:chOff x="-613" y="-370"/>
              <a:chExt cx="20180" cy="12009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-613" y="-370"/>
                <a:ext cx="20180" cy="12009"/>
                <a:chOff x="-613" y="-370"/>
                <a:chExt cx="20180" cy="12009"/>
              </a:xfrm>
            </p:grpSpPr>
            <p:pic>
              <p:nvPicPr>
                <p:cNvPr id="27" name="图片 26" descr="D:\资料\图层 2.png图层 2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>
                <a:xfrm>
                  <a:off x="756" y="713"/>
                  <a:ext cx="17687" cy="9498"/>
                </a:xfrm>
                <a:prstGeom prst="rect">
                  <a:avLst/>
                </a:prstGeom>
              </p:spPr>
            </p:pic>
            <p:grpSp>
              <p:nvGrpSpPr>
                <p:cNvPr id="28" name="组合 27"/>
                <p:cNvGrpSpPr/>
                <p:nvPr/>
              </p:nvGrpSpPr>
              <p:grpSpPr>
                <a:xfrm>
                  <a:off x="-613" y="-370"/>
                  <a:ext cx="20180" cy="12009"/>
                  <a:chOff x="-28" y="-45"/>
                  <a:chExt cx="19556" cy="11645"/>
                </a:xfrm>
              </p:grpSpPr>
              <p:pic>
                <p:nvPicPr>
                  <p:cNvPr id="29" name="图片 28" descr="橡皮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20221151">
                    <a:off x="16773" y="4769"/>
                    <a:ext cx="2616" cy="2616"/>
                  </a:xfrm>
                  <a:prstGeom prst="rect">
                    <a:avLst/>
                  </a:prstGeom>
                </p:spPr>
              </p:pic>
              <p:pic>
                <p:nvPicPr>
                  <p:cNvPr id="30" name="图片 29" descr="纸张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992" y="7928"/>
                    <a:ext cx="3672" cy="3672"/>
                  </a:xfrm>
                  <a:prstGeom prst="rect">
                    <a:avLst/>
                  </a:prstGeom>
                </p:spPr>
              </p:pic>
              <p:pic>
                <p:nvPicPr>
                  <p:cNvPr id="31" name="图片 30" descr="书本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8" y="0"/>
                    <a:ext cx="3055" cy="3055"/>
                  </a:xfrm>
                  <a:prstGeom prst="rect">
                    <a:avLst/>
                  </a:prstGeom>
                </p:spPr>
              </p:pic>
              <p:pic>
                <p:nvPicPr>
                  <p:cNvPr id="32" name="图片 31" descr="冰激凌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5830" y="431"/>
                    <a:ext cx="3698" cy="3698"/>
                  </a:xfrm>
                  <a:prstGeom prst="rect">
                    <a:avLst/>
                  </a:prstGeom>
                </p:spPr>
              </p:pic>
              <p:pic>
                <p:nvPicPr>
                  <p:cNvPr id="33" name="图片 32" descr="笔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351" y="-45"/>
                    <a:ext cx="2467" cy="2467"/>
                  </a:xfrm>
                  <a:prstGeom prst="rect">
                    <a:avLst/>
                  </a:prstGeom>
                </p:spPr>
              </p:pic>
              <p:pic>
                <p:nvPicPr>
                  <p:cNvPr id="34" name="图片 33" descr="草莓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91" y="8235"/>
                    <a:ext cx="2698" cy="269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5" name="组合 64"/>
              <p:cNvGrpSpPr/>
              <p:nvPr/>
            </p:nvGrpSpPr>
            <p:grpSpPr>
              <a:xfrm>
                <a:off x="1556" y="392"/>
                <a:ext cx="15362" cy="9499"/>
                <a:chOff x="1556" y="392"/>
                <a:chExt cx="15362" cy="9499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1556" y="431"/>
                  <a:ext cx="15362" cy="8286"/>
                  <a:chOff x="2107" y="864"/>
                  <a:chExt cx="15362" cy="8286"/>
                </a:xfrm>
              </p:grpSpPr>
              <p:pic>
                <p:nvPicPr>
                  <p:cNvPr id="67" name="图形 8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0" y="2456"/>
                    <a:ext cx="1010" cy="1250"/>
                  </a:xfrm>
                  <a:prstGeom prst="rect">
                    <a:avLst/>
                  </a:prstGeom>
                </p:spPr>
              </p:pic>
              <p:pic>
                <p:nvPicPr>
                  <p:cNvPr id="68" name="图形 9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578" y="4855"/>
                    <a:ext cx="891" cy="1103"/>
                  </a:xfrm>
                  <a:prstGeom prst="rect">
                    <a:avLst/>
                  </a:prstGeom>
                </p:spPr>
              </p:pic>
              <p:pic>
                <p:nvPicPr>
                  <p:cNvPr id="69" name="图形 10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96" y="7609"/>
                    <a:ext cx="1245" cy="1541"/>
                  </a:xfrm>
                  <a:prstGeom prst="rect">
                    <a:avLst/>
                  </a:prstGeom>
                </p:spPr>
              </p:pic>
              <p:pic>
                <p:nvPicPr>
                  <p:cNvPr id="70" name="图形 15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90" y="864"/>
                    <a:ext cx="753" cy="1130"/>
                  </a:xfrm>
                  <a:prstGeom prst="rect">
                    <a:avLst/>
                  </a:prstGeom>
                </p:spPr>
              </p:pic>
              <p:pic>
                <p:nvPicPr>
                  <p:cNvPr id="71" name="图形 16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07" y="4841"/>
                    <a:ext cx="722" cy="10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3" name="图形 1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42" y="392"/>
                  <a:ext cx="1245" cy="1541"/>
                </a:xfrm>
                <a:prstGeom prst="rect">
                  <a:avLst/>
                </a:prstGeom>
              </p:spPr>
            </p:pic>
            <p:pic>
              <p:nvPicPr>
                <p:cNvPr id="74" name="图形 1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80" y="8350"/>
                  <a:ext cx="1245" cy="1541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4" name="图片 3" descr="图层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29765" y="2211705"/>
            <a:ext cx="2162175" cy="4162425"/>
          </a:xfrm>
          <a:prstGeom prst="rect">
            <a:avLst/>
          </a:prstGeom>
        </p:spPr>
      </p:pic>
      <p:sp>
        <p:nvSpPr>
          <p:cNvPr id="84" name="文本框 3"/>
          <p:cNvSpPr txBox="1"/>
          <p:nvPr/>
        </p:nvSpPr>
        <p:spPr>
          <a:xfrm rot="16200000">
            <a:off x="6296392" y="-693335"/>
            <a:ext cx="1687890" cy="6168802"/>
          </a:xfrm>
          <a:prstGeom prst="roundRect">
            <a:avLst>
              <a:gd name="adj" fmla="val 50000"/>
            </a:avLst>
          </a:prstGeom>
          <a:solidFill>
            <a:srgbClr val="A4E5FF"/>
          </a:solidFill>
          <a:ln w="254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 Rounded MT Bold" panose="020F0704030504030204" charset="0"/>
                <a:sym typeface="+mn-lt"/>
              </a:rPr>
              <a:t>DẶN DÒ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2772" y="3188015"/>
            <a:ext cx="42469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946650" y="4133611"/>
            <a:ext cx="65790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ldLvl="0" animBg="1"/>
      <p:bldP spid="84" grpId="1" animBg="1"/>
      <p:bldP spid="5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65" name="组合 64"/>
          <p:cNvGrpSpPr/>
          <p:nvPr/>
        </p:nvGrpSpPr>
        <p:grpSpPr>
          <a:xfrm>
            <a:off x="273050" y="248920"/>
            <a:ext cx="11359515" cy="6031865"/>
            <a:chOff x="430" y="392"/>
            <a:chExt cx="17889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430" y="431"/>
              <a:ext cx="17889" cy="8286"/>
              <a:chOff x="981" y="864"/>
              <a:chExt cx="17889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7979" y="5209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81" y="4933"/>
                <a:ext cx="722" cy="1084"/>
              </a:xfrm>
              <a:prstGeom prst="rect">
                <a:avLst/>
              </a:prstGeom>
            </p:spPr>
          </p:pic>
          <p:pic>
            <p:nvPicPr>
              <p:cNvPr id="72" name="图形 2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120" y="5253"/>
                <a:ext cx="420" cy="630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-243840"/>
            <a:ext cx="12418060" cy="7746365"/>
            <a:chOff x="-28" y="-409"/>
            <a:chExt cx="19556" cy="12199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86" y="8118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97" y="-409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175" name="图片 174" descr="D:\资料\图片2.png图片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14706" y="770572"/>
            <a:ext cx="3399790" cy="5433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6C6672-9EAF-03DE-F404-49AC324323C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8014" y="2013548"/>
            <a:ext cx="7425572" cy="3785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432560" y="650240"/>
            <a:ext cx="55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9EF13-6799-05AF-A5E2-31EA5617D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892" y="1503997"/>
            <a:ext cx="7875951" cy="26439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CB3B43-E4B3-F162-28F5-24E1DAA4872F}"/>
              </a:ext>
            </a:extLst>
          </p:cNvPr>
          <p:cNvSpPr txBox="1"/>
          <p:nvPr/>
        </p:nvSpPr>
        <p:spPr>
          <a:xfrm>
            <a:off x="609600" y="4514850"/>
            <a:ext cx="1078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thang ABCD ở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2,5 cm.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BA1CE7-F266-A7D9-EB42-472819E7E311}"/>
                  </a:ext>
                </a:extLst>
              </p:cNvPr>
              <p:cNvSpPr txBox="1"/>
              <p:nvPr/>
            </p:nvSpPr>
            <p:spPr>
              <a:xfrm>
                <a:off x="962025" y="1314450"/>
                <a:ext cx="10334625" cy="4084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dài đáy DC là: 2,5 x 7 = 17,5 (cm)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dài đáy AB là: 2,5 x 3 = 7,5 (cm)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dài đường cao AH là: 2,5 x 4 = 10 (cm)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ABCD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17,5+7,5</m:t>
                            </m:r>
                          </m:e>
                        </m:d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125 cm²</a:t>
                </a:r>
              </a:p>
              <a:p>
                <a:pPr algn="r"/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125 cm²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BA1CE7-F266-A7D9-EB42-472819E7E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5" y="1314450"/>
                <a:ext cx="10334625" cy="4084131"/>
              </a:xfrm>
              <a:prstGeom prst="rect">
                <a:avLst/>
              </a:prstGeom>
              <a:blipFill>
                <a:blip r:embed="rId2"/>
                <a:stretch>
                  <a:fillRect t="-2687" r="-2065" b="-5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680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432560" y="650240"/>
            <a:ext cx="55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656FB1-1B99-0865-354F-5932F2403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636" y="931324"/>
            <a:ext cx="8907028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27079-8C1A-2783-B8C6-694E7FD87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6D4E81-FAB5-1DF5-F3F3-9312410DB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03" y="606358"/>
            <a:ext cx="10766594" cy="52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7025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120FB-BF9A-1C42-1664-A4825A236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0EF139-983E-6A35-80BB-BD903D9976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703" y="606358"/>
            <a:ext cx="10766594" cy="52855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BD2097-7351-F0E3-39DF-9C4FFE10BA76}"/>
                  </a:ext>
                </a:extLst>
              </p:cNvPr>
              <p:cNvSpPr txBox="1"/>
              <p:nvPr/>
            </p:nvSpPr>
            <p:spPr>
              <a:xfrm>
                <a:off x="10792789" y="1627764"/>
                <a:ext cx="60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BD2097-7351-F0E3-39DF-9C4FFE10B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789" y="1627764"/>
                <a:ext cx="609600" cy="646331"/>
              </a:xfrm>
              <a:prstGeom prst="rect">
                <a:avLst/>
              </a:prstGeom>
              <a:blipFill>
                <a:blip r:embed="rId11"/>
                <a:stretch>
                  <a:fillRect r="-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2B07E4-E5EF-CC57-025E-30B49696B087}"/>
                  </a:ext>
                </a:extLst>
              </p:cNvPr>
              <p:cNvSpPr txBox="1"/>
              <p:nvPr/>
            </p:nvSpPr>
            <p:spPr>
              <a:xfrm>
                <a:off x="10278914" y="3043053"/>
                <a:ext cx="60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2B07E4-E5EF-CC57-025E-30B49696B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914" y="3043053"/>
                <a:ext cx="609600" cy="646331"/>
              </a:xfrm>
              <a:prstGeom prst="rect">
                <a:avLst/>
              </a:prstGeom>
              <a:blipFill>
                <a:blip r:embed="rId12"/>
                <a:stretch>
                  <a:fillRect r="-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3F2843-7225-B6A5-3CE8-168AF1659B6A}"/>
                  </a:ext>
                </a:extLst>
              </p:cNvPr>
              <p:cNvSpPr txBox="1"/>
              <p:nvPr/>
            </p:nvSpPr>
            <p:spPr>
              <a:xfrm>
                <a:off x="10564897" y="4144338"/>
                <a:ext cx="60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3F2843-7225-B6A5-3CE8-168AF1659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897" y="4144338"/>
                <a:ext cx="609600" cy="646331"/>
              </a:xfrm>
              <a:prstGeom prst="rect">
                <a:avLst/>
              </a:prstGeom>
              <a:blipFill>
                <a:blip r:embed="rId13"/>
                <a:stretch>
                  <a:fillRect r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346603-FA7D-70BC-646A-1170423748D0}"/>
                  </a:ext>
                </a:extLst>
              </p:cNvPr>
              <p:cNvSpPr txBox="1"/>
              <p:nvPr/>
            </p:nvSpPr>
            <p:spPr>
              <a:xfrm>
                <a:off x="7553177" y="4884698"/>
                <a:ext cx="60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346603-FA7D-70BC-646A-117042374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177" y="4884698"/>
                <a:ext cx="609600" cy="646331"/>
              </a:xfrm>
              <a:prstGeom prst="rect">
                <a:avLst/>
              </a:prstGeom>
              <a:blipFill>
                <a:blip r:embed="rId14"/>
                <a:stretch>
                  <a:fillRect r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ontrols>
      <mc:AlternateContent xmlns:mc="http://schemas.openxmlformats.org/markup-compatibility/2006">
        <mc:Choice xmlns:v="urn:schemas-microsoft-com:vml" Requires="v">
          <p:control name="OT1" r:id="rId1" imgW="638280" imgH="638280"/>
        </mc:Choice>
        <mc:Fallback>
          <p:control name="OT1" r:id="rId1" imgW="638280" imgH="638280">
            <p:pic>
              <p:nvPicPr>
                <p:cNvPr id="13" name="OT1">
                  <a:extLst>
                    <a:ext uri="{FF2B5EF4-FFF2-40B4-BE49-F238E27FC236}">
                      <a16:creationId xmlns:a16="http://schemas.microsoft.com/office/drawing/2014/main" id="{F3985FB5-4930-F180-4690-20E13D61FFD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48663" y="1212850"/>
                  <a:ext cx="640080" cy="6400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" r:id="rId2" imgW="1428840" imgH="638280"/>
        </mc:Choice>
        <mc:Fallback>
          <p:control name="TextBox1" r:id="rId2" imgW="1428840" imgH="638280">
            <p:pic>
              <p:nvPicPr>
                <p:cNvPr id="15" name="TextBox1">
                  <a:extLst>
                    <a:ext uri="{FF2B5EF4-FFF2-40B4-BE49-F238E27FC236}">
                      <a16:creationId xmlns:a16="http://schemas.microsoft.com/office/drawing/2014/main" id="{76A36815-60F2-1B33-21C0-F61FE1C5B63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40863" y="1591469"/>
                  <a:ext cx="1428834" cy="6400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3" imgW="638280" imgH="638280"/>
        </mc:Choice>
        <mc:Fallback>
          <p:control name="TextBox2" r:id="rId3" imgW="638280" imgH="638280">
            <p:pic>
              <p:nvPicPr>
                <p:cNvPr id="17" name="TextBox2">
                  <a:extLst>
                    <a:ext uri="{FF2B5EF4-FFF2-40B4-BE49-F238E27FC236}">
                      <a16:creationId xmlns:a16="http://schemas.microsoft.com/office/drawing/2014/main" id="{D934C5F8-5DD9-E1C6-2B96-470D3BA629B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59663" y="2001729"/>
                  <a:ext cx="640080" cy="6400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4" imgW="638280" imgH="638280"/>
        </mc:Choice>
        <mc:Fallback>
          <p:control name="TextBox3" r:id="rId4" imgW="638280" imgH="638280">
            <p:pic>
              <p:nvPicPr>
                <p:cNvPr id="18" name="TextBox3">
                  <a:extLst>
                    <a:ext uri="{FF2B5EF4-FFF2-40B4-BE49-F238E27FC236}">
                      <a16:creationId xmlns:a16="http://schemas.microsoft.com/office/drawing/2014/main" id="{CFB5C86D-4F30-8B92-7330-DD2B3985704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61263" y="2692609"/>
                  <a:ext cx="640080" cy="6400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5" imgW="638280" imgH="638280"/>
        </mc:Choice>
        <mc:Fallback>
          <p:control name="TextBox4" r:id="rId5" imgW="638280" imgH="638280">
            <p:pic>
              <p:nvPicPr>
                <p:cNvPr id="19" name="TextBox4">
                  <a:extLst>
                    <a:ext uri="{FF2B5EF4-FFF2-40B4-BE49-F238E27FC236}">
                      <a16:creationId xmlns:a16="http://schemas.microsoft.com/office/drawing/2014/main" id="{15844A24-4829-24B1-E8FC-B755F2AB60B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41223" y="3454400"/>
                  <a:ext cx="640080" cy="6400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6" imgW="1428840" imgH="638280"/>
        </mc:Choice>
        <mc:Fallback>
          <p:control name="TextBox5" r:id="rId6" imgW="1428840" imgH="638280">
            <p:pic>
              <p:nvPicPr>
                <p:cNvPr id="20" name="TextBox5">
                  <a:extLst>
                    <a:ext uri="{FF2B5EF4-FFF2-40B4-BE49-F238E27FC236}">
                      <a16:creationId xmlns:a16="http://schemas.microsoft.com/office/drawing/2014/main" id="{CBE0AE55-0E3D-4A84-DBFF-FD7793545F7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05863" y="3043053"/>
                  <a:ext cx="1428834" cy="6400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6" r:id="rId7" imgW="4133880" imgH="638280"/>
        </mc:Choice>
        <mc:Fallback>
          <p:control name="TextBox6" r:id="rId7" imgW="4133880" imgH="638280">
            <p:pic>
              <p:nvPicPr>
                <p:cNvPr id="22" name="TextBox6">
                  <a:extLst>
                    <a:ext uri="{FF2B5EF4-FFF2-40B4-BE49-F238E27FC236}">
                      <a16:creationId xmlns:a16="http://schemas.microsoft.com/office/drawing/2014/main" id="{55FEF5ED-6B2C-EE1A-BCC9-1670E2C5808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15722" y="4122420"/>
                  <a:ext cx="4137977" cy="6400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7" r:id="rId8" imgW="1428840" imgH="638280"/>
        </mc:Choice>
        <mc:Fallback>
          <p:control name="TextBox7" r:id="rId8" imgW="1428840" imgH="638280">
            <p:pic>
              <p:nvPicPr>
                <p:cNvPr id="24" name="TextBox7">
                  <a:extLst>
                    <a:ext uri="{FF2B5EF4-FFF2-40B4-BE49-F238E27FC236}">
                      <a16:creationId xmlns:a16="http://schemas.microsoft.com/office/drawing/2014/main" id="{664994DA-667A-0480-6361-BF7B00C1235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32429" y="4884211"/>
                  <a:ext cx="1428834" cy="64008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4642233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4BC7FF-764B-0C52-56BC-1663EF53E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10766594" cy="528559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219BCF-6D1C-3FF4-E9F8-6E3BE782DD6D}"/>
              </a:ext>
            </a:extLst>
          </p:cNvPr>
          <p:cNvSpPr/>
          <p:nvPr/>
        </p:nvSpPr>
        <p:spPr>
          <a:xfrm>
            <a:off x="8353425" y="1447800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56157C-4859-9DF2-8CF7-9856AC2DE1E5}"/>
              </a:ext>
            </a:extLst>
          </p:cNvPr>
          <p:cNvSpPr/>
          <p:nvPr/>
        </p:nvSpPr>
        <p:spPr>
          <a:xfrm>
            <a:off x="7515225" y="2238375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97C0E5-C890-AFC2-386C-00D25EC4CD64}"/>
              </a:ext>
            </a:extLst>
          </p:cNvPr>
          <p:cNvSpPr/>
          <p:nvPr/>
        </p:nvSpPr>
        <p:spPr>
          <a:xfrm>
            <a:off x="9544050" y="1781175"/>
            <a:ext cx="217170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1 062,5 m²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DC005C-CB37-6C03-CE1C-759B814478EB}"/>
              </a:ext>
            </a:extLst>
          </p:cNvPr>
          <p:cNvSpPr/>
          <p:nvPr/>
        </p:nvSpPr>
        <p:spPr>
          <a:xfrm>
            <a:off x="7648575" y="2895600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0E8B98-DA34-1011-48E1-F3F6FE3958D9}"/>
              </a:ext>
            </a:extLst>
          </p:cNvPr>
          <p:cNvSpPr/>
          <p:nvPr/>
        </p:nvSpPr>
        <p:spPr>
          <a:xfrm>
            <a:off x="7267575" y="3686175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F88A64-7F2F-7E8D-DAF2-7BF1325CC208}"/>
              </a:ext>
            </a:extLst>
          </p:cNvPr>
          <p:cNvSpPr/>
          <p:nvPr/>
        </p:nvSpPr>
        <p:spPr>
          <a:xfrm>
            <a:off x="8858250" y="3267075"/>
            <a:ext cx="188595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742,5 m²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30C43E-7D31-2E1A-BC00-B2A82E926CB6}"/>
              </a:ext>
            </a:extLst>
          </p:cNvPr>
          <p:cNvSpPr/>
          <p:nvPr/>
        </p:nvSpPr>
        <p:spPr>
          <a:xfrm>
            <a:off x="6496050" y="4314825"/>
            <a:ext cx="483870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1062,5 + 742,5=1805(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1EDFA6-7E3B-C8E7-18A5-8406892F6F93}"/>
              </a:ext>
            </a:extLst>
          </p:cNvPr>
          <p:cNvSpPr/>
          <p:nvPr/>
        </p:nvSpPr>
        <p:spPr>
          <a:xfrm>
            <a:off x="6181725" y="5095875"/>
            <a:ext cx="188595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1 805 m² </a:t>
            </a:r>
          </a:p>
        </p:txBody>
      </p:sp>
    </p:spTree>
    <p:extLst>
      <p:ext uri="{BB962C8B-B14F-4D97-AF65-F5344CB8AC3E}">
        <p14:creationId xmlns:p14="http://schemas.microsoft.com/office/powerpoint/2010/main" val="223970307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442085" y="478790"/>
            <a:ext cx="9997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hình dạng như hình bên, biết: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D5EBE-94DC-72F2-3936-F945CCE21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0" y="1352550"/>
            <a:ext cx="3263100" cy="2838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673469-0631-E1DD-B45E-96035019EF6A}"/>
              </a:ext>
            </a:extLst>
          </p:cNvPr>
          <p:cNvSpPr txBox="1"/>
          <p:nvPr/>
        </p:nvSpPr>
        <p:spPr>
          <a:xfrm>
            <a:off x="704850" y="1857375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AD = 64 m;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AE = 72 m;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 = 26 m;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GC = 30 m.</a:t>
            </a:r>
          </a:p>
        </p:txBody>
      </p:sp>
    </p:spTree>
    <p:extLst>
      <p:ext uri="{BB962C8B-B14F-4D97-AF65-F5344CB8AC3E}">
        <p14:creationId xmlns:p14="http://schemas.microsoft.com/office/powerpoint/2010/main" val="37407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15D79B-4DD4-E6D5-FF1A-4999367AFA53}"/>
              </a:ext>
            </a:extLst>
          </p:cNvPr>
          <p:cNvSpPr txBox="1"/>
          <p:nvPr/>
        </p:nvSpPr>
        <p:spPr>
          <a:xfrm>
            <a:off x="1238250" y="847725"/>
            <a:ext cx="10544175" cy="5134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BG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26 + 64 = 90 (m)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thang ABGD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(90 + 64) × 72 : 2 = 5 544 (m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BGC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(90 × 30) : 2 = 1 350 (m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5 544 + 1 350 = 6 894 (m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6 894 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plqbr4f5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349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微软雅黑</vt:lpstr>
      <vt:lpstr>Arial</vt:lpstr>
      <vt:lpstr>Calibri</vt:lpstr>
      <vt:lpstr>Cambria</vt:lpstr>
      <vt:lpstr>Cambria Math</vt:lpstr>
      <vt:lpstr>Times New Roman</vt:lpstr>
      <vt:lpstr>office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5A3-GUEST</cp:lastModifiedBy>
  <cp:revision>245</cp:revision>
  <dcterms:created xsi:type="dcterms:W3CDTF">2021-12-17T07:20:22Z</dcterms:created>
  <dcterms:modified xsi:type="dcterms:W3CDTF">2024-12-19T00:49:30Z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D5C10C241FD2461CBB2FE286B5FF0AE3</vt:lpwstr>
  </property>
  <property fmtid="{D5CDD505-2E9C-101B-9397-08002B2CF9AE}" pid="3" name="KSOProductBuildVer">
    <vt:lpwstr>2052-11.1.0.11194</vt:lpwstr>
  </property>
</Properties>
</file>