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308" r:id="rId4"/>
    <p:sldId id="323" r:id="rId5"/>
    <p:sldId id="307" r:id="rId6"/>
    <p:sldId id="258" r:id="rId7"/>
    <p:sldId id="265" r:id="rId8"/>
    <p:sldId id="309" r:id="rId9"/>
    <p:sldId id="324" r:id="rId10"/>
    <p:sldId id="325" r:id="rId11"/>
    <p:sldId id="326" r:id="rId12"/>
    <p:sldId id="310" r:id="rId13"/>
    <p:sldId id="327" r:id="rId14"/>
    <p:sldId id="331" r:id="rId15"/>
    <p:sldId id="328" r:id="rId16"/>
    <p:sldId id="332" r:id="rId17"/>
    <p:sldId id="333" r:id="rId18"/>
    <p:sldId id="329" r:id="rId19"/>
    <p:sldId id="302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6"/>
      </p:cViewPr>
      <p:guideLst>
        <p:guide orient="horz" pos="2160"/>
        <p:guide pos="38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t>2022/3/18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C0AD7-95E3-4FC6-9CA3-D23EC6C1FAF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0F8EF-B97E-43A1-B25E-9CDECDC7B0B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6357B-8741-45D5-A996-7C2C05995A6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DE9B5-1F26-455B-95D2-74A92B900A6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A1D38-1590-47DB-8B78-5B45350D531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A27F1-7999-4F1C-A683-A697A8C3861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B973E-9D12-43C4-92D7-B45A6FFE236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D8224-F99E-4947-AC4E-C242C148702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B9D88-61C4-4FE3-8900-D0C711EEAD3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E82B0-4494-4252-AEB8-A767453210C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50581-6674-4CC5-B721-9D0EDB04967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56F726-BD04-4FE3-9C6B-8888E18420E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-GB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046798" y="748348"/>
            <a:ext cx="8311766" cy="2830403"/>
          </a:xfrm>
          <a:prstGeom prst="cloud">
            <a:avLst/>
          </a:prstGeom>
          <a:ln w="28575"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……..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…...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…..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…….</a:t>
            </a:r>
          </a:p>
        </p:txBody>
      </p:sp>
      <p:sp>
        <p:nvSpPr>
          <p:cNvPr id="3" name="Cloud 2"/>
          <p:cNvSpPr/>
          <p:nvPr/>
        </p:nvSpPr>
        <p:spPr>
          <a:xfrm>
            <a:off x="6682335" y="2460735"/>
            <a:ext cx="5486400" cy="2362200"/>
          </a:xfrm>
          <a:prstGeom prst="cloud">
            <a:avLst/>
          </a:prstGeom>
          <a:ln w="19050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km/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km/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km/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km/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4645025" y="51435"/>
            <a:ext cx="3048000" cy="11430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704083" y="2915363"/>
            <a:ext cx="4343400" cy="1200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86229" y="2518245"/>
            <a:ext cx="2306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50 km/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198" y="1659573"/>
            <a:ext cx="609600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854734" y="2177892"/>
            <a:ext cx="2001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40 km/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02334" y="1823879"/>
            <a:ext cx="2154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15 km/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02681" y="1446848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5km/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8133" y="4458384"/>
            <a:ext cx="5313363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5"/>
          <p:cNvSpPr/>
          <p:nvPr/>
        </p:nvSpPr>
        <p:spPr>
          <a:xfrm>
            <a:off x="92609" y="5291138"/>
            <a:ext cx="11577774" cy="13399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T"/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km/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km/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m/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cm/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animBg="1"/>
      <p:bldP spid="3" grpId="1" animBg="1"/>
      <p:bldP spid="4" grpId="0" bldLvl="0" animBg="1"/>
      <p:bldP spid="5" grpId="0" animBg="1"/>
      <p:bldP spid="6" grpId="0"/>
      <p:bldP spid="8" grpId="0" bldLvl="0" animBg="1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914649" y="591455"/>
            <a:ext cx="1072229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60m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432330" y="1895146"/>
            <a:ext cx="18077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707930" y="1852284"/>
            <a:ext cx="207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685706" y="2485696"/>
            <a:ext cx="294404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60 m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10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 ... m/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Oval 34"/>
          <p:cNvSpPr/>
          <p:nvPr/>
        </p:nvSpPr>
        <p:spPr>
          <a:xfrm>
            <a:off x="7428186" y="3124200"/>
            <a:ext cx="1219200" cy="6096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6517" y="2375504"/>
            <a:ext cx="4971393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: 10 = 6 (m/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  <p:bldP spid="35" grpId="0" animBg="1"/>
      <p:bldP spid="35" grpId="1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/>
          <p:cNvSpPr/>
          <p:nvPr/>
        </p:nvSpPr>
        <p:spPr>
          <a:xfrm>
            <a:off x="1826173" y="748862"/>
            <a:ext cx="10145110" cy="4495800"/>
          </a:xfrm>
          <a:prstGeom prst="roundRect">
            <a:avLst/>
          </a:prstGeom>
        </p:spPr>
        <p:style>
          <a:lnRef idx="2">
            <a:schemeClr val="accent5"/>
          </a:lnRef>
          <a:fillRef idx="1001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/>
              <a:buChar char="R"/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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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km/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km/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m/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cm/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6128" y="2475241"/>
            <a:ext cx="1752600" cy="615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s : t</a:t>
            </a:r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05397" y="1897279"/>
            <a:ext cx="13029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74608" y="2526377"/>
            <a:ext cx="3479757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105km</a:t>
            </a:r>
          </a:p>
          <a:p>
            <a:pPr eaLnBrk="1" hangingPunct="1"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3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… km/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6531" y="683172"/>
            <a:ext cx="10339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105km.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552CBD-C51B-4E4D-B24B-1DF59E90A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461" y="1312384"/>
            <a:ext cx="246517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s : 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E64FBF-CE72-4028-BE66-CDC3EB785202}"/>
              </a:ext>
            </a:extLst>
          </p:cNvPr>
          <p:cNvSpPr txBox="1"/>
          <p:nvPr/>
        </p:nvSpPr>
        <p:spPr>
          <a:xfrm>
            <a:off x="4888835" y="2649485"/>
            <a:ext cx="60976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105 : 3 = 35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Đ/S: </a:t>
            </a:r>
            <a:endParaRPr lang="en-US" sz="3200" dirty="0"/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82F7A7-A99C-41C7-B01C-9D2B79620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534" y="696799"/>
            <a:ext cx="10502462" cy="48936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bay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1800km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</a:p>
          <a:p>
            <a:pPr eaLnBrk="1" hangingPunct="1">
              <a:defRPr/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s: 1800 km              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</a:t>
            </a:r>
          </a:p>
          <a:p>
            <a:pPr>
              <a:defRPr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2,5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1800 : 2,5 = 720 (km/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v: …  km/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      Đ/S: …</a:t>
            </a:r>
          </a:p>
          <a:p>
            <a:pPr>
              <a:defRPr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>
              <a:defRPr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 km/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720 km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64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51E887-AD08-496B-83FA-009EB015D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79" y="390563"/>
            <a:ext cx="11748077" cy="62478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400m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4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4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4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4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4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80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 400 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t: 80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… m/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400 : 80 = 5 m/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s: cm      t: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=&gt; v: cm/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s: km      t: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=&gt; v: km/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5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35889" y="746699"/>
            <a:ext cx="11301247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400m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19737" y="1920824"/>
            <a:ext cx="180889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32809" y="2444044"/>
            <a:ext cx="3355428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400 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… m/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DE9B5-1F26-455B-95D2-74A92B900A6D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"/>
            <a:ext cx="12192000" cy="68535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965" y="800100"/>
            <a:ext cx="9425152" cy="525780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34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77763" y="4691555"/>
            <a:ext cx="610889" cy="56832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 dirty="0"/>
          </a:p>
        </p:txBody>
      </p:sp>
      <p:sp>
        <p:nvSpPr>
          <p:cNvPr id="5" name="Oval 4"/>
          <p:cNvSpPr/>
          <p:nvPr/>
        </p:nvSpPr>
        <p:spPr>
          <a:xfrm>
            <a:off x="777764" y="2557955"/>
            <a:ext cx="610889" cy="54768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 dirty="0"/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11924" y="981951"/>
            <a:ext cx="8229600" cy="52578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4 = 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5 = 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80174" y="1972551"/>
            <a:ext cx="533400" cy="56832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 dirty="0"/>
          </a:p>
        </p:txBody>
      </p:sp>
      <p:sp>
        <p:nvSpPr>
          <p:cNvPr id="16" name="Oval 15"/>
          <p:cNvSpPr/>
          <p:nvPr/>
        </p:nvSpPr>
        <p:spPr>
          <a:xfrm>
            <a:off x="780174" y="4317125"/>
            <a:ext cx="533400" cy="56832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 dirty="0"/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456507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442802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391292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/>
              <a:t>01</a:t>
            </a:r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476183" y="4216814"/>
            <a:ext cx="7654272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nb-NO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tính vận tốc của một chuyển động đều.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332636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/>
              <a:t>02</a:t>
            </a:r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397885" y="2424430"/>
            <a:ext cx="5634990" cy="58610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đầu có khái niệm về vận tốc, </a:t>
            </a:r>
            <a:r>
              <a:rPr lang="en-US" altLang="nb-NO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 vị</a:t>
            </a:r>
            <a:r>
              <a:rPr lang="nb-NO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đo vận tốc.</a:t>
            </a:r>
            <a:b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921" y="37061"/>
            <a:ext cx="12192000" cy="3360463"/>
          </a:xfrm>
        </p:spPr>
      </p:pic>
      <p:sp>
        <p:nvSpPr>
          <p:cNvPr id="49" name="TextBox 48"/>
          <p:cNvSpPr txBox="1"/>
          <p:nvPr/>
        </p:nvSpPr>
        <p:spPr>
          <a:xfrm>
            <a:off x="2318134" y="3460476"/>
            <a:ext cx="70897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975484" y="4446313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863021" y="4382813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027746" y="4128813"/>
            <a:ext cx="947738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61284" y="4185963"/>
            <a:ext cx="1136650" cy="522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39309" y="4228826"/>
            <a:ext cx="121058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30924" y="4990129"/>
            <a:ext cx="10140731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nói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:  ô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tô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chạy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hay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ô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tô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rùa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chạy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chậm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hay vận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rùa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nhỏ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2A1D89-07AA-4181-A23A-790453AE8981}"/>
              </a:ext>
            </a:extLst>
          </p:cNvPr>
          <p:cNvSpPr txBox="1"/>
          <p:nvPr/>
        </p:nvSpPr>
        <p:spPr>
          <a:xfrm>
            <a:off x="1461485" y="2787487"/>
            <a:ext cx="1907357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Ốc</a:t>
            </a:r>
            <a:r>
              <a:rPr lang="en-US" sz="2400" b="1" dirty="0"/>
              <a:t> </a:t>
            </a:r>
            <a:r>
              <a:rPr lang="en-US" sz="2400" b="1" dirty="0" err="1"/>
              <a:t>Sên</a:t>
            </a:r>
            <a:endParaRPr lang="en-US" sz="2400" b="1" dirty="0"/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 animBg="1"/>
      <p:bldP spid="53" grpId="0" animBg="1"/>
      <p:bldP spid="54" grpId="0" animBg="1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75887" y="4697798"/>
            <a:ext cx="1112344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42,5km. Ta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42,5 km/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24661" y="2504089"/>
            <a:ext cx="524874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ô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tô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: 4 = 42,5 (km)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42,5 km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682308" y="2199558"/>
            <a:ext cx="0" cy="19907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81068" y="1842486"/>
            <a:ext cx="13083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82118" y="1929799"/>
            <a:ext cx="1309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grpSp>
        <p:nvGrpSpPr>
          <p:cNvPr id="9" name="Group 8"/>
          <p:cNvGrpSpPr/>
          <p:nvPr/>
        </p:nvGrpSpPr>
        <p:grpSpPr bwMode="auto">
          <a:xfrm>
            <a:off x="780393" y="3075974"/>
            <a:ext cx="3352800" cy="263525"/>
            <a:chOff x="381000" y="3980626"/>
            <a:chExt cx="3352800" cy="26323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219200" y="4015513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057400" y="4015513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895600" y="4015513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81000" y="4091629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06400" y="3980626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219200" y="4091629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57400" y="4091629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95600" y="4091629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733800" y="4015513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 bwMode="auto">
          <a:xfrm>
            <a:off x="780393" y="2444149"/>
            <a:ext cx="891591" cy="1123950"/>
            <a:chOff x="381000" y="3348335"/>
            <a:chExt cx="891591" cy="1124127"/>
          </a:xfrm>
        </p:grpSpPr>
        <p:sp>
          <p:nvSpPr>
            <p:cNvPr id="20" name="Arc 19"/>
            <p:cNvSpPr/>
            <p:nvPr/>
          </p:nvSpPr>
          <p:spPr>
            <a:xfrm rot="16200000">
              <a:off x="457146" y="3710408"/>
              <a:ext cx="685908" cy="838200"/>
            </a:xfrm>
            <a:prstGeom prst="arc">
              <a:avLst>
                <a:gd name="adj1" fmla="val 16637208"/>
                <a:gd name="adj2" fmla="val 5103626"/>
              </a:avLst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42"/>
            <p:cNvSpPr txBox="1">
              <a:spLocks noChangeArrowheads="1"/>
            </p:cNvSpPr>
            <p:nvPr/>
          </p:nvSpPr>
          <p:spPr bwMode="auto">
            <a:xfrm>
              <a:off x="381000" y="3348335"/>
              <a:ext cx="891591" cy="523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km</a:t>
              </a:r>
            </a:p>
          </p:txBody>
        </p:sp>
      </p:grpSp>
      <p:grpSp>
        <p:nvGrpSpPr>
          <p:cNvPr id="22" name="Group 21"/>
          <p:cNvGrpSpPr/>
          <p:nvPr/>
        </p:nvGrpSpPr>
        <p:grpSpPr bwMode="auto">
          <a:xfrm>
            <a:off x="780393" y="2806099"/>
            <a:ext cx="3352800" cy="1380601"/>
            <a:chOff x="381000" y="3710462"/>
            <a:chExt cx="3352800" cy="1380105"/>
          </a:xfrm>
        </p:grpSpPr>
        <p:sp>
          <p:nvSpPr>
            <p:cNvPr id="23" name="Arc 22"/>
            <p:cNvSpPr/>
            <p:nvPr/>
          </p:nvSpPr>
          <p:spPr>
            <a:xfrm rot="5400000">
              <a:off x="1626549" y="2464913"/>
              <a:ext cx="861702" cy="3352800"/>
            </a:xfrm>
            <a:prstGeom prst="arc">
              <a:avLst>
                <a:gd name="adj1" fmla="val 16040658"/>
                <a:gd name="adj2" fmla="val 5231409"/>
              </a:avLst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43"/>
            <p:cNvSpPr txBox="1">
              <a:spLocks noChangeArrowheads="1"/>
            </p:cNvSpPr>
            <p:nvPr/>
          </p:nvSpPr>
          <p:spPr bwMode="auto">
            <a:xfrm>
              <a:off x="1524000" y="4567535"/>
              <a:ext cx="1271502" cy="523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170 km</a:t>
              </a:r>
            </a:p>
          </p:txBody>
        </p:sp>
      </p:grp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305909" y="714375"/>
            <a:ext cx="10223937" cy="10382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toán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1: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tô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dài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170km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4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bình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tô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bao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nhiêu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ki-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lô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-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mét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?</a:t>
            </a:r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8936" y="649667"/>
            <a:ext cx="731802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170       :          4          =          42,5 (km/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07121" y="2325414"/>
            <a:ext cx="21531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73798" y="2325414"/>
            <a:ext cx="14510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(km/giờ)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28441" y="2331764"/>
            <a:ext cx="157927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(giờ)</a:t>
            </a:r>
          </a:p>
        </p:txBody>
      </p:sp>
      <p:sp>
        <p:nvSpPr>
          <p:cNvPr id="6" name="Down Arrow 9"/>
          <p:cNvSpPr/>
          <p:nvPr/>
        </p:nvSpPr>
        <p:spPr>
          <a:xfrm>
            <a:off x="2278117" y="1715814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10"/>
          <p:cNvSpPr/>
          <p:nvPr/>
        </p:nvSpPr>
        <p:spPr>
          <a:xfrm>
            <a:off x="4327580" y="1715814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11"/>
          <p:cNvSpPr/>
          <p:nvPr/>
        </p:nvSpPr>
        <p:spPr>
          <a:xfrm>
            <a:off x="6685017" y="1715814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</a:p>
        </p:txBody>
      </p:sp>
      <p:sp>
        <p:nvSpPr>
          <p:cNvPr id="9" name="Horizontal Scroll 15"/>
          <p:cNvSpPr/>
          <p:nvPr/>
        </p:nvSpPr>
        <p:spPr>
          <a:xfrm>
            <a:off x="1137689" y="3839234"/>
            <a:ext cx="9603883" cy="109378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11316" y="3316014"/>
            <a:ext cx="86789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04973" y="5070751"/>
            <a:ext cx="731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vận tốc là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quãng đường là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thời gian là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có: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21198" y="5685113"/>
            <a:ext cx="1752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s : t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329417" y="3155677"/>
            <a:ext cx="4445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00917" y="3163614"/>
            <a:ext cx="482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6" grpId="1" animBg="1"/>
      <p:bldP spid="7" grpId="0" animBg="1"/>
      <p:bldP spid="8" grpId="0" animBg="1"/>
      <p:bldP spid="9" grpId="0" animBg="1"/>
      <p:bldP spid="10" grpId="0"/>
      <p:bldP spid="12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1017</Words>
  <Application>Microsoft Office PowerPoint</Application>
  <PresentationFormat>Widescreen</PresentationFormat>
  <Paragraphs>124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inpin heiti</vt:lpstr>
      <vt:lpstr>Patrick Hand</vt:lpstr>
      <vt:lpstr>Roboto</vt:lpstr>
      <vt:lpstr>Times New Roman</vt:lpstr>
      <vt:lpstr>VNI-Times</vt:lpstr>
      <vt:lpstr>Wingdings</vt:lpstr>
      <vt:lpstr>2_Default Design</vt:lpstr>
      <vt:lpstr>1_Office Theme</vt:lpstr>
      <vt:lpstr>TOÁN 5 VẬN TỐC</vt:lpstr>
      <vt:lpstr>KHỞI ĐỘNG</vt:lpstr>
      <vt:lpstr>PowerPoint Presentation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ADMIN</cp:lastModifiedBy>
  <cp:revision>186</cp:revision>
  <dcterms:created xsi:type="dcterms:W3CDTF">2017-08-18T03:02:00Z</dcterms:created>
  <dcterms:modified xsi:type="dcterms:W3CDTF">2022-03-18T03:23:39Z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1033-11.2.0.11029</vt:lpwstr>
  </property>
  <property fmtid="{D5CDD505-2E9C-101B-9397-08002B2CF9AE}" pid="3" name="ICV">
    <vt:lpwstr>24A8A346E24743E4B8EE3984B9D9A674</vt:lpwstr>
  </property>
</Properties>
</file>