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00"/>
    <a:srgbClr val="006600"/>
    <a:srgbClr val="844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 autoAdjust="0"/>
  </p:normalViewPr>
  <p:slideViewPr>
    <p:cSldViewPr>
      <p:cViewPr varScale="1">
        <p:scale>
          <a:sx n="114" d="100"/>
          <a:sy n="114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0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0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0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0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5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0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8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oo.wav"/>
          </p:stSnd>
        </p:sndAc>
      </p:transition>
    </mc:Choice>
    <mc:Fallback xmlns="">
      <p:transition spd="slow">
        <p:circle/>
        <p:sndAc>
          <p:stSnd>
            <p:snd r:embed="rId3" name="woo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8000">
              <a:srgbClr val="0A128C"/>
            </a:gs>
            <a:gs pos="44000">
              <a:srgbClr val="181CC7"/>
            </a:gs>
            <a:gs pos="60000">
              <a:srgbClr val="7005D4"/>
            </a:gs>
            <a:gs pos="79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E8AC-211C-4E57-9A9F-4C1696CF78FD}" type="datetimeFigureOut">
              <a:rPr lang="es-ES" smtClean="0"/>
              <a:pPr/>
              <a:t>15/1/22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B798-ACB6-4E4F-9520-E0321EEC971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woo.wav"/>
          </p:stSnd>
        </p:sndAc>
      </p:transition>
    </mc:Choice>
    <mc:Fallback xmlns="">
      <p:transition spd="slow">
        <p:circle/>
        <p:sndAc>
          <p:stSnd>
            <p:snd r:embed="rId14" name="woo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openxmlformats.org/officeDocument/2006/relationships/image" Target="../media/image7.gif"/><Relationship Id="rId10" Type="http://schemas.openxmlformats.org/officeDocument/2006/relationships/image" Target="../media/image27.png"/><Relationship Id="rId4" Type="http://schemas.openxmlformats.org/officeDocument/2006/relationships/audio" Target="../media/audio6.wav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2.wdp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microsoft.com/office/2007/relationships/hdphoto" Target="../media/hdphoto5.wdp"/><Relationship Id="rId1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4.wdp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12" Type="http://schemas.openxmlformats.org/officeDocument/2006/relationships/image" Target="../media/image30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1.gif"/><Relationship Id="rId4" Type="http://schemas.openxmlformats.org/officeDocument/2006/relationships/image" Target="../media/image21.png"/><Relationship Id="rId9" Type="http://schemas.openxmlformats.org/officeDocument/2006/relationships/audio" Target="../media/audio13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7.gif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6.png"/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4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9.png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7.gif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3.gif"/><Relationship Id="rId5" Type="http://schemas.openxmlformats.org/officeDocument/2006/relationships/image" Target="../media/image7.gif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openxmlformats.org/officeDocument/2006/relationships/image" Target="../media/image7.gif"/><Relationship Id="rId10" Type="http://schemas.openxmlformats.org/officeDocument/2006/relationships/image" Target="../media/image25.png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openxmlformats.org/officeDocument/2006/relationships/image" Target="../media/image7.gif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openxmlformats.org/officeDocument/2006/relationships/image" Target="../media/image17.png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2"/>
          <p:cNvGrpSpPr>
            <a:grpSpLocks/>
          </p:cNvGrpSpPr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65 w 21665"/>
              <a:gd name="connsiteY0" fmla="*/ 0 h 31981"/>
              <a:gd name="connsiteX1" fmla="*/ 21665 w 21665"/>
              <a:gd name="connsiteY1" fmla="*/ 0 h 31981"/>
              <a:gd name="connsiteX2" fmla="*/ 21665 w 21665"/>
              <a:gd name="connsiteY2" fmla="*/ 17322 h 31981"/>
              <a:gd name="connsiteX3" fmla="*/ 0 w 21665"/>
              <a:gd name="connsiteY3" fmla="*/ 31465 h 31981"/>
              <a:gd name="connsiteX4" fmla="*/ 65 w 21665"/>
              <a:gd name="connsiteY4" fmla="*/ 0 h 31981"/>
              <a:gd name="connsiteX0" fmla="*/ 65 w 21665"/>
              <a:gd name="connsiteY0" fmla="*/ 0 h 33359"/>
              <a:gd name="connsiteX1" fmla="*/ 21665 w 21665"/>
              <a:gd name="connsiteY1" fmla="*/ 0 h 33359"/>
              <a:gd name="connsiteX2" fmla="*/ 21665 w 21665"/>
              <a:gd name="connsiteY2" fmla="*/ 32239 h 33359"/>
              <a:gd name="connsiteX3" fmla="*/ 0 w 21665"/>
              <a:gd name="connsiteY3" fmla="*/ 31465 h 33359"/>
              <a:gd name="connsiteX4" fmla="*/ 65 w 21665"/>
              <a:gd name="connsiteY4" fmla="*/ 0 h 33359"/>
              <a:gd name="connsiteX0" fmla="*/ 65 w 21665"/>
              <a:gd name="connsiteY0" fmla="*/ 0 h 32239"/>
              <a:gd name="connsiteX1" fmla="*/ 21665 w 21665"/>
              <a:gd name="connsiteY1" fmla="*/ 0 h 32239"/>
              <a:gd name="connsiteX2" fmla="*/ 21665 w 21665"/>
              <a:gd name="connsiteY2" fmla="*/ 32239 h 32239"/>
              <a:gd name="connsiteX3" fmla="*/ 0 w 21665"/>
              <a:gd name="connsiteY3" fmla="*/ 31465 h 32239"/>
              <a:gd name="connsiteX4" fmla="*/ 65 w 21665"/>
              <a:gd name="connsiteY4" fmla="*/ 0 h 32239"/>
              <a:gd name="connsiteX0" fmla="*/ 65 w 21665"/>
              <a:gd name="connsiteY0" fmla="*/ 0 h 31707"/>
              <a:gd name="connsiteX1" fmla="*/ 21665 w 21665"/>
              <a:gd name="connsiteY1" fmla="*/ 0 h 31707"/>
              <a:gd name="connsiteX2" fmla="*/ 21665 w 21665"/>
              <a:gd name="connsiteY2" fmla="*/ 15509 h 31707"/>
              <a:gd name="connsiteX3" fmla="*/ 0 w 21665"/>
              <a:gd name="connsiteY3" fmla="*/ 31465 h 31707"/>
              <a:gd name="connsiteX4" fmla="*/ 65 w 21665"/>
              <a:gd name="connsiteY4" fmla="*/ 0 h 31707"/>
              <a:gd name="connsiteX0" fmla="*/ 65 w 21665"/>
              <a:gd name="connsiteY0" fmla="*/ 0 h 33853"/>
              <a:gd name="connsiteX1" fmla="*/ 21665 w 21665"/>
              <a:gd name="connsiteY1" fmla="*/ 0 h 33853"/>
              <a:gd name="connsiteX2" fmla="*/ 21665 w 21665"/>
              <a:gd name="connsiteY2" fmla="*/ 15509 h 33853"/>
              <a:gd name="connsiteX3" fmla="*/ 0 w 21665"/>
              <a:gd name="connsiteY3" fmla="*/ 31465 h 33853"/>
              <a:gd name="connsiteX4" fmla="*/ 65 w 21665"/>
              <a:gd name="connsiteY4" fmla="*/ 0 h 33853"/>
              <a:gd name="connsiteX0" fmla="*/ 65 w 21665"/>
              <a:gd name="connsiteY0" fmla="*/ 0 h 34236"/>
              <a:gd name="connsiteX1" fmla="*/ 21665 w 21665"/>
              <a:gd name="connsiteY1" fmla="*/ 0 h 34236"/>
              <a:gd name="connsiteX2" fmla="*/ 21600 w 21665"/>
              <a:gd name="connsiteY2" fmla="*/ 23592 h 34236"/>
              <a:gd name="connsiteX3" fmla="*/ 0 w 21665"/>
              <a:gd name="connsiteY3" fmla="*/ 31465 h 34236"/>
              <a:gd name="connsiteX4" fmla="*/ 65 w 21665"/>
              <a:gd name="connsiteY4" fmla="*/ 0 h 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rgbClr val="003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051225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05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30"/>
          <p:cNvSpPr>
            <a:spLocks/>
          </p:cNvSpPr>
          <p:nvPr/>
        </p:nvSpPr>
        <p:spPr bwMode="auto">
          <a:xfrm>
            <a:off x="683568" y="796218"/>
            <a:ext cx="743883" cy="956871"/>
          </a:xfrm>
          <a:custGeom>
            <a:avLst/>
            <a:gdLst>
              <a:gd name="T0" fmla="*/ 626203267 w 199"/>
              <a:gd name="T1" fmla="*/ 1633286276 h 256"/>
              <a:gd name="T2" fmla="*/ 743619311 w 199"/>
              <a:gd name="T3" fmla="*/ 1847759114 h 256"/>
              <a:gd name="T4" fmla="*/ 1066504833 w 199"/>
              <a:gd name="T5" fmla="*/ 2078727988 h 256"/>
              <a:gd name="T6" fmla="*/ 1360037126 w 199"/>
              <a:gd name="T7" fmla="*/ 2147483647 h 256"/>
              <a:gd name="T8" fmla="*/ 1408961260 w 199"/>
              <a:gd name="T9" fmla="*/ 2128220157 h 256"/>
              <a:gd name="T10" fmla="*/ 1360037126 w 199"/>
              <a:gd name="T11" fmla="*/ 1649786374 h 256"/>
              <a:gd name="T12" fmla="*/ 1281762891 w 199"/>
              <a:gd name="T13" fmla="*/ 989871824 h 256"/>
              <a:gd name="T14" fmla="*/ 1242624209 w 199"/>
              <a:gd name="T15" fmla="*/ 791895022 h 256"/>
              <a:gd name="T16" fmla="*/ 1174132298 w 199"/>
              <a:gd name="T17" fmla="*/ 593922282 h 256"/>
              <a:gd name="T18" fmla="*/ 1242624209 w 199"/>
              <a:gd name="T19" fmla="*/ 511433979 h 256"/>
              <a:gd name="T20" fmla="*/ 1438314489 w 199"/>
              <a:gd name="T21" fmla="*/ 511433979 h 256"/>
              <a:gd name="T22" fmla="*/ 1761200011 w 199"/>
              <a:gd name="T23" fmla="*/ 659914550 h 256"/>
              <a:gd name="T24" fmla="*/ 1947104839 w 199"/>
              <a:gd name="T25" fmla="*/ 956875691 h 256"/>
              <a:gd name="T26" fmla="*/ 1947104839 w 199"/>
              <a:gd name="T27" fmla="*/ 1682778446 h 256"/>
              <a:gd name="T28" fmla="*/ 1927537062 w 199"/>
              <a:gd name="T29" fmla="*/ 2147483647 h 256"/>
              <a:gd name="T30" fmla="*/ 1917751610 w 199"/>
              <a:gd name="T31" fmla="*/ 2147483647 h 256"/>
              <a:gd name="T32" fmla="*/ 1888398381 w 199"/>
              <a:gd name="T33" fmla="*/ 2147483647 h 256"/>
              <a:gd name="T34" fmla="*/ 1819906470 w 199"/>
              <a:gd name="T35" fmla="*/ 2147483647 h 256"/>
              <a:gd name="T36" fmla="*/ 1790553241 w 199"/>
              <a:gd name="T37" fmla="*/ 2147483647 h 256"/>
              <a:gd name="T38" fmla="*/ 1731846782 w 199"/>
              <a:gd name="T39" fmla="*/ 2147483647 h 256"/>
              <a:gd name="T40" fmla="*/ 1634001642 w 199"/>
              <a:gd name="T41" fmla="*/ 2147483647 h 256"/>
              <a:gd name="T42" fmla="*/ 1555727406 w 199"/>
              <a:gd name="T43" fmla="*/ 2147483647 h 256"/>
              <a:gd name="T44" fmla="*/ 1506803273 w 199"/>
              <a:gd name="T45" fmla="*/ 2147483647 h 256"/>
              <a:gd name="T46" fmla="*/ 1497020948 w 199"/>
              <a:gd name="T47" fmla="*/ 2147483647 h 256"/>
              <a:gd name="T48" fmla="*/ 1487235496 w 199"/>
              <a:gd name="T49" fmla="*/ 2147483647 h 256"/>
              <a:gd name="T50" fmla="*/ 1428529037 w 199"/>
              <a:gd name="T51" fmla="*/ 2147483647 h 256"/>
              <a:gd name="T52" fmla="*/ 1340469349 w 199"/>
              <a:gd name="T53" fmla="*/ 2147483647 h 256"/>
              <a:gd name="T54" fmla="*/ 1232838757 w 199"/>
              <a:gd name="T55" fmla="*/ 2147483647 h 256"/>
              <a:gd name="T56" fmla="*/ 1115425840 w 199"/>
              <a:gd name="T57" fmla="*/ 2147483647 h 256"/>
              <a:gd name="T58" fmla="*/ 1037151604 w 199"/>
              <a:gd name="T59" fmla="*/ 2147483647 h 256"/>
              <a:gd name="T60" fmla="*/ 988230598 w 199"/>
              <a:gd name="T61" fmla="*/ 2147483647 h 256"/>
              <a:gd name="T62" fmla="*/ 939306464 w 199"/>
              <a:gd name="T63" fmla="*/ 2147483647 h 256"/>
              <a:gd name="T64" fmla="*/ 909953235 w 199"/>
              <a:gd name="T65" fmla="*/ 2147483647 h 256"/>
              <a:gd name="T66" fmla="*/ 851246776 w 199"/>
              <a:gd name="T67" fmla="*/ 2147483647 h 256"/>
              <a:gd name="T68" fmla="*/ 714266082 w 199"/>
              <a:gd name="T69" fmla="*/ 2147483647 h 256"/>
              <a:gd name="T70" fmla="*/ 665341948 w 199"/>
              <a:gd name="T71" fmla="*/ 2147483647 h 256"/>
              <a:gd name="T72" fmla="*/ 684909726 w 199"/>
              <a:gd name="T73" fmla="*/ 2147483647 h 256"/>
              <a:gd name="T74" fmla="*/ 626203267 w 199"/>
              <a:gd name="T75" fmla="*/ 2147483647 h 256"/>
              <a:gd name="T76" fmla="*/ 528361254 w 199"/>
              <a:gd name="T77" fmla="*/ 2147483647 h 256"/>
              <a:gd name="T78" fmla="*/ 518575802 w 199"/>
              <a:gd name="T79" fmla="*/ 2147483647 h 256"/>
              <a:gd name="T80" fmla="*/ 528361254 w 199"/>
              <a:gd name="T81" fmla="*/ 2147483647 h 256"/>
              <a:gd name="T82" fmla="*/ 518575802 w 199"/>
              <a:gd name="T83" fmla="*/ 2147483647 h 256"/>
              <a:gd name="T84" fmla="*/ 459869344 w 199"/>
              <a:gd name="T85" fmla="*/ 2147483647 h 256"/>
              <a:gd name="T86" fmla="*/ 401162885 w 199"/>
              <a:gd name="T87" fmla="*/ 2147483647 h 256"/>
              <a:gd name="T88" fmla="*/ 362024204 w 199"/>
              <a:gd name="T89" fmla="*/ 2147483647 h 256"/>
              <a:gd name="T90" fmla="*/ 322885522 w 199"/>
              <a:gd name="T91" fmla="*/ 2147483647 h 256"/>
              <a:gd name="T92" fmla="*/ 97845140 w 199"/>
              <a:gd name="T93" fmla="*/ 593922282 h 256"/>
              <a:gd name="T94" fmla="*/ 9785452 w 199"/>
              <a:gd name="T95" fmla="*/ 247468972 h 256"/>
              <a:gd name="T96" fmla="*/ 39138681 w 199"/>
              <a:gd name="T97" fmla="*/ 16496036 h 256"/>
              <a:gd name="T98" fmla="*/ 107627465 w 199"/>
              <a:gd name="T99" fmla="*/ 0 h 256"/>
              <a:gd name="T100" fmla="*/ 459869344 w 199"/>
              <a:gd name="T101" fmla="*/ 115484437 h 256"/>
              <a:gd name="T102" fmla="*/ 655556496 w 199"/>
              <a:gd name="T103" fmla="*/ 214472838 h 256"/>
              <a:gd name="T104" fmla="*/ 792540318 w 199"/>
              <a:gd name="T105" fmla="*/ 313457177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9" h="256">
                <a:moveTo>
                  <a:pt x="84" y="25"/>
                </a:moveTo>
                <a:lnTo>
                  <a:pt x="64" y="99"/>
                </a:lnTo>
                <a:lnTo>
                  <a:pt x="67" y="106"/>
                </a:lnTo>
                <a:lnTo>
                  <a:pt x="76" y="112"/>
                </a:lnTo>
                <a:lnTo>
                  <a:pt x="90" y="120"/>
                </a:lnTo>
                <a:lnTo>
                  <a:pt x="109" y="126"/>
                </a:lnTo>
                <a:lnTo>
                  <a:pt x="123" y="129"/>
                </a:lnTo>
                <a:lnTo>
                  <a:pt x="139" y="133"/>
                </a:lnTo>
                <a:lnTo>
                  <a:pt x="143" y="132"/>
                </a:lnTo>
                <a:lnTo>
                  <a:pt x="144" y="129"/>
                </a:lnTo>
                <a:lnTo>
                  <a:pt x="142" y="115"/>
                </a:lnTo>
                <a:lnTo>
                  <a:pt x="139" y="100"/>
                </a:lnTo>
                <a:lnTo>
                  <a:pt x="136" y="81"/>
                </a:lnTo>
                <a:lnTo>
                  <a:pt x="131" y="60"/>
                </a:lnTo>
                <a:lnTo>
                  <a:pt x="130" y="55"/>
                </a:lnTo>
                <a:lnTo>
                  <a:pt x="127" y="48"/>
                </a:lnTo>
                <a:lnTo>
                  <a:pt x="121" y="40"/>
                </a:lnTo>
                <a:lnTo>
                  <a:pt x="120" y="36"/>
                </a:lnTo>
                <a:lnTo>
                  <a:pt x="121" y="33"/>
                </a:lnTo>
                <a:lnTo>
                  <a:pt x="127" y="31"/>
                </a:lnTo>
                <a:lnTo>
                  <a:pt x="147" y="31"/>
                </a:lnTo>
                <a:lnTo>
                  <a:pt x="164" y="36"/>
                </a:lnTo>
                <a:lnTo>
                  <a:pt x="180" y="40"/>
                </a:lnTo>
                <a:lnTo>
                  <a:pt x="195" y="48"/>
                </a:lnTo>
                <a:lnTo>
                  <a:pt x="199" y="58"/>
                </a:lnTo>
                <a:lnTo>
                  <a:pt x="199" y="82"/>
                </a:lnTo>
                <a:lnTo>
                  <a:pt x="199" y="102"/>
                </a:lnTo>
                <a:lnTo>
                  <a:pt x="199" y="120"/>
                </a:lnTo>
                <a:lnTo>
                  <a:pt x="197" y="133"/>
                </a:lnTo>
                <a:lnTo>
                  <a:pt x="197" y="145"/>
                </a:lnTo>
                <a:lnTo>
                  <a:pt x="196" y="152"/>
                </a:lnTo>
                <a:lnTo>
                  <a:pt x="195" y="158"/>
                </a:lnTo>
                <a:lnTo>
                  <a:pt x="193" y="161"/>
                </a:lnTo>
                <a:lnTo>
                  <a:pt x="187" y="146"/>
                </a:lnTo>
                <a:lnTo>
                  <a:pt x="186" y="151"/>
                </a:lnTo>
                <a:lnTo>
                  <a:pt x="185" y="158"/>
                </a:lnTo>
                <a:lnTo>
                  <a:pt x="183" y="167"/>
                </a:lnTo>
                <a:lnTo>
                  <a:pt x="180" y="181"/>
                </a:lnTo>
                <a:lnTo>
                  <a:pt x="177" y="218"/>
                </a:lnTo>
                <a:lnTo>
                  <a:pt x="173" y="239"/>
                </a:lnTo>
                <a:lnTo>
                  <a:pt x="167" y="256"/>
                </a:lnTo>
                <a:lnTo>
                  <a:pt x="163" y="251"/>
                </a:lnTo>
                <a:lnTo>
                  <a:pt x="159" y="245"/>
                </a:lnTo>
                <a:lnTo>
                  <a:pt x="156" y="236"/>
                </a:lnTo>
                <a:lnTo>
                  <a:pt x="154" y="227"/>
                </a:lnTo>
                <a:lnTo>
                  <a:pt x="154" y="220"/>
                </a:lnTo>
                <a:lnTo>
                  <a:pt x="153" y="211"/>
                </a:lnTo>
                <a:lnTo>
                  <a:pt x="152" y="200"/>
                </a:lnTo>
                <a:lnTo>
                  <a:pt x="152" y="187"/>
                </a:lnTo>
                <a:lnTo>
                  <a:pt x="149" y="178"/>
                </a:lnTo>
                <a:lnTo>
                  <a:pt x="146" y="169"/>
                </a:lnTo>
                <a:lnTo>
                  <a:pt x="143" y="163"/>
                </a:lnTo>
                <a:lnTo>
                  <a:pt x="137" y="158"/>
                </a:lnTo>
                <a:lnTo>
                  <a:pt x="130" y="167"/>
                </a:lnTo>
                <a:lnTo>
                  <a:pt x="126" y="164"/>
                </a:lnTo>
                <a:lnTo>
                  <a:pt x="120" y="158"/>
                </a:lnTo>
                <a:lnTo>
                  <a:pt x="114" y="154"/>
                </a:lnTo>
                <a:lnTo>
                  <a:pt x="109" y="151"/>
                </a:lnTo>
                <a:lnTo>
                  <a:pt x="106" y="155"/>
                </a:lnTo>
                <a:lnTo>
                  <a:pt x="104" y="158"/>
                </a:lnTo>
                <a:lnTo>
                  <a:pt x="101" y="164"/>
                </a:lnTo>
                <a:lnTo>
                  <a:pt x="98" y="169"/>
                </a:lnTo>
                <a:lnTo>
                  <a:pt x="96" y="172"/>
                </a:lnTo>
                <a:lnTo>
                  <a:pt x="94" y="169"/>
                </a:lnTo>
                <a:lnTo>
                  <a:pt x="93" y="166"/>
                </a:lnTo>
                <a:lnTo>
                  <a:pt x="90" y="160"/>
                </a:lnTo>
                <a:lnTo>
                  <a:pt x="87" y="154"/>
                </a:lnTo>
                <a:lnTo>
                  <a:pt x="81" y="145"/>
                </a:lnTo>
                <a:lnTo>
                  <a:pt x="73" y="142"/>
                </a:lnTo>
                <a:lnTo>
                  <a:pt x="70" y="143"/>
                </a:lnTo>
                <a:lnTo>
                  <a:pt x="68" y="146"/>
                </a:lnTo>
                <a:lnTo>
                  <a:pt x="70" y="157"/>
                </a:lnTo>
                <a:lnTo>
                  <a:pt x="70" y="164"/>
                </a:lnTo>
                <a:lnTo>
                  <a:pt x="70" y="170"/>
                </a:lnTo>
                <a:lnTo>
                  <a:pt x="64" y="175"/>
                </a:lnTo>
                <a:lnTo>
                  <a:pt x="57" y="181"/>
                </a:lnTo>
                <a:lnTo>
                  <a:pt x="54" y="187"/>
                </a:lnTo>
                <a:lnTo>
                  <a:pt x="53" y="193"/>
                </a:lnTo>
                <a:lnTo>
                  <a:pt x="53" y="196"/>
                </a:lnTo>
                <a:lnTo>
                  <a:pt x="54" y="200"/>
                </a:lnTo>
                <a:lnTo>
                  <a:pt x="54" y="208"/>
                </a:lnTo>
                <a:lnTo>
                  <a:pt x="53" y="212"/>
                </a:lnTo>
                <a:lnTo>
                  <a:pt x="53" y="215"/>
                </a:lnTo>
                <a:lnTo>
                  <a:pt x="51" y="217"/>
                </a:lnTo>
                <a:lnTo>
                  <a:pt x="47" y="221"/>
                </a:lnTo>
                <a:lnTo>
                  <a:pt x="44" y="220"/>
                </a:lnTo>
                <a:lnTo>
                  <a:pt x="41" y="217"/>
                </a:lnTo>
                <a:lnTo>
                  <a:pt x="40" y="211"/>
                </a:lnTo>
                <a:lnTo>
                  <a:pt x="37" y="202"/>
                </a:lnTo>
                <a:lnTo>
                  <a:pt x="34" y="190"/>
                </a:lnTo>
                <a:lnTo>
                  <a:pt x="33" y="176"/>
                </a:lnTo>
                <a:lnTo>
                  <a:pt x="12" y="45"/>
                </a:lnTo>
                <a:lnTo>
                  <a:pt x="10" y="36"/>
                </a:lnTo>
                <a:lnTo>
                  <a:pt x="4" y="22"/>
                </a:lnTo>
                <a:lnTo>
                  <a:pt x="1" y="15"/>
                </a:lnTo>
                <a:lnTo>
                  <a:pt x="0" y="9"/>
                </a:lnTo>
                <a:lnTo>
                  <a:pt x="4" y="1"/>
                </a:lnTo>
                <a:lnTo>
                  <a:pt x="8" y="1"/>
                </a:lnTo>
                <a:lnTo>
                  <a:pt x="11" y="0"/>
                </a:lnTo>
                <a:lnTo>
                  <a:pt x="27" y="3"/>
                </a:lnTo>
                <a:lnTo>
                  <a:pt x="47" y="7"/>
                </a:lnTo>
                <a:lnTo>
                  <a:pt x="58" y="10"/>
                </a:lnTo>
                <a:lnTo>
                  <a:pt x="67" y="13"/>
                </a:lnTo>
                <a:lnTo>
                  <a:pt x="76" y="16"/>
                </a:lnTo>
                <a:lnTo>
                  <a:pt x="81" y="19"/>
                </a:lnTo>
                <a:lnTo>
                  <a:pt x="84" y="25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5" name="Freeform 31"/>
          <p:cNvSpPr>
            <a:spLocks noEditPoints="1"/>
          </p:cNvSpPr>
          <p:nvPr/>
        </p:nvSpPr>
        <p:spPr bwMode="auto">
          <a:xfrm>
            <a:off x="1691680" y="890448"/>
            <a:ext cx="662286" cy="882368"/>
          </a:xfrm>
          <a:custGeom>
            <a:avLst/>
            <a:gdLst>
              <a:gd name="T0" fmla="*/ 1567018615 w 177"/>
              <a:gd name="T1" fmla="*/ 2147483647 h 236"/>
              <a:gd name="T2" fmla="*/ 1664958061 w 177"/>
              <a:gd name="T3" fmla="*/ 2147483647 h 236"/>
              <a:gd name="T4" fmla="*/ 1713929350 w 177"/>
              <a:gd name="T5" fmla="*/ 2147483647 h 236"/>
              <a:gd name="T6" fmla="*/ 1733515987 w 177"/>
              <a:gd name="T7" fmla="*/ 2147483647 h 236"/>
              <a:gd name="T8" fmla="*/ 1704134466 w 177"/>
              <a:gd name="T9" fmla="*/ 2147483647 h 236"/>
              <a:gd name="T10" fmla="*/ 1606195020 w 177"/>
              <a:gd name="T11" fmla="*/ 1963803148 h 236"/>
              <a:gd name="T12" fmla="*/ 1116500920 w 177"/>
              <a:gd name="T13" fmla="*/ 247539509 h 236"/>
              <a:gd name="T14" fmla="*/ 861862117 w 177"/>
              <a:gd name="T15" fmla="*/ 16500738 h 236"/>
              <a:gd name="T16" fmla="*/ 665983225 w 177"/>
              <a:gd name="T17" fmla="*/ 16500738 h 236"/>
              <a:gd name="T18" fmla="*/ 519075621 w 177"/>
              <a:gd name="T19" fmla="*/ 214533971 h 236"/>
              <a:gd name="T20" fmla="*/ 313404975 w 177"/>
              <a:gd name="T21" fmla="*/ 709608926 h 236"/>
              <a:gd name="T22" fmla="*/ 97939446 w 177"/>
              <a:gd name="T23" fmla="*/ 1353206775 h 236"/>
              <a:gd name="T24" fmla="*/ 19586637 w 177"/>
              <a:gd name="T25" fmla="*/ 1749269178 h 236"/>
              <a:gd name="T26" fmla="*/ 19586637 w 177"/>
              <a:gd name="T27" fmla="*/ 1996808687 h 236"/>
              <a:gd name="T28" fmla="*/ 78349679 w 177"/>
              <a:gd name="T29" fmla="*/ 2147483647 h 236"/>
              <a:gd name="T30" fmla="*/ 97939446 w 177"/>
              <a:gd name="T31" fmla="*/ 2147483647 h 236"/>
              <a:gd name="T32" fmla="*/ 97939446 w 177"/>
              <a:gd name="T33" fmla="*/ 2147483647 h 236"/>
              <a:gd name="T34" fmla="*/ 117526083 w 177"/>
              <a:gd name="T35" fmla="*/ 2147483647 h 236"/>
              <a:gd name="T36" fmla="*/ 176289125 w 177"/>
              <a:gd name="T37" fmla="*/ 2147483647 h 236"/>
              <a:gd name="T38" fmla="*/ 284023454 w 177"/>
              <a:gd name="T39" fmla="*/ 2147483647 h 236"/>
              <a:gd name="T40" fmla="*/ 372168017 w 177"/>
              <a:gd name="T41" fmla="*/ 2147483647 h 236"/>
              <a:gd name="T42" fmla="*/ 372168017 w 177"/>
              <a:gd name="T43" fmla="*/ 2147483647 h 236"/>
              <a:gd name="T44" fmla="*/ 372168017 w 177"/>
              <a:gd name="T45" fmla="*/ 2147483647 h 236"/>
              <a:gd name="T46" fmla="*/ 440725942 w 177"/>
              <a:gd name="T47" fmla="*/ 2147483647 h 236"/>
              <a:gd name="T48" fmla="*/ 538662258 w 177"/>
              <a:gd name="T49" fmla="*/ 2147483647 h 236"/>
              <a:gd name="T50" fmla="*/ 675778108 w 177"/>
              <a:gd name="T51" fmla="*/ 2147483647 h 236"/>
              <a:gd name="T52" fmla="*/ 803099075 w 177"/>
              <a:gd name="T53" fmla="*/ 2147483647 h 236"/>
              <a:gd name="T54" fmla="*/ 1116500920 w 177"/>
              <a:gd name="T55" fmla="*/ 2147483647 h 236"/>
              <a:gd name="T56" fmla="*/ 1390729491 w 177"/>
              <a:gd name="T57" fmla="*/ 2147483647 h 236"/>
              <a:gd name="T58" fmla="*/ 1420111011 w 177"/>
              <a:gd name="T59" fmla="*/ 2147483647 h 236"/>
              <a:gd name="T60" fmla="*/ 1469082300 w 177"/>
              <a:gd name="T61" fmla="*/ 2147483647 h 236"/>
              <a:gd name="T62" fmla="*/ 1518050458 w 177"/>
              <a:gd name="T63" fmla="*/ 2147483647 h 236"/>
              <a:gd name="T64" fmla="*/ 568043779 w 177"/>
              <a:gd name="T65" fmla="*/ 1551240008 h 236"/>
              <a:gd name="T66" fmla="*/ 636601704 w 177"/>
              <a:gd name="T67" fmla="*/ 1584245547 h 236"/>
              <a:gd name="T68" fmla="*/ 744336034 w 177"/>
              <a:gd name="T69" fmla="*/ 1336706037 h 236"/>
              <a:gd name="T70" fmla="*/ 871653870 w 177"/>
              <a:gd name="T71" fmla="*/ 1188183144 h 236"/>
              <a:gd name="T72" fmla="*/ 998974837 w 177"/>
              <a:gd name="T73" fmla="*/ 1303700499 h 236"/>
              <a:gd name="T74" fmla="*/ 1067532762 w 177"/>
              <a:gd name="T75" fmla="*/ 1501729668 h 236"/>
              <a:gd name="T76" fmla="*/ 1057737878 w 177"/>
              <a:gd name="T77" fmla="*/ 1650252561 h 236"/>
              <a:gd name="T78" fmla="*/ 1087119399 w 177"/>
              <a:gd name="T79" fmla="*/ 1782274717 h 236"/>
              <a:gd name="T80" fmla="*/ 1165472208 w 177"/>
              <a:gd name="T81" fmla="*/ 1897792071 h 236"/>
              <a:gd name="T82" fmla="*/ 1273203408 w 177"/>
              <a:gd name="T83" fmla="*/ 2062819765 h 236"/>
              <a:gd name="T84" fmla="*/ 1292790045 w 177"/>
              <a:gd name="T85" fmla="*/ 2147483647 h 236"/>
              <a:gd name="T86" fmla="*/ 1273203408 w 177"/>
              <a:gd name="T87" fmla="*/ 2147483647 h 236"/>
              <a:gd name="T88" fmla="*/ 832480596 w 177"/>
              <a:gd name="T89" fmla="*/ 1996808687 h 236"/>
              <a:gd name="T90" fmla="*/ 724746266 w 177"/>
              <a:gd name="T91" fmla="*/ 1996808687 h 236"/>
              <a:gd name="T92" fmla="*/ 597425299 w 177"/>
              <a:gd name="T93" fmla="*/ 1914296872 h 236"/>
              <a:gd name="T94" fmla="*/ 519075621 w 177"/>
              <a:gd name="T95" fmla="*/ 1650252561 h 2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" h="236">
                <a:moveTo>
                  <a:pt x="155" y="235"/>
                </a:moveTo>
                <a:lnTo>
                  <a:pt x="160" y="229"/>
                </a:lnTo>
                <a:lnTo>
                  <a:pt x="164" y="220"/>
                </a:lnTo>
                <a:lnTo>
                  <a:pt x="170" y="208"/>
                </a:lnTo>
                <a:lnTo>
                  <a:pt x="173" y="196"/>
                </a:lnTo>
                <a:lnTo>
                  <a:pt x="175" y="185"/>
                </a:lnTo>
                <a:lnTo>
                  <a:pt x="177" y="178"/>
                </a:lnTo>
                <a:lnTo>
                  <a:pt x="177" y="172"/>
                </a:lnTo>
                <a:lnTo>
                  <a:pt x="177" y="160"/>
                </a:lnTo>
                <a:lnTo>
                  <a:pt x="174" y="148"/>
                </a:lnTo>
                <a:lnTo>
                  <a:pt x="170" y="134"/>
                </a:lnTo>
                <a:lnTo>
                  <a:pt x="164" y="119"/>
                </a:lnTo>
                <a:lnTo>
                  <a:pt x="121" y="28"/>
                </a:lnTo>
                <a:lnTo>
                  <a:pt x="114" y="15"/>
                </a:lnTo>
                <a:lnTo>
                  <a:pt x="101" y="6"/>
                </a:lnTo>
                <a:lnTo>
                  <a:pt x="88" y="1"/>
                </a:lnTo>
                <a:lnTo>
                  <a:pt x="74" y="0"/>
                </a:lnTo>
                <a:lnTo>
                  <a:pt x="68" y="1"/>
                </a:lnTo>
                <a:lnTo>
                  <a:pt x="62" y="6"/>
                </a:lnTo>
                <a:lnTo>
                  <a:pt x="53" y="13"/>
                </a:lnTo>
                <a:lnTo>
                  <a:pt x="45" y="24"/>
                </a:lnTo>
                <a:lnTo>
                  <a:pt x="32" y="43"/>
                </a:lnTo>
                <a:lnTo>
                  <a:pt x="18" y="67"/>
                </a:lnTo>
                <a:lnTo>
                  <a:pt x="10" y="82"/>
                </a:lnTo>
                <a:lnTo>
                  <a:pt x="5" y="96"/>
                </a:lnTo>
                <a:lnTo>
                  <a:pt x="2" y="106"/>
                </a:lnTo>
                <a:lnTo>
                  <a:pt x="0" y="114"/>
                </a:lnTo>
                <a:lnTo>
                  <a:pt x="2" y="121"/>
                </a:lnTo>
                <a:lnTo>
                  <a:pt x="3" y="133"/>
                </a:lnTo>
                <a:lnTo>
                  <a:pt x="8" y="145"/>
                </a:lnTo>
                <a:lnTo>
                  <a:pt x="9" y="151"/>
                </a:lnTo>
                <a:lnTo>
                  <a:pt x="10" y="166"/>
                </a:lnTo>
                <a:lnTo>
                  <a:pt x="10" y="178"/>
                </a:lnTo>
                <a:lnTo>
                  <a:pt x="10" y="184"/>
                </a:lnTo>
                <a:lnTo>
                  <a:pt x="12" y="187"/>
                </a:lnTo>
                <a:lnTo>
                  <a:pt x="12" y="194"/>
                </a:lnTo>
                <a:lnTo>
                  <a:pt x="15" y="199"/>
                </a:lnTo>
                <a:lnTo>
                  <a:pt x="18" y="202"/>
                </a:lnTo>
                <a:lnTo>
                  <a:pt x="22" y="203"/>
                </a:lnTo>
                <a:lnTo>
                  <a:pt x="29" y="200"/>
                </a:lnTo>
                <a:lnTo>
                  <a:pt x="33" y="193"/>
                </a:lnTo>
                <a:lnTo>
                  <a:pt x="38" y="181"/>
                </a:lnTo>
                <a:lnTo>
                  <a:pt x="38" y="163"/>
                </a:lnTo>
                <a:lnTo>
                  <a:pt x="38" y="155"/>
                </a:lnTo>
                <a:lnTo>
                  <a:pt x="38" y="148"/>
                </a:lnTo>
                <a:lnTo>
                  <a:pt x="38" y="143"/>
                </a:lnTo>
                <a:lnTo>
                  <a:pt x="41" y="140"/>
                </a:lnTo>
                <a:lnTo>
                  <a:pt x="45" y="139"/>
                </a:lnTo>
                <a:lnTo>
                  <a:pt x="51" y="137"/>
                </a:lnTo>
                <a:lnTo>
                  <a:pt x="55" y="139"/>
                </a:lnTo>
                <a:lnTo>
                  <a:pt x="61" y="145"/>
                </a:lnTo>
                <a:lnTo>
                  <a:pt x="69" y="155"/>
                </a:lnTo>
                <a:lnTo>
                  <a:pt x="78" y="151"/>
                </a:lnTo>
                <a:lnTo>
                  <a:pt x="82" y="151"/>
                </a:lnTo>
                <a:lnTo>
                  <a:pt x="98" y="152"/>
                </a:lnTo>
                <a:lnTo>
                  <a:pt x="114" y="158"/>
                </a:lnTo>
                <a:lnTo>
                  <a:pt x="128" y="167"/>
                </a:lnTo>
                <a:lnTo>
                  <a:pt x="142" y="181"/>
                </a:lnTo>
                <a:lnTo>
                  <a:pt x="144" y="211"/>
                </a:lnTo>
                <a:lnTo>
                  <a:pt x="145" y="223"/>
                </a:lnTo>
                <a:lnTo>
                  <a:pt x="148" y="230"/>
                </a:lnTo>
                <a:lnTo>
                  <a:pt x="150" y="235"/>
                </a:lnTo>
                <a:lnTo>
                  <a:pt x="152" y="236"/>
                </a:lnTo>
                <a:lnTo>
                  <a:pt x="155" y="235"/>
                </a:lnTo>
                <a:close/>
                <a:moveTo>
                  <a:pt x="55" y="97"/>
                </a:moveTo>
                <a:lnTo>
                  <a:pt x="58" y="94"/>
                </a:lnTo>
                <a:lnTo>
                  <a:pt x="61" y="94"/>
                </a:lnTo>
                <a:lnTo>
                  <a:pt x="65" y="96"/>
                </a:lnTo>
                <a:lnTo>
                  <a:pt x="68" y="94"/>
                </a:lnTo>
                <a:lnTo>
                  <a:pt x="76" y="81"/>
                </a:lnTo>
                <a:lnTo>
                  <a:pt x="84" y="75"/>
                </a:lnTo>
                <a:lnTo>
                  <a:pt x="89" y="72"/>
                </a:lnTo>
                <a:lnTo>
                  <a:pt x="95" y="73"/>
                </a:lnTo>
                <a:lnTo>
                  <a:pt x="102" y="79"/>
                </a:lnTo>
                <a:lnTo>
                  <a:pt x="107" y="85"/>
                </a:lnTo>
                <a:lnTo>
                  <a:pt x="109" y="91"/>
                </a:lnTo>
                <a:lnTo>
                  <a:pt x="108" y="96"/>
                </a:lnTo>
                <a:lnTo>
                  <a:pt x="108" y="100"/>
                </a:lnTo>
                <a:lnTo>
                  <a:pt x="108" y="103"/>
                </a:lnTo>
                <a:lnTo>
                  <a:pt x="111" y="108"/>
                </a:lnTo>
                <a:lnTo>
                  <a:pt x="114" y="111"/>
                </a:lnTo>
                <a:lnTo>
                  <a:pt x="119" y="115"/>
                </a:lnTo>
                <a:lnTo>
                  <a:pt x="125" y="121"/>
                </a:lnTo>
                <a:lnTo>
                  <a:pt x="130" y="125"/>
                </a:lnTo>
                <a:lnTo>
                  <a:pt x="131" y="128"/>
                </a:lnTo>
                <a:lnTo>
                  <a:pt x="132" y="131"/>
                </a:lnTo>
                <a:lnTo>
                  <a:pt x="131" y="133"/>
                </a:lnTo>
                <a:lnTo>
                  <a:pt x="130" y="133"/>
                </a:lnTo>
                <a:lnTo>
                  <a:pt x="94" y="122"/>
                </a:lnTo>
                <a:lnTo>
                  <a:pt x="85" y="121"/>
                </a:lnTo>
                <a:lnTo>
                  <a:pt x="78" y="121"/>
                </a:lnTo>
                <a:lnTo>
                  <a:pt x="74" y="121"/>
                </a:lnTo>
                <a:lnTo>
                  <a:pt x="71" y="121"/>
                </a:lnTo>
                <a:lnTo>
                  <a:pt x="61" y="116"/>
                </a:lnTo>
                <a:lnTo>
                  <a:pt x="55" y="106"/>
                </a:lnTo>
                <a:lnTo>
                  <a:pt x="53" y="100"/>
                </a:lnTo>
                <a:lnTo>
                  <a:pt x="55" y="97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2489271" y="871457"/>
            <a:ext cx="624331" cy="901359"/>
          </a:xfrm>
          <a:custGeom>
            <a:avLst/>
            <a:gdLst>
              <a:gd name="T0" fmla="*/ 1604820326 w 167"/>
              <a:gd name="T1" fmla="*/ 2147483647 h 241"/>
              <a:gd name="T2" fmla="*/ 1634176642 w 167"/>
              <a:gd name="T3" fmla="*/ 2147483647 h 241"/>
              <a:gd name="T4" fmla="*/ 1614606807 w 167"/>
              <a:gd name="T5" fmla="*/ 2147483647 h 241"/>
              <a:gd name="T6" fmla="*/ 1536321211 w 167"/>
              <a:gd name="T7" fmla="*/ 2147483647 h 241"/>
              <a:gd name="T8" fmla="*/ 1506964894 w 167"/>
              <a:gd name="T9" fmla="*/ 2147483647 h 241"/>
              <a:gd name="T10" fmla="*/ 1448252260 w 167"/>
              <a:gd name="T11" fmla="*/ 2147483647 h 241"/>
              <a:gd name="T12" fmla="*/ 1379753145 w 167"/>
              <a:gd name="T13" fmla="*/ 2147483647 h 241"/>
              <a:gd name="T14" fmla="*/ 1321040511 w 167"/>
              <a:gd name="T15" fmla="*/ 2147483647 h 241"/>
              <a:gd name="T16" fmla="*/ 1252541396 w 167"/>
              <a:gd name="T17" fmla="*/ 2147483647 h 241"/>
              <a:gd name="T18" fmla="*/ 1066617014 w 167"/>
              <a:gd name="T19" fmla="*/ 2147483647 h 241"/>
              <a:gd name="T20" fmla="*/ 900265595 w 167"/>
              <a:gd name="T21" fmla="*/ 2147483647 h 241"/>
              <a:gd name="T22" fmla="*/ 802410163 w 167"/>
              <a:gd name="T23" fmla="*/ 2147483647 h 241"/>
              <a:gd name="T24" fmla="*/ 714341212 w 167"/>
              <a:gd name="T25" fmla="*/ 2147483647 h 241"/>
              <a:gd name="T26" fmla="*/ 645842097 w 167"/>
              <a:gd name="T27" fmla="*/ 2147483647 h 241"/>
              <a:gd name="T28" fmla="*/ 587129464 w 167"/>
              <a:gd name="T29" fmla="*/ 2147483647 h 241"/>
              <a:gd name="T30" fmla="*/ 508843867 w 167"/>
              <a:gd name="T31" fmla="*/ 2147483647 h 241"/>
              <a:gd name="T32" fmla="*/ 469704197 w 167"/>
              <a:gd name="T33" fmla="*/ 2147483647 h 241"/>
              <a:gd name="T34" fmla="*/ 420774917 w 167"/>
              <a:gd name="T35" fmla="*/ 2147483647 h 241"/>
              <a:gd name="T36" fmla="*/ 381635246 w 167"/>
              <a:gd name="T37" fmla="*/ 2147483647 h 241"/>
              <a:gd name="T38" fmla="*/ 322922612 w 167"/>
              <a:gd name="T39" fmla="*/ 2147483647 h 241"/>
              <a:gd name="T40" fmla="*/ 283779814 w 167"/>
              <a:gd name="T41" fmla="*/ 2147483647 h 241"/>
              <a:gd name="T42" fmla="*/ 283779814 w 167"/>
              <a:gd name="T43" fmla="*/ 2147483647 h 241"/>
              <a:gd name="T44" fmla="*/ 264206851 w 167"/>
              <a:gd name="T45" fmla="*/ 2147483647 h 241"/>
              <a:gd name="T46" fmla="*/ 97855432 w 167"/>
              <a:gd name="T47" fmla="*/ 594287471 h 241"/>
              <a:gd name="T48" fmla="*/ 19569835 w 167"/>
              <a:gd name="T49" fmla="*/ 247621134 h 241"/>
              <a:gd name="T50" fmla="*/ 48926152 w 167"/>
              <a:gd name="T51" fmla="*/ 16506179 h 241"/>
              <a:gd name="T52" fmla="*/ 117425267 w 167"/>
              <a:gd name="T53" fmla="*/ 0 h 241"/>
              <a:gd name="T54" fmla="*/ 469704197 w 167"/>
              <a:gd name="T55" fmla="*/ 99049267 h 241"/>
              <a:gd name="T56" fmla="*/ 802410163 w 167"/>
              <a:gd name="T57" fmla="*/ 313649914 h 241"/>
              <a:gd name="T58" fmla="*/ 665411933 w 167"/>
              <a:gd name="T59" fmla="*/ 1683813146 h 241"/>
              <a:gd name="T60" fmla="*/ 694768249 w 167"/>
              <a:gd name="T61" fmla="*/ 1947940460 h 241"/>
              <a:gd name="T62" fmla="*/ 694768249 w 167"/>
              <a:gd name="T63" fmla="*/ 2129528750 h 241"/>
              <a:gd name="T64" fmla="*/ 675198414 w 167"/>
              <a:gd name="T65" fmla="*/ 2147483647 h 241"/>
              <a:gd name="T66" fmla="*/ 694768249 w 167"/>
              <a:gd name="T67" fmla="*/ 2147483647 h 241"/>
              <a:gd name="T68" fmla="*/ 743697529 w 167"/>
              <a:gd name="T69" fmla="*/ 2147483647 h 241"/>
              <a:gd name="T70" fmla="*/ 861122796 w 167"/>
              <a:gd name="T71" fmla="*/ 2147483647 h 241"/>
              <a:gd name="T72" fmla="*/ 1066617014 w 167"/>
              <a:gd name="T73" fmla="*/ 2147483647 h 241"/>
              <a:gd name="T74" fmla="*/ 1409109462 w 167"/>
              <a:gd name="T75" fmla="*/ 2147483647 h 2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7" h="241">
                <a:moveTo>
                  <a:pt x="157" y="184"/>
                </a:moveTo>
                <a:lnTo>
                  <a:pt x="164" y="185"/>
                </a:lnTo>
                <a:lnTo>
                  <a:pt x="167" y="193"/>
                </a:lnTo>
                <a:lnTo>
                  <a:pt x="167" y="196"/>
                </a:lnTo>
                <a:lnTo>
                  <a:pt x="167" y="200"/>
                </a:lnTo>
                <a:lnTo>
                  <a:pt x="165" y="209"/>
                </a:lnTo>
                <a:lnTo>
                  <a:pt x="165" y="221"/>
                </a:lnTo>
                <a:lnTo>
                  <a:pt x="157" y="226"/>
                </a:lnTo>
                <a:lnTo>
                  <a:pt x="155" y="227"/>
                </a:lnTo>
                <a:lnTo>
                  <a:pt x="154" y="233"/>
                </a:lnTo>
                <a:lnTo>
                  <a:pt x="151" y="238"/>
                </a:lnTo>
                <a:lnTo>
                  <a:pt x="148" y="241"/>
                </a:lnTo>
                <a:lnTo>
                  <a:pt x="144" y="238"/>
                </a:lnTo>
                <a:lnTo>
                  <a:pt x="141" y="232"/>
                </a:lnTo>
                <a:lnTo>
                  <a:pt x="138" y="224"/>
                </a:lnTo>
                <a:lnTo>
                  <a:pt x="135" y="221"/>
                </a:lnTo>
                <a:lnTo>
                  <a:pt x="132" y="220"/>
                </a:lnTo>
                <a:lnTo>
                  <a:pt x="128" y="217"/>
                </a:lnTo>
                <a:lnTo>
                  <a:pt x="119" y="214"/>
                </a:lnTo>
                <a:lnTo>
                  <a:pt x="109" y="211"/>
                </a:lnTo>
                <a:lnTo>
                  <a:pt x="99" y="208"/>
                </a:lnTo>
                <a:lnTo>
                  <a:pt x="92" y="206"/>
                </a:lnTo>
                <a:lnTo>
                  <a:pt x="85" y="205"/>
                </a:lnTo>
                <a:lnTo>
                  <a:pt x="82" y="205"/>
                </a:lnTo>
                <a:lnTo>
                  <a:pt x="79" y="205"/>
                </a:lnTo>
                <a:lnTo>
                  <a:pt x="73" y="206"/>
                </a:lnTo>
                <a:lnTo>
                  <a:pt x="69" y="218"/>
                </a:lnTo>
                <a:lnTo>
                  <a:pt x="66" y="221"/>
                </a:lnTo>
                <a:lnTo>
                  <a:pt x="65" y="223"/>
                </a:lnTo>
                <a:lnTo>
                  <a:pt x="60" y="221"/>
                </a:lnTo>
                <a:lnTo>
                  <a:pt x="56" y="215"/>
                </a:lnTo>
                <a:lnTo>
                  <a:pt x="52" y="205"/>
                </a:lnTo>
                <a:lnTo>
                  <a:pt x="49" y="191"/>
                </a:lnTo>
                <a:lnTo>
                  <a:pt x="48" y="182"/>
                </a:lnTo>
                <a:lnTo>
                  <a:pt x="45" y="176"/>
                </a:lnTo>
                <a:lnTo>
                  <a:pt x="43" y="172"/>
                </a:lnTo>
                <a:lnTo>
                  <a:pt x="42" y="169"/>
                </a:lnTo>
                <a:lnTo>
                  <a:pt x="39" y="169"/>
                </a:lnTo>
                <a:lnTo>
                  <a:pt x="35" y="172"/>
                </a:lnTo>
                <a:lnTo>
                  <a:pt x="33" y="173"/>
                </a:lnTo>
                <a:lnTo>
                  <a:pt x="29" y="169"/>
                </a:lnTo>
                <a:lnTo>
                  <a:pt x="29" y="163"/>
                </a:lnTo>
                <a:lnTo>
                  <a:pt x="29" y="155"/>
                </a:lnTo>
                <a:lnTo>
                  <a:pt x="29" y="149"/>
                </a:lnTo>
                <a:lnTo>
                  <a:pt x="29" y="142"/>
                </a:lnTo>
                <a:lnTo>
                  <a:pt x="27" y="139"/>
                </a:lnTo>
                <a:lnTo>
                  <a:pt x="13" y="45"/>
                </a:lnTo>
                <a:lnTo>
                  <a:pt x="10" y="36"/>
                </a:lnTo>
                <a:lnTo>
                  <a:pt x="5" y="22"/>
                </a:lnTo>
                <a:lnTo>
                  <a:pt x="2" y="15"/>
                </a:lnTo>
                <a:lnTo>
                  <a:pt x="0" y="9"/>
                </a:lnTo>
                <a:lnTo>
                  <a:pt x="5" y="1"/>
                </a:lnTo>
                <a:lnTo>
                  <a:pt x="9" y="1"/>
                </a:lnTo>
                <a:lnTo>
                  <a:pt x="12" y="0"/>
                </a:lnTo>
                <a:lnTo>
                  <a:pt x="29" y="1"/>
                </a:lnTo>
                <a:lnTo>
                  <a:pt x="48" y="6"/>
                </a:lnTo>
                <a:lnTo>
                  <a:pt x="68" y="12"/>
                </a:lnTo>
                <a:lnTo>
                  <a:pt x="82" y="19"/>
                </a:lnTo>
                <a:lnTo>
                  <a:pt x="85" y="25"/>
                </a:lnTo>
                <a:lnTo>
                  <a:pt x="68" y="102"/>
                </a:lnTo>
                <a:lnTo>
                  <a:pt x="69" y="109"/>
                </a:lnTo>
                <a:lnTo>
                  <a:pt x="71" y="118"/>
                </a:lnTo>
                <a:lnTo>
                  <a:pt x="72" y="123"/>
                </a:lnTo>
                <a:lnTo>
                  <a:pt x="71" y="129"/>
                </a:lnTo>
                <a:lnTo>
                  <a:pt x="71" y="134"/>
                </a:lnTo>
                <a:lnTo>
                  <a:pt x="69" y="140"/>
                </a:lnTo>
                <a:lnTo>
                  <a:pt x="69" y="146"/>
                </a:lnTo>
                <a:lnTo>
                  <a:pt x="71" y="163"/>
                </a:lnTo>
                <a:lnTo>
                  <a:pt x="73" y="175"/>
                </a:lnTo>
                <a:lnTo>
                  <a:pt x="76" y="179"/>
                </a:lnTo>
                <a:lnTo>
                  <a:pt x="82" y="184"/>
                </a:lnTo>
                <a:lnTo>
                  <a:pt x="88" y="187"/>
                </a:lnTo>
                <a:lnTo>
                  <a:pt x="96" y="187"/>
                </a:lnTo>
                <a:lnTo>
                  <a:pt x="109" y="187"/>
                </a:lnTo>
                <a:lnTo>
                  <a:pt x="126" y="185"/>
                </a:lnTo>
                <a:lnTo>
                  <a:pt x="144" y="184"/>
                </a:lnTo>
                <a:lnTo>
                  <a:pt x="157" y="184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3201404" y="796218"/>
            <a:ext cx="624336" cy="899897"/>
          </a:xfrm>
          <a:custGeom>
            <a:avLst/>
            <a:gdLst>
              <a:gd name="T0" fmla="*/ 1614609898 w 167"/>
              <a:gd name="T1" fmla="*/ 2147483647 h 241"/>
              <a:gd name="T2" fmla="*/ 1634179771 w 167"/>
              <a:gd name="T3" fmla="*/ 2147483647 h 241"/>
              <a:gd name="T4" fmla="*/ 1634179771 w 167"/>
              <a:gd name="T5" fmla="*/ 2147483647 h 241"/>
              <a:gd name="T6" fmla="*/ 1536324152 w 167"/>
              <a:gd name="T7" fmla="*/ 2147483647 h 241"/>
              <a:gd name="T8" fmla="*/ 1506967779 w 167"/>
              <a:gd name="T9" fmla="*/ 2147483647 h 241"/>
              <a:gd name="T10" fmla="*/ 1467824906 w 167"/>
              <a:gd name="T11" fmla="*/ 2147483647 h 241"/>
              <a:gd name="T12" fmla="*/ 1389542287 w 167"/>
              <a:gd name="T13" fmla="*/ 2147483647 h 241"/>
              <a:gd name="T14" fmla="*/ 1340616041 w 167"/>
              <a:gd name="T15" fmla="*/ 2147483647 h 241"/>
              <a:gd name="T16" fmla="*/ 1252543794 w 167"/>
              <a:gd name="T17" fmla="*/ 2147483647 h 241"/>
              <a:gd name="T18" fmla="*/ 1086192057 w 167"/>
              <a:gd name="T19" fmla="*/ 2147483647 h 241"/>
              <a:gd name="T20" fmla="*/ 900267318 w 167"/>
              <a:gd name="T21" fmla="*/ 2147483647 h 241"/>
              <a:gd name="T22" fmla="*/ 802411699 w 167"/>
              <a:gd name="T23" fmla="*/ 2147483647 h 241"/>
              <a:gd name="T24" fmla="*/ 733912453 w 167"/>
              <a:gd name="T25" fmla="*/ 2147483647 h 241"/>
              <a:gd name="T26" fmla="*/ 645843334 w 167"/>
              <a:gd name="T27" fmla="*/ 2147483647 h 241"/>
              <a:gd name="T28" fmla="*/ 596917088 w 167"/>
              <a:gd name="T29" fmla="*/ 2147483647 h 241"/>
              <a:gd name="T30" fmla="*/ 518631342 w 167"/>
              <a:gd name="T31" fmla="*/ 2147483647 h 241"/>
              <a:gd name="T32" fmla="*/ 469705096 w 167"/>
              <a:gd name="T33" fmla="*/ 2147483647 h 241"/>
              <a:gd name="T34" fmla="*/ 440348723 w 167"/>
              <a:gd name="T35" fmla="*/ 2147483647 h 241"/>
              <a:gd name="T36" fmla="*/ 381635977 w 167"/>
              <a:gd name="T37" fmla="*/ 2147483647 h 241"/>
              <a:gd name="T38" fmla="*/ 322923231 w 167"/>
              <a:gd name="T39" fmla="*/ 2147483647 h 241"/>
              <a:gd name="T40" fmla="*/ 283780358 w 167"/>
              <a:gd name="T41" fmla="*/ 2147483647 h 241"/>
              <a:gd name="T42" fmla="*/ 283780358 w 167"/>
              <a:gd name="T43" fmla="*/ 2147483647 h 241"/>
              <a:gd name="T44" fmla="*/ 283780358 w 167"/>
              <a:gd name="T45" fmla="*/ 2147483647 h 241"/>
              <a:gd name="T46" fmla="*/ 117425492 w 167"/>
              <a:gd name="T47" fmla="*/ 593324049 h 241"/>
              <a:gd name="T48" fmla="*/ 19569873 w 167"/>
              <a:gd name="T49" fmla="*/ 247219706 h 241"/>
              <a:gd name="T50" fmla="*/ 48926246 w 167"/>
              <a:gd name="T51" fmla="*/ 16479420 h 241"/>
              <a:gd name="T52" fmla="*/ 117425492 w 167"/>
              <a:gd name="T53" fmla="*/ 0 h 241"/>
              <a:gd name="T54" fmla="*/ 469705096 w 167"/>
              <a:gd name="T55" fmla="*/ 98888694 h 241"/>
              <a:gd name="T56" fmla="*/ 802411699 w 167"/>
              <a:gd name="T57" fmla="*/ 313141445 h 241"/>
              <a:gd name="T58" fmla="*/ 665413207 w 167"/>
              <a:gd name="T59" fmla="*/ 1681083453 h 241"/>
              <a:gd name="T60" fmla="*/ 704556080 w 167"/>
              <a:gd name="T61" fmla="*/ 1944782580 h 241"/>
              <a:gd name="T62" fmla="*/ 704556080 w 167"/>
              <a:gd name="T63" fmla="*/ 2126076490 h 241"/>
              <a:gd name="T64" fmla="*/ 694769580 w 167"/>
              <a:gd name="T65" fmla="*/ 2147483647 h 241"/>
              <a:gd name="T66" fmla="*/ 694769580 w 167"/>
              <a:gd name="T67" fmla="*/ 2147483647 h 241"/>
              <a:gd name="T68" fmla="*/ 763268826 w 167"/>
              <a:gd name="T69" fmla="*/ 2147483647 h 241"/>
              <a:gd name="T70" fmla="*/ 870910945 w 167"/>
              <a:gd name="T71" fmla="*/ 2147483647 h 241"/>
              <a:gd name="T72" fmla="*/ 1066619056 w 167"/>
              <a:gd name="T73" fmla="*/ 2147483647 h 241"/>
              <a:gd name="T74" fmla="*/ 1418898660 w 167"/>
              <a:gd name="T75" fmla="*/ 2147483647 h 2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7" h="241">
                <a:moveTo>
                  <a:pt x="158" y="184"/>
                </a:moveTo>
                <a:lnTo>
                  <a:pt x="165" y="185"/>
                </a:lnTo>
                <a:lnTo>
                  <a:pt x="167" y="193"/>
                </a:lnTo>
                <a:lnTo>
                  <a:pt x="167" y="196"/>
                </a:lnTo>
                <a:lnTo>
                  <a:pt x="167" y="200"/>
                </a:lnTo>
                <a:lnTo>
                  <a:pt x="167" y="209"/>
                </a:lnTo>
                <a:lnTo>
                  <a:pt x="165" y="221"/>
                </a:lnTo>
                <a:lnTo>
                  <a:pt x="157" y="226"/>
                </a:lnTo>
                <a:lnTo>
                  <a:pt x="157" y="227"/>
                </a:lnTo>
                <a:lnTo>
                  <a:pt x="154" y="233"/>
                </a:lnTo>
                <a:lnTo>
                  <a:pt x="152" y="238"/>
                </a:lnTo>
                <a:lnTo>
                  <a:pt x="150" y="241"/>
                </a:lnTo>
                <a:lnTo>
                  <a:pt x="145" y="238"/>
                </a:lnTo>
                <a:lnTo>
                  <a:pt x="142" y="232"/>
                </a:lnTo>
                <a:lnTo>
                  <a:pt x="138" y="224"/>
                </a:lnTo>
                <a:lnTo>
                  <a:pt x="137" y="221"/>
                </a:lnTo>
                <a:lnTo>
                  <a:pt x="134" y="220"/>
                </a:lnTo>
                <a:lnTo>
                  <a:pt x="128" y="217"/>
                </a:lnTo>
                <a:lnTo>
                  <a:pt x="121" y="214"/>
                </a:lnTo>
                <a:lnTo>
                  <a:pt x="111" y="211"/>
                </a:lnTo>
                <a:lnTo>
                  <a:pt x="101" y="208"/>
                </a:lnTo>
                <a:lnTo>
                  <a:pt x="92" y="206"/>
                </a:lnTo>
                <a:lnTo>
                  <a:pt x="86" y="205"/>
                </a:lnTo>
                <a:lnTo>
                  <a:pt x="82" y="205"/>
                </a:lnTo>
                <a:lnTo>
                  <a:pt x="79" y="205"/>
                </a:lnTo>
                <a:lnTo>
                  <a:pt x="75" y="206"/>
                </a:lnTo>
                <a:lnTo>
                  <a:pt x="69" y="218"/>
                </a:lnTo>
                <a:lnTo>
                  <a:pt x="66" y="221"/>
                </a:lnTo>
                <a:lnTo>
                  <a:pt x="65" y="223"/>
                </a:lnTo>
                <a:lnTo>
                  <a:pt x="61" y="221"/>
                </a:lnTo>
                <a:lnTo>
                  <a:pt x="56" y="215"/>
                </a:lnTo>
                <a:lnTo>
                  <a:pt x="53" y="205"/>
                </a:lnTo>
                <a:lnTo>
                  <a:pt x="51" y="191"/>
                </a:lnTo>
                <a:lnTo>
                  <a:pt x="48" y="182"/>
                </a:lnTo>
                <a:lnTo>
                  <a:pt x="46" y="176"/>
                </a:lnTo>
                <a:lnTo>
                  <a:pt x="45" y="172"/>
                </a:lnTo>
                <a:lnTo>
                  <a:pt x="42" y="169"/>
                </a:lnTo>
                <a:lnTo>
                  <a:pt x="39" y="169"/>
                </a:lnTo>
                <a:lnTo>
                  <a:pt x="36" y="172"/>
                </a:lnTo>
                <a:lnTo>
                  <a:pt x="33" y="173"/>
                </a:lnTo>
                <a:lnTo>
                  <a:pt x="30" y="169"/>
                </a:lnTo>
                <a:lnTo>
                  <a:pt x="29" y="163"/>
                </a:lnTo>
                <a:lnTo>
                  <a:pt x="29" y="155"/>
                </a:lnTo>
                <a:lnTo>
                  <a:pt x="29" y="149"/>
                </a:lnTo>
                <a:lnTo>
                  <a:pt x="29" y="142"/>
                </a:lnTo>
                <a:lnTo>
                  <a:pt x="29" y="139"/>
                </a:lnTo>
                <a:lnTo>
                  <a:pt x="15" y="45"/>
                </a:lnTo>
                <a:lnTo>
                  <a:pt x="12" y="36"/>
                </a:lnTo>
                <a:lnTo>
                  <a:pt x="6" y="22"/>
                </a:lnTo>
                <a:lnTo>
                  <a:pt x="2" y="15"/>
                </a:lnTo>
                <a:lnTo>
                  <a:pt x="0" y="9"/>
                </a:lnTo>
                <a:lnTo>
                  <a:pt x="5" y="1"/>
                </a:lnTo>
                <a:lnTo>
                  <a:pt x="10" y="1"/>
                </a:lnTo>
                <a:lnTo>
                  <a:pt x="12" y="0"/>
                </a:lnTo>
                <a:lnTo>
                  <a:pt x="29" y="1"/>
                </a:lnTo>
                <a:lnTo>
                  <a:pt x="48" y="6"/>
                </a:lnTo>
                <a:lnTo>
                  <a:pt x="68" y="12"/>
                </a:lnTo>
                <a:lnTo>
                  <a:pt x="82" y="19"/>
                </a:lnTo>
                <a:lnTo>
                  <a:pt x="85" y="25"/>
                </a:lnTo>
                <a:lnTo>
                  <a:pt x="68" y="102"/>
                </a:lnTo>
                <a:lnTo>
                  <a:pt x="69" y="109"/>
                </a:lnTo>
                <a:lnTo>
                  <a:pt x="72" y="118"/>
                </a:lnTo>
                <a:lnTo>
                  <a:pt x="72" y="123"/>
                </a:lnTo>
                <a:lnTo>
                  <a:pt x="72" y="129"/>
                </a:lnTo>
                <a:lnTo>
                  <a:pt x="71" y="134"/>
                </a:lnTo>
                <a:lnTo>
                  <a:pt x="71" y="140"/>
                </a:lnTo>
                <a:lnTo>
                  <a:pt x="71" y="146"/>
                </a:lnTo>
                <a:lnTo>
                  <a:pt x="71" y="163"/>
                </a:lnTo>
                <a:lnTo>
                  <a:pt x="74" y="175"/>
                </a:lnTo>
                <a:lnTo>
                  <a:pt x="78" y="179"/>
                </a:lnTo>
                <a:lnTo>
                  <a:pt x="82" y="184"/>
                </a:lnTo>
                <a:lnTo>
                  <a:pt x="89" y="187"/>
                </a:lnTo>
                <a:lnTo>
                  <a:pt x="96" y="187"/>
                </a:lnTo>
                <a:lnTo>
                  <a:pt x="109" y="187"/>
                </a:lnTo>
                <a:lnTo>
                  <a:pt x="128" y="185"/>
                </a:lnTo>
                <a:lnTo>
                  <a:pt x="145" y="184"/>
                </a:lnTo>
                <a:lnTo>
                  <a:pt x="158" y="184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Freeform 34"/>
          <p:cNvSpPr>
            <a:spLocks noEditPoints="1"/>
          </p:cNvSpPr>
          <p:nvPr/>
        </p:nvSpPr>
        <p:spPr bwMode="auto">
          <a:xfrm>
            <a:off x="3870424" y="865608"/>
            <a:ext cx="781839" cy="818090"/>
          </a:xfrm>
          <a:custGeom>
            <a:avLst/>
            <a:gdLst>
              <a:gd name="T0" fmla="*/ 1938741041 w 209"/>
              <a:gd name="T1" fmla="*/ 2147483647 h 219"/>
              <a:gd name="T2" fmla="*/ 2036654694 w 209"/>
              <a:gd name="T3" fmla="*/ 2147483647 h 219"/>
              <a:gd name="T4" fmla="*/ 2017072590 w 209"/>
              <a:gd name="T5" fmla="*/ 1714758746 h 219"/>
              <a:gd name="T6" fmla="*/ 1811449536 w 209"/>
              <a:gd name="T7" fmla="*/ 939818838 h 219"/>
              <a:gd name="T8" fmla="*/ 1409992915 w 209"/>
              <a:gd name="T9" fmla="*/ 346248191 h 219"/>
              <a:gd name="T10" fmla="*/ 979161573 w 209"/>
              <a:gd name="T11" fmla="*/ 49462867 h 219"/>
              <a:gd name="T12" fmla="*/ 587497570 w 209"/>
              <a:gd name="T13" fmla="*/ 32976598 h 219"/>
              <a:gd name="T14" fmla="*/ 323121942 w 209"/>
              <a:gd name="T15" fmla="*/ 181369260 h 219"/>
              <a:gd name="T16" fmla="*/ 117498888 w 209"/>
              <a:gd name="T17" fmla="*/ 494640853 h 219"/>
              <a:gd name="T18" fmla="*/ 9792617 w 209"/>
              <a:gd name="T19" fmla="*/ 972795437 h 219"/>
              <a:gd name="T20" fmla="*/ 19582105 w 209"/>
              <a:gd name="T21" fmla="*/ 1483926618 h 219"/>
              <a:gd name="T22" fmla="*/ 146873610 w 209"/>
              <a:gd name="T23" fmla="*/ 2028030339 h 219"/>
              <a:gd name="T24" fmla="*/ 264372498 w 209"/>
              <a:gd name="T25" fmla="*/ 2147483647 h 219"/>
              <a:gd name="T26" fmla="*/ 293747220 w 209"/>
              <a:gd name="T27" fmla="*/ 2147483647 h 219"/>
              <a:gd name="T28" fmla="*/ 303539837 w 209"/>
              <a:gd name="T29" fmla="*/ 2147483647 h 219"/>
              <a:gd name="T30" fmla="*/ 342707176 w 209"/>
              <a:gd name="T31" fmla="*/ 2147483647 h 219"/>
              <a:gd name="T32" fmla="*/ 401456620 w 209"/>
              <a:gd name="T33" fmla="*/ 2147483647 h 219"/>
              <a:gd name="T34" fmla="*/ 469998682 w 209"/>
              <a:gd name="T35" fmla="*/ 2147483647 h 219"/>
              <a:gd name="T36" fmla="*/ 528748126 w 209"/>
              <a:gd name="T37" fmla="*/ 2147483647 h 219"/>
              <a:gd name="T38" fmla="*/ 656039631 w 209"/>
              <a:gd name="T39" fmla="*/ 2147483647 h 219"/>
              <a:gd name="T40" fmla="*/ 1018328912 w 209"/>
              <a:gd name="T41" fmla="*/ 2147483647 h 219"/>
              <a:gd name="T42" fmla="*/ 1135827800 w 209"/>
              <a:gd name="T43" fmla="*/ 2147483647 h 219"/>
              <a:gd name="T44" fmla="*/ 1204369861 w 209"/>
              <a:gd name="T45" fmla="*/ 2147483647 h 219"/>
              <a:gd name="T46" fmla="*/ 1468742359 w 209"/>
              <a:gd name="T47" fmla="*/ 2147483647 h 219"/>
              <a:gd name="T48" fmla="*/ 1723325370 w 209"/>
              <a:gd name="T49" fmla="*/ 2147483647 h 219"/>
              <a:gd name="T50" fmla="*/ 1782074814 w 209"/>
              <a:gd name="T51" fmla="*/ 2147483647 h 219"/>
              <a:gd name="T52" fmla="*/ 1889781084 w 209"/>
              <a:gd name="T53" fmla="*/ 2147483647 h 219"/>
              <a:gd name="T54" fmla="*/ 1919155806 w 209"/>
              <a:gd name="T55" fmla="*/ 2147483647 h 219"/>
              <a:gd name="T56" fmla="*/ 1331658237 w 209"/>
              <a:gd name="T57" fmla="*/ 1236604162 h 219"/>
              <a:gd name="T58" fmla="*/ 1400200298 w 209"/>
              <a:gd name="T59" fmla="*/ 1170650966 h 219"/>
              <a:gd name="T60" fmla="*/ 1488324464 w 209"/>
              <a:gd name="T61" fmla="*/ 1269580760 h 219"/>
              <a:gd name="T62" fmla="*/ 1527491803 w 209"/>
              <a:gd name="T63" fmla="*/ 1434463751 h 219"/>
              <a:gd name="T64" fmla="*/ 1537284420 w 209"/>
              <a:gd name="T65" fmla="*/ 1681782148 h 219"/>
              <a:gd name="T66" fmla="*/ 1625408586 w 209"/>
              <a:gd name="T67" fmla="*/ 1945590873 h 219"/>
              <a:gd name="T68" fmla="*/ 1733114857 w 209"/>
              <a:gd name="T69" fmla="*/ 2147483647 h 219"/>
              <a:gd name="T70" fmla="*/ 1625408586 w 209"/>
              <a:gd name="T71" fmla="*/ 2147483647 h 219"/>
              <a:gd name="T72" fmla="*/ 1312076132 w 209"/>
              <a:gd name="T73" fmla="*/ 2147483647 h 219"/>
              <a:gd name="T74" fmla="*/ 988954190 w 209"/>
              <a:gd name="T75" fmla="*/ 2147483647 h 219"/>
              <a:gd name="T76" fmla="*/ 656039631 w 209"/>
              <a:gd name="T77" fmla="*/ 2147483647 h 219"/>
              <a:gd name="T78" fmla="*/ 391664003 w 209"/>
              <a:gd name="T79" fmla="*/ 2147483647 h 219"/>
              <a:gd name="T80" fmla="*/ 293747220 w 209"/>
              <a:gd name="T81" fmla="*/ 1714758746 h 219"/>
              <a:gd name="T82" fmla="*/ 372081898 w 209"/>
              <a:gd name="T83" fmla="*/ 1170650966 h 219"/>
              <a:gd name="T84" fmla="*/ 489580786 w 209"/>
              <a:gd name="T85" fmla="*/ 923332569 h 219"/>
              <a:gd name="T86" fmla="*/ 616872292 w 209"/>
              <a:gd name="T87" fmla="*/ 840893104 h 219"/>
              <a:gd name="T88" fmla="*/ 724578562 w 209"/>
              <a:gd name="T89" fmla="*/ 923332569 h 219"/>
              <a:gd name="T90" fmla="*/ 851870068 w 209"/>
              <a:gd name="T91" fmla="*/ 1088211500 h 219"/>
              <a:gd name="T92" fmla="*/ 969368956 w 209"/>
              <a:gd name="T93" fmla="*/ 1220117893 h 219"/>
              <a:gd name="T94" fmla="*/ 1008536295 w 209"/>
              <a:gd name="T95" fmla="*/ 1170650966 h 219"/>
              <a:gd name="T96" fmla="*/ 1047703634 w 209"/>
              <a:gd name="T97" fmla="*/ 1022258304 h 219"/>
              <a:gd name="T98" fmla="*/ 1077078356 w 209"/>
              <a:gd name="T99" fmla="*/ 840893104 h 219"/>
              <a:gd name="T100" fmla="*/ 1106453078 w 209"/>
              <a:gd name="T101" fmla="*/ 791426177 h 219"/>
              <a:gd name="T102" fmla="*/ 1174995139 w 209"/>
              <a:gd name="T103" fmla="*/ 972795437 h 219"/>
              <a:gd name="T104" fmla="*/ 1174995139 w 209"/>
              <a:gd name="T105" fmla="*/ 1137678427 h 219"/>
              <a:gd name="T106" fmla="*/ 1184784627 w 209"/>
              <a:gd name="T107" fmla="*/ 1286071089 h 219"/>
              <a:gd name="T108" fmla="*/ 1263119305 w 209"/>
              <a:gd name="T109" fmla="*/ 1319043628 h 2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09" h="219">
                <a:moveTo>
                  <a:pt x="196" y="183"/>
                </a:moveTo>
                <a:lnTo>
                  <a:pt x="198" y="168"/>
                </a:lnTo>
                <a:lnTo>
                  <a:pt x="205" y="148"/>
                </a:lnTo>
                <a:lnTo>
                  <a:pt x="208" y="138"/>
                </a:lnTo>
                <a:lnTo>
                  <a:pt x="209" y="129"/>
                </a:lnTo>
                <a:lnTo>
                  <a:pt x="206" y="104"/>
                </a:lnTo>
                <a:lnTo>
                  <a:pt x="198" y="80"/>
                </a:lnTo>
                <a:lnTo>
                  <a:pt x="185" y="57"/>
                </a:lnTo>
                <a:lnTo>
                  <a:pt x="166" y="36"/>
                </a:lnTo>
                <a:lnTo>
                  <a:pt x="144" y="21"/>
                </a:lnTo>
                <a:lnTo>
                  <a:pt x="123" y="9"/>
                </a:lnTo>
                <a:lnTo>
                  <a:pt x="100" y="3"/>
                </a:lnTo>
                <a:lnTo>
                  <a:pt x="74" y="0"/>
                </a:lnTo>
                <a:lnTo>
                  <a:pt x="60" y="2"/>
                </a:lnTo>
                <a:lnTo>
                  <a:pt x="45" y="5"/>
                </a:lnTo>
                <a:lnTo>
                  <a:pt x="33" y="11"/>
                </a:lnTo>
                <a:lnTo>
                  <a:pt x="21" y="20"/>
                </a:lnTo>
                <a:lnTo>
                  <a:pt x="12" y="30"/>
                </a:lnTo>
                <a:lnTo>
                  <a:pt x="5" y="44"/>
                </a:lnTo>
                <a:lnTo>
                  <a:pt x="1" y="59"/>
                </a:lnTo>
                <a:lnTo>
                  <a:pt x="0" y="75"/>
                </a:lnTo>
                <a:lnTo>
                  <a:pt x="2" y="90"/>
                </a:lnTo>
                <a:lnTo>
                  <a:pt x="7" y="105"/>
                </a:lnTo>
                <a:lnTo>
                  <a:pt x="15" y="123"/>
                </a:lnTo>
                <a:lnTo>
                  <a:pt x="23" y="136"/>
                </a:lnTo>
                <a:lnTo>
                  <a:pt x="27" y="145"/>
                </a:lnTo>
                <a:lnTo>
                  <a:pt x="28" y="148"/>
                </a:lnTo>
                <a:lnTo>
                  <a:pt x="30" y="160"/>
                </a:lnTo>
                <a:lnTo>
                  <a:pt x="30" y="169"/>
                </a:lnTo>
                <a:lnTo>
                  <a:pt x="31" y="175"/>
                </a:lnTo>
                <a:lnTo>
                  <a:pt x="34" y="180"/>
                </a:lnTo>
                <a:lnTo>
                  <a:pt x="35" y="183"/>
                </a:lnTo>
                <a:lnTo>
                  <a:pt x="40" y="184"/>
                </a:lnTo>
                <a:lnTo>
                  <a:pt x="41" y="183"/>
                </a:lnTo>
                <a:lnTo>
                  <a:pt x="45" y="177"/>
                </a:lnTo>
                <a:lnTo>
                  <a:pt x="48" y="171"/>
                </a:lnTo>
                <a:lnTo>
                  <a:pt x="51" y="169"/>
                </a:lnTo>
                <a:lnTo>
                  <a:pt x="54" y="171"/>
                </a:lnTo>
                <a:lnTo>
                  <a:pt x="60" y="174"/>
                </a:lnTo>
                <a:lnTo>
                  <a:pt x="67" y="178"/>
                </a:lnTo>
                <a:lnTo>
                  <a:pt x="74" y="184"/>
                </a:lnTo>
                <a:lnTo>
                  <a:pt x="104" y="207"/>
                </a:lnTo>
                <a:lnTo>
                  <a:pt x="111" y="213"/>
                </a:lnTo>
                <a:lnTo>
                  <a:pt x="116" y="216"/>
                </a:lnTo>
                <a:lnTo>
                  <a:pt x="120" y="219"/>
                </a:lnTo>
                <a:lnTo>
                  <a:pt x="123" y="219"/>
                </a:lnTo>
                <a:lnTo>
                  <a:pt x="137" y="217"/>
                </a:lnTo>
                <a:lnTo>
                  <a:pt x="150" y="211"/>
                </a:lnTo>
                <a:lnTo>
                  <a:pt x="163" y="201"/>
                </a:lnTo>
                <a:lnTo>
                  <a:pt x="176" y="187"/>
                </a:lnTo>
                <a:lnTo>
                  <a:pt x="179" y="189"/>
                </a:lnTo>
                <a:lnTo>
                  <a:pt x="182" y="190"/>
                </a:lnTo>
                <a:lnTo>
                  <a:pt x="189" y="195"/>
                </a:lnTo>
                <a:lnTo>
                  <a:pt x="193" y="198"/>
                </a:lnTo>
                <a:lnTo>
                  <a:pt x="196" y="192"/>
                </a:lnTo>
                <a:lnTo>
                  <a:pt x="196" y="183"/>
                </a:lnTo>
                <a:close/>
                <a:moveTo>
                  <a:pt x="132" y="80"/>
                </a:moveTo>
                <a:lnTo>
                  <a:pt x="136" y="75"/>
                </a:lnTo>
                <a:lnTo>
                  <a:pt x="140" y="72"/>
                </a:lnTo>
                <a:lnTo>
                  <a:pt x="143" y="71"/>
                </a:lnTo>
                <a:lnTo>
                  <a:pt x="147" y="72"/>
                </a:lnTo>
                <a:lnTo>
                  <a:pt x="152" y="77"/>
                </a:lnTo>
                <a:lnTo>
                  <a:pt x="154" y="81"/>
                </a:lnTo>
                <a:lnTo>
                  <a:pt x="156" y="87"/>
                </a:lnTo>
                <a:lnTo>
                  <a:pt x="156" y="95"/>
                </a:lnTo>
                <a:lnTo>
                  <a:pt x="157" y="102"/>
                </a:lnTo>
                <a:lnTo>
                  <a:pt x="162" y="111"/>
                </a:lnTo>
                <a:lnTo>
                  <a:pt x="166" y="118"/>
                </a:lnTo>
                <a:lnTo>
                  <a:pt x="175" y="133"/>
                </a:lnTo>
                <a:lnTo>
                  <a:pt x="177" y="145"/>
                </a:lnTo>
                <a:lnTo>
                  <a:pt x="175" y="162"/>
                </a:lnTo>
                <a:lnTo>
                  <a:pt x="166" y="174"/>
                </a:lnTo>
                <a:lnTo>
                  <a:pt x="153" y="180"/>
                </a:lnTo>
                <a:lnTo>
                  <a:pt x="134" y="183"/>
                </a:lnTo>
                <a:lnTo>
                  <a:pt x="117" y="181"/>
                </a:lnTo>
                <a:lnTo>
                  <a:pt x="101" y="177"/>
                </a:lnTo>
                <a:lnTo>
                  <a:pt x="84" y="171"/>
                </a:lnTo>
                <a:lnTo>
                  <a:pt x="67" y="162"/>
                </a:lnTo>
                <a:lnTo>
                  <a:pt x="51" y="148"/>
                </a:lnTo>
                <a:lnTo>
                  <a:pt x="40" y="135"/>
                </a:lnTo>
                <a:lnTo>
                  <a:pt x="33" y="120"/>
                </a:lnTo>
                <a:lnTo>
                  <a:pt x="30" y="104"/>
                </a:lnTo>
                <a:lnTo>
                  <a:pt x="33" y="87"/>
                </a:lnTo>
                <a:lnTo>
                  <a:pt x="38" y="71"/>
                </a:lnTo>
                <a:lnTo>
                  <a:pt x="44" y="62"/>
                </a:lnTo>
                <a:lnTo>
                  <a:pt x="50" y="56"/>
                </a:lnTo>
                <a:lnTo>
                  <a:pt x="57" y="53"/>
                </a:lnTo>
                <a:lnTo>
                  <a:pt x="63" y="51"/>
                </a:lnTo>
                <a:lnTo>
                  <a:pt x="68" y="53"/>
                </a:lnTo>
                <a:lnTo>
                  <a:pt x="74" y="56"/>
                </a:lnTo>
                <a:lnTo>
                  <a:pt x="80" y="60"/>
                </a:lnTo>
                <a:lnTo>
                  <a:pt x="87" y="66"/>
                </a:lnTo>
                <a:lnTo>
                  <a:pt x="93" y="72"/>
                </a:lnTo>
                <a:lnTo>
                  <a:pt x="99" y="74"/>
                </a:lnTo>
                <a:lnTo>
                  <a:pt x="101" y="74"/>
                </a:lnTo>
                <a:lnTo>
                  <a:pt x="103" y="71"/>
                </a:lnTo>
                <a:lnTo>
                  <a:pt x="106" y="68"/>
                </a:lnTo>
                <a:lnTo>
                  <a:pt x="107" y="62"/>
                </a:lnTo>
                <a:lnTo>
                  <a:pt x="109" y="56"/>
                </a:lnTo>
                <a:lnTo>
                  <a:pt x="110" y="51"/>
                </a:lnTo>
                <a:lnTo>
                  <a:pt x="111" y="50"/>
                </a:lnTo>
                <a:lnTo>
                  <a:pt x="113" y="48"/>
                </a:lnTo>
                <a:lnTo>
                  <a:pt x="119" y="51"/>
                </a:lnTo>
                <a:lnTo>
                  <a:pt x="120" y="59"/>
                </a:lnTo>
                <a:lnTo>
                  <a:pt x="120" y="63"/>
                </a:lnTo>
                <a:lnTo>
                  <a:pt x="120" y="69"/>
                </a:lnTo>
                <a:lnTo>
                  <a:pt x="120" y="74"/>
                </a:lnTo>
                <a:lnTo>
                  <a:pt x="121" y="78"/>
                </a:lnTo>
                <a:lnTo>
                  <a:pt x="124" y="80"/>
                </a:lnTo>
                <a:lnTo>
                  <a:pt x="129" y="80"/>
                </a:lnTo>
                <a:lnTo>
                  <a:pt x="132" y="80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4727870" y="777226"/>
            <a:ext cx="1140496" cy="994854"/>
          </a:xfrm>
          <a:custGeom>
            <a:avLst/>
            <a:gdLst>
              <a:gd name="T0" fmla="*/ 2035829756 w 305"/>
              <a:gd name="T1" fmla="*/ 2147483647 h 266"/>
              <a:gd name="T2" fmla="*/ 2104344054 w 305"/>
              <a:gd name="T3" fmla="*/ 2147483647 h 266"/>
              <a:gd name="T4" fmla="*/ 1977104108 w 305"/>
              <a:gd name="T5" fmla="*/ 1238090667 h 266"/>
              <a:gd name="T6" fmla="*/ 2147483647 w 305"/>
              <a:gd name="T7" fmla="*/ 907932343 h 266"/>
              <a:gd name="T8" fmla="*/ 2147483647 w 305"/>
              <a:gd name="T9" fmla="*/ 907932343 h 266"/>
              <a:gd name="T10" fmla="*/ 2147483647 w 305"/>
              <a:gd name="T11" fmla="*/ 1155552103 h 266"/>
              <a:gd name="T12" fmla="*/ 2147483647 w 305"/>
              <a:gd name="T13" fmla="*/ 1353645471 h 266"/>
              <a:gd name="T14" fmla="*/ 2147483647 w 305"/>
              <a:gd name="T15" fmla="*/ 1931423555 h 266"/>
              <a:gd name="T16" fmla="*/ 2147483647 w 305"/>
              <a:gd name="T17" fmla="*/ 2147483647 h 266"/>
              <a:gd name="T18" fmla="*/ 2147483647 w 305"/>
              <a:gd name="T19" fmla="*/ 1980945881 h 266"/>
              <a:gd name="T20" fmla="*/ 2147483647 w 305"/>
              <a:gd name="T21" fmla="*/ 2096500685 h 266"/>
              <a:gd name="T22" fmla="*/ 2147483647 w 305"/>
              <a:gd name="T23" fmla="*/ 2147483647 h 266"/>
              <a:gd name="T24" fmla="*/ 2147483647 w 305"/>
              <a:gd name="T25" fmla="*/ 2147483647 h 266"/>
              <a:gd name="T26" fmla="*/ 2147483647 w 305"/>
              <a:gd name="T27" fmla="*/ 2147483647 h 266"/>
              <a:gd name="T28" fmla="*/ 2147483647 w 305"/>
              <a:gd name="T29" fmla="*/ 2147483647 h 266"/>
              <a:gd name="T30" fmla="*/ 2104344054 w 305"/>
              <a:gd name="T31" fmla="*/ 2147483647 h 266"/>
              <a:gd name="T32" fmla="*/ 2016255583 w 305"/>
              <a:gd name="T33" fmla="*/ 2147483647 h 266"/>
              <a:gd name="T34" fmla="*/ 1918378460 w 305"/>
              <a:gd name="T35" fmla="*/ 2147483647 h 266"/>
              <a:gd name="T36" fmla="*/ 1800927165 w 305"/>
              <a:gd name="T37" fmla="*/ 2147483647 h 266"/>
              <a:gd name="T38" fmla="*/ 1644324394 w 305"/>
              <a:gd name="T39" fmla="*/ 2147483647 h 266"/>
              <a:gd name="T40" fmla="*/ 1497510275 w 305"/>
              <a:gd name="T41" fmla="*/ 2147483647 h 266"/>
              <a:gd name="T42" fmla="*/ 1458358800 w 305"/>
              <a:gd name="T43" fmla="*/ 2147483647 h 266"/>
              <a:gd name="T44" fmla="*/ 1331118854 w 305"/>
              <a:gd name="T45" fmla="*/ 2147483647 h 266"/>
              <a:gd name="T46" fmla="*/ 1135367738 w 305"/>
              <a:gd name="T47" fmla="*/ 2147483647 h 266"/>
              <a:gd name="T48" fmla="*/ 851525021 w 305"/>
              <a:gd name="T49" fmla="*/ 2147483647 h 266"/>
              <a:gd name="T50" fmla="*/ 714499552 w 305"/>
              <a:gd name="T51" fmla="*/ 2147483647 h 266"/>
              <a:gd name="T52" fmla="*/ 557896782 w 305"/>
              <a:gd name="T53" fmla="*/ 2147483647 h 266"/>
              <a:gd name="T54" fmla="*/ 420868185 w 305"/>
              <a:gd name="T55" fmla="*/ 1337139384 h 266"/>
              <a:gd name="T56" fmla="*/ 352353887 w 305"/>
              <a:gd name="T57" fmla="*/ 940948582 h 266"/>
              <a:gd name="T58" fmla="*/ 0 w 305"/>
              <a:gd name="T59" fmla="*/ 148571043 h 266"/>
              <a:gd name="T60" fmla="*/ 166391421 w 305"/>
              <a:gd name="T61" fmla="*/ 16506087 h 266"/>
              <a:gd name="T62" fmla="*/ 557896782 w 305"/>
              <a:gd name="T63" fmla="*/ 198093369 h 266"/>
              <a:gd name="T64" fmla="*/ 939613493 w 305"/>
              <a:gd name="T65" fmla="*/ 495235454 h 266"/>
              <a:gd name="T66" fmla="*/ 900462018 w 305"/>
              <a:gd name="T67" fmla="*/ 858410017 h 266"/>
              <a:gd name="T68" fmla="*/ 851525021 w 305"/>
              <a:gd name="T69" fmla="*/ 1436188101 h 266"/>
              <a:gd name="T70" fmla="*/ 1135367738 w 305"/>
              <a:gd name="T71" fmla="*/ 2147483647 h 266"/>
              <a:gd name="T72" fmla="*/ 1203878908 w 305"/>
              <a:gd name="T73" fmla="*/ 2147483647 h 266"/>
              <a:gd name="T74" fmla="*/ 1301756030 w 305"/>
              <a:gd name="T75" fmla="*/ 1749836273 h 266"/>
              <a:gd name="T76" fmla="*/ 1399633153 w 305"/>
              <a:gd name="T77" fmla="*/ 1254600819 h 266"/>
              <a:gd name="T78" fmla="*/ 1497510275 w 305"/>
              <a:gd name="T79" fmla="*/ 957458734 h 266"/>
              <a:gd name="T80" fmla="*/ 1595387397 w 305"/>
              <a:gd name="T81" fmla="*/ 990474973 h 266"/>
              <a:gd name="T82" fmla="*/ 1693261392 w 305"/>
              <a:gd name="T83" fmla="*/ 1551742904 h 266"/>
              <a:gd name="T84" fmla="*/ 1898804287 w 305"/>
              <a:gd name="T85" fmla="*/ 2147483647 h 2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5" h="266">
                <a:moveTo>
                  <a:pt x="205" y="188"/>
                </a:moveTo>
                <a:lnTo>
                  <a:pt x="209" y="184"/>
                </a:lnTo>
                <a:lnTo>
                  <a:pt x="208" y="172"/>
                </a:lnTo>
                <a:lnTo>
                  <a:pt x="208" y="161"/>
                </a:lnTo>
                <a:lnTo>
                  <a:pt x="209" y="152"/>
                </a:lnTo>
                <a:lnTo>
                  <a:pt x="215" y="143"/>
                </a:lnTo>
                <a:lnTo>
                  <a:pt x="215" y="90"/>
                </a:lnTo>
                <a:lnTo>
                  <a:pt x="209" y="84"/>
                </a:lnTo>
                <a:lnTo>
                  <a:pt x="202" y="75"/>
                </a:lnTo>
                <a:lnTo>
                  <a:pt x="204" y="72"/>
                </a:lnTo>
                <a:lnTo>
                  <a:pt x="222" y="69"/>
                </a:lnTo>
                <a:lnTo>
                  <a:pt x="225" y="55"/>
                </a:lnTo>
                <a:lnTo>
                  <a:pt x="234" y="51"/>
                </a:lnTo>
                <a:lnTo>
                  <a:pt x="239" y="52"/>
                </a:lnTo>
                <a:lnTo>
                  <a:pt x="248" y="55"/>
                </a:lnTo>
                <a:lnTo>
                  <a:pt x="260" y="60"/>
                </a:lnTo>
                <a:lnTo>
                  <a:pt x="272" y="64"/>
                </a:lnTo>
                <a:lnTo>
                  <a:pt x="287" y="70"/>
                </a:lnTo>
                <a:lnTo>
                  <a:pt x="297" y="75"/>
                </a:lnTo>
                <a:lnTo>
                  <a:pt x="303" y="79"/>
                </a:lnTo>
                <a:lnTo>
                  <a:pt x="305" y="82"/>
                </a:lnTo>
                <a:lnTo>
                  <a:pt x="294" y="106"/>
                </a:lnTo>
                <a:lnTo>
                  <a:pt x="294" y="111"/>
                </a:lnTo>
                <a:lnTo>
                  <a:pt x="293" y="117"/>
                </a:lnTo>
                <a:lnTo>
                  <a:pt x="291" y="129"/>
                </a:lnTo>
                <a:lnTo>
                  <a:pt x="290" y="142"/>
                </a:lnTo>
                <a:lnTo>
                  <a:pt x="288" y="146"/>
                </a:lnTo>
                <a:lnTo>
                  <a:pt x="283" y="140"/>
                </a:lnTo>
                <a:lnTo>
                  <a:pt x="278" y="130"/>
                </a:lnTo>
                <a:lnTo>
                  <a:pt x="274" y="120"/>
                </a:lnTo>
                <a:lnTo>
                  <a:pt x="268" y="114"/>
                </a:lnTo>
                <a:lnTo>
                  <a:pt x="267" y="118"/>
                </a:lnTo>
                <a:lnTo>
                  <a:pt x="264" y="127"/>
                </a:lnTo>
                <a:lnTo>
                  <a:pt x="262" y="136"/>
                </a:lnTo>
                <a:lnTo>
                  <a:pt x="260" y="151"/>
                </a:lnTo>
                <a:lnTo>
                  <a:pt x="258" y="163"/>
                </a:lnTo>
                <a:lnTo>
                  <a:pt x="255" y="172"/>
                </a:lnTo>
                <a:lnTo>
                  <a:pt x="252" y="179"/>
                </a:lnTo>
                <a:lnTo>
                  <a:pt x="250" y="185"/>
                </a:lnTo>
                <a:lnTo>
                  <a:pt x="250" y="187"/>
                </a:lnTo>
                <a:lnTo>
                  <a:pt x="247" y="190"/>
                </a:lnTo>
                <a:lnTo>
                  <a:pt x="244" y="196"/>
                </a:lnTo>
                <a:lnTo>
                  <a:pt x="241" y="202"/>
                </a:lnTo>
                <a:lnTo>
                  <a:pt x="237" y="209"/>
                </a:lnTo>
                <a:lnTo>
                  <a:pt x="232" y="220"/>
                </a:lnTo>
                <a:lnTo>
                  <a:pt x="227" y="232"/>
                </a:lnTo>
                <a:lnTo>
                  <a:pt x="219" y="245"/>
                </a:lnTo>
                <a:lnTo>
                  <a:pt x="215" y="254"/>
                </a:lnTo>
                <a:lnTo>
                  <a:pt x="211" y="260"/>
                </a:lnTo>
                <a:lnTo>
                  <a:pt x="208" y="265"/>
                </a:lnTo>
                <a:lnTo>
                  <a:pt x="206" y="266"/>
                </a:lnTo>
                <a:lnTo>
                  <a:pt x="204" y="265"/>
                </a:lnTo>
                <a:lnTo>
                  <a:pt x="201" y="259"/>
                </a:lnTo>
                <a:lnTo>
                  <a:pt x="196" y="250"/>
                </a:lnTo>
                <a:lnTo>
                  <a:pt x="192" y="238"/>
                </a:lnTo>
                <a:lnTo>
                  <a:pt x="188" y="226"/>
                </a:lnTo>
                <a:lnTo>
                  <a:pt x="184" y="214"/>
                </a:lnTo>
                <a:lnTo>
                  <a:pt x="179" y="197"/>
                </a:lnTo>
                <a:lnTo>
                  <a:pt x="173" y="179"/>
                </a:lnTo>
                <a:lnTo>
                  <a:pt x="168" y="166"/>
                </a:lnTo>
                <a:lnTo>
                  <a:pt x="162" y="157"/>
                </a:lnTo>
                <a:lnTo>
                  <a:pt x="158" y="149"/>
                </a:lnTo>
                <a:lnTo>
                  <a:pt x="153" y="146"/>
                </a:lnTo>
                <a:lnTo>
                  <a:pt x="151" y="149"/>
                </a:lnTo>
                <a:lnTo>
                  <a:pt x="151" y="167"/>
                </a:lnTo>
                <a:lnTo>
                  <a:pt x="149" y="179"/>
                </a:lnTo>
                <a:lnTo>
                  <a:pt x="146" y="194"/>
                </a:lnTo>
                <a:lnTo>
                  <a:pt x="142" y="209"/>
                </a:lnTo>
                <a:lnTo>
                  <a:pt x="136" y="221"/>
                </a:lnTo>
                <a:lnTo>
                  <a:pt x="129" y="230"/>
                </a:lnTo>
                <a:lnTo>
                  <a:pt x="123" y="236"/>
                </a:lnTo>
                <a:lnTo>
                  <a:pt x="116" y="238"/>
                </a:lnTo>
                <a:lnTo>
                  <a:pt x="105" y="214"/>
                </a:lnTo>
                <a:lnTo>
                  <a:pt x="96" y="193"/>
                </a:lnTo>
                <a:lnTo>
                  <a:pt x="87" y="176"/>
                </a:lnTo>
                <a:lnTo>
                  <a:pt x="82" y="164"/>
                </a:lnTo>
                <a:lnTo>
                  <a:pt x="76" y="157"/>
                </a:lnTo>
                <a:lnTo>
                  <a:pt x="73" y="152"/>
                </a:lnTo>
                <a:lnTo>
                  <a:pt x="60" y="160"/>
                </a:lnTo>
                <a:lnTo>
                  <a:pt x="59" y="154"/>
                </a:lnTo>
                <a:lnTo>
                  <a:pt x="57" y="146"/>
                </a:lnTo>
                <a:lnTo>
                  <a:pt x="54" y="137"/>
                </a:lnTo>
                <a:lnTo>
                  <a:pt x="53" y="126"/>
                </a:lnTo>
                <a:lnTo>
                  <a:pt x="43" y="81"/>
                </a:lnTo>
                <a:lnTo>
                  <a:pt x="40" y="70"/>
                </a:lnTo>
                <a:lnTo>
                  <a:pt x="39" y="63"/>
                </a:lnTo>
                <a:lnTo>
                  <a:pt x="36" y="57"/>
                </a:lnTo>
                <a:lnTo>
                  <a:pt x="34" y="52"/>
                </a:lnTo>
                <a:lnTo>
                  <a:pt x="26" y="66"/>
                </a:lnTo>
                <a:lnTo>
                  <a:pt x="0" y="9"/>
                </a:lnTo>
                <a:lnTo>
                  <a:pt x="4" y="1"/>
                </a:lnTo>
                <a:lnTo>
                  <a:pt x="10" y="0"/>
                </a:lnTo>
                <a:lnTo>
                  <a:pt x="17" y="1"/>
                </a:lnTo>
                <a:lnTo>
                  <a:pt x="27" y="4"/>
                </a:lnTo>
                <a:lnTo>
                  <a:pt x="42" y="7"/>
                </a:lnTo>
                <a:lnTo>
                  <a:pt x="57" y="12"/>
                </a:lnTo>
                <a:lnTo>
                  <a:pt x="75" y="19"/>
                </a:lnTo>
                <a:lnTo>
                  <a:pt x="87" y="25"/>
                </a:lnTo>
                <a:lnTo>
                  <a:pt x="96" y="30"/>
                </a:lnTo>
                <a:lnTo>
                  <a:pt x="100" y="34"/>
                </a:lnTo>
                <a:lnTo>
                  <a:pt x="97" y="40"/>
                </a:lnTo>
                <a:lnTo>
                  <a:pt x="92" y="52"/>
                </a:lnTo>
                <a:lnTo>
                  <a:pt x="87" y="61"/>
                </a:lnTo>
                <a:lnTo>
                  <a:pt x="86" y="69"/>
                </a:lnTo>
                <a:lnTo>
                  <a:pt x="87" y="87"/>
                </a:lnTo>
                <a:lnTo>
                  <a:pt x="93" y="108"/>
                </a:lnTo>
                <a:lnTo>
                  <a:pt x="110" y="170"/>
                </a:lnTo>
                <a:lnTo>
                  <a:pt x="116" y="178"/>
                </a:lnTo>
                <a:lnTo>
                  <a:pt x="119" y="178"/>
                </a:lnTo>
                <a:lnTo>
                  <a:pt x="123" y="172"/>
                </a:lnTo>
                <a:lnTo>
                  <a:pt x="123" y="158"/>
                </a:lnTo>
                <a:lnTo>
                  <a:pt x="125" y="143"/>
                </a:lnTo>
                <a:lnTo>
                  <a:pt x="129" y="127"/>
                </a:lnTo>
                <a:lnTo>
                  <a:pt x="133" y="106"/>
                </a:lnTo>
                <a:lnTo>
                  <a:pt x="136" y="94"/>
                </a:lnTo>
                <a:lnTo>
                  <a:pt x="141" y="84"/>
                </a:lnTo>
                <a:lnTo>
                  <a:pt x="143" y="76"/>
                </a:lnTo>
                <a:lnTo>
                  <a:pt x="146" y="69"/>
                </a:lnTo>
                <a:lnTo>
                  <a:pt x="149" y="63"/>
                </a:lnTo>
                <a:lnTo>
                  <a:pt x="153" y="58"/>
                </a:lnTo>
                <a:lnTo>
                  <a:pt x="156" y="57"/>
                </a:lnTo>
                <a:lnTo>
                  <a:pt x="161" y="55"/>
                </a:lnTo>
                <a:lnTo>
                  <a:pt x="163" y="60"/>
                </a:lnTo>
                <a:lnTo>
                  <a:pt x="166" y="69"/>
                </a:lnTo>
                <a:lnTo>
                  <a:pt x="169" y="79"/>
                </a:lnTo>
                <a:lnTo>
                  <a:pt x="173" y="94"/>
                </a:lnTo>
                <a:lnTo>
                  <a:pt x="185" y="151"/>
                </a:lnTo>
                <a:lnTo>
                  <a:pt x="189" y="164"/>
                </a:lnTo>
                <a:lnTo>
                  <a:pt x="194" y="176"/>
                </a:lnTo>
                <a:lnTo>
                  <a:pt x="199" y="184"/>
                </a:lnTo>
                <a:lnTo>
                  <a:pt x="205" y="188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6011258" y="817400"/>
            <a:ext cx="639514" cy="866298"/>
          </a:xfrm>
          <a:custGeom>
            <a:avLst/>
            <a:gdLst>
              <a:gd name="T0" fmla="*/ 1487923993 w 171"/>
              <a:gd name="T1" fmla="*/ 1631652814 h 232"/>
              <a:gd name="T2" fmla="*/ 1390033557 w 171"/>
              <a:gd name="T3" fmla="*/ 1302025532 h 232"/>
              <a:gd name="T4" fmla="*/ 1262779432 w 171"/>
              <a:gd name="T5" fmla="*/ 1137213920 h 232"/>
              <a:gd name="T6" fmla="*/ 1096365377 w 171"/>
              <a:gd name="T7" fmla="*/ 1203136130 h 232"/>
              <a:gd name="T8" fmla="*/ 929951323 w 171"/>
              <a:gd name="T9" fmla="*/ 1038324518 h 232"/>
              <a:gd name="T10" fmla="*/ 802697197 w 171"/>
              <a:gd name="T11" fmla="*/ 906471982 h 232"/>
              <a:gd name="T12" fmla="*/ 616706307 w 171"/>
              <a:gd name="T13" fmla="*/ 1153693458 h 232"/>
              <a:gd name="T14" fmla="*/ 646073125 w 171"/>
              <a:gd name="T15" fmla="*/ 1532763412 h 232"/>
              <a:gd name="T16" fmla="*/ 861430833 w 171"/>
              <a:gd name="T17" fmla="*/ 1648132352 h 232"/>
              <a:gd name="T18" fmla="*/ 1164888995 w 171"/>
              <a:gd name="T19" fmla="*/ 1747021754 h 232"/>
              <a:gd name="T20" fmla="*/ 1419400375 w 171"/>
              <a:gd name="T21" fmla="*/ 1977759634 h 232"/>
              <a:gd name="T22" fmla="*/ 1390033557 w 171"/>
              <a:gd name="T23" fmla="*/ 2147483647 h 232"/>
              <a:gd name="T24" fmla="*/ 1282356267 w 171"/>
              <a:gd name="T25" fmla="*/ 2147483647 h 232"/>
              <a:gd name="T26" fmla="*/ 1223622631 w 171"/>
              <a:gd name="T27" fmla="*/ 2147483647 h 232"/>
              <a:gd name="T28" fmla="*/ 1125732195 w 171"/>
              <a:gd name="T29" fmla="*/ 2147483647 h 232"/>
              <a:gd name="T30" fmla="*/ 978898105 w 171"/>
              <a:gd name="T31" fmla="*/ 1994243230 h 232"/>
              <a:gd name="T32" fmla="*/ 734173579 w 171"/>
              <a:gd name="T33" fmla="*/ 1944796500 h 232"/>
              <a:gd name="T34" fmla="*/ 616706307 w 171"/>
              <a:gd name="T35" fmla="*/ 2093128574 h 232"/>
              <a:gd name="T36" fmla="*/ 675439943 w 171"/>
              <a:gd name="T37" fmla="*/ 2147483647 h 232"/>
              <a:gd name="T38" fmla="*/ 832064015 w 171"/>
              <a:gd name="T39" fmla="*/ 2147483647 h 232"/>
              <a:gd name="T40" fmla="*/ 1184465831 w 171"/>
              <a:gd name="T41" fmla="*/ 2147483647 h 232"/>
              <a:gd name="T42" fmla="*/ 1419400375 w 171"/>
              <a:gd name="T43" fmla="*/ 2147483647 h 232"/>
              <a:gd name="T44" fmla="*/ 1390033557 w 171"/>
              <a:gd name="T45" fmla="*/ 2147483647 h 232"/>
              <a:gd name="T46" fmla="*/ 1282356267 w 171"/>
              <a:gd name="T47" fmla="*/ 2147483647 h 232"/>
              <a:gd name="T48" fmla="*/ 1194255813 w 171"/>
              <a:gd name="T49" fmla="*/ 2147483647 h 232"/>
              <a:gd name="T50" fmla="*/ 1096365377 w 171"/>
              <a:gd name="T51" fmla="*/ 2147483647 h 232"/>
              <a:gd name="T52" fmla="*/ 959318141 w 171"/>
              <a:gd name="T53" fmla="*/ 2147483647 h 232"/>
              <a:gd name="T54" fmla="*/ 841850869 w 171"/>
              <a:gd name="T55" fmla="*/ 2147483647 h 232"/>
              <a:gd name="T56" fmla="*/ 685226796 w 171"/>
              <a:gd name="T57" fmla="*/ 2147483647 h 232"/>
              <a:gd name="T58" fmla="*/ 587339489 w 171"/>
              <a:gd name="T59" fmla="*/ 2147483647 h 232"/>
              <a:gd name="T60" fmla="*/ 420925434 w 171"/>
              <a:gd name="T61" fmla="*/ 2147483647 h 232"/>
              <a:gd name="T62" fmla="*/ 352401816 w 171"/>
              <a:gd name="T63" fmla="*/ 2147483647 h 232"/>
              <a:gd name="T64" fmla="*/ 264301362 w 171"/>
              <a:gd name="T65" fmla="*/ 2147483647 h 232"/>
              <a:gd name="T66" fmla="*/ 215357708 w 171"/>
              <a:gd name="T67" fmla="*/ 1928316962 h 232"/>
              <a:gd name="T68" fmla="*/ 215357708 w 171"/>
              <a:gd name="T69" fmla="*/ 1598689680 h 232"/>
              <a:gd name="T70" fmla="*/ 156624072 w 171"/>
              <a:gd name="T71" fmla="*/ 1351468204 h 232"/>
              <a:gd name="T72" fmla="*/ 58733636 w 171"/>
              <a:gd name="T73" fmla="*/ 758139908 h 232"/>
              <a:gd name="T74" fmla="*/ 0 w 171"/>
              <a:gd name="T75" fmla="*/ 164811612 h 232"/>
              <a:gd name="T76" fmla="*/ 97890436 w 171"/>
              <a:gd name="T77" fmla="*/ 0 h 232"/>
              <a:gd name="T78" fmla="*/ 734173579 w 171"/>
              <a:gd name="T79" fmla="*/ 164811612 h 232"/>
              <a:gd name="T80" fmla="*/ 1507500829 w 171"/>
              <a:gd name="T81" fmla="*/ 560365162 h 232"/>
              <a:gd name="T82" fmla="*/ 1624971230 w 171"/>
              <a:gd name="T83" fmla="*/ 889992444 h 232"/>
              <a:gd name="T84" fmla="*/ 1673914884 w 171"/>
              <a:gd name="T85" fmla="*/ 1532763412 h 232"/>
              <a:gd name="T86" fmla="*/ 1576024447 w 171"/>
              <a:gd name="T87" fmla="*/ 1697579082 h 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1" h="232">
                <a:moveTo>
                  <a:pt x="161" y="103"/>
                </a:moveTo>
                <a:lnTo>
                  <a:pt x="156" y="102"/>
                </a:lnTo>
                <a:lnTo>
                  <a:pt x="152" y="99"/>
                </a:lnTo>
                <a:lnTo>
                  <a:pt x="149" y="94"/>
                </a:lnTo>
                <a:lnTo>
                  <a:pt x="145" y="87"/>
                </a:lnTo>
                <a:lnTo>
                  <a:pt x="142" y="79"/>
                </a:lnTo>
                <a:lnTo>
                  <a:pt x="138" y="73"/>
                </a:lnTo>
                <a:lnTo>
                  <a:pt x="133" y="70"/>
                </a:lnTo>
                <a:lnTo>
                  <a:pt x="129" y="69"/>
                </a:lnTo>
                <a:lnTo>
                  <a:pt x="121" y="72"/>
                </a:lnTo>
                <a:lnTo>
                  <a:pt x="116" y="73"/>
                </a:lnTo>
                <a:lnTo>
                  <a:pt x="112" y="73"/>
                </a:lnTo>
                <a:lnTo>
                  <a:pt x="106" y="73"/>
                </a:lnTo>
                <a:lnTo>
                  <a:pt x="102" y="69"/>
                </a:lnTo>
                <a:lnTo>
                  <a:pt x="95" y="63"/>
                </a:lnTo>
                <a:lnTo>
                  <a:pt x="90" y="58"/>
                </a:lnTo>
                <a:lnTo>
                  <a:pt x="86" y="57"/>
                </a:lnTo>
                <a:lnTo>
                  <a:pt x="82" y="55"/>
                </a:lnTo>
                <a:lnTo>
                  <a:pt x="73" y="57"/>
                </a:lnTo>
                <a:lnTo>
                  <a:pt x="67" y="63"/>
                </a:lnTo>
                <a:lnTo>
                  <a:pt x="63" y="70"/>
                </a:lnTo>
                <a:lnTo>
                  <a:pt x="62" y="82"/>
                </a:lnTo>
                <a:lnTo>
                  <a:pt x="63" y="88"/>
                </a:lnTo>
                <a:lnTo>
                  <a:pt x="66" y="93"/>
                </a:lnTo>
                <a:lnTo>
                  <a:pt x="72" y="96"/>
                </a:lnTo>
                <a:lnTo>
                  <a:pt x="80" y="99"/>
                </a:lnTo>
                <a:lnTo>
                  <a:pt x="88" y="100"/>
                </a:lnTo>
                <a:lnTo>
                  <a:pt x="96" y="102"/>
                </a:lnTo>
                <a:lnTo>
                  <a:pt x="108" y="103"/>
                </a:lnTo>
                <a:lnTo>
                  <a:pt x="119" y="106"/>
                </a:lnTo>
                <a:lnTo>
                  <a:pt x="129" y="109"/>
                </a:lnTo>
                <a:lnTo>
                  <a:pt x="138" y="114"/>
                </a:lnTo>
                <a:lnTo>
                  <a:pt x="145" y="120"/>
                </a:lnTo>
                <a:lnTo>
                  <a:pt x="149" y="126"/>
                </a:lnTo>
                <a:lnTo>
                  <a:pt x="146" y="130"/>
                </a:lnTo>
                <a:lnTo>
                  <a:pt x="142" y="131"/>
                </a:lnTo>
                <a:lnTo>
                  <a:pt x="141" y="133"/>
                </a:lnTo>
                <a:lnTo>
                  <a:pt x="133" y="136"/>
                </a:lnTo>
                <a:lnTo>
                  <a:pt x="131" y="145"/>
                </a:lnTo>
                <a:lnTo>
                  <a:pt x="129" y="151"/>
                </a:lnTo>
                <a:lnTo>
                  <a:pt x="126" y="154"/>
                </a:lnTo>
                <a:lnTo>
                  <a:pt x="125" y="155"/>
                </a:lnTo>
                <a:lnTo>
                  <a:pt x="121" y="152"/>
                </a:lnTo>
                <a:lnTo>
                  <a:pt x="118" y="145"/>
                </a:lnTo>
                <a:lnTo>
                  <a:pt x="115" y="136"/>
                </a:lnTo>
                <a:lnTo>
                  <a:pt x="115" y="131"/>
                </a:lnTo>
                <a:lnTo>
                  <a:pt x="108" y="126"/>
                </a:lnTo>
                <a:lnTo>
                  <a:pt x="100" y="121"/>
                </a:lnTo>
                <a:lnTo>
                  <a:pt x="92" y="118"/>
                </a:lnTo>
                <a:lnTo>
                  <a:pt x="82" y="117"/>
                </a:lnTo>
                <a:lnTo>
                  <a:pt x="75" y="118"/>
                </a:lnTo>
                <a:lnTo>
                  <a:pt x="67" y="120"/>
                </a:lnTo>
                <a:lnTo>
                  <a:pt x="65" y="123"/>
                </a:lnTo>
                <a:lnTo>
                  <a:pt x="63" y="127"/>
                </a:lnTo>
                <a:lnTo>
                  <a:pt x="63" y="143"/>
                </a:lnTo>
                <a:lnTo>
                  <a:pt x="66" y="158"/>
                </a:lnTo>
                <a:lnTo>
                  <a:pt x="69" y="169"/>
                </a:lnTo>
                <a:lnTo>
                  <a:pt x="73" y="178"/>
                </a:lnTo>
                <a:lnTo>
                  <a:pt x="78" y="181"/>
                </a:lnTo>
                <a:lnTo>
                  <a:pt x="85" y="184"/>
                </a:lnTo>
                <a:lnTo>
                  <a:pt x="95" y="187"/>
                </a:lnTo>
                <a:lnTo>
                  <a:pt x="106" y="188"/>
                </a:lnTo>
                <a:lnTo>
                  <a:pt x="121" y="191"/>
                </a:lnTo>
                <a:lnTo>
                  <a:pt x="132" y="193"/>
                </a:lnTo>
                <a:lnTo>
                  <a:pt x="139" y="196"/>
                </a:lnTo>
                <a:lnTo>
                  <a:pt x="145" y="197"/>
                </a:lnTo>
                <a:lnTo>
                  <a:pt x="149" y="205"/>
                </a:lnTo>
                <a:lnTo>
                  <a:pt x="146" y="206"/>
                </a:lnTo>
                <a:lnTo>
                  <a:pt x="142" y="209"/>
                </a:lnTo>
                <a:lnTo>
                  <a:pt x="133" y="211"/>
                </a:lnTo>
                <a:lnTo>
                  <a:pt x="131" y="218"/>
                </a:lnTo>
                <a:lnTo>
                  <a:pt x="131" y="223"/>
                </a:lnTo>
                <a:lnTo>
                  <a:pt x="126" y="229"/>
                </a:lnTo>
                <a:lnTo>
                  <a:pt x="123" y="232"/>
                </a:lnTo>
                <a:lnTo>
                  <a:pt x="122" y="230"/>
                </a:lnTo>
                <a:lnTo>
                  <a:pt x="119" y="227"/>
                </a:lnTo>
                <a:lnTo>
                  <a:pt x="115" y="221"/>
                </a:lnTo>
                <a:lnTo>
                  <a:pt x="112" y="215"/>
                </a:lnTo>
                <a:lnTo>
                  <a:pt x="106" y="209"/>
                </a:lnTo>
                <a:lnTo>
                  <a:pt x="102" y="208"/>
                </a:lnTo>
                <a:lnTo>
                  <a:pt x="98" y="209"/>
                </a:lnTo>
                <a:lnTo>
                  <a:pt x="92" y="218"/>
                </a:lnTo>
                <a:lnTo>
                  <a:pt x="88" y="223"/>
                </a:lnTo>
                <a:lnTo>
                  <a:pt x="86" y="224"/>
                </a:lnTo>
                <a:lnTo>
                  <a:pt x="79" y="220"/>
                </a:lnTo>
                <a:lnTo>
                  <a:pt x="73" y="212"/>
                </a:lnTo>
                <a:lnTo>
                  <a:pt x="70" y="209"/>
                </a:lnTo>
                <a:lnTo>
                  <a:pt x="67" y="212"/>
                </a:lnTo>
                <a:lnTo>
                  <a:pt x="65" y="217"/>
                </a:lnTo>
                <a:lnTo>
                  <a:pt x="60" y="221"/>
                </a:lnTo>
                <a:lnTo>
                  <a:pt x="53" y="217"/>
                </a:lnTo>
                <a:lnTo>
                  <a:pt x="47" y="209"/>
                </a:lnTo>
                <a:lnTo>
                  <a:pt x="43" y="197"/>
                </a:lnTo>
                <a:lnTo>
                  <a:pt x="39" y="182"/>
                </a:lnTo>
                <a:lnTo>
                  <a:pt x="37" y="176"/>
                </a:lnTo>
                <a:lnTo>
                  <a:pt x="36" y="166"/>
                </a:lnTo>
                <a:lnTo>
                  <a:pt x="33" y="152"/>
                </a:lnTo>
                <a:lnTo>
                  <a:pt x="30" y="134"/>
                </a:lnTo>
                <a:lnTo>
                  <a:pt x="27" y="131"/>
                </a:lnTo>
                <a:lnTo>
                  <a:pt x="26" y="127"/>
                </a:lnTo>
                <a:lnTo>
                  <a:pt x="22" y="121"/>
                </a:lnTo>
                <a:lnTo>
                  <a:pt x="22" y="117"/>
                </a:lnTo>
                <a:lnTo>
                  <a:pt x="30" y="108"/>
                </a:lnTo>
                <a:lnTo>
                  <a:pt x="26" y="102"/>
                </a:lnTo>
                <a:lnTo>
                  <a:pt x="22" y="97"/>
                </a:lnTo>
                <a:lnTo>
                  <a:pt x="20" y="94"/>
                </a:lnTo>
                <a:lnTo>
                  <a:pt x="19" y="90"/>
                </a:lnTo>
                <a:lnTo>
                  <a:pt x="16" y="82"/>
                </a:lnTo>
                <a:lnTo>
                  <a:pt x="14" y="75"/>
                </a:lnTo>
                <a:lnTo>
                  <a:pt x="10" y="63"/>
                </a:lnTo>
                <a:lnTo>
                  <a:pt x="6" y="46"/>
                </a:lnTo>
                <a:lnTo>
                  <a:pt x="1" y="31"/>
                </a:lnTo>
                <a:lnTo>
                  <a:pt x="0" y="19"/>
                </a:lnTo>
                <a:lnTo>
                  <a:pt x="0" y="10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27" y="1"/>
                </a:lnTo>
                <a:lnTo>
                  <a:pt x="49" y="4"/>
                </a:lnTo>
                <a:lnTo>
                  <a:pt x="75" y="10"/>
                </a:lnTo>
                <a:lnTo>
                  <a:pt x="103" y="19"/>
                </a:lnTo>
                <a:lnTo>
                  <a:pt x="148" y="31"/>
                </a:lnTo>
                <a:lnTo>
                  <a:pt x="154" y="34"/>
                </a:lnTo>
                <a:lnTo>
                  <a:pt x="158" y="39"/>
                </a:lnTo>
                <a:lnTo>
                  <a:pt x="162" y="46"/>
                </a:lnTo>
                <a:lnTo>
                  <a:pt x="166" y="54"/>
                </a:lnTo>
                <a:lnTo>
                  <a:pt x="169" y="69"/>
                </a:lnTo>
                <a:lnTo>
                  <a:pt x="171" y="85"/>
                </a:lnTo>
                <a:lnTo>
                  <a:pt x="171" y="93"/>
                </a:lnTo>
                <a:lnTo>
                  <a:pt x="168" y="99"/>
                </a:lnTo>
                <a:lnTo>
                  <a:pt x="165" y="102"/>
                </a:lnTo>
                <a:lnTo>
                  <a:pt x="161" y="103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6794315" y="786277"/>
            <a:ext cx="643309" cy="867758"/>
          </a:xfrm>
          <a:custGeom>
            <a:avLst/>
            <a:gdLst>
              <a:gd name="T0" fmla="*/ 1507630604 w 172"/>
              <a:gd name="T1" fmla="*/ 1634405003 h 232"/>
              <a:gd name="T2" fmla="*/ 1390153464 w 172"/>
              <a:gd name="T3" fmla="*/ 1304221722 h 232"/>
              <a:gd name="T4" fmla="*/ 1282463999 w 172"/>
              <a:gd name="T5" fmla="*/ 1139132114 h 232"/>
              <a:gd name="T6" fmla="*/ 1116039093 w 172"/>
              <a:gd name="T7" fmla="*/ 1205165519 h 232"/>
              <a:gd name="T8" fmla="*/ 939820253 w 172"/>
              <a:gd name="T9" fmla="*/ 1040075911 h 232"/>
              <a:gd name="T10" fmla="*/ 822343113 w 172"/>
              <a:gd name="T11" fmla="*/ 908000973 h 232"/>
              <a:gd name="T12" fmla="*/ 616758117 w 172"/>
              <a:gd name="T13" fmla="*/ 1155639449 h 232"/>
              <a:gd name="T14" fmla="*/ 665705882 w 172"/>
              <a:gd name="T15" fmla="*/ 1535348799 h 232"/>
              <a:gd name="T16" fmla="*/ 871294007 w 172"/>
              <a:gd name="T17" fmla="*/ 1650912338 h 232"/>
              <a:gd name="T18" fmla="*/ 1184565339 w 172"/>
              <a:gd name="T19" fmla="*/ 1749968541 h 232"/>
              <a:gd name="T20" fmla="*/ 1419522749 w 172"/>
              <a:gd name="T21" fmla="*/ 1981095618 h 232"/>
              <a:gd name="T22" fmla="*/ 1409731944 w 172"/>
              <a:gd name="T23" fmla="*/ 2147483647 h 232"/>
              <a:gd name="T24" fmla="*/ 1292254804 w 172"/>
              <a:gd name="T25" fmla="*/ 2147483647 h 232"/>
              <a:gd name="T26" fmla="*/ 1223725429 w 172"/>
              <a:gd name="T27" fmla="*/ 2147483647 h 232"/>
              <a:gd name="T28" fmla="*/ 1145408378 w 172"/>
              <a:gd name="T29" fmla="*/ 2147483647 h 232"/>
              <a:gd name="T30" fmla="*/ 998558823 w 172"/>
              <a:gd name="T31" fmla="*/ 1997607018 h 232"/>
              <a:gd name="T32" fmla="*/ 734235257 w 172"/>
              <a:gd name="T33" fmla="*/ 1948076884 h 232"/>
              <a:gd name="T34" fmla="*/ 636336597 w 172"/>
              <a:gd name="T35" fmla="*/ 2096659157 h 232"/>
              <a:gd name="T36" fmla="*/ 695075167 w 172"/>
              <a:gd name="T37" fmla="*/ 2147483647 h 232"/>
              <a:gd name="T38" fmla="*/ 832133917 w 172"/>
              <a:gd name="T39" fmla="*/ 2147483647 h 232"/>
              <a:gd name="T40" fmla="*/ 1184565339 w 172"/>
              <a:gd name="T41" fmla="*/ 2147483647 h 232"/>
              <a:gd name="T42" fmla="*/ 1419522749 w 172"/>
              <a:gd name="T43" fmla="*/ 2147483647 h 232"/>
              <a:gd name="T44" fmla="*/ 1409731944 w 172"/>
              <a:gd name="T45" fmla="*/ 2147483647 h 232"/>
              <a:gd name="T46" fmla="*/ 1282463999 w 172"/>
              <a:gd name="T47" fmla="*/ 2147483647 h 232"/>
              <a:gd name="T48" fmla="*/ 1194356144 w 172"/>
              <a:gd name="T49" fmla="*/ 2147483647 h 232"/>
              <a:gd name="T50" fmla="*/ 1096457484 w 172"/>
              <a:gd name="T51" fmla="*/ 2147483647 h 232"/>
              <a:gd name="T52" fmla="*/ 969189538 w 172"/>
              <a:gd name="T53" fmla="*/ 2147483647 h 232"/>
              <a:gd name="T54" fmla="*/ 841924722 w 172"/>
              <a:gd name="T55" fmla="*/ 2147483647 h 232"/>
              <a:gd name="T56" fmla="*/ 704865972 w 172"/>
              <a:gd name="T57" fmla="*/ 2147483647 h 232"/>
              <a:gd name="T58" fmla="*/ 606967312 w 172"/>
              <a:gd name="T59" fmla="*/ 2147483647 h 232"/>
              <a:gd name="T60" fmla="*/ 440542406 w 172"/>
              <a:gd name="T61" fmla="*/ 2147483647 h 232"/>
              <a:gd name="T62" fmla="*/ 352431422 w 172"/>
              <a:gd name="T63" fmla="*/ 2147483647 h 232"/>
              <a:gd name="T64" fmla="*/ 283905176 w 172"/>
              <a:gd name="T65" fmla="*/ 2147483647 h 232"/>
              <a:gd name="T66" fmla="*/ 215375801 w 172"/>
              <a:gd name="T67" fmla="*/ 1931569549 h 232"/>
              <a:gd name="T68" fmla="*/ 215375801 w 172"/>
              <a:gd name="T69" fmla="*/ 1601386268 h 232"/>
              <a:gd name="T70" fmla="*/ 176215711 w 172"/>
              <a:gd name="T71" fmla="*/ 1353747792 h 232"/>
              <a:gd name="T72" fmla="*/ 58738570 w 172"/>
              <a:gd name="T73" fmla="*/ 759418700 h 232"/>
              <a:gd name="T74" fmla="*/ 0 w 172"/>
              <a:gd name="T75" fmla="*/ 165089608 h 232"/>
              <a:gd name="T76" fmla="*/ 117477141 w 172"/>
              <a:gd name="T77" fmla="*/ 0 h 232"/>
              <a:gd name="T78" fmla="*/ 734235257 w 172"/>
              <a:gd name="T79" fmla="*/ 165089608 h 232"/>
              <a:gd name="T80" fmla="*/ 1507630604 w 172"/>
              <a:gd name="T81" fmla="*/ 561310357 h 232"/>
              <a:gd name="T82" fmla="*/ 1634898550 w 172"/>
              <a:gd name="T83" fmla="*/ 891493638 h 232"/>
              <a:gd name="T84" fmla="*/ 1674055510 w 172"/>
              <a:gd name="T85" fmla="*/ 1535348799 h 232"/>
              <a:gd name="T86" fmla="*/ 1576159979 w 172"/>
              <a:gd name="T87" fmla="*/ 1700442472 h 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2" h="232">
                <a:moveTo>
                  <a:pt x="161" y="103"/>
                </a:moveTo>
                <a:lnTo>
                  <a:pt x="158" y="102"/>
                </a:lnTo>
                <a:lnTo>
                  <a:pt x="154" y="99"/>
                </a:lnTo>
                <a:lnTo>
                  <a:pt x="150" y="94"/>
                </a:lnTo>
                <a:lnTo>
                  <a:pt x="147" y="87"/>
                </a:lnTo>
                <a:lnTo>
                  <a:pt x="142" y="79"/>
                </a:lnTo>
                <a:lnTo>
                  <a:pt x="138" y="73"/>
                </a:lnTo>
                <a:lnTo>
                  <a:pt x="135" y="70"/>
                </a:lnTo>
                <a:lnTo>
                  <a:pt x="131" y="69"/>
                </a:lnTo>
                <a:lnTo>
                  <a:pt x="122" y="72"/>
                </a:lnTo>
                <a:lnTo>
                  <a:pt x="117" y="73"/>
                </a:lnTo>
                <a:lnTo>
                  <a:pt x="114" y="73"/>
                </a:lnTo>
                <a:lnTo>
                  <a:pt x="108" y="73"/>
                </a:lnTo>
                <a:lnTo>
                  <a:pt x="102" y="69"/>
                </a:lnTo>
                <a:lnTo>
                  <a:pt x="96" y="63"/>
                </a:lnTo>
                <a:lnTo>
                  <a:pt x="91" y="58"/>
                </a:lnTo>
                <a:lnTo>
                  <a:pt x="86" y="57"/>
                </a:lnTo>
                <a:lnTo>
                  <a:pt x="84" y="55"/>
                </a:lnTo>
                <a:lnTo>
                  <a:pt x="75" y="57"/>
                </a:lnTo>
                <a:lnTo>
                  <a:pt x="68" y="63"/>
                </a:lnTo>
                <a:lnTo>
                  <a:pt x="63" y="70"/>
                </a:lnTo>
                <a:lnTo>
                  <a:pt x="63" y="82"/>
                </a:lnTo>
                <a:lnTo>
                  <a:pt x="63" y="88"/>
                </a:lnTo>
                <a:lnTo>
                  <a:pt x="68" y="93"/>
                </a:lnTo>
                <a:lnTo>
                  <a:pt x="73" y="96"/>
                </a:lnTo>
                <a:lnTo>
                  <a:pt x="82" y="99"/>
                </a:lnTo>
                <a:lnTo>
                  <a:pt x="89" y="100"/>
                </a:lnTo>
                <a:lnTo>
                  <a:pt x="98" y="102"/>
                </a:lnTo>
                <a:lnTo>
                  <a:pt x="108" y="103"/>
                </a:lnTo>
                <a:lnTo>
                  <a:pt x="121" y="106"/>
                </a:lnTo>
                <a:lnTo>
                  <a:pt x="131" y="109"/>
                </a:lnTo>
                <a:lnTo>
                  <a:pt x="139" y="114"/>
                </a:lnTo>
                <a:lnTo>
                  <a:pt x="145" y="120"/>
                </a:lnTo>
                <a:lnTo>
                  <a:pt x="151" y="126"/>
                </a:lnTo>
                <a:lnTo>
                  <a:pt x="148" y="130"/>
                </a:lnTo>
                <a:lnTo>
                  <a:pt x="144" y="131"/>
                </a:lnTo>
                <a:lnTo>
                  <a:pt x="141" y="133"/>
                </a:lnTo>
                <a:lnTo>
                  <a:pt x="134" y="136"/>
                </a:lnTo>
                <a:lnTo>
                  <a:pt x="132" y="145"/>
                </a:lnTo>
                <a:lnTo>
                  <a:pt x="129" y="151"/>
                </a:lnTo>
                <a:lnTo>
                  <a:pt x="128" y="154"/>
                </a:lnTo>
                <a:lnTo>
                  <a:pt x="125" y="155"/>
                </a:lnTo>
                <a:lnTo>
                  <a:pt x="121" y="152"/>
                </a:lnTo>
                <a:lnTo>
                  <a:pt x="119" y="145"/>
                </a:lnTo>
                <a:lnTo>
                  <a:pt x="117" y="136"/>
                </a:lnTo>
                <a:lnTo>
                  <a:pt x="115" y="131"/>
                </a:lnTo>
                <a:lnTo>
                  <a:pt x="109" y="126"/>
                </a:lnTo>
                <a:lnTo>
                  <a:pt x="102" y="121"/>
                </a:lnTo>
                <a:lnTo>
                  <a:pt x="94" y="118"/>
                </a:lnTo>
                <a:lnTo>
                  <a:pt x="84" y="117"/>
                </a:lnTo>
                <a:lnTo>
                  <a:pt x="75" y="118"/>
                </a:lnTo>
                <a:lnTo>
                  <a:pt x="69" y="120"/>
                </a:lnTo>
                <a:lnTo>
                  <a:pt x="65" y="123"/>
                </a:lnTo>
                <a:lnTo>
                  <a:pt x="65" y="127"/>
                </a:lnTo>
                <a:lnTo>
                  <a:pt x="65" y="143"/>
                </a:lnTo>
                <a:lnTo>
                  <a:pt x="66" y="158"/>
                </a:lnTo>
                <a:lnTo>
                  <a:pt x="71" y="169"/>
                </a:lnTo>
                <a:lnTo>
                  <a:pt x="75" y="178"/>
                </a:lnTo>
                <a:lnTo>
                  <a:pt x="79" y="181"/>
                </a:lnTo>
                <a:lnTo>
                  <a:pt x="85" y="184"/>
                </a:lnTo>
                <a:lnTo>
                  <a:pt x="95" y="187"/>
                </a:lnTo>
                <a:lnTo>
                  <a:pt x="108" y="188"/>
                </a:lnTo>
                <a:lnTo>
                  <a:pt x="121" y="191"/>
                </a:lnTo>
                <a:lnTo>
                  <a:pt x="132" y="193"/>
                </a:lnTo>
                <a:lnTo>
                  <a:pt x="141" y="196"/>
                </a:lnTo>
                <a:lnTo>
                  <a:pt x="145" y="197"/>
                </a:lnTo>
                <a:lnTo>
                  <a:pt x="151" y="205"/>
                </a:lnTo>
                <a:lnTo>
                  <a:pt x="148" y="206"/>
                </a:lnTo>
                <a:lnTo>
                  <a:pt x="144" y="209"/>
                </a:lnTo>
                <a:lnTo>
                  <a:pt x="134" y="211"/>
                </a:lnTo>
                <a:lnTo>
                  <a:pt x="132" y="218"/>
                </a:lnTo>
                <a:lnTo>
                  <a:pt x="131" y="223"/>
                </a:lnTo>
                <a:lnTo>
                  <a:pt x="128" y="229"/>
                </a:lnTo>
                <a:lnTo>
                  <a:pt x="124" y="232"/>
                </a:lnTo>
                <a:lnTo>
                  <a:pt x="122" y="230"/>
                </a:lnTo>
                <a:lnTo>
                  <a:pt x="119" y="227"/>
                </a:lnTo>
                <a:lnTo>
                  <a:pt x="117" y="221"/>
                </a:lnTo>
                <a:lnTo>
                  <a:pt x="112" y="215"/>
                </a:lnTo>
                <a:lnTo>
                  <a:pt x="108" y="209"/>
                </a:lnTo>
                <a:lnTo>
                  <a:pt x="102" y="208"/>
                </a:lnTo>
                <a:lnTo>
                  <a:pt x="99" y="209"/>
                </a:lnTo>
                <a:lnTo>
                  <a:pt x="92" y="218"/>
                </a:lnTo>
                <a:lnTo>
                  <a:pt x="89" y="223"/>
                </a:lnTo>
                <a:lnTo>
                  <a:pt x="86" y="224"/>
                </a:lnTo>
                <a:lnTo>
                  <a:pt x="81" y="220"/>
                </a:lnTo>
                <a:lnTo>
                  <a:pt x="75" y="212"/>
                </a:lnTo>
                <a:lnTo>
                  <a:pt x="72" y="209"/>
                </a:lnTo>
                <a:lnTo>
                  <a:pt x="69" y="212"/>
                </a:lnTo>
                <a:lnTo>
                  <a:pt x="65" y="217"/>
                </a:lnTo>
                <a:lnTo>
                  <a:pt x="62" y="221"/>
                </a:lnTo>
                <a:lnTo>
                  <a:pt x="55" y="217"/>
                </a:lnTo>
                <a:lnTo>
                  <a:pt x="49" y="209"/>
                </a:lnTo>
                <a:lnTo>
                  <a:pt x="45" y="197"/>
                </a:lnTo>
                <a:lnTo>
                  <a:pt x="41" y="182"/>
                </a:lnTo>
                <a:lnTo>
                  <a:pt x="39" y="176"/>
                </a:lnTo>
                <a:lnTo>
                  <a:pt x="36" y="166"/>
                </a:lnTo>
                <a:lnTo>
                  <a:pt x="35" y="152"/>
                </a:lnTo>
                <a:lnTo>
                  <a:pt x="30" y="134"/>
                </a:lnTo>
                <a:lnTo>
                  <a:pt x="29" y="131"/>
                </a:lnTo>
                <a:lnTo>
                  <a:pt x="26" y="127"/>
                </a:lnTo>
                <a:lnTo>
                  <a:pt x="23" y="121"/>
                </a:lnTo>
                <a:lnTo>
                  <a:pt x="22" y="117"/>
                </a:lnTo>
                <a:lnTo>
                  <a:pt x="30" y="108"/>
                </a:lnTo>
                <a:lnTo>
                  <a:pt x="28" y="102"/>
                </a:lnTo>
                <a:lnTo>
                  <a:pt x="22" y="97"/>
                </a:lnTo>
                <a:lnTo>
                  <a:pt x="20" y="94"/>
                </a:lnTo>
                <a:lnTo>
                  <a:pt x="19" y="90"/>
                </a:lnTo>
                <a:lnTo>
                  <a:pt x="18" y="82"/>
                </a:lnTo>
                <a:lnTo>
                  <a:pt x="15" y="75"/>
                </a:lnTo>
                <a:lnTo>
                  <a:pt x="12" y="63"/>
                </a:lnTo>
                <a:lnTo>
                  <a:pt x="6" y="46"/>
                </a:lnTo>
                <a:lnTo>
                  <a:pt x="3" y="31"/>
                </a:lnTo>
                <a:lnTo>
                  <a:pt x="2" y="19"/>
                </a:lnTo>
                <a:lnTo>
                  <a:pt x="0" y="10"/>
                </a:lnTo>
                <a:lnTo>
                  <a:pt x="3" y="3"/>
                </a:lnTo>
                <a:lnTo>
                  <a:pt x="9" y="1"/>
                </a:lnTo>
                <a:lnTo>
                  <a:pt x="12" y="0"/>
                </a:lnTo>
                <a:lnTo>
                  <a:pt x="29" y="1"/>
                </a:lnTo>
                <a:lnTo>
                  <a:pt x="49" y="4"/>
                </a:lnTo>
                <a:lnTo>
                  <a:pt x="75" y="10"/>
                </a:lnTo>
                <a:lnTo>
                  <a:pt x="105" y="19"/>
                </a:lnTo>
                <a:lnTo>
                  <a:pt x="150" y="31"/>
                </a:lnTo>
                <a:lnTo>
                  <a:pt x="154" y="34"/>
                </a:lnTo>
                <a:lnTo>
                  <a:pt x="160" y="39"/>
                </a:lnTo>
                <a:lnTo>
                  <a:pt x="164" y="46"/>
                </a:lnTo>
                <a:lnTo>
                  <a:pt x="167" y="54"/>
                </a:lnTo>
                <a:lnTo>
                  <a:pt x="171" y="69"/>
                </a:lnTo>
                <a:lnTo>
                  <a:pt x="172" y="85"/>
                </a:lnTo>
                <a:lnTo>
                  <a:pt x="171" y="93"/>
                </a:lnTo>
                <a:lnTo>
                  <a:pt x="170" y="99"/>
                </a:lnTo>
                <a:lnTo>
                  <a:pt x="167" y="102"/>
                </a:lnTo>
                <a:lnTo>
                  <a:pt x="161" y="103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7552562" y="700044"/>
            <a:ext cx="878619" cy="908663"/>
          </a:xfrm>
          <a:custGeom>
            <a:avLst/>
            <a:gdLst>
              <a:gd name="T0" fmla="*/ 1546228425 w 235"/>
              <a:gd name="T1" fmla="*/ 2147483647 h 243"/>
              <a:gd name="T2" fmla="*/ 1507082570 w 235"/>
              <a:gd name="T3" fmla="*/ 1584461287 h 243"/>
              <a:gd name="T4" fmla="*/ 1477723961 w 235"/>
              <a:gd name="T5" fmla="*/ 990288813 h 243"/>
              <a:gd name="T6" fmla="*/ 1477723961 w 235"/>
              <a:gd name="T7" fmla="*/ 726212609 h 243"/>
              <a:gd name="T8" fmla="*/ 1526653934 w 235"/>
              <a:gd name="T9" fmla="*/ 627182508 h 243"/>
              <a:gd name="T10" fmla="*/ 1751738690 w 235"/>
              <a:gd name="T11" fmla="*/ 643685493 h 243"/>
              <a:gd name="T12" fmla="*/ 2104042000 w 235"/>
              <a:gd name="T13" fmla="*/ 825238645 h 243"/>
              <a:gd name="T14" fmla="*/ 2147483647 w 235"/>
              <a:gd name="T15" fmla="*/ 990288813 h 243"/>
              <a:gd name="T16" fmla="*/ 2147483647 w 235"/>
              <a:gd name="T17" fmla="*/ 1122324883 h 243"/>
              <a:gd name="T18" fmla="*/ 2147483647 w 235"/>
              <a:gd name="T19" fmla="*/ 1237857968 h 243"/>
              <a:gd name="T20" fmla="*/ 2074683391 w 235"/>
              <a:gd name="T21" fmla="*/ 1435918169 h 243"/>
              <a:gd name="T22" fmla="*/ 2025753418 w 235"/>
              <a:gd name="T23" fmla="*/ 1666984339 h 243"/>
              <a:gd name="T24" fmla="*/ 1967036200 w 235"/>
              <a:gd name="T25" fmla="*/ 2147483647 h 243"/>
              <a:gd name="T26" fmla="*/ 1898531735 w 235"/>
              <a:gd name="T27" fmla="*/ 2147483647 h 243"/>
              <a:gd name="T28" fmla="*/ 1839814517 w 235"/>
              <a:gd name="T29" fmla="*/ 2147483647 h 243"/>
              <a:gd name="T30" fmla="*/ 1771310053 w 235"/>
              <a:gd name="T31" fmla="*/ 2147483647 h 243"/>
              <a:gd name="T32" fmla="*/ 1712592835 w 235"/>
              <a:gd name="T33" fmla="*/ 2147483647 h 243"/>
              <a:gd name="T34" fmla="*/ 1604945644 w 235"/>
              <a:gd name="T35" fmla="*/ 2147483647 h 243"/>
              <a:gd name="T36" fmla="*/ 1556012543 w 235"/>
              <a:gd name="T37" fmla="*/ 2147483647 h 243"/>
              <a:gd name="T38" fmla="*/ 1556012543 w 235"/>
              <a:gd name="T39" fmla="*/ 2147483647 h 243"/>
              <a:gd name="T40" fmla="*/ 1458149470 w 235"/>
              <a:gd name="T41" fmla="*/ 2147483647 h 243"/>
              <a:gd name="T42" fmla="*/ 1330930915 w 235"/>
              <a:gd name="T43" fmla="*/ 2147483647 h 243"/>
              <a:gd name="T44" fmla="*/ 1184134741 w 235"/>
              <a:gd name="T45" fmla="*/ 2147483647 h 243"/>
              <a:gd name="T46" fmla="*/ 1007983086 w 235"/>
              <a:gd name="T47" fmla="*/ 2147483647 h 243"/>
              <a:gd name="T48" fmla="*/ 861190040 w 235"/>
              <a:gd name="T49" fmla="*/ 2129116680 h 243"/>
              <a:gd name="T50" fmla="*/ 733968358 w 235"/>
              <a:gd name="T51" fmla="*/ 1865040476 h 243"/>
              <a:gd name="T52" fmla="*/ 645892530 w 235"/>
              <a:gd name="T53" fmla="*/ 1865040476 h 243"/>
              <a:gd name="T54" fmla="*/ 636105284 w 235"/>
              <a:gd name="T55" fmla="*/ 1964070576 h 243"/>
              <a:gd name="T56" fmla="*/ 645892530 w 235"/>
              <a:gd name="T57" fmla="*/ 2147483647 h 243"/>
              <a:gd name="T58" fmla="*/ 685038385 w 235"/>
              <a:gd name="T59" fmla="*/ 2147483647 h 243"/>
              <a:gd name="T60" fmla="*/ 704609749 w 235"/>
              <a:gd name="T61" fmla="*/ 2147483647 h 243"/>
              <a:gd name="T62" fmla="*/ 685038385 w 235"/>
              <a:gd name="T63" fmla="*/ 2147483647 h 243"/>
              <a:gd name="T64" fmla="*/ 577388066 w 235"/>
              <a:gd name="T65" fmla="*/ 2147483647 h 243"/>
              <a:gd name="T66" fmla="*/ 508883602 w 235"/>
              <a:gd name="T67" fmla="*/ 2147483647 h 243"/>
              <a:gd name="T68" fmla="*/ 459953629 w 235"/>
              <a:gd name="T69" fmla="*/ 2147483647 h 243"/>
              <a:gd name="T70" fmla="*/ 459953629 w 235"/>
              <a:gd name="T71" fmla="*/ 2147483647 h 243"/>
              <a:gd name="T72" fmla="*/ 411023657 w 235"/>
              <a:gd name="T73" fmla="*/ 2147483647 h 243"/>
              <a:gd name="T74" fmla="*/ 352306438 w 235"/>
              <a:gd name="T75" fmla="*/ 2147483647 h 243"/>
              <a:gd name="T76" fmla="*/ 254443365 w 235"/>
              <a:gd name="T77" fmla="*/ 2147483647 h 243"/>
              <a:gd name="T78" fmla="*/ 215297510 w 235"/>
              <a:gd name="T79" fmla="*/ 2147483647 h 243"/>
              <a:gd name="T80" fmla="*/ 215297510 w 235"/>
              <a:gd name="T81" fmla="*/ 2147483647 h 243"/>
              <a:gd name="T82" fmla="*/ 215297510 w 235"/>
              <a:gd name="T83" fmla="*/ 2147483647 h 243"/>
              <a:gd name="T84" fmla="*/ 166367537 w 235"/>
              <a:gd name="T85" fmla="*/ 1881547525 h 243"/>
              <a:gd name="T86" fmla="*/ 127221682 w 235"/>
              <a:gd name="T87" fmla="*/ 1534944205 h 243"/>
              <a:gd name="T88" fmla="*/ 156580292 w 235"/>
              <a:gd name="T89" fmla="*/ 1237857968 h 243"/>
              <a:gd name="T90" fmla="*/ 156580292 w 235"/>
              <a:gd name="T91" fmla="*/ 841745694 h 243"/>
              <a:gd name="T92" fmla="*/ 68504464 w 235"/>
              <a:gd name="T93" fmla="*/ 429126371 h 243"/>
              <a:gd name="T94" fmla="*/ 19571363 w 235"/>
              <a:gd name="T95" fmla="*/ 231066170 h 243"/>
              <a:gd name="T96" fmla="*/ 58717218 w 235"/>
              <a:gd name="T97" fmla="*/ 49513018 h 243"/>
              <a:gd name="T98" fmla="*/ 215297510 w 235"/>
              <a:gd name="T99" fmla="*/ 0 h 243"/>
              <a:gd name="T100" fmla="*/ 391449165 w 235"/>
              <a:gd name="T101" fmla="*/ 82523052 h 243"/>
              <a:gd name="T102" fmla="*/ 645892530 w 235"/>
              <a:gd name="T103" fmla="*/ 198056137 h 243"/>
              <a:gd name="T104" fmla="*/ 812260067 w 235"/>
              <a:gd name="T105" fmla="*/ 330096271 h 243"/>
              <a:gd name="T106" fmla="*/ 910120013 w 235"/>
              <a:gd name="T107" fmla="*/ 693202575 h 243"/>
              <a:gd name="T108" fmla="*/ 1164563378 w 235"/>
              <a:gd name="T109" fmla="*/ 1485431187 h 243"/>
              <a:gd name="T110" fmla="*/ 1203709233 w 235"/>
              <a:gd name="T111" fmla="*/ 1666984339 h 243"/>
              <a:gd name="T112" fmla="*/ 1262426451 w 235"/>
              <a:gd name="T113" fmla="*/ 1980573561 h 243"/>
              <a:gd name="T114" fmla="*/ 1379860888 w 235"/>
              <a:gd name="T115" fmla="*/ 2147483647 h 243"/>
              <a:gd name="T116" fmla="*/ 1516869816 w 235"/>
              <a:gd name="T117" fmla="*/ 2147483647 h 2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5" h="243">
                <a:moveTo>
                  <a:pt x="159" y="159"/>
                </a:moveTo>
                <a:lnTo>
                  <a:pt x="158" y="136"/>
                </a:lnTo>
                <a:lnTo>
                  <a:pt x="155" y="119"/>
                </a:lnTo>
                <a:lnTo>
                  <a:pt x="154" y="96"/>
                </a:lnTo>
                <a:lnTo>
                  <a:pt x="152" y="77"/>
                </a:lnTo>
                <a:lnTo>
                  <a:pt x="151" y="60"/>
                </a:lnTo>
                <a:lnTo>
                  <a:pt x="151" y="48"/>
                </a:lnTo>
                <a:lnTo>
                  <a:pt x="151" y="44"/>
                </a:lnTo>
                <a:lnTo>
                  <a:pt x="154" y="41"/>
                </a:lnTo>
                <a:lnTo>
                  <a:pt x="156" y="38"/>
                </a:lnTo>
                <a:lnTo>
                  <a:pt x="162" y="38"/>
                </a:lnTo>
                <a:lnTo>
                  <a:pt x="179" y="39"/>
                </a:lnTo>
                <a:lnTo>
                  <a:pt x="202" y="45"/>
                </a:lnTo>
                <a:lnTo>
                  <a:pt x="215" y="50"/>
                </a:lnTo>
                <a:lnTo>
                  <a:pt x="225" y="54"/>
                </a:lnTo>
                <a:lnTo>
                  <a:pt x="232" y="60"/>
                </a:lnTo>
                <a:lnTo>
                  <a:pt x="235" y="65"/>
                </a:lnTo>
                <a:lnTo>
                  <a:pt x="234" y="68"/>
                </a:lnTo>
                <a:lnTo>
                  <a:pt x="230" y="71"/>
                </a:lnTo>
                <a:lnTo>
                  <a:pt x="224" y="75"/>
                </a:lnTo>
                <a:lnTo>
                  <a:pt x="217" y="83"/>
                </a:lnTo>
                <a:lnTo>
                  <a:pt x="212" y="87"/>
                </a:lnTo>
                <a:lnTo>
                  <a:pt x="209" y="93"/>
                </a:lnTo>
                <a:lnTo>
                  <a:pt x="207" y="101"/>
                </a:lnTo>
                <a:lnTo>
                  <a:pt x="205" y="110"/>
                </a:lnTo>
                <a:lnTo>
                  <a:pt x="201" y="139"/>
                </a:lnTo>
                <a:lnTo>
                  <a:pt x="198" y="163"/>
                </a:lnTo>
                <a:lnTo>
                  <a:pt x="194" y="184"/>
                </a:lnTo>
                <a:lnTo>
                  <a:pt x="191" y="202"/>
                </a:lnTo>
                <a:lnTo>
                  <a:pt x="188" y="217"/>
                </a:lnTo>
                <a:lnTo>
                  <a:pt x="184" y="228"/>
                </a:lnTo>
                <a:lnTo>
                  <a:pt x="181" y="235"/>
                </a:lnTo>
                <a:lnTo>
                  <a:pt x="178" y="241"/>
                </a:lnTo>
                <a:lnTo>
                  <a:pt x="175" y="243"/>
                </a:lnTo>
                <a:lnTo>
                  <a:pt x="169" y="241"/>
                </a:lnTo>
                <a:lnTo>
                  <a:pt x="164" y="237"/>
                </a:lnTo>
                <a:lnTo>
                  <a:pt x="159" y="229"/>
                </a:lnTo>
                <a:lnTo>
                  <a:pt x="159" y="223"/>
                </a:lnTo>
                <a:lnTo>
                  <a:pt x="159" y="220"/>
                </a:lnTo>
                <a:lnTo>
                  <a:pt x="159" y="219"/>
                </a:lnTo>
                <a:lnTo>
                  <a:pt x="155" y="211"/>
                </a:lnTo>
                <a:lnTo>
                  <a:pt x="149" y="207"/>
                </a:lnTo>
                <a:lnTo>
                  <a:pt x="146" y="205"/>
                </a:lnTo>
                <a:lnTo>
                  <a:pt x="136" y="199"/>
                </a:lnTo>
                <a:lnTo>
                  <a:pt x="129" y="192"/>
                </a:lnTo>
                <a:lnTo>
                  <a:pt x="121" y="183"/>
                </a:lnTo>
                <a:lnTo>
                  <a:pt x="112" y="171"/>
                </a:lnTo>
                <a:lnTo>
                  <a:pt x="103" y="157"/>
                </a:lnTo>
                <a:lnTo>
                  <a:pt x="96" y="145"/>
                </a:lnTo>
                <a:lnTo>
                  <a:pt x="88" y="129"/>
                </a:lnTo>
                <a:lnTo>
                  <a:pt x="80" y="117"/>
                </a:lnTo>
                <a:lnTo>
                  <a:pt x="75" y="113"/>
                </a:lnTo>
                <a:lnTo>
                  <a:pt x="69" y="111"/>
                </a:lnTo>
                <a:lnTo>
                  <a:pt x="66" y="113"/>
                </a:lnTo>
                <a:lnTo>
                  <a:pt x="65" y="117"/>
                </a:lnTo>
                <a:lnTo>
                  <a:pt x="65" y="119"/>
                </a:lnTo>
                <a:lnTo>
                  <a:pt x="65" y="136"/>
                </a:lnTo>
                <a:lnTo>
                  <a:pt x="66" y="156"/>
                </a:lnTo>
                <a:lnTo>
                  <a:pt x="69" y="178"/>
                </a:lnTo>
                <a:lnTo>
                  <a:pt x="70" y="196"/>
                </a:lnTo>
                <a:lnTo>
                  <a:pt x="70" y="210"/>
                </a:lnTo>
                <a:lnTo>
                  <a:pt x="72" y="219"/>
                </a:lnTo>
                <a:lnTo>
                  <a:pt x="70" y="223"/>
                </a:lnTo>
                <a:lnTo>
                  <a:pt x="70" y="228"/>
                </a:lnTo>
                <a:lnTo>
                  <a:pt x="66" y="231"/>
                </a:lnTo>
                <a:lnTo>
                  <a:pt x="59" y="228"/>
                </a:lnTo>
                <a:lnTo>
                  <a:pt x="55" y="223"/>
                </a:lnTo>
                <a:lnTo>
                  <a:pt x="52" y="216"/>
                </a:lnTo>
                <a:lnTo>
                  <a:pt x="49" y="205"/>
                </a:lnTo>
                <a:lnTo>
                  <a:pt x="47" y="183"/>
                </a:lnTo>
                <a:lnTo>
                  <a:pt x="47" y="175"/>
                </a:lnTo>
                <a:lnTo>
                  <a:pt x="47" y="172"/>
                </a:lnTo>
                <a:lnTo>
                  <a:pt x="46" y="169"/>
                </a:lnTo>
                <a:lnTo>
                  <a:pt x="42" y="169"/>
                </a:lnTo>
                <a:lnTo>
                  <a:pt x="37" y="174"/>
                </a:lnTo>
                <a:lnTo>
                  <a:pt x="36" y="177"/>
                </a:lnTo>
                <a:lnTo>
                  <a:pt x="29" y="181"/>
                </a:lnTo>
                <a:lnTo>
                  <a:pt x="26" y="178"/>
                </a:lnTo>
                <a:lnTo>
                  <a:pt x="23" y="172"/>
                </a:lnTo>
                <a:lnTo>
                  <a:pt x="22" y="163"/>
                </a:lnTo>
                <a:lnTo>
                  <a:pt x="22" y="153"/>
                </a:lnTo>
                <a:lnTo>
                  <a:pt x="22" y="144"/>
                </a:lnTo>
                <a:lnTo>
                  <a:pt x="22" y="136"/>
                </a:lnTo>
                <a:lnTo>
                  <a:pt x="22" y="133"/>
                </a:lnTo>
                <a:lnTo>
                  <a:pt x="20" y="126"/>
                </a:lnTo>
                <a:lnTo>
                  <a:pt x="17" y="114"/>
                </a:lnTo>
                <a:lnTo>
                  <a:pt x="14" y="102"/>
                </a:lnTo>
                <a:lnTo>
                  <a:pt x="13" y="93"/>
                </a:lnTo>
                <a:lnTo>
                  <a:pt x="13" y="86"/>
                </a:lnTo>
                <a:lnTo>
                  <a:pt x="16" y="75"/>
                </a:lnTo>
                <a:lnTo>
                  <a:pt x="19" y="63"/>
                </a:lnTo>
                <a:lnTo>
                  <a:pt x="16" y="51"/>
                </a:lnTo>
                <a:lnTo>
                  <a:pt x="12" y="36"/>
                </a:lnTo>
                <a:lnTo>
                  <a:pt x="7" y="26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6" y="3"/>
                </a:lnTo>
                <a:lnTo>
                  <a:pt x="16" y="0"/>
                </a:lnTo>
                <a:lnTo>
                  <a:pt x="22" y="0"/>
                </a:lnTo>
                <a:lnTo>
                  <a:pt x="29" y="2"/>
                </a:lnTo>
                <a:lnTo>
                  <a:pt x="40" y="5"/>
                </a:lnTo>
                <a:lnTo>
                  <a:pt x="53" y="8"/>
                </a:lnTo>
                <a:lnTo>
                  <a:pt x="66" y="12"/>
                </a:lnTo>
                <a:lnTo>
                  <a:pt x="76" y="17"/>
                </a:lnTo>
                <a:lnTo>
                  <a:pt x="83" y="20"/>
                </a:lnTo>
                <a:lnTo>
                  <a:pt x="88" y="23"/>
                </a:lnTo>
                <a:lnTo>
                  <a:pt x="93" y="42"/>
                </a:lnTo>
                <a:lnTo>
                  <a:pt x="100" y="59"/>
                </a:lnTo>
                <a:lnTo>
                  <a:pt x="119" y="90"/>
                </a:lnTo>
                <a:lnTo>
                  <a:pt x="121" y="93"/>
                </a:lnTo>
                <a:lnTo>
                  <a:pt x="123" y="101"/>
                </a:lnTo>
                <a:lnTo>
                  <a:pt x="126" y="110"/>
                </a:lnTo>
                <a:lnTo>
                  <a:pt x="129" y="120"/>
                </a:lnTo>
                <a:lnTo>
                  <a:pt x="135" y="136"/>
                </a:lnTo>
                <a:lnTo>
                  <a:pt x="141" y="150"/>
                </a:lnTo>
                <a:lnTo>
                  <a:pt x="148" y="159"/>
                </a:lnTo>
                <a:lnTo>
                  <a:pt x="155" y="163"/>
                </a:lnTo>
                <a:lnTo>
                  <a:pt x="159" y="159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23" name="Picture 105" descr="Disfra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3" y="2780928"/>
            <a:ext cx="6380162" cy="3523059"/>
          </a:xfrm>
          <a:prstGeom prst="rect">
            <a:avLst/>
          </a:prstGeom>
          <a:noFill/>
          <a:ln>
            <a:noFill/>
          </a:ln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998461"/>
            <a:ext cx="1393722" cy="13988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051225" y="5960791"/>
            <a:ext cx="2097330" cy="7742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15" y="1870632"/>
            <a:ext cx="2419912" cy="786319"/>
          </a:xfrm>
          <a:prstGeom prst="rect">
            <a:avLst/>
          </a:prstGeom>
        </p:spPr>
      </p:pic>
      <p:pic>
        <p:nvPicPr>
          <p:cNvPr id="67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/>
        </p:blipFill>
        <p:spPr bwMode="auto">
          <a:xfrm>
            <a:off x="7453014" y="4028167"/>
            <a:ext cx="1126478" cy="17149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76794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risa_miedo.wav"/>
          </p:stSnd>
        </p:sndAc>
      </p:transition>
    </mc:Choice>
    <mc:Fallback xmlns="">
      <p:transition spd="slow">
        <p:circle/>
        <p:sndAc>
          <p:stSnd>
            <p:snd r:embed="rId13" name="risa_mie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043608" y="404664"/>
              <a:ext cx="21700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458067" cy="1676325"/>
            <a:chOff x="827584" y="261650"/>
            <a:chExt cx="2458067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899592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347864" y="1928725"/>
            <a:ext cx="3384376" cy="1221661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</a:p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jack</a:t>
            </a:r>
            <a:r>
              <a:rPr lang="es-ES_tradnl" sz="2800" b="1" dirty="0">
                <a:solidFill>
                  <a:srgbClr val="FF0000"/>
                </a:solidFill>
              </a:rPr>
              <a:t>-o-</a:t>
            </a:r>
            <a:r>
              <a:rPr lang="es-ES_tradnl" sz="2800" b="1" dirty="0" err="1">
                <a:solidFill>
                  <a:srgbClr val="FF0000"/>
                </a:solidFill>
              </a:rPr>
              <a:t>lantern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Đèn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bí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ngô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9097" y="3260454"/>
            <a:ext cx="2778103" cy="27882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89" y="222935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059832" y="260648"/>
            <a:ext cx="3600400" cy="1676325"/>
            <a:chOff x="467544" y="261650"/>
            <a:chExt cx="360040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467544" y="651080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Jack-o-</a:t>
              </a:r>
              <a:r>
                <a:rPr lang="es-ES_tradnl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lantern</a:t>
              </a:r>
              <a:endPara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5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18889 0.5708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182727" y="404664"/>
              <a:ext cx="17330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314358"/>
            <a:ext cx="3941194" cy="40727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419872" y="1844824"/>
            <a:ext cx="2592288" cy="1356258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skeleton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Bộ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xương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wikihow.com/images/4/4e/Cartoon-skeleton-Intro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00" b="96400" l="19200" r="91000">
                        <a14:foregroundMark x1="26200" y1="69200" x2="26000" y2="70200"/>
                        <a14:foregroundMark x1="27800" y1="70200" x2="27800" y2="71200"/>
                        <a14:foregroundMark x1="30000" y1="70400" x2="30200" y2="71400"/>
                        <a14:foregroundMark x1="33000" y1="67400" x2="34200" y2="67400"/>
                        <a14:foregroundMark x1="78200" y1="42200" x2="82000" y2="42600"/>
                        <a14:foregroundMark x1="76400" y1="37600" x2="76400" y2="38600"/>
                        <a14:foregroundMark x1="81000" y1="35400" x2="80200" y2="37400"/>
                        <a14:foregroundMark x1="84000" y1="36200" x2="82600" y2="37800"/>
                        <a14:foregroundMark x1="86200" y1="39600" x2="84400" y2="40400"/>
                        <a14:foregroundMark x1="52600" y1="52800" x2="56600" y2="51800"/>
                        <a14:foregroundMark x1="51800" y1="66200" x2="58200" y2="65600"/>
                        <a14:foregroundMark x1="50800" y1="73800" x2="47200" y2="78000"/>
                        <a14:foregroundMark x1="31600" y1="81600" x2="29800" y2="84800"/>
                        <a14:foregroundMark x1="78000" y1="69000" x2="75000" y2="74200"/>
                        <a14:foregroundMark x1="76000" y1="80600" x2="80000" y2="79400"/>
                        <a14:foregroundMark x1="82000" y1="77200" x2="83200" y2="76600"/>
                        <a14:foregroundMark x1="82800" y1="79400" x2="84400" y2="78600"/>
                        <a14:foregroundMark x1="83200" y1="80600" x2="84400" y2="81000"/>
                        <a14:foregroundMark x1="28400" y1="88200" x2="28000" y2="88600"/>
                        <a14:foregroundMark x1="30000" y1="88200" x2="30000" y2="88800"/>
                        <a14:foregroundMark x1="32200" y1="87600" x2="32400" y2="8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7628" r="10923" b="8415"/>
          <a:stretch/>
        </p:blipFill>
        <p:spPr bwMode="auto">
          <a:xfrm flipH="1">
            <a:off x="5076056" y="2133462"/>
            <a:ext cx="3154813" cy="39984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208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219 0.10532 C -0.17292 0.12685 -0.20643 0.16898 -0.23646 0.21991 C -0.26962 0.27754 -0.29045 0.33102 -0.29775 0.37569 L -0.33577 0.58356 " pathEditMode="relative" rAng="-3147552" ptsTypes="FffFF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378969" y="312515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012161" y="240507"/>
            <a:ext cx="2873770" cy="1676325"/>
            <a:chOff x="1253667" y="261650"/>
            <a:chExt cx="1700453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466707" y="425807"/>
              <a:ext cx="11897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051575" y="1899404"/>
            <a:ext cx="2798517" cy="1500274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4000" b="1" dirty="0" err="1">
                <a:solidFill>
                  <a:srgbClr val="FF0000"/>
                </a:solidFill>
              </a:rPr>
              <a:t>bat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Con </a:t>
            </a:r>
            <a:r>
              <a:rPr lang="es-ES_tradnl" sz="2400" dirty="0" err="1">
                <a:solidFill>
                  <a:schemeClr val="tx1"/>
                </a:solidFill>
              </a:rPr>
              <a:t>rơi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/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418383" y="494840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099522"/>
            <a:ext cx="4320480" cy="24897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821E-7 L 0.15104 0.4624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3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378969" y="312515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monster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91016" y="444124"/>
            <a:ext cx="2873770" cy="1676325"/>
            <a:chOff x="1253667" y="261650"/>
            <a:chExt cx="1700453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466707" y="425807"/>
              <a:ext cx="11897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vampire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2627784" y="1857941"/>
            <a:ext cx="3060342" cy="1563773"/>
          </a:xfrm>
          <a:prstGeom prst="wedgeEllipseCallout">
            <a:avLst>
              <a:gd name="adj1" fmla="val -44984"/>
              <a:gd name="adj2" fmla="val 946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4000" b="1" dirty="0" err="1">
                <a:solidFill>
                  <a:srgbClr val="FF0000"/>
                </a:solidFill>
              </a:rPr>
              <a:t>devil</a:t>
            </a:r>
            <a:endParaRPr lang="es-ES_tradnl" sz="4000" b="1" dirty="0">
              <a:solidFill>
                <a:srgbClr val="FF0000"/>
              </a:solidFill>
            </a:endParaRP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Quỷ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dữ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/>
        </p:blipFill>
        <p:spPr bwMode="auto">
          <a:xfrm>
            <a:off x="323528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godissues.org/wp-content/uploads/little-devil-dancing-cartoon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11" l="0" r="100000">
                        <a14:foregroundMark x1="38728" y1="27746" x2="51734" y2="28324"/>
                        <a14:foregroundMark x1="41908" y1="23699" x2="40751" y2="27168"/>
                        <a14:foregroundMark x1="46532" y1="24855" x2="50578" y2="24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5" t="3363" r="6873" b="8348"/>
          <a:stretch/>
        </p:blipFill>
        <p:spPr bwMode="auto">
          <a:xfrm>
            <a:off x="5175388" y="3068960"/>
            <a:ext cx="3505213" cy="35660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156176" y="240507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sa_miedo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8715 0.03426 C -0.22656 0.04167 -0.27292 0.07199 -0.31233 0.11759 C -0.35833 0.16805 -0.38733 0.22083 -0.39861 0.27222 L -0.45747 0.51088 " pathEditMode="relative" rAng="-2393213" ptsTypes="FffFF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1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>
            <a:grpSpLocks/>
          </p:cNvGrpSpPr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4" name="Group 32"/>
          <p:cNvGrpSpPr>
            <a:grpSpLocks/>
          </p:cNvGrpSpPr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65 w 21665"/>
              <a:gd name="connsiteY0" fmla="*/ 0 h 31981"/>
              <a:gd name="connsiteX1" fmla="*/ 21665 w 21665"/>
              <a:gd name="connsiteY1" fmla="*/ 0 h 31981"/>
              <a:gd name="connsiteX2" fmla="*/ 21665 w 21665"/>
              <a:gd name="connsiteY2" fmla="*/ 17322 h 31981"/>
              <a:gd name="connsiteX3" fmla="*/ 0 w 21665"/>
              <a:gd name="connsiteY3" fmla="*/ 31465 h 31981"/>
              <a:gd name="connsiteX4" fmla="*/ 65 w 21665"/>
              <a:gd name="connsiteY4" fmla="*/ 0 h 31981"/>
              <a:gd name="connsiteX0" fmla="*/ 65 w 21665"/>
              <a:gd name="connsiteY0" fmla="*/ 0 h 33359"/>
              <a:gd name="connsiteX1" fmla="*/ 21665 w 21665"/>
              <a:gd name="connsiteY1" fmla="*/ 0 h 33359"/>
              <a:gd name="connsiteX2" fmla="*/ 21665 w 21665"/>
              <a:gd name="connsiteY2" fmla="*/ 32239 h 33359"/>
              <a:gd name="connsiteX3" fmla="*/ 0 w 21665"/>
              <a:gd name="connsiteY3" fmla="*/ 31465 h 33359"/>
              <a:gd name="connsiteX4" fmla="*/ 65 w 21665"/>
              <a:gd name="connsiteY4" fmla="*/ 0 h 33359"/>
              <a:gd name="connsiteX0" fmla="*/ 65 w 21665"/>
              <a:gd name="connsiteY0" fmla="*/ 0 h 32239"/>
              <a:gd name="connsiteX1" fmla="*/ 21665 w 21665"/>
              <a:gd name="connsiteY1" fmla="*/ 0 h 32239"/>
              <a:gd name="connsiteX2" fmla="*/ 21665 w 21665"/>
              <a:gd name="connsiteY2" fmla="*/ 32239 h 32239"/>
              <a:gd name="connsiteX3" fmla="*/ 0 w 21665"/>
              <a:gd name="connsiteY3" fmla="*/ 31465 h 32239"/>
              <a:gd name="connsiteX4" fmla="*/ 65 w 21665"/>
              <a:gd name="connsiteY4" fmla="*/ 0 h 32239"/>
              <a:gd name="connsiteX0" fmla="*/ 65 w 21665"/>
              <a:gd name="connsiteY0" fmla="*/ 0 h 31707"/>
              <a:gd name="connsiteX1" fmla="*/ 21665 w 21665"/>
              <a:gd name="connsiteY1" fmla="*/ 0 h 31707"/>
              <a:gd name="connsiteX2" fmla="*/ 21665 w 21665"/>
              <a:gd name="connsiteY2" fmla="*/ 15509 h 31707"/>
              <a:gd name="connsiteX3" fmla="*/ 0 w 21665"/>
              <a:gd name="connsiteY3" fmla="*/ 31465 h 31707"/>
              <a:gd name="connsiteX4" fmla="*/ 65 w 21665"/>
              <a:gd name="connsiteY4" fmla="*/ 0 h 31707"/>
              <a:gd name="connsiteX0" fmla="*/ 65 w 21665"/>
              <a:gd name="connsiteY0" fmla="*/ 0 h 33853"/>
              <a:gd name="connsiteX1" fmla="*/ 21665 w 21665"/>
              <a:gd name="connsiteY1" fmla="*/ 0 h 33853"/>
              <a:gd name="connsiteX2" fmla="*/ 21665 w 21665"/>
              <a:gd name="connsiteY2" fmla="*/ 15509 h 33853"/>
              <a:gd name="connsiteX3" fmla="*/ 0 w 21665"/>
              <a:gd name="connsiteY3" fmla="*/ 31465 h 33853"/>
              <a:gd name="connsiteX4" fmla="*/ 65 w 21665"/>
              <a:gd name="connsiteY4" fmla="*/ 0 h 33853"/>
              <a:gd name="connsiteX0" fmla="*/ 65 w 21665"/>
              <a:gd name="connsiteY0" fmla="*/ 0 h 34236"/>
              <a:gd name="connsiteX1" fmla="*/ 21665 w 21665"/>
              <a:gd name="connsiteY1" fmla="*/ 0 h 34236"/>
              <a:gd name="connsiteX2" fmla="*/ 21600 w 21665"/>
              <a:gd name="connsiteY2" fmla="*/ 23592 h 34236"/>
              <a:gd name="connsiteX3" fmla="*/ 0 w 21665"/>
              <a:gd name="connsiteY3" fmla="*/ 31465 h 34236"/>
              <a:gd name="connsiteX4" fmla="*/ 65 w 21665"/>
              <a:gd name="connsiteY4" fmla="*/ 0 h 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876256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843808" y="750190"/>
            <a:ext cx="3888432" cy="1542828"/>
          </a:xfrm>
          <a:prstGeom prst="wedgeEllipseCallout">
            <a:avLst>
              <a:gd name="adj1" fmla="val -24367"/>
              <a:gd name="adj2" fmla="val 641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GOOD JOB!</a:t>
            </a:r>
          </a:p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THANK YOU!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44" y="6021288"/>
            <a:ext cx="1008112" cy="5040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EXIT</a:t>
            </a:r>
            <a:endParaRPr lang="es-ES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489" y="233646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74742"/>
            <a:ext cx="1276350" cy="12001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/>
        </p:blipFill>
        <p:spPr bwMode="auto">
          <a:xfrm>
            <a:off x="686547" y="4174742"/>
            <a:ext cx="1126478" cy="17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9" y="2177340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risa_miedo_fem.wav"/>
          </p:stSnd>
        </p:sndAc>
      </p:transition>
    </mc:Choice>
    <mc:Fallback xmlns="">
      <p:transition spd="slow">
        <p:circle/>
        <p:sndAc>
          <p:stSnd>
            <p:snd r:embed="rId9" name="risa_miedo_fe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2"/>
          <p:cNvGrpSpPr>
            <a:grpSpLocks/>
          </p:cNvGrpSpPr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5" name="Group 32"/>
          <p:cNvGrpSpPr>
            <a:grpSpLocks/>
          </p:cNvGrpSpPr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7 Elipse"/>
          <p:cNvSpPr/>
          <p:nvPr/>
        </p:nvSpPr>
        <p:spPr>
          <a:xfrm>
            <a:off x="6876256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65 w 21665"/>
              <a:gd name="connsiteY0" fmla="*/ 0 h 31981"/>
              <a:gd name="connsiteX1" fmla="*/ 21665 w 21665"/>
              <a:gd name="connsiteY1" fmla="*/ 0 h 31981"/>
              <a:gd name="connsiteX2" fmla="*/ 21665 w 21665"/>
              <a:gd name="connsiteY2" fmla="*/ 17322 h 31981"/>
              <a:gd name="connsiteX3" fmla="*/ 0 w 21665"/>
              <a:gd name="connsiteY3" fmla="*/ 31465 h 31981"/>
              <a:gd name="connsiteX4" fmla="*/ 65 w 21665"/>
              <a:gd name="connsiteY4" fmla="*/ 0 h 31981"/>
              <a:gd name="connsiteX0" fmla="*/ 65 w 21665"/>
              <a:gd name="connsiteY0" fmla="*/ 0 h 33359"/>
              <a:gd name="connsiteX1" fmla="*/ 21665 w 21665"/>
              <a:gd name="connsiteY1" fmla="*/ 0 h 33359"/>
              <a:gd name="connsiteX2" fmla="*/ 21665 w 21665"/>
              <a:gd name="connsiteY2" fmla="*/ 32239 h 33359"/>
              <a:gd name="connsiteX3" fmla="*/ 0 w 21665"/>
              <a:gd name="connsiteY3" fmla="*/ 31465 h 33359"/>
              <a:gd name="connsiteX4" fmla="*/ 65 w 21665"/>
              <a:gd name="connsiteY4" fmla="*/ 0 h 33359"/>
              <a:gd name="connsiteX0" fmla="*/ 65 w 21665"/>
              <a:gd name="connsiteY0" fmla="*/ 0 h 32239"/>
              <a:gd name="connsiteX1" fmla="*/ 21665 w 21665"/>
              <a:gd name="connsiteY1" fmla="*/ 0 h 32239"/>
              <a:gd name="connsiteX2" fmla="*/ 21665 w 21665"/>
              <a:gd name="connsiteY2" fmla="*/ 32239 h 32239"/>
              <a:gd name="connsiteX3" fmla="*/ 0 w 21665"/>
              <a:gd name="connsiteY3" fmla="*/ 31465 h 32239"/>
              <a:gd name="connsiteX4" fmla="*/ 65 w 21665"/>
              <a:gd name="connsiteY4" fmla="*/ 0 h 32239"/>
              <a:gd name="connsiteX0" fmla="*/ 65 w 21665"/>
              <a:gd name="connsiteY0" fmla="*/ 0 h 31707"/>
              <a:gd name="connsiteX1" fmla="*/ 21665 w 21665"/>
              <a:gd name="connsiteY1" fmla="*/ 0 h 31707"/>
              <a:gd name="connsiteX2" fmla="*/ 21665 w 21665"/>
              <a:gd name="connsiteY2" fmla="*/ 15509 h 31707"/>
              <a:gd name="connsiteX3" fmla="*/ 0 w 21665"/>
              <a:gd name="connsiteY3" fmla="*/ 31465 h 31707"/>
              <a:gd name="connsiteX4" fmla="*/ 65 w 21665"/>
              <a:gd name="connsiteY4" fmla="*/ 0 h 31707"/>
              <a:gd name="connsiteX0" fmla="*/ 65 w 21665"/>
              <a:gd name="connsiteY0" fmla="*/ 0 h 33853"/>
              <a:gd name="connsiteX1" fmla="*/ 21665 w 21665"/>
              <a:gd name="connsiteY1" fmla="*/ 0 h 33853"/>
              <a:gd name="connsiteX2" fmla="*/ 21665 w 21665"/>
              <a:gd name="connsiteY2" fmla="*/ 15509 h 33853"/>
              <a:gd name="connsiteX3" fmla="*/ 0 w 21665"/>
              <a:gd name="connsiteY3" fmla="*/ 31465 h 33853"/>
              <a:gd name="connsiteX4" fmla="*/ 65 w 21665"/>
              <a:gd name="connsiteY4" fmla="*/ 0 h 33853"/>
              <a:gd name="connsiteX0" fmla="*/ 65 w 21665"/>
              <a:gd name="connsiteY0" fmla="*/ 0 h 34236"/>
              <a:gd name="connsiteX1" fmla="*/ 21665 w 21665"/>
              <a:gd name="connsiteY1" fmla="*/ 0 h 34236"/>
              <a:gd name="connsiteX2" fmla="*/ 21600 w 21665"/>
              <a:gd name="connsiteY2" fmla="*/ 23592 h 34236"/>
              <a:gd name="connsiteX3" fmla="*/ 0 w 21665"/>
              <a:gd name="connsiteY3" fmla="*/ 31465 h 34236"/>
              <a:gd name="connsiteX4" fmla="*/ 65 w 21665"/>
              <a:gd name="connsiteY4" fmla="*/ 0 h 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339752" y="604472"/>
            <a:ext cx="4752528" cy="1659320"/>
          </a:xfrm>
          <a:prstGeom prst="wedgeEllipseCallout">
            <a:avLst>
              <a:gd name="adj1" fmla="val -13605"/>
              <a:gd name="adj2" fmla="val 88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Collect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the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candy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by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clicking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the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word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corresponding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to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the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picture</a:t>
            </a:r>
            <a:r>
              <a:rPr lang="es-ES_tradnl" sz="2400" b="1" dirty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2" y="1628800"/>
            <a:ext cx="4034966" cy="47097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1" y="2767608"/>
            <a:ext cx="642973" cy="890736"/>
          </a:xfrm>
          <a:prstGeom prst="rect">
            <a:avLst/>
          </a:prstGeom>
        </p:spPr>
      </p:pic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Picture 10" descr="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8" y="5659366"/>
            <a:ext cx="854075" cy="854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/>
        </p:blipFill>
        <p:spPr bwMode="auto">
          <a:xfrm>
            <a:off x="686547" y="4174742"/>
            <a:ext cx="1126478" cy="17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04" y="2176794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467614"/>
            <a:ext cx="3941194" cy="37662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Dancing Mummy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70" y="2526790"/>
            <a:ext cx="3735827" cy="3860355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mummy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491880" y="1772816"/>
            <a:ext cx="2513679" cy="1323942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mummy</a:t>
            </a:r>
            <a:r>
              <a:rPr lang="es-ES_tradnl" sz="2400" dirty="0">
                <a:solidFill>
                  <a:schemeClr val="tx1"/>
                </a:solidFill>
              </a:rPr>
              <a:t>! </a:t>
            </a:r>
            <a:r>
              <a:rPr lang="es-ES_tradnl" sz="2400" dirty="0" err="1">
                <a:solidFill>
                  <a:schemeClr val="tx1"/>
                </a:solidFill>
              </a:rPr>
              <a:t>Xác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ướp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3142 0.07129 C -0.15938 0.08564 -0.19271 0.11597 -0.22292 0.15601 C -0.2566 0.20115 -0.27917 0.24398 -0.28976 0.28125 L -0.34045 0.45486 " pathEditMode="relative" rAng="-24304389" ptsTypes="FffFF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7448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240507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03848" y="1772816"/>
            <a:ext cx="2592288" cy="1366411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vampire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Ma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cà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rồng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/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491880" y="260648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vampire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 descr="Cartoon Batty Vampire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0000" y1="12903" x2="82500" y2="1854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9" y="2869821"/>
            <a:ext cx="3509555" cy="36265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sa_v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16129 0.509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491880" y="1844824"/>
            <a:ext cx="2592288" cy="1348614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monster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Quái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vật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82249" y="2340667"/>
            <a:ext cx="3127236" cy="38606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45" y="222935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491880" y="375274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monster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08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7709 0.564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witch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314358"/>
            <a:ext cx="3941194" cy="40727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670806"/>
            <a:ext cx="2740763" cy="3566506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131840" y="1928726"/>
            <a:ext cx="2592288" cy="1356258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ghost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Ma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9808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219 0.10532 C -0.17292 0.12685 -0.20643 0.16898 -0.23646 0.21991 C -0.26962 0.27754 -0.29045 0.33102 -0.29775 0.37569 L -0.33577 0.58356 " pathEditMode="relative" rAng="-3147552" ptsTypes="FffFF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410077" y="188640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240507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03848" y="1696371"/>
            <a:ext cx="2592288" cy="1300581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witch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Phù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thuỷ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/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95536" y="332656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witch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237" y="2532180"/>
            <a:ext cx="2617798" cy="36265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16892 0.4833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043608" y="404664"/>
              <a:ext cx="21700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458067" cy="1676325"/>
            <a:chOff x="827584" y="261650"/>
            <a:chExt cx="2458067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899592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werewolf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563888" y="1928726"/>
            <a:ext cx="2592288" cy="1256788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zombie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Thây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ma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832" y="2331019"/>
            <a:ext cx="3084567" cy="36182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12" y="2225728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491880" y="375274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4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caj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6927 0.5541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999331" y="240507"/>
            <a:ext cx="3318052" cy="1676325"/>
            <a:chOff x="1246075" y="261650"/>
            <a:chExt cx="1963341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246075" y="569398"/>
              <a:ext cx="1963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Jack-o-</a:t>
              </a:r>
              <a:r>
                <a:rPr lang="es-ES_tradnl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lantern</a:t>
              </a:r>
              <a:endPara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13643" y="1928726"/>
            <a:ext cx="2798517" cy="1412590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Yes, </a:t>
            </a:r>
            <a:r>
              <a:rPr lang="es-ES_tradnl" sz="2400" dirty="0" err="1">
                <a:solidFill>
                  <a:schemeClr val="tx1"/>
                </a:solidFill>
              </a:rPr>
              <a:t>it’s</a:t>
            </a:r>
            <a:r>
              <a:rPr lang="es-ES_tradnl" sz="2400" dirty="0">
                <a:solidFill>
                  <a:schemeClr val="tx1"/>
                </a:solidFill>
              </a:rPr>
              <a:t> a </a:t>
            </a:r>
            <a:r>
              <a:rPr lang="es-ES_tradnl" sz="3200" b="1" dirty="0" err="1">
                <a:solidFill>
                  <a:srgbClr val="FF0000"/>
                </a:solidFill>
              </a:rPr>
              <a:t>werewolf</a:t>
            </a:r>
            <a:r>
              <a:rPr lang="es-ES_tradnl" sz="24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Người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sói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/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275856" y="312515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werewolf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65" y="2505919"/>
            <a:ext cx="3082805" cy="34481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</a:rPr>
              <a:t>This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</a:rPr>
              <a:t>is</a:t>
            </a:r>
            <a:r>
              <a:rPr lang="es-ES_tradnl" sz="2400" b="1" dirty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l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6129 0.509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195</Words>
  <Application>Microsoft Macintosh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Chiller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Phi Yen Hoang</cp:lastModifiedBy>
  <cp:revision>81</cp:revision>
  <dcterms:created xsi:type="dcterms:W3CDTF">2013-06-09T11:14:38Z</dcterms:created>
  <dcterms:modified xsi:type="dcterms:W3CDTF">2022-01-15T13:52:52Z</dcterms:modified>
</cp:coreProperties>
</file>