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881" r:id="rId2"/>
  </p:sldMasterIdLst>
  <p:notesMasterIdLst>
    <p:notesMasterId r:id="rId5"/>
  </p:notesMasterIdLst>
  <p:sldIdLst>
    <p:sldId id="524" r:id="rId3"/>
    <p:sldId id="5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238F4-5B8A-4DD6-A923-06E2CDC4DFB1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3D62-5CA3-4AA5-A388-638F61997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9047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5474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2414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9058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5905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9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9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7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199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24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3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818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861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3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1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24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40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68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05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99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010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8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32311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539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7670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5130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7512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755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0373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0817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35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93" r:id="rId12"/>
    <p:sldLayoutId id="2147483694" r:id="rId1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BBC9E9-B1A5-4D5F-BC01-438319DE9347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31D692-158F-4B97-9CE2-478E597859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03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709" r:id="rId18"/>
  </p:sldLayoutIdLst>
  <p:transition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710294" y="508203"/>
            <a:ext cx="11081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3200" dirty="0">
                <a:solidFill>
                  <a:schemeClr val="tx2">
                    <a:lumMod val="10000"/>
                  </a:schemeClr>
                </a:solidFill>
              </a:rPr>
              <a:t> Thảo luận về những việc em cần làm để tăng sức đề kháng cho cơ thể.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710294" y="1338477"/>
            <a:ext cx="11081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Tx/>
              <a:buChar char="-"/>
            </a:pPr>
            <a:r>
              <a:rPr lang="vi-VN" sz="3200" dirty="0">
                <a:solidFill>
                  <a:schemeClr val="tx2">
                    <a:lumMod val="10000"/>
                  </a:schemeClr>
                </a:solidFill>
              </a:rPr>
              <a:t>Kể những việc cần làm và tác dụng của những việc đó.</a:t>
            </a:r>
          </a:p>
          <a:p>
            <a:pPr marL="457189" indent="-457189">
              <a:buFontTx/>
              <a:buChar char="-"/>
            </a:pPr>
            <a:r>
              <a:rPr lang="vi-VN" sz="3200" dirty="0">
                <a:solidFill>
                  <a:schemeClr val="tx2">
                    <a:lumMod val="10000"/>
                  </a:schemeClr>
                </a:solidFill>
              </a:rPr>
              <a:t>Nêu cách thực hiện từng việc.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4D683-1B06-47AB-907F-C5B09050F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801" y="2446474"/>
            <a:ext cx="11233151" cy="322523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4A13-54B7-4C56-851F-363CF7177D38}"/>
              </a:ext>
            </a:extLst>
          </p:cNvPr>
          <p:cNvSpPr/>
          <p:nvPr/>
        </p:nvSpPr>
        <p:spPr>
          <a:xfrm>
            <a:off x="951083" y="5628234"/>
            <a:ext cx="2990052" cy="5485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Uống nhiều nước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F14100-E6D7-4726-8ECB-CDAD7B7EFF6F}"/>
              </a:ext>
            </a:extLst>
          </p:cNvPr>
          <p:cNvSpPr/>
          <p:nvPr/>
        </p:nvSpPr>
        <p:spPr>
          <a:xfrm>
            <a:off x="5534897" y="5628233"/>
            <a:ext cx="2106369" cy="5485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Ăn hoa quả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0BCB52-33E8-49B4-BA6E-4FB2E0BFF9F1}"/>
              </a:ext>
            </a:extLst>
          </p:cNvPr>
          <p:cNvSpPr/>
          <p:nvPr/>
        </p:nvSpPr>
        <p:spPr>
          <a:xfrm>
            <a:off x="8945585" y="5519523"/>
            <a:ext cx="2570716" cy="7659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Rửa tay thường xuyên</a:t>
            </a:r>
            <a:endParaRPr lang="vi-V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79C750-DD68-44AB-BA56-04CEA558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599"/>
          <a:stretch/>
        </p:blipFill>
        <p:spPr>
          <a:xfrm>
            <a:off x="941573" y="1283981"/>
            <a:ext cx="3864344" cy="32252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73FEE7-D3FB-4320-815F-EB634BFB80FA}"/>
              </a:ext>
            </a:extLst>
          </p:cNvPr>
          <p:cNvSpPr/>
          <p:nvPr/>
        </p:nvSpPr>
        <p:spPr>
          <a:xfrm>
            <a:off x="1333855" y="4465741"/>
            <a:ext cx="2990052" cy="5485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Uống nhiều nước</a:t>
            </a:r>
            <a:endParaRPr lang="vi-VN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8E2AF-9CF7-4C49-A92B-050FECC6FB69}"/>
              </a:ext>
            </a:extLst>
          </p:cNvPr>
          <p:cNvSpPr txBox="1"/>
          <p:nvPr/>
        </p:nvSpPr>
        <p:spPr>
          <a:xfrm>
            <a:off x="5046921" y="1147855"/>
            <a:ext cx="6521303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solidFill>
                  <a:srgbClr val="FF0000"/>
                </a:solidFill>
              </a:rPr>
              <a:t>- Tác dụng: Bổ sung chất khoáng cho cơ thể, giúp làm mát gan, thải độc, làm đẹp da, tăng cường sức khỏe.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46AD1-DE64-4C74-927D-C2C1AB36C344}"/>
              </a:ext>
            </a:extLst>
          </p:cNvPr>
          <p:cNvSpPr txBox="1"/>
          <p:nvPr/>
        </p:nvSpPr>
        <p:spPr>
          <a:xfrm>
            <a:off x="5046921" y="3087232"/>
            <a:ext cx="6521303" cy="25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solidFill>
                  <a:srgbClr val="FF0000"/>
                </a:solidFill>
              </a:rPr>
              <a:t>- Cách thực hiện: </a:t>
            </a:r>
          </a:p>
          <a:p>
            <a:pPr algn="just">
              <a:lnSpc>
                <a:spcPct val="150000"/>
              </a:lnSpc>
            </a:pPr>
            <a:r>
              <a:rPr lang="vi-VN" sz="2667" dirty="0">
                <a:solidFill>
                  <a:srgbClr val="FF0000"/>
                </a:solidFill>
              </a:rPr>
              <a:t>+ Mỗi ngày nên uống từ 1,5 đến 2 lít nước (tương đương khoảng 10 cốc nước)</a:t>
            </a:r>
          </a:p>
          <a:p>
            <a:pPr algn="just">
              <a:lnSpc>
                <a:spcPct val="150000"/>
              </a:lnSpc>
            </a:pPr>
            <a:r>
              <a:rPr lang="vi-VN" sz="2667" dirty="0">
                <a:solidFill>
                  <a:srgbClr val="FF0000"/>
                </a:solidFill>
              </a:rPr>
              <a:t>+ Chia đều vào các thời gian trong ngày.</a:t>
            </a:r>
          </a:p>
        </p:txBody>
      </p:sp>
    </p:spTree>
    <p:extLst>
      <p:ext uri="{BB962C8B-B14F-4D97-AF65-F5344CB8AC3E}">
        <p14:creationId xmlns:p14="http://schemas.microsoft.com/office/powerpoint/2010/main" val="26645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115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3_Office 主题​​</vt:lpstr>
      <vt:lpstr>Organic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Diêm Công Dũng - 66KOC2</cp:lastModifiedBy>
  <cp:revision>28</cp:revision>
  <dcterms:created xsi:type="dcterms:W3CDTF">2021-06-19T11:55:59Z</dcterms:created>
  <dcterms:modified xsi:type="dcterms:W3CDTF">2024-02-17T15:03:11Z</dcterms:modified>
</cp:coreProperties>
</file>