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8"/>
  </p:notesMasterIdLst>
  <p:sldIdLst>
    <p:sldId id="260" r:id="rId3"/>
    <p:sldId id="314" r:id="rId4"/>
    <p:sldId id="312" r:id="rId5"/>
    <p:sldId id="289" r:id="rId6"/>
    <p:sldId id="306" r:id="rId7"/>
    <p:sldId id="313" r:id="rId8"/>
    <p:sldId id="285" r:id="rId9"/>
    <p:sldId id="290" r:id="rId10"/>
    <p:sldId id="298" r:id="rId11"/>
    <p:sldId id="2007577129" r:id="rId12"/>
    <p:sldId id="2007577130" r:id="rId13"/>
    <p:sldId id="309" r:id="rId14"/>
    <p:sldId id="2007577128" r:id="rId15"/>
    <p:sldId id="2007577127" r:id="rId16"/>
    <p:sldId id="311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14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6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SO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SÁNH 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CÁC 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SỐ </a:t>
            </a:r>
            <a:endParaRPr lang="en-US" sz="4000" b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CÓ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769" y="4342840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err="1">
                <a:solidFill>
                  <a:schemeClr val="bg1"/>
                </a:solidFill>
              </a:rPr>
              <a:t>Tiết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1 (58)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377032"/>
            <a:ext cx="830227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của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bốn </a:t>
            </a:r>
            <a:r>
              <a:rPr lang="en-US" sz="2800">
                <a:solidFill>
                  <a:prstClr val="black"/>
                </a:solidFill>
              </a:rPr>
              <a:t>con </a:t>
            </a:r>
            <a:r>
              <a:rPr lang="en-US" sz="2800" smtClean="0">
                <a:solidFill>
                  <a:prstClr val="black"/>
                </a:solidFill>
              </a:rPr>
              <a:t>vật như sau: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23375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8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  <p:bldP spid="120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36383"/>
            <a:ext cx="966373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ra </a:t>
            </a:r>
            <a:r>
              <a:rPr lang="en-US" sz="2800" smtClean="0">
                <a:solidFill>
                  <a:prstClr val="black"/>
                </a:solidFill>
              </a:rPr>
              <a:t>giấy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(như hình vẽ).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781204" y="4425523"/>
            <a:ext cx="1020254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số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đó, số nào lớn nhất, số nào bé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816754" y="5401239"/>
            <a:ext cx="1000106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</a:rPr>
              <a:t>b</a:t>
            </a:r>
            <a:r>
              <a:rPr lang="en-US" sz="2800" smtClean="0">
                <a:solidFill>
                  <a:prstClr val="black"/>
                </a:solidFill>
              </a:rPr>
              <a:t>) Em có thể tạo được một số lớn hơn bốn số đó hay không?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36383"/>
            <a:ext cx="9663735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ra </a:t>
            </a:r>
            <a:r>
              <a:rPr lang="en-US" sz="2800" smtClean="0">
                <a:solidFill>
                  <a:prstClr val="black"/>
                </a:solidFill>
              </a:rPr>
              <a:t>giấy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(như hình vẽ).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 cách so sánh các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 được thứ tự các số (trong phạm vi 1000).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9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 cách so sánh các số có ba chữ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 được thứ tự các số (trong phạm vi 1000).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641808"/>
            <a:ext cx="1024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b="1" dirty="0">
                <a:solidFill>
                  <a:srgbClr val="FF0000"/>
                </a:solidFill>
              </a:rPr>
              <a:t>Quy tắc so </a:t>
            </a:r>
            <a:r>
              <a:rPr lang="x-none" sz="2400" b="1">
                <a:solidFill>
                  <a:srgbClr val="FF0000"/>
                </a:solidFill>
              </a:rPr>
              <a:t>sánh</a:t>
            </a:r>
            <a:r>
              <a:rPr lang="x-none" sz="2400" b="1" smtClean="0">
                <a:solidFill>
                  <a:srgbClr val="FF0000"/>
                </a:solidFill>
              </a:rPr>
              <a:t>: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So sánh từ trái sang phải</a:t>
            </a:r>
            <a:endParaRPr lang="x-none" sz="2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</a:t>
            </a:r>
            <a:r>
              <a:rPr lang="x-none" sz="2400"/>
              <a:t>hơn</a:t>
            </a:r>
            <a:r>
              <a:rPr lang="x-none" sz="2400" smtClean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609492" y="2523744"/>
            <a:ext cx="4540348" cy="746994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377032"/>
            <a:ext cx="830227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của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bốn </a:t>
            </a:r>
            <a:r>
              <a:rPr lang="en-US" sz="2800">
                <a:solidFill>
                  <a:prstClr val="black"/>
                </a:solidFill>
              </a:rPr>
              <a:t>con </a:t>
            </a:r>
            <a:r>
              <a:rPr lang="en-US" sz="2800" smtClean="0">
                <a:solidFill>
                  <a:prstClr val="black"/>
                </a:solidFill>
              </a:rPr>
              <a:t>vật như sau: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85352" y="1438221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546071" y="4124167"/>
            <a:ext cx="11339386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a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Trong các con vật đó, con vật nào cao nhất, con vật nào thấp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657974" y="4896873"/>
            <a:ext cx="9979014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Nêu tên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tự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từ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cao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505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等线</vt:lpstr>
      <vt:lpstr>Times New Roman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272</cp:revision>
  <dcterms:created xsi:type="dcterms:W3CDTF">2021-06-02T01:34:28Z</dcterms:created>
  <dcterms:modified xsi:type="dcterms:W3CDTF">2023-03-11T07:46:38Z</dcterms:modified>
</cp:coreProperties>
</file>