
<file path=[Content_Types].xml><?xml version="1.0" encoding="utf-8"?>
<Types xmlns="http://schemas.openxmlformats.org/package/2006/content-types">
  <Default Extension="emf" ContentType="image/x-emf"/>
  <Default Extension="fntdata" ContentType="application/x-fontdata"/>
  <Default Extension="png" ContentType="image/png"/>
  <Default Extension="rels" ContentType="application/vnd.openxmlformats-package.relationships+xml"/>
  <Default Extension="wav" ContentType="audio/x-wav"/>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3" r:id="rId1"/>
  </p:sldMasterIdLst>
  <p:notesMasterIdLst>
    <p:notesMasterId r:id="rId16"/>
  </p:notesMasterIdLst>
  <p:sldIdLst>
    <p:sldId id="256" r:id="rId2"/>
    <p:sldId id="321" r:id="rId3"/>
    <p:sldId id="263" r:id="rId4"/>
    <p:sldId id="316" r:id="rId5"/>
    <p:sldId id="339" r:id="rId6"/>
    <p:sldId id="332" r:id="rId7"/>
    <p:sldId id="333" r:id="rId8"/>
    <p:sldId id="340" r:id="rId9"/>
    <p:sldId id="320" r:id="rId10"/>
    <p:sldId id="260" r:id="rId11"/>
    <p:sldId id="341" r:id="rId12"/>
    <p:sldId id="342" r:id="rId13"/>
    <p:sldId id="345" r:id="rId14"/>
    <p:sldId id="343" r:id="rId15"/>
  </p:sldIdLst>
  <p:sldSz cx="9144000" cy="5143500" type="screen16x9"/>
  <p:notesSz cx="6858000" cy="9144000"/>
  <p:embeddedFontLst>
    <p:embeddedFont>
      <p:font typeface="Baloo 2" panose="020B0604020202020204" charset="0"/>
      <p:regular r:id="rId17"/>
      <p:bold r:id="rId18"/>
    </p:embeddedFont>
    <p:embeddedFont>
      <p:font typeface="Englebert" panose="020B0604020202020204" charset="0"/>
      <p:regular r:id="rId19"/>
    </p:embeddedFont>
    <p:embeddedFont>
      <p:font typeface="Fredoka One" panose="02000000000000000000" pitchFamily="2" charset="0"/>
      <p:regular r:id="rId20"/>
    </p:embeddedFont>
    <p:embeddedFont>
      <p:font typeface="UVF Lobster12" panose="02000506000000020003" charset="0"/>
      <p: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935">
          <p15:clr>
            <a:srgbClr val="9AA0A6"/>
          </p15:clr>
        </p15:guide>
        <p15:guide id="2" orient="horz" pos="795">
          <p15:clr>
            <a:srgbClr val="9AA0A6"/>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EF8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DDADC08-4E2B-4DD7-9218-740CFC1F4DA3}">
  <a:tblStyle styleId="{BDDADC08-4E2B-4DD7-9218-740CFC1F4DA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96" autoAdjust="0"/>
    <p:restoredTop sz="94660"/>
  </p:normalViewPr>
  <p:slideViewPr>
    <p:cSldViewPr snapToGrid="0">
      <p:cViewPr varScale="1">
        <p:scale>
          <a:sx n="97" d="100"/>
          <a:sy n="97" d="100"/>
        </p:scale>
        <p:origin x="1046" y="72"/>
      </p:cViewPr>
      <p:guideLst>
        <p:guide orient="horz" pos="1935"/>
        <p:guide orient="horz" pos="795"/>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58489198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1"/>
        <p:cNvGrpSpPr/>
        <p:nvPr/>
      </p:nvGrpSpPr>
      <p:grpSpPr>
        <a:xfrm>
          <a:off x="0" y="0"/>
          <a:ext cx="0" cy="0"/>
          <a:chOff x="0" y="0"/>
          <a:chExt cx="0" cy="0"/>
        </a:xfrm>
      </p:grpSpPr>
      <p:sp>
        <p:nvSpPr>
          <p:cNvPr id="462" name="Google Shape;46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3" name="Google Shape;46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58320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9"/>
        <p:cNvGrpSpPr/>
        <p:nvPr/>
      </p:nvGrpSpPr>
      <p:grpSpPr>
        <a:xfrm>
          <a:off x="0" y="0"/>
          <a:ext cx="0" cy="0"/>
          <a:chOff x="0" y="0"/>
          <a:chExt cx="0" cy="0"/>
        </a:xfrm>
      </p:grpSpPr>
      <p:sp>
        <p:nvSpPr>
          <p:cNvPr id="690" name="Google Shape;690;geb71e308d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1" name="Google Shape;691;geb71e308d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88402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9"/>
        <p:cNvGrpSpPr/>
        <p:nvPr/>
      </p:nvGrpSpPr>
      <p:grpSpPr>
        <a:xfrm>
          <a:off x="0" y="0"/>
          <a:ext cx="0" cy="0"/>
          <a:chOff x="0" y="0"/>
          <a:chExt cx="0" cy="0"/>
        </a:xfrm>
      </p:grpSpPr>
      <p:sp>
        <p:nvSpPr>
          <p:cNvPr id="690" name="Google Shape;690;geb71e308d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1" name="Google Shape;691;geb71e308d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51524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7"/>
        <p:cNvGrpSpPr/>
        <p:nvPr/>
      </p:nvGrpSpPr>
      <p:grpSpPr>
        <a:xfrm>
          <a:off x="0" y="0"/>
          <a:ext cx="0" cy="0"/>
          <a:chOff x="0" y="0"/>
          <a:chExt cx="0" cy="0"/>
        </a:xfrm>
      </p:grpSpPr>
      <p:sp>
        <p:nvSpPr>
          <p:cNvPr id="598" name="Google Shape;598;geaa3974c8e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9" name="Google Shape;599;geaa3974c8e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20645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7"/>
        <p:cNvGrpSpPr/>
        <p:nvPr/>
      </p:nvGrpSpPr>
      <p:grpSpPr>
        <a:xfrm>
          <a:off x="0" y="0"/>
          <a:ext cx="0" cy="0"/>
          <a:chOff x="0" y="0"/>
          <a:chExt cx="0" cy="0"/>
        </a:xfrm>
      </p:grpSpPr>
      <p:sp>
        <p:nvSpPr>
          <p:cNvPr id="598" name="Google Shape;598;geaa3974c8e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9" name="Google Shape;599;geaa3974c8e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17576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4"/>
        <p:cNvGrpSpPr/>
        <p:nvPr/>
      </p:nvGrpSpPr>
      <p:grpSpPr>
        <a:xfrm>
          <a:off x="0" y="0"/>
          <a:ext cx="0" cy="0"/>
          <a:chOff x="0" y="0"/>
          <a:chExt cx="0" cy="0"/>
        </a:xfrm>
      </p:grpSpPr>
      <p:sp>
        <p:nvSpPr>
          <p:cNvPr id="925" name="Google Shape;925;geb71e308dc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6" name="Google Shape;926;geb71e308dc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05878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4"/>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3291650" y="2680050"/>
            <a:ext cx="2560800" cy="409500"/>
          </a:xfrm>
          <a:prstGeom prst="rect">
            <a:avLst/>
          </a:prstGeom>
        </p:spPr>
        <p:txBody>
          <a:bodyPr spcFirstLastPara="1" wrap="square" lIns="91425" tIns="91425" rIns="91425" bIns="91425" anchor="ctr" anchorCtr="0">
            <a:noAutofit/>
          </a:bodyPr>
          <a:lstStyle>
            <a:lvl1pPr lvl="0" algn="ctr">
              <a:lnSpc>
                <a:spcPct val="70000"/>
              </a:lnSpc>
              <a:spcBef>
                <a:spcPts val="0"/>
              </a:spcBef>
              <a:spcAft>
                <a:spcPts val="0"/>
              </a:spcAft>
              <a:buClr>
                <a:srgbClr val="191919"/>
              </a:buClr>
              <a:buSzPts val="5200"/>
              <a:buNone/>
              <a:defRPr sz="2000" b="1"/>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10" name="Google Shape;10;p2"/>
          <p:cNvSpPr txBox="1">
            <a:spLocks noGrp="1"/>
          </p:cNvSpPr>
          <p:nvPr>
            <p:ph type="subTitle" idx="1"/>
          </p:nvPr>
        </p:nvSpPr>
        <p:spPr>
          <a:xfrm>
            <a:off x="2392575" y="3089538"/>
            <a:ext cx="4359000" cy="4095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grpSp>
        <p:nvGrpSpPr>
          <p:cNvPr id="11" name="Google Shape;11;p2"/>
          <p:cNvGrpSpPr/>
          <p:nvPr/>
        </p:nvGrpSpPr>
        <p:grpSpPr>
          <a:xfrm>
            <a:off x="0" y="-15338"/>
            <a:ext cx="9154800" cy="5355429"/>
            <a:chOff x="0" y="-15338"/>
            <a:chExt cx="9154800" cy="5355429"/>
          </a:xfrm>
        </p:grpSpPr>
        <p:grpSp>
          <p:nvGrpSpPr>
            <p:cNvPr id="12" name="Google Shape;12;p2"/>
            <p:cNvGrpSpPr/>
            <p:nvPr/>
          </p:nvGrpSpPr>
          <p:grpSpPr>
            <a:xfrm>
              <a:off x="0" y="-15338"/>
              <a:ext cx="9154800" cy="5355429"/>
              <a:chOff x="0" y="-15338"/>
              <a:chExt cx="9154800" cy="5355429"/>
            </a:xfrm>
          </p:grpSpPr>
          <p:sp>
            <p:nvSpPr>
              <p:cNvPr id="13" name="Google Shape;13;p2"/>
              <p:cNvSpPr/>
              <p:nvPr/>
            </p:nvSpPr>
            <p:spPr>
              <a:xfrm rot="10800000" flipH="1">
                <a:off x="0" y="105012"/>
                <a:ext cx="9154793" cy="891449"/>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0" y="-15338"/>
                <a:ext cx="9154793" cy="891449"/>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accent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162600" y="105000"/>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rot="2190330">
                <a:off x="8791100" y="4305925"/>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flipH="1">
                <a:off x="7" y="4545674"/>
                <a:ext cx="9154793" cy="794417"/>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0" y="4448625"/>
                <a:ext cx="9154793" cy="891449"/>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accent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rot="2700000">
                <a:off x="3679701" y="4916412"/>
                <a:ext cx="178073" cy="199698"/>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229800" y="4843038"/>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rot="-1283699">
                <a:off x="8802724" y="435152"/>
                <a:ext cx="178077" cy="199703"/>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rot="2190330">
                <a:off x="5888775" y="77500"/>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 name="Google Shape;23;p2"/>
            <p:cNvSpPr/>
            <p:nvPr/>
          </p:nvSpPr>
          <p:spPr>
            <a:xfrm rot="1578068">
              <a:off x="676320" y="4076027"/>
              <a:ext cx="178079" cy="199705"/>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2398675" y="833250"/>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6436400" y="4408788"/>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302200" y="932438"/>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784975" y="2737438"/>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rot="2700000">
              <a:off x="229801" y="1215362"/>
              <a:ext cx="178073" cy="199698"/>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4"/>
        </a:solidFill>
        <a:effectLst/>
      </p:bgPr>
    </p:bg>
    <p:spTree>
      <p:nvGrpSpPr>
        <p:cNvPr id="1" name="Shape 29"/>
        <p:cNvGrpSpPr/>
        <p:nvPr/>
      </p:nvGrpSpPr>
      <p:grpSpPr>
        <a:xfrm>
          <a:off x="0" y="0"/>
          <a:ext cx="0" cy="0"/>
          <a:chOff x="0" y="0"/>
          <a:chExt cx="0" cy="0"/>
        </a:xfrm>
      </p:grpSpPr>
      <p:sp>
        <p:nvSpPr>
          <p:cNvPr id="30" name="Google Shape;30;p3"/>
          <p:cNvSpPr txBox="1">
            <a:spLocks noGrp="1"/>
          </p:cNvSpPr>
          <p:nvPr>
            <p:ph type="title"/>
          </p:nvPr>
        </p:nvSpPr>
        <p:spPr>
          <a:xfrm>
            <a:off x="2015288" y="2164123"/>
            <a:ext cx="51135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4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31" name="Google Shape;31;p3"/>
          <p:cNvSpPr txBox="1">
            <a:spLocks noGrp="1"/>
          </p:cNvSpPr>
          <p:nvPr>
            <p:ph type="title" idx="2" hasCustomPrompt="1"/>
          </p:nvPr>
        </p:nvSpPr>
        <p:spPr>
          <a:xfrm>
            <a:off x="5931900" y="1214300"/>
            <a:ext cx="11970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60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32" name="Google Shape;32;p3"/>
          <p:cNvSpPr txBox="1">
            <a:spLocks noGrp="1"/>
          </p:cNvSpPr>
          <p:nvPr>
            <p:ph type="subTitle" idx="1"/>
          </p:nvPr>
        </p:nvSpPr>
        <p:spPr>
          <a:xfrm>
            <a:off x="2391900" y="3530225"/>
            <a:ext cx="4360200" cy="370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grpSp>
        <p:nvGrpSpPr>
          <p:cNvPr id="33" name="Google Shape;33;p3"/>
          <p:cNvGrpSpPr/>
          <p:nvPr/>
        </p:nvGrpSpPr>
        <p:grpSpPr>
          <a:xfrm>
            <a:off x="0" y="-15338"/>
            <a:ext cx="9154800" cy="5355429"/>
            <a:chOff x="0" y="-15338"/>
            <a:chExt cx="9154800" cy="5355429"/>
          </a:xfrm>
        </p:grpSpPr>
        <p:sp>
          <p:nvSpPr>
            <p:cNvPr id="34" name="Google Shape;34;p3"/>
            <p:cNvSpPr/>
            <p:nvPr/>
          </p:nvSpPr>
          <p:spPr>
            <a:xfrm rot="10800000" flipH="1">
              <a:off x="0" y="105012"/>
              <a:ext cx="9154793" cy="891449"/>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3"/>
            <p:cNvSpPr/>
            <p:nvPr/>
          </p:nvSpPr>
          <p:spPr>
            <a:xfrm rot="10800000">
              <a:off x="0" y="-15338"/>
              <a:ext cx="9154793" cy="891449"/>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accent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3"/>
            <p:cNvSpPr/>
            <p:nvPr/>
          </p:nvSpPr>
          <p:spPr>
            <a:xfrm>
              <a:off x="162600" y="105000"/>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3"/>
            <p:cNvSpPr/>
            <p:nvPr/>
          </p:nvSpPr>
          <p:spPr>
            <a:xfrm>
              <a:off x="289200" y="4683000"/>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3"/>
            <p:cNvSpPr/>
            <p:nvPr/>
          </p:nvSpPr>
          <p:spPr>
            <a:xfrm rot="2190330">
              <a:off x="8791100" y="4305925"/>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3"/>
            <p:cNvSpPr/>
            <p:nvPr/>
          </p:nvSpPr>
          <p:spPr>
            <a:xfrm>
              <a:off x="3457100" y="4786775"/>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3"/>
            <p:cNvSpPr/>
            <p:nvPr/>
          </p:nvSpPr>
          <p:spPr>
            <a:xfrm flipH="1">
              <a:off x="7" y="4545674"/>
              <a:ext cx="9154793" cy="794417"/>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3"/>
            <p:cNvSpPr/>
            <p:nvPr/>
          </p:nvSpPr>
          <p:spPr>
            <a:xfrm>
              <a:off x="0" y="4448625"/>
              <a:ext cx="9154793" cy="891449"/>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accent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3"/>
            <p:cNvSpPr/>
            <p:nvPr/>
          </p:nvSpPr>
          <p:spPr>
            <a:xfrm rot="2700000">
              <a:off x="3679701" y="4916412"/>
              <a:ext cx="178073" cy="199698"/>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3"/>
            <p:cNvSpPr/>
            <p:nvPr/>
          </p:nvSpPr>
          <p:spPr>
            <a:xfrm>
              <a:off x="340675" y="2981775"/>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3"/>
            <p:cNvSpPr/>
            <p:nvPr/>
          </p:nvSpPr>
          <p:spPr>
            <a:xfrm>
              <a:off x="229800" y="4843038"/>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3"/>
            <p:cNvSpPr/>
            <p:nvPr/>
          </p:nvSpPr>
          <p:spPr>
            <a:xfrm rot="-1283699">
              <a:off x="8802724" y="435152"/>
              <a:ext cx="178077" cy="199703"/>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3"/>
            <p:cNvSpPr/>
            <p:nvPr/>
          </p:nvSpPr>
          <p:spPr>
            <a:xfrm rot="2190330">
              <a:off x="5888775" y="77500"/>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solidFill>
          <a:schemeClr val="accent4"/>
        </a:solidFill>
        <a:effectLst/>
      </p:bgPr>
    </p:bg>
    <p:spTree>
      <p:nvGrpSpPr>
        <p:cNvPr id="1" name="Shape 86"/>
        <p:cNvGrpSpPr/>
        <p:nvPr/>
      </p:nvGrpSpPr>
      <p:grpSpPr>
        <a:xfrm>
          <a:off x="0" y="0"/>
          <a:ext cx="0" cy="0"/>
          <a:chOff x="0" y="0"/>
          <a:chExt cx="0" cy="0"/>
        </a:xfrm>
      </p:grpSpPr>
      <p:grpSp>
        <p:nvGrpSpPr>
          <p:cNvPr id="87" name="Google Shape;87;p6"/>
          <p:cNvGrpSpPr/>
          <p:nvPr/>
        </p:nvGrpSpPr>
        <p:grpSpPr>
          <a:xfrm>
            <a:off x="0" y="-15338"/>
            <a:ext cx="9154800" cy="5355429"/>
            <a:chOff x="0" y="-15338"/>
            <a:chExt cx="9154800" cy="5355429"/>
          </a:xfrm>
        </p:grpSpPr>
        <p:sp>
          <p:nvSpPr>
            <p:cNvPr id="88" name="Google Shape;88;p6"/>
            <p:cNvSpPr/>
            <p:nvPr/>
          </p:nvSpPr>
          <p:spPr>
            <a:xfrm rot="10800000" flipH="1">
              <a:off x="0" y="105012"/>
              <a:ext cx="9154793" cy="891449"/>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6"/>
            <p:cNvSpPr/>
            <p:nvPr/>
          </p:nvSpPr>
          <p:spPr>
            <a:xfrm rot="10800000">
              <a:off x="0" y="-15338"/>
              <a:ext cx="9154793" cy="891449"/>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accent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6"/>
            <p:cNvSpPr/>
            <p:nvPr/>
          </p:nvSpPr>
          <p:spPr>
            <a:xfrm>
              <a:off x="162600" y="105000"/>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6"/>
            <p:cNvSpPr/>
            <p:nvPr/>
          </p:nvSpPr>
          <p:spPr>
            <a:xfrm>
              <a:off x="289200" y="4683000"/>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6"/>
            <p:cNvSpPr/>
            <p:nvPr/>
          </p:nvSpPr>
          <p:spPr>
            <a:xfrm rot="2190330">
              <a:off x="8791100" y="4305925"/>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6"/>
            <p:cNvSpPr/>
            <p:nvPr/>
          </p:nvSpPr>
          <p:spPr>
            <a:xfrm>
              <a:off x="3457100" y="4786775"/>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6"/>
            <p:cNvSpPr/>
            <p:nvPr/>
          </p:nvSpPr>
          <p:spPr>
            <a:xfrm flipH="1">
              <a:off x="7" y="4545674"/>
              <a:ext cx="9154793" cy="794417"/>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6"/>
            <p:cNvSpPr/>
            <p:nvPr/>
          </p:nvSpPr>
          <p:spPr>
            <a:xfrm>
              <a:off x="0" y="4448625"/>
              <a:ext cx="9154793" cy="891449"/>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accent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6"/>
            <p:cNvSpPr/>
            <p:nvPr/>
          </p:nvSpPr>
          <p:spPr>
            <a:xfrm rot="2700000">
              <a:off x="3679701" y="4916412"/>
              <a:ext cx="178073" cy="199698"/>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6"/>
            <p:cNvSpPr/>
            <p:nvPr/>
          </p:nvSpPr>
          <p:spPr>
            <a:xfrm>
              <a:off x="340675" y="2981775"/>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6"/>
            <p:cNvSpPr/>
            <p:nvPr/>
          </p:nvSpPr>
          <p:spPr>
            <a:xfrm>
              <a:off x="229800" y="4843038"/>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6"/>
            <p:cNvSpPr/>
            <p:nvPr/>
          </p:nvSpPr>
          <p:spPr>
            <a:xfrm rot="-1283699">
              <a:off x="8802724" y="435152"/>
              <a:ext cx="178077" cy="199703"/>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6"/>
            <p:cNvSpPr/>
            <p:nvPr/>
          </p:nvSpPr>
          <p:spPr>
            <a:xfrm rot="2190330">
              <a:off x="5888775" y="77500"/>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 name="Google Shape;101;p6"/>
          <p:cNvSpPr/>
          <p:nvPr/>
        </p:nvSpPr>
        <p:spPr>
          <a:xfrm flipH="1">
            <a:off x="715000" y="388500"/>
            <a:ext cx="7713900" cy="519300"/>
          </a:xfrm>
          <a:prstGeom prst="roundRect">
            <a:avLst>
              <a:gd name="adj" fmla="val 16667"/>
            </a:avLst>
          </a:prstGeom>
          <a:solidFill>
            <a:srgbClr val="FFFFFF"/>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6"/>
          <p:cNvSpPr txBox="1">
            <a:spLocks noGrp="1"/>
          </p:cNvSpPr>
          <p:nvPr>
            <p:ph type="title"/>
          </p:nvPr>
        </p:nvSpPr>
        <p:spPr>
          <a:xfrm>
            <a:off x="720000" y="377790"/>
            <a:ext cx="7704000" cy="5727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3500"/>
              <a:buNone/>
              <a:defRPr sz="2500" b="1"/>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bg>
      <p:bgPr>
        <a:solidFill>
          <a:schemeClr val="accent4"/>
        </a:solidFill>
        <a:effectLst/>
      </p:bgPr>
    </p:bg>
    <p:spTree>
      <p:nvGrpSpPr>
        <p:cNvPr id="1" name="Shape 103"/>
        <p:cNvGrpSpPr/>
        <p:nvPr/>
      </p:nvGrpSpPr>
      <p:grpSpPr>
        <a:xfrm>
          <a:off x="0" y="0"/>
          <a:ext cx="0" cy="0"/>
          <a:chOff x="0" y="0"/>
          <a:chExt cx="0" cy="0"/>
        </a:xfrm>
      </p:grpSpPr>
      <p:sp>
        <p:nvSpPr>
          <p:cNvPr id="104" name="Google Shape;104;p7"/>
          <p:cNvSpPr txBox="1">
            <a:spLocks noGrp="1"/>
          </p:cNvSpPr>
          <p:nvPr>
            <p:ph type="title"/>
          </p:nvPr>
        </p:nvSpPr>
        <p:spPr>
          <a:xfrm>
            <a:off x="2052450" y="855450"/>
            <a:ext cx="50391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None/>
              <a:defRPr sz="3000" b="1"/>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05" name="Google Shape;105;p7"/>
          <p:cNvSpPr txBox="1">
            <a:spLocks noGrp="1"/>
          </p:cNvSpPr>
          <p:nvPr>
            <p:ph type="body" idx="1"/>
          </p:nvPr>
        </p:nvSpPr>
        <p:spPr>
          <a:xfrm>
            <a:off x="1310850" y="2054050"/>
            <a:ext cx="6533100" cy="1927200"/>
          </a:xfrm>
          <a:prstGeom prst="rect">
            <a:avLst/>
          </a:prstGeom>
        </p:spPr>
        <p:txBody>
          <a:bodyPr spcFirstLastPara="1" wrap="square" lIns="91425" tIns="91425" rIns="91425" bIns="91425" anchor="t" anchorCtr="0">
            <a:noAutofit/>
          </a:bodyPr>
          <a:lstStyle>
            <a:lvl1pPr marL="457200" lvl="0" indent="-292100" rtl="0">
              <a:lnSpc>
                <a:spcPct val="100000"/>
              </a:lnSpc>
              <a:spcBef>
                <a:spcPts val="0"/>
              </a:spcBef>
              <a:spcAft>
                <a:spcPts val="0"/>
              </a:spcAft>
              <a:buClr>
                <a:schemeClr val="dk2"/>
              </a:buClr>
              <a:buSzPts val="1000"/>
              <a:buAutoNum type="arabicPeriod"/>
              <a:defRPr sz="1400">
                <a:solidFill>
                  <a:srgbClr val="434343"/>
                </a:solidFill>
              </a:defRPr>
            </a:lvl1pPr>
            <a:lvl2pPr marL="914400" lvl="1" indent="-317500" rtl="0">
              <a:lnSpc>
                <a:spcPct val="115000"/>
              </a:lnSpc>
              <a:spcBef>
                <a:spcPts val="0"/>
              </a:spcBef>
              <a:spcAft>
                <a:spcPts val="0"/>
              </a:spcAft>
              <a:buClr>
                <a:schemeClr val="dk2"/>
              </a:buClr>
              <a:buSzPts val="1400"/>
              <a:buAutoNum type="alphaLcPeriod"/>
              <a:defRPr>
                <a:solidFill>
                  <a:srgbClr val="434343"/>
                </a:solidFill>
              </a:defRPr>
            </a:lvl2pPr>
            <a:lvl3pPr marL="1371600" lvl="2" indent="-317500" rtl="0">
              <a:lnSpc>
                <a:spcPct val="115000"/>
              </a:lnSpc>
              <a:spcBef>
                <a:spcPts val="0"/>
              </a:spcBef>
              <a:spcAft>
                <a:spcPts val="0"/>
              </a:spcAft>
              <a:buClr>
                <a:schemeClr val="dk2"/>
              </a:buClr>
              <a:buSzPts val="1400"/>
              <a:buAutoNum type="romanLcPeriod"/>
              <a:defRPr>
                <a:solidFill>
                  <a:srgbClr val="434343"/>
                </a:solidFill>
              </a:defRPr>
            </a:lvl3pPr>
            <a:lvl4pPr marL="1828800" lvl="3" indent="-317500" rtl="0">
              <a:lnSpc>
                <a:spcPct val="115000"/>
              </a:lnSpc>
              <a:spcBef>
                <a:spcPts val="0"/>
              </a:spcBef>
              <a:spcAft>
                <a:spcPts val="0"/>
              </a:spcAft>
              <a:buClr>
                <a:schemeClr val="dk2"/>
              </a:buClr>
              <a:buSzPts val="1400"/>
              <a:buAutoNum type="arabicPeriod"/>
              <a:defRPr>
                <a:solidFill>
                  <a:srgbClr val="434343"/>
                </a:solidFill>
              </a:defRPr>
            </a:lvl4pPr>
            <a:lvl5pPr marL="2286000" lvl="4" indent="-317500" rtl="0">
              <a:lnSpc>
                <a:spcPct val="115000"/>
              </a:lnSpc>
              <a:spcBef>
                <a:spcPts val="0"/>
              </a:spcBef>
              <a:spcAft>
                <a:spcPts val="0"/>
              </a:spcAft>
              <a:buClr>
                <a:schemeClr val="dk2"/>
              </a:buClr>
              <a:buSzPts val="1400"/>
              <a:buAutoNum type="alphaLcPeriod"/>
              <a:defRPr>
                <a:solidFill>
                  <a:srgbClr val="434343"/>
                </a:solidFill>
              </a:defRPr>
            </a:lvl5pPr>
            <a:lvl6pPr marL="2743200" lvl="5" indent="-317500" rtl="0">
              <a:lnSpc>
                <a:spcPct val="115000"/>
              </a:lnSpc>
              <a:spcBef>
                <a:spcPts val="0"/>
              </a:spcBef>
              <a:spcAft>
                <a:spcPts val="0"/>
              </a:spcAft>
              <a:buClr>
                <a:schemeClr val="dk2"/>
              </a:buClr>
              <a:buSzPts val="1400"/>
              <a:buAutoNum type="romanLcPeriod"/>
              <a:defRPr>
                <a:solidFill>
                  <a:srgbClr val="434343"/>
                </a:solidFill>
              </a:defRPr>
            </a:lvl6pPr>
            <a:lvl7pPr marL="3200400" lvl="6" indent="-317500" rtl="0">
              <a:lnSpc>
                <a:spcPct val="115000"/>
              </a:lnSpc>
              <a:spcBef>
                <a:spcPts val="0"/>
              </a:spcBef>
              <a:spcAft>
                <a:spcPts val="0"/>
              </a:spcAft>
              <a:buClr>
                <a:schemeClr val="dk2"/>
              </a:buClr>
              <a:buSzPts val="1400"/>
              <a:buAutoNum type="arabicPeriod"/>
              <a:defRPr>
                <a:solidFill>
                  <a:srgbClr val="434343"/>
                </a:solidFill>
              </a:defRPr>
            </a:lvl7pPr>
            <a:lvl8pPr marL="3657600" lvl="7" indent="-317500" rtl="0">
              <a:lnSpc>
                <a:spcPct val="115000"/>
              </a:lnSpc>
              <a:spcBef>
                <a:spcPts val="0"/>
              </a:spcBef>
              <a:spcAft>
                <a:spcPts val="0"/>
              </a:spcAft>
              <a:buClr>
                <a:schemeClr val="dk2"/>
              </a:buClr>
              <a:buSzPts val="1400"/>
              <a:buAutoNum type="alphaLcPeriod"/>
              <a:defRPr>
                <a:solidFill>
                  <a:srgbClr val="434343"/>
                </a:solidFill>
              </a:defRPr>
            </a:lvl8pPr>
            <a:lvl9pPr marL="4114800" lvl="8" indent="-317500" rtl="0">
              <a:lnSpc>
                <a:spcPct val="115000"/>
              </a:lnSpc>
              <a:spcBef>
                <a:spcPts val="0"/>
              </a:spcBef>
              <a:spcAft>
                <a:spcPts val="0"/>
              </a:spcAft>
              <a:buClr>
                <a:schemeClr val="dk2"/>
              </a:buClr>
              <a:buSzPts val="1400"/>
              <a:buAutoNum type="romanLcPeriod"/>
              <a:defRPr>
                <a:solidFill>
                  <a:srgbClr val="434343"/>
                </a:solidFill>
              </a:defRPr>
            </a:lvl9pPr>
          </a:lstStyle>
          <a:p>
            <a:endParaRPr/>
          </a:p>
        </p:txBody>
      </p:sp>
      <p:grpSp>
        <p:nvGrpSpPr>
          <p:cNvPr id="106" name="Google Shape;106;p7"/>
          <p:cNvGrpSpPr/>
          <p:nvPr/>
        </p:nvGrpSpPr>
        <p:grpSpPr>
          <a:xfrm>
            <a:off x="0" y="-15338"/>
            <a:ext cx="9154800" cy="5355429"/>
            <a:chOff x="0" y="-15338"/>
            <a:chExt cx="9154800" cy="5355429"/>
          </a:xfrm>
        </p:grpSpPr>
        <p:sp>
          <p:nvSpPr>
            <p:cNvPr id="107" name="Google Shape;107;p7"/>
            <p:cNvSpPr/>
            <p:nvPr/>
          </p:nvSpPr>
          <p:spPr>
            <a:xfrm rot="10800000" flipH="1">
              <a:off x="0" y="105012"/>
              <a:ext cx="9154793" cy="891449"/>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7"/>
            <p:cNvSpPr/>
            <p:nvPr/>
          </p:nvSpPr>
          <p:spPr>
            <a:xfrm rot="10800000">
              <a:off x="0" y="-15338"/>
              <a:ext cx="9154793" cy="891449"/>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accent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7"/>
            <p:cNvSpPr/>
            <p:nvPr/>
          </p:nvSpPr>
          <p:spPr>
            <a:xfrm>
              <a:off x="162600" y="105000"/>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7"/>
            <p:cNvSpPr/>
            <p:nvPr/>
          </p:nvSpPr>
          <p:spPr>
            <a:xfrm>
              <a:off x="289200" y="4683000"/>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7"/>
            <p:cNvSpPr/>
            <p:nvPr/>
          </p:nvSpPr>
          <p:spPr>
            <a:xfrm rot="2190330">
              <a:off x="8791100" y="4305925"/>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7"/>
            <p:cNvSpPr/>
            <p:nvPr/>
          </p:nvSpPr>
          <p:spPr>
            <a:xfrm>
              <a:off x="3457100" y="4786775"/>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7"/>
            <p:cNvSpPr/>
            <p:nvPr/>
          </p:nvSpPr>
          <p:spPr>
            <a:xfrm flipH="1">
              <a:off x="7" y="4545674"/>
              <a:ext cx="9154793" cy="794417"/>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7"/>
            <p:cNvSpPr/>
            <p:nvPr/>
          </p:nvSpPr>
          <p:spPr>
            <a:xfrm>
              <a:off x="0" y="4448625"/>
              <a:ext cx="9154793" cy="891449"/>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accent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7"/>
            <p:cNvSpPr/>
            <p:nvPr/>
          </p:nvSpPr>
          <p:spPr>
            <a:xfrm rot="2700000">
              <a:off x="3679701" y="4916412"/>
              <a:ext cx="178073" cy="199698"/>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7"/>
            <p:cNvSpPr/>
            <p:nvPr/>
          </p:nvSpPr>
          <p:spPr>
            <a:xfrm>
              <a:off x="340675" y="2981775"/>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7"/>
            <p:cNvSpPr/>
            <p:nvPr/>
          </p:nvSpPr>
          <p:spPr>
            <a:xfrm>
              <a:off x="229800" y="4843038"/>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7"/>
            <p:cNvSpPr/>
            <p:nvPr/>
          </p:nvSpPr>
          <p:spPr>
            <a:xfrm rot="-1283699">
              <a:off x="8802724" y="435152"/>
              <a:ext cx="178077" cy="199703"/>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7"/>
            <p:cNvSpPr/>
            <p:nvPr/>
          </p:nvSpPr>
          <p:spPr>
            <a:xfrm rot="2190330">
              <a:off x="5888775" y="77500"/>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120"/>
        <p:cNvGrpSpPr/>
        <p:nvPr/>
      </p:nvGrpSpPr>
      <p:grpSpPr>
        <a:xfrm>
          <a:off x="0" y="0"/>
          <a:ext cx="0" cy="0"/>
          <a:chOff x="0" y="0"/>
          <a:chExt cx="0" cy="0"/>
        </a:xfrm>
      </p:grpSpPr>
      <p:grpSp>
        <p:nvGrpSpPr>
          <p:cNvPr id="121" name="Google Shape;121;p8"/>
          <p:cNvGrpSpPr/>
          <p:nvPr/>
        </p:nvGrpSpPr>
        <p:grpSpPr>
          <a:xfrm>
            <a:off x="0" y="-15338"/>
            <a:ext cx="9154800" cy="5355429"/>
            <a:chOff x="0" y="-15338"/>
            <a:chExt cx="9154800" cy="5355429"/>
          </a:xfrm>
        </p:grpSpPr>
        <p:sp>
          <p:nvSpPr>
            <p:cNvPr id="122" name="Google Shape;122;p8"/>
            <p:cNvSpPr/>
            <p:nvPr/>
          </p:nvSpPr>
          <p:spPr>
            <a:xfrm rot="10800000" flipH="1">
              <a:off x="0" y="105012"/>
              <a:ext cx="9154793" cy="891449"/>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8"/>
            <p:cNvSpPr/>
            <p:nvPr/>
          </p:nvSpPr>
          <p:spPr>
            <a:xfrm rot="10800000">
              <a:off x="0" y="-15338"/>
              <a:ext cx="9154793" cy="891449"/>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accent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8"/>
            <p:cNvSpPr/>
            <p:nvPr/>
          </p:nvSpPr>
          <p:spPr>
            <a:xfrm>
              <a:off x="162600" y="105000"/>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8"/>
            <p:cNvSpPr/>
            <p:nvPr/>
          </p:nvSpPr>
          <p:spPr>
            <a:xfrm>
              <a:off x="289200" y="4683000"/>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8"/>
            <p:cNvSpPr/>
            <p:nvPr/>
          </p:nvSpPr>
          <p:spPr>
            <a:xfrm rot="2190330">
              <a:off x="8791100" y="4305925"/>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8"/>
            <p:cNvSpPr/>
            <p:nvPr/>
          </p:nvSpPr>
          <p:spPr>
            <a:xfrm>
              <a:off x="3457100" y="4786775"/>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8"/>
            <p:cNvSpPr/>
            <p:nvPr/>
          </p:nvSpPr>
          <p:spPr>
            <a:xfrm flipH="1">
              <a:off x="7" y="4545674"/>
              <a:ext cx="9154793" cy="794417"/>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8"/>
            <p:cNvSpPr/>
            <p:nvPr/>
          </p:nvSpPr>
          <p:spPr>
            <a:xfrm>
              <a:off x="0" y="4448625"/>
              <a:ext cx="9154793" cy="891449"/>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accent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8"/>
            <p:cNvSpPr/>
            <p:nvPr/>
          </p:nvSpPr>
          <p:spPr>
            <a:xfrm rot="2700000">
              <a:off x="3679701" y="4916412"/>
              <a:ext cx="178073" cy="199698"/>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8"/>
            <p:cNvSpPr/>
            <p:nvPr/>
          </p:nvSpPr>
          <p:spPr>
            <a:xfrm>
              <a:off x="340675" y="2981775"/>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8"/>
            <p:cNvSpPr/>
            <p:nvPr/>
          </p:nvSpPr>
          <p:spPr>
            <a:xfrm>
              <a:off x="229800" y="4843038"/>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8"/>
            <p:cNvSpPr/>
            <p:nvPr/>
          </p:nvSpPr>
          <p:spPr>
            <a:xfrm rot="-1283699">
              <a:off x="8802724" y="435152"/>
              <a:ext cx="178077" cy="199703"/>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8"/>
            <p:cNvSpPr/>
            <p:nvPr/>
          </p:nvSpPr>
          <p:spPr>
            <a:xfrm rot="2190330">
              <a:off x="5888775" y="77500"/>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5" name="Google Shape;135;p8"/>
          <p:cNvSpPr txBox="1">
            <a:spLocks noGrp="1"/>
          </p:cNvSpPr>
          <p:nvPr>
            <p:ph type="title"/>
          </p:nvPr>
        </p:nvSpPr>
        <p:spPr>
          <a:xfrm>
            <a:off x="1388100" y="1307100"/>
            <a:ext cx="6367800" cy="2529300"/>
          </a:xfrm>
          <a:prstGeom prst="rect">
            <a:avLst/>
          </a:prstGeom>
        </p:spPr>
        <p:txBody>
          <a:bodyPr spcFirstLastPara="1" wrap="square" lIns="91425" tIns="91425" rIns="91425" bIns="91425" anchor="ctr" anchorCtr="0">
            <a:noAutofit/>
          </a:bodyPr>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Numbers and text">
  <p:cSld name="BLANK_1_1_1_1_1_1">
    <p:bg>
      <p:bgPr>
        <a:solidFill>
          <a:schemeClr val="accent4"/>
        </a:solidFill>
        <a:effectLst/>
      </p:bgPr>
    </p:bg>
    <p:spTree>
      <p:nvGrpSpPr>
        <p:cNvPr id="1" name="Shape 402"/>
        <p:cNvGrpSpPr/>
        <p:nvPr/>
      </p:nvGrpSpPr>
      <p:grpSpPr>
        <a:xfrm>
          <a:off x="0" y="0"/>
          <a:ext cx="0" cy="0"/>
          <a:chOff x="0" y="0"/>
          <a:chExt cx="0" cy="0"/>
        </a:xfrm>
      </p:grpSpPr>
      <p:grpSp>
        <p:nvGrpSpPr>
          <p:cNvPr id="403" name="Google Shape;403;p22"/>
          <p:cNvGrpSpPr/>
          <p:nvPr/>
        </p:nvGrpSpPr>
        <p:grpSpPr>
          <a:xfrm>
            <a:off x="0" y="-15338"/>
            <a:ext cx="9154800" cy="5355429"/>
            <a:chOff x="0" y="-15338"/>
            <a:chExt cx="9154800" cy="5355429"/>
          </a:xfrm>
        </p:grpSpPr>
        <p:sp>
          <p:nvSpPr>
            <p:cNvPr id="404" name="Google Shape;404;p22"/>
            <p:cNvSpPr/>
            <p:nvPr/>
          </p:nvSpPr>
          <p:spPr>
            <a:xfrm rot="10800000" flipH="1">
              <a:off x="0" y="105012"/>
              <a:ext cx="9154793" cy="891449"/>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22"/>
            <p:cNvSpPr/>
            <p:nvPr/>
          </p:nvSpPr>
          <p:spPr>
            <a:xfrm rot="10800000">
              <a:off x="0" y="-15338"/>
              <a:ext cx="9154793" cy="891449"/>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accent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22"/>
            <p:cNvSpPr/>
            <p:nvPr/>
          </p:nvSpPr>
          <p:spPr>
            <a:xfrm>
              <a:off x="162600" y="105000"/>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22"/>
            <p:cNvSpPr/>
            <p:nvPr/>
          </p:nvSpPr>
          <p:spPr>
            <a:xfrm>
              <a:off x="289200" y="4683000"/>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22"/>
            <p:cNvSpPr/>
            <p:nvPr/>
          </p:nvSpPr>
          <p:spPr>
            <a:xfrm rot="2190330">
              <a:off x="8791100" y="4305925"/>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22"/>
            <p:cNvSpPr/>
            <p:nvPr/>
          </p:nvSpPr>
          <p:spPr>
            <a:xfrm>
              <a:off x="3457100" y="4786775"/>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22"/>
            <p:cNvSpPr/>
            <p:nvPr/>
          </p:nvSpPr>
          <p:spPr>
            <a:xfrm flipH="1">
              <a:off x="7" y="4545674"/>
              <a:ext cx="9154793" cy="794417"/>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22"/>
            <p:cNvSpPr/>
            <p:nvPr/>
          </p:nvSpPr>
          <p:spPr>
            <a:xfrm>
              <a:off x="0" y="4448625"/>
              <a:ext cx="9154793" cy="891449"/>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accent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22"/>
            <p:cNvSpPr/>
            <p:nvPr/>
          </p:nvSpPr>
          <p:spPr>
            <a:xfrm rot="2700000">
              <a:off x="3679701" y="4916412"/>
              <a:ext cx="178073" cy="199698"/>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22"/>
            <p:cNvSpPr/>
            <p:nvPr/>
          </p:nvSpPr>
          <p:spPr>
            <a:xfrm>
              <a:off x="340675" y="2981775"/>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22"/>
            <p:cNvSpPr/>
            <p:nvPr/>
          </p:nvSpPr>
          <p:spPr>
            <a:xfrm>
              <a:off x="229800" y="4843038"/>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22"/>
            <p:cNvSpPr/>
            <p:nvPr/>
          </p:nvSpPr>
          <p:spPr>
            <a:xfrm rot="-1283699">
              <a:off x="8802724" y="435152"/>
              <a:ext cx="178077" cy="199703"/>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22"/>
            <p:cNvSpPr/>
            <p:nvPr/>
          </p:nvSpPr>
          <p:spPr>
            <a:xfrm rot="2190330">
              <a:off x="5888775" y="77500"/>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7" name="Google Shape;417;p22"/>
          <p:cNvSpPr txBox="1">
            <a:spLocks noGrp="1"/>
          </p:cNvSpPr>
          <p:nvPr>
            <p:ph type="title" hasCustomPrompt="1"/>
          </p:nvPr>
        </p:nvSpPr>
        <p:spPr>
          <a:xfrm>
            <a:off x="715100" y="1442391"/>
            <a:ext cx="3354300" cy="828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200"/>
              <a:buNone/>
              <a:defRPr sz="6200"/>
            </a:lvl1pPr>
            <a:lvl2pPr lvl="1" algn="ctr" rtl="0">
              <a:spcBef>
                <a:spcPts val="0"/>
              </a:spcBef>
              <a:spcAft>
                <a:spcPts val="0"/>
              </a:spcAft>
              <a:buSzPts val="6200"/>
              <a:buNone/>
              <a:defRPr sz="6200"/>
            </a:lvl2pPr>
            <a:lvl3pPr lvl="2" algn="ctr" rtl="0">
              <a:spcBef>
                <a:spcPts val="0"/>
              </a:spcBef>
              <a:spcAft>
                <a:spcPts val="0"/>
              </a:spcAft>
              <a:buSzPts val="6200"/>
              <a:buNone/>
              <a:defRPr sz="6200"/>
            </a:lvl3pPr>
            <a:lvl4pPr lvl="3" algn="ctr" rtl="0">
              <a:spcBef>
                <a:spcPts val="0"/>
              </a:spcBef>
              <a:spcAft>
                <a:spcPts val="0"/>
              </a:spcAft>
              <a:buSzPts val="6200"/>
              <a:buNone/>
              <a:defRPr sz="6200"/>
            </a:lvl4pPr>
            <a:lvl5pPr lvl="4" algn="ctr" rtl="0">
              <a:spcBef>
                <a:spcPts val="0"/>
              </a:spcBef>
              <a:spcAft>
                <a:spcPts val="0"/>
              </a:spcAft>
              <a:buSzPts val="6200"/>
              <a:buNone/>
              <a:defRPr sz="6200"/>
            </a:lvl5pPr>
            <a:lvl6pPr lvl="5" algn="ctr" rtl="0">
              <a:spcBef>
                <a:spcPts val="0"/>
              </a:spcBef>
              <a:spcAft>
                <a:spcPts val="0"/>
              </a:spcAft>
              <a:buSzPts val="6200"/>
              <a:buNone/>
              <a:defRPr sz="6200"/>
            </a:lvl6pPr>
            <a:lvl7pPr lvl="6" algn="ctr" rtl="0">
              <a:spcBef>
                <a:spcPts val="0"/>
              </a:spcBef>
              <a:spcAft>
                <a:spcPts val="0"/>
              </a:spcAft>
              <a:buSzPts val="6200"/>
              <a:buNone/>
              <a:defRPr sz="6200"/>
            </a:lvl7pPr>
            <a:lvl8pPr lvl="7" algn="ctr" rtl="0">
              <a:spcBef>
                <a:spcPts val="0"/>
              </a:spcBef>
              <a:spcAft>
                <a:spcPts val="0"/>
              </a:spcAft>
              <a:buSzPts val="6200"/>
              <a:buNone/>
              <a:defRPr sz="6200"/>
            </a:lvl8pPr>
            <a:lvl9pPr lvl="8" algn="ctr" rtl="0">
              <a:spcBef>
                <a:spcPts val="0"/>
              </a:spcBef>
              <a:spcAft>
                <a:spcPts val="0"/>
              </a:spcAft>
              <a:buSzPts val="6200"/>
              <a:buNone/>
              <a:defRPr sz="6200"/>
            </a:lvl9pPr>
          </a:lstStyle>
          <a:p>
            <a:r>
              <a:t>xx%</a:t>
            </a:r>
          </a:p>
        </p:txBody>
      </p:sp>
      <p:sp>
        <p:nvSpPr>
          <p:cNvPr id="418" name="Google Shape;418;p22"/>
          <p:cNvSpPr txBox="1">
            <a:spLocks noGrp="1"/>
          </p:cNvSpPr>
          <p:nvPr>
            <p:ph type="subTitle" idx="1"/>
          </p:nvPr>
        </p:nvSpPr>
        <p:spPr>
          <a:xfrm>
            <a:off x="715100" y="2224619"/>
            <a:ext cx="3354300" cy="445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419" name="Google Shape;419;p22"/>
          <p:cNvSpPr txBox="1">
            <a:spLocks noGrp="1"/>
          </p:cNvSpPr>
          <p:nvPr>
            <p:ph type="title" idx="2" hasCustomPrompt="1"/>
          </p:nvPr>
        </p:nvSpPr>
        <p:spPr>
          <a:xfrm>
            <a:off x="5074600" y="1442384"/>
            <a:ext cx="3354300" cy="828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200"/>
              <a:buNone/>
              <a:defRPr sz="6200"/>
            </a:lvl1pPr>
            <a:lvl2pPr lvl="1" algn="ctr" rtl="0">
              <a:spcBef>
                <a:spcPts val="0"/>
              </a:spcBef>
              <a:spcAft>
                <a:spcPts val="0"/>
              </a:spcAft>
              <a:buSzPts val="6200"/>
              <a:buNone/>
              <a:defRPr sz="6200"/>
            </a:lvl2pPr>
            <a:lvl3pPr lvl="2" algn="ctr" rtl="0">
              <a:spcBef>
                <a:spcPts val="0"/>
              </a:spcBef>
              <a:spcAft>
                <a:spcPts val="0"/>
              </a:spcAft>
              <a:buSzPts val="6200"/>
              <a:buNone/>
              <a:defRPr sz="6200"/>
            </a:lvl3pPr>
            <a:lvl4pPr lvl="3" algn="ctr" rtl="0">
              <a:spcBef>
                <a:spcPts val="0"/>
              </a:spcBef>
              <a:spcAft>
                <a:spcPts val="0"/>
              </a:spcAft>
              <a:buSzPts val="6200"/>
              <a:buNone/>
              <a:defRPr sz="6200"/>
            </a:lvl4pPr>
            <a:lvl5pPr lvl="4" algn="ctr" rtl="0">
              <a:spcBef>
                <a:spcPts val="0"/>
              </a:spcBef>
              <a:spcAft>
                <a:spcPts val="0"/>
              </a:spcAft>
              <a:buSzPts val="6200"/>
              <a:buNone/>
              <a:defRPr sz="6200"/>
            </a:lvl5pPr>
            <a:lvl6pPr lvl="5" algn="ctr" rtl="0">
              <a:spcBef>
                <a:spcPts val="0"/>
              </a:spcBef>
              <a:spcAft>
                <a:spcPts val="0"/>
              </a:spcAft>
              <a:buSzPts val="6200"/>
              <a:buNone/>
              <a:defRPr sz="6200"/>
            </a:lvl6pPr>
            <a:lvl7pPr lvl="6" algn="ctr" rtl="0">
              <a:spcBef>
                <a:spcPts val="0"/>
              </a:spcBef>
              <a:spcAft>
                <a:spcPts val="0"/>
              </a:spcAft>
              <a:buSzPts val="6200"/>
              <a:buNone/>
              <a:defRPr sz="6200"/>
            </a:lvl7pPr>
            <a:lvl8pPr lvl="7" algn="ctr" rtl="0">
              <a:spcBef>
                <a:spcPts val="0"/>
              </a:spcBef>
              <a:spcAft>
                <a:spcPts val="0"/>
              </a:spcAft>
              <a:buSzPts val="6200"/>
              <a:buNone/>
              <a:defRPr sz="6200"/>
            </a:lvl8pPr>
            <a:lvl9pPr lvl="8" algn="ctr" rtl="0">
              <a:spcBef>
                <a:spcPts val="0"/>
              </a:spcBef>
              <a:spcAft>
                <a:spcPts val="0"/>
              </a:spcAft>
              <a:buSzPts val="6200"/>
              <a:buNone/>
              <a:defRPr sz="6200"/>
            </a:lvl9pPr>
          </a:lstStyle>
          <a:p>
            <a:r>
              <a:t>xx%</a:t>
            </a:r>
          </a:p>
        </p:txBody>
      </p:sp>
      <p:sp>
        <p:nvSpPr>
          <p:cNvPr id="420" name="Google Shape;420;p22"/>
          <p:cNvSpPr txBox="1">
            <a:spLocks noGrp="1"/>
          </p:cNvSpPr>
          <p:nvPr>
            <p:ph type="subTitle" idx="3"/>
          </p:nvPr>
        </p:nvSpPr>
        <p:spPr>
          <a:xfrm>
            <a:off x="5074600" y="2224611"/>
            <a:ext cx="3354300" cy="445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421" name="Google Shape;421;p22"/>
          <p:cNvSpPr txBox="1">
            <a:spLocks noGrp="1"/>
          </p:cNvSpPr>
          <p:nvPr>
            <p:ph type="title" idx="4" hasCustomPrompt="1"/>
          </p:nvPr>
        </p:nvSpPr>
        <p:spPr>
          <a:xfrm>
            <a:off x="2894850" y="2854689"/>
            <a:ext cx="3354300" cy="828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200"/>
              <a:buNone/>
              <a:defRPr sz="6200"/>
            </a:lvl1pPr>
            <a:lvl2pPr lvl="1" algn="ctr" rtl="0">
              <a:spcBef>
                <a:spcPts val="0"/>
              </a:spcBef>
              <a:spcAft>
                <a:spcPts val="0"/>
              </a:spcAft>
              <a:buSzPts val="6200"/>
              <a:buNone/>
              <a:defRPr sz="6200"/>
            </a:lvl2pPr>
            <a:lvl3pPr lvl="2" algn="ctr" rtl="0">
              <a:spcBef>
                <a:spcPts val="0"/>
              </a:spcBef>
              <a:spcAft>
                <a:spcPts val="0"/>
              </a:spcAft>
              <a:buSzPts val="6200"/>
              <a:buNone/>
              <a:defRPr sz="6200"/>
            </a:lvl3pPr>
            <a:lvl4pPr lvl="3" algn="ctr" rtl="0">
              <a:spcBef>
                <a:spcPts val="0"/>
              </a:spcBef>
              <a:spcAft>
                <a:spcPts val="0"/>
              </a:spcAft>
              <a:buSzPts val="6200"/>
              <a:buNone/>
              <a:defRPr sz="6200"/>
            </a:lvl4pPr>
            <a:lvl5pPr lvl="4" algn="ctr" rtl="0">
              <a:spcBef>
                <a:spcPts val="0"/>
              </a:spcBef>
              <a:spcAft>
                <a:spcPts val="0"/>
              </a:spcAft>
              <a:buSzPts val="6200"/>
              <a:buNone/>
              <a:defRPr sz="6200"/>
            </a:lvl5pPr>
            <a:lvl6pPr lvl="5" algn="ctr" rtl="0">
              <a:spcBef>
                <a:spcPts val="0"/>
              </a:spcBef>
              <a:spcAft>
                <a:spcPts val="0"/>
              </a:spcAft>
              <a:buSzPts val="6200"/>
              <a:buNone/>
              <a:defRPr sz="6200"/>
            </a:lvl6pPr>
            <a:lvl7pPr lvl="6" algn="ctr" rtl="0">
              <a:spcBef>
                <a:spcPts val="0"/>
              </a:spcBef>
              <a:spcAft>
                <a:spcPts val="0"/>
              </a:spcAft>
              <a:buSzPts val="6200"/>
              <a:buNone/>
              <a:defRPr sz="6200"/>
            </a:lvl7pPr>
            <a:lvl8pPr lvl="7" algn="ctr" rtl="0">
              <a:spcBef>
                <a:spcPts val="0"/>
              </a:spcBef>
              <a:spcAft>
                <a:spcPts val="0"/>
              </a:spcAft>
              <a:buSzPts val="6200"/>
              <a:buNone/>
              <a:defRPr sz="6200"/>
            </a:lvl8pPr>
            <a:lvl9pPr lvl="8" algn="ctr" rtl="0">
              <a:spcBef>
                <a:spcPts val="0"/>
              </a:spcBef>
              <a:spcAft>
                <a:spcPts val="0"/>
              </a:spcAft>
              <a:buSzPts val="6200"/>
              <a:buNone/>
              <a:defRPr sz="6200"/>
            </a:lvl9pPr>
          </a:lstStyle>
          <a:p>
            <a:r>
              <a:t>xx%</a:t>
            </a:r>
          </a:p>
        </p:txBody>
      </p:sp>
      <p:sp>
        <p:nvSpPr>
          <p:cNvPr id="422" name="Google Shape;422;p22"/>
          <p:cNvSpPr txBox="1">
            <a:spLocks noGrp="1"/>
          </p:cNvSpPr>
          <p:nvPr>
            <p:ph type="subTitle" idx="5"/>
          </p:nvPr>
        </p:nvSpPr>
        <p:spPr>
          <a:xfrm>
            <a:off x="2894850" y="3636916"/>
            <a:ext cx="3354300" cy="445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p:cSld name="BLANK_1_1_1_1_1_1_1">
    <p:bg>
      <p:bgPr>
        <a:solidFill>
          <a:schemeClr val="accent4"/>
        </a:solidFill>
        <a:effectLst/>
      </p:bgPr>
    </p:bg>
    <p:spTree>
      <p:nvGrpSpPr>
        <p:cNvPr id="1" name="Shape 441"/>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1">
  <p:cSld name="BLANK_1_1_1_1_1_1_1_1">
    <p:bg>
      <p:bgPr>
        <a:solidFill>
          <a:schemeClr val="accent4"/>
        </a:solidFill>
        <a:effectLst/>
      </p:bgPr>
    </p:bg>
    <p:spTree>
      <p:nvGrpSpPr>
        <p:cNvPr id="1" name="Shape 442"/>
        <p:cNvGrpSpPr/>
        <p:nvPr/>
      </p:nvGrpSpPr>
      <p:grpSpPr>
        <a:xfrm>
          <a:off x="0" y="0"/>
          <a:ext cx="0" cy="0"/>
          <a:chOff x="0" y="0"/>
          <a:chExt cx="0" cy="0"/>
        </a:xfrm>
      </p:grpSpPr>
      <p:grpSp>
        <p:nvGrpSpPr>
          <p:cNvPr id="443" name="Google Shape;443;p25"/>
          <p:cNvGrpSpPr/>
          <p:nvPr/>
        </p:nvGrpSpPr>
        <p:grpSpPr>
          <a:xfrm>
            <a:off x="0" y="-15338"/>
            <a:ext cx="9154800" cy="5355429"/>
            <a:chOff x="0" y="-15338"/>
            <a:chExt cx="9154800" cy="5355429"/>
          </a:xfrm>
        </p:grpSpPr>
        <p:sp>
          <p:nvSpPr>
            <p:cNvPr id="444" name="Google Shape;444;p25"/>
            <p:cNvSpPr/>
            <p:nvPr/>
          </p:nvSpPr>
          <p:spPr>
            <a:xfrm rot="10800000" flipH="1">
              <a:off x="0" y="105012"/>
              <a:ext cx="9154793" cy="891449"/>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25"/>
            <p:cNvSpPr/>
            <p:nvPr/>
          </p:nvSpPr>
          <p:spPr>
            <a:xfrm rot="10800000">
              <a:off x="0" y="-15338"/>
              <a:ext cx="9154793" cy="891449"/>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accent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25"/>
            <p:cNvSpPr/>
            <p:nvPr/>
          </p:nvSpPr>
          <p:spPr>
            <a:xfrm>
              <a:off x="162600" y="105000"/>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25"/>
            <p:cNvSpPr/>
            <p:nvPr/>
          </p:nvSpPr>
          <p:spPr>
            <a:xfrm>
              <a:off x="289200" y="4683000"/>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25"/>
            <p:cNvSpPr/>
            <p:nvPr/>
          </p:nvSpPr>
          <p:spPr>
            <a:xfrm rot="2190330">
              <a:off x="8791100" y="4305925"/>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25"/>
            <p:cNvSpPr/>
            <p:nvPr/>
          </p:nvSpPr>
          <p:spPr>
            <a:xfrm>
              <a:off x="3457100" y="4786775"/>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25"/>
            <p:cNvSpPr/>
            <p:nvPr/>
          </p:nvSpPr>
          <p:spPr>
            <a:xfrm flipH="1">
              <a:off x="7" y="4545674"/>
              <a:ext cx="9154793" cy="794417"/>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25"/>
            <p:cNvSpPr/>
            <p:nvPr/>
          </p:nvSpPr>
          <p:spPr>
            <a:xfrm>
              <a:off x="0" y="4448625"/>
              <a:ext cx="9154793" cy="891449"/>
            </a:xfrm>
            <a:custGeom>
              <a:avLst/>
              <a:gdLst/>
              <a:ahLst/>
              <a:cxnLst/>
              <a:rect l="l" t="t" r="r" b="b"/>
              <a:pathLst>
                <a:path w="142100" h="13837" extrusionOk="0">
                  <a:moveTo>
                    <a:pt x="926" y="0"/>
                  </a:moveTo>
                  <a:cubicBezTo>
                    <a:pt x="610" y="0"/>
                    <a:pt x="305" y="11"/>
                    <a:pt x="0" y="22"/>
                  </a:cubicBezTo>
                  <a:lnTo>
                    <a:pt x="0" y="13837"/>
                  </a:lnTo>
                  <a:lnTo>
                    <a:pt x="142100" y="13837"/>
                  </a:lnTo>
                  <a:lnTo>
                    <a:pt x="142100" y="5117"/>
                  </a:lnTo>
                  <a:cubicBezTo>
                    <a:pt x="138322" y="5117"/>
                    <a:pt x="135034" y="7196"/>
                    <a:pt x="133325" y="10277"/>
                  </a:cubicBezTo>
                  <a:cubicBezTo>
                    <a:pt x="129580" y="4115"/>
                    <a:pt x="122809" y="0"/>
                    <a:pt x="115080" y="0"/>
                  </a:cubicBezTo>
                  <a:cubicBezTo>
                    <a:pt x="107198" y="0"/>
                    <a:pt x="100318" y="4267"/>
                    <a:pt x="96627" y="10625"/>
                  </a:cubicBezTo>
                  <a:cubicBezTo>
                    <a:pt x="94580" y="9014"/>
                    <a:pt x="92001" y="8056"/>
                    <a:pt x="89203" y="8056"/>
                  </a:cubicBezTo>
                  <a:cubicBezTo>
                    <a:pt x="86688" y="8056"/>
                    <a:pt x="84347" y="8829"/>
                    <a:pt x="82421" y="10157"/>
                  </a:cubicBezTo>
                  <a:cubicBezTo>
                    <a:pt x="81311" y="7741"/>
                    <a:pt x="78872" y="6064"/>
                    <a:pt x="76042" y="6064"/>
                  </a:cubicBezTo>
                  <a:cubicBezTo>
                    <a:pt x="73853" y="6064"/>
                    <a:pt x="71915" y="7054"/>
                    <a:pt x="70620" y="8612"/>
                  </a:cubicBezTo>
                  <a:cubicBezTo>
                    <a:pt x="66733" y="3386"/>
                    <a:pt x="60518" y="0"/>
                    <a:pt x="53496" y="0"/>
                  </a:cubicBezTo>
                  <a:cubicBezTo>
                    <a:pt x="45211" y="0"/>
                    <a:pt x="38015" y="4725"/>
                    <a:pt x="34488" y="11638"/>
                  </a:cubicBezTo>
                  <a:cubicBezTo>
                    <a:pt x="32311" y="9428"/>
                    <a:pt x="29274" y="8056"/>
                    <a:pt x="25921" y="8056"/>
                  </a:cubicBezTo>
                  <a:cubicBezTo>
                    <a:pt x="23395" y="8056"/>
                    <a:pt x="21044" y="8840"/>
                    <a:pt x="19106" y="10179"/>
                  </a:cubicBezTo>
                  <a:cubicBezTo>
                    <a:pt x="15350" y="4071"/>
                    <a:pt x="8612" y="0"/>
                    <a:pt x="926" y="0"/>
                  </a:cubicBezTo>
                  <a:close/>
                </a:path>
              </a:pathLst>
            </a:custGeom>
            <a:solidFill>
              <a:schemeClr val="accent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25"/>
            <p:cNvSpPr/>
            <p:nvPr/>
          </p:nvSpPr>
          <p:spPr>
            <a:xfrm rot="2700000">
              <a:off x="3679701" y="4916412"/>
              <a:ext cx="178073" cy="199698"/>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25"/>
            <p:cNvSpPr/>
            <p:nvPr/>
          </p:nvSpPr>
          <p:spPr>
            <a:xfrm>
              <a:off x="340675" y="2981775"/>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25"/>
            <p:cNvSpPr/>
            <p:nvPr/>
          </p:nvSpPr>
          <p:spPr>
            <a:xfrm>
              <a:off x="229800" y="4843038"/>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25"/>
            <p:cNvSpPr/>
            <p:nvPr/>
          </p:nvSpPr>
          <p:spPr>
            <a:xfrm rot="-1283699">
              <a:off x="8802724" y="435152"/>
              <a:ext cx="178077" cy="199703"/>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25"/>
            <p:cNvSpPr/>
            <p:nvPr/>
          </p:nvSpPr>
          <p:spPr>
            <a:xfrm rot="2190330">
              <a:off x="5888775" y="77500"/>
              <a:ext cx="178075" cy="199700"/>
            </a:xfrm>
            <a:custGeom>
              <a:avLst/>
              <a:gdLst/>
              <a:ahLst/>
              <a:cxnLst/>
              <a:rect l="l" t="t" r="r" b="b"/>
              <a:pathLst>
                <a:path w="7123" h="7988" extrusionOk="0">
                  <a:moveTo>
                    <a:pt x="2074" y="1"/>
                  </a:moveTo>
                  <a:cubicBezTo>
                    <a:pt x="1911" y="1"/>
                    <a:pt x="1746" y="73"/>
                    <a:pt x="1597" y="176"/>
                  </a:cubicBezTo>
                  <a:cubicBezTo>
                    <a:pt x="1373" y="336"/>
                    <a:pt x="1257" y="602"/>
                    <a:pt x="1299" y="868"/>
                  </a:cubicBezTo>
                  <a:cubicBezTo>
                    <a:pt x="1406" y="1635"/>
                    <a:pt x="1533" y="2401"/>
                    <a:pt x="1671" y="3168"/>
                  </a:cubicBezTo>
                  <a:cubicBezTo>
                    <a:pt x="1704" y="3317"/>
                    <a:pt x="1671" y="3392"/>
                    <a:pt x="1544" y="3466"/>
                  </a:cubicBezTo>
                  <a:cubicBezTo>
                    <a:pt x="1171" y="3700"/>
                    <a:pt x="798" y="3924"/>
                    <a:pt x="436" y="4168"/>
                  </a:cubicBezTo>
                  <a:cubicBezTo>
                    <a:pt x="171" y="4350"/>
                    <a:pt x="0" y="4615"/>
                    <a:pt x="53" y="4956"/>
                  </a:cubicBezTo>
                  <a:cubicBezTo>
                    <a:pt x="107" y="5329"/>
                    <a:pt x="320" y="5585"/>
                    <a:pt x="713" y="5616"/>
                  </a:cubicBezTo>
                  <a:cubicBezTo>
                    <a:pt x="1065" y="5649"/>
                    <a:pt x="1416" y="5649"/>
                    <a:pt x="1768" y="5659"/>
                  </a:cubicBezTo>
                  <a:cubicBezTo>
                    <a:pt x="1980" y="5670"/>
                    <a:pt x="2044" y="5744"/>
                    <a:pt x="2076" y="5957"/>
                  </a:cubicBezTo>
                  <a:cubicBezTo>
                    <a:pt x="2130" y="6394"/>
                    <a:pt x="2193" y="6830"/>
                    <a:pt x="2279" y="7267"/>
                  </a:cubicBezTo>
                  <a:cubicBezTo>
                    <a:pt x="2342" y="7629"/>
                    <a:pt x="2715" y="7948"/>
                    <a:pt x="3045" y="7980"/>
                  </a:cubicBezTo>
                  <a:cubicBezTo>
                    <a:pt x="3096" y="7985"/>
                    <a:pt x="3144" y="7987"/>
                    <a:pt x="3190" y="7987"/>
                  </a:cubicBezTo>
                  <a:cubicBezTo>
                    <a:pt x="3528" y="7987"/>
                    <a:pt x="3738" y="7842"/>
                    <a:pt x="3907" y="7458"/>
                  </a:cubicBezTo>
                  <a:cubicBezTo>
                    <a:pt x="4077" y="7085"/>
                    <a:pt x="4216" y="6692"/>
                    <a:pt x="4365" y="6309"/>
                  </a:cubicBezTo>
                  <a:cubicBezTo>
                    <a:pt x="4402" y="6206"/>
                    <a:pt x="4423" y="6088"/>
                    <a:pt x="4548" y="6088"/>
                  </a:cubicBezTo>
                  <a:cubicBezTo>
                    <a:pt x="4566" y="6088"/>
                    <a:pt x="4587" y="6090"/>
                    <a:pt x="4610" y="6096"/>
                  </a:cubicBezTo>
                  <a:cubicBezTo>
                    <a:pt x="4972" y="6181"/>
                    <a:pt x="5323" y="6266"/>
                    <a:pt x="5685" y="6351"/>
                  </a:cubicBezTo>
                  <a:cubicBezTo>
                    <a:pt x="5875" y="6398"/>
                    <a:pt x="6065" y="6471"/>
                    <a:pt x="6247" y="6471"/>
                  </a:cubicBezTo>
                  <a:cubicBezTo>
                    <a:pt x="6269" y="6471"/>
                    <a:pt x="6291" y="6470"/>
                    <a:pt x="6313" y="6468"/>
                  </a:cubicBezTo>
                  <a:cubicBezTo>
                    <a:pt x="6930" y="6404"/>
                    <a:pt x="7122" y="5776"/>
                    <a:pt x="6717" y="5297"/>
                  </a:cubicBezTo>
                  <a:cubicBezTo>
                    <a:pt x="6324" y="4807"/>
                    <a:pt x="5919" y="4328"/>
                    <a:pt x="5525" y="3839"/>
                  </a:cubicBezTo>
                  <a:cubicBezTo>
                    <a:pt x="5483" y="3775"/>
                    <a:pt x="5461" y="3636"/>
                    <a:pt x="5494" y="3562"/>
                  </a:cubicBezTo>
                  <a:cubicBezTo>
                    <a:pt x="5632" y="3274"/>
                    <a:pt x="5802" y="2987"/>
                    <a:pt x="5951" y="2699"/>
                  </a:cubicBezTo>
                  <a:cubicBezTo>
                    <a:pt x="6090" y="2433"/>
                    <a:pt x="6303" y="2178"/>
                    <a:pt x="6303" y="1837"/>
                  </a:cubicBezTo>
                  <a:cubicBezTo>
                    <a:pt x="6260" y="1698"/>
                    <a:pt x="6249" y="1539"/>
                    <a:pt x="6164" y="1433"/>
                  </a:cubicBezTo>
                  <a:cubicBezTo>
                    <a:pt x="6024" y="1237"/>
                    <a:pt x="5834" y="1136"/>
                    <a:pt x="5613" y="1136"/>
                  </a:cubicBezTo>
                  <a:cubicBezTo>
                    <a:pt x="5449" y="1136"/>
                    <a:pt x="5268" y="1191"/>
                    <a:pt x="5078" y="1305"/>
                  </a:cubicBezTo>
                  <a:cubicBezTo>
                    <a:pt x="4791" y="1475"/>
                    <a:pt x="4514" y="1677"/>
                    <a:pt x="4248" y="1890"/>
                  </a:cubicBezTo>
                  <a:cubicBezTo>
                    <a:pt x="4182" y="1943"/>
                    <a:pt x="4129" y="1966"/>
                    <a:pt x="4082" y="1966"/>
                  </a:cubicBezTo>
                  <a:cubicBezTo>
                    <a:pt x="4014" y="1966"/>
                    <a:pt x="3959" y="1918"/>
                    <a:pt x="3897" y="1837"/>
                  </a:cubicBezTo>
                  <a:cubicBezTo>
                    <a:pt x="3588" y="1443"/>
                    <a:pt x="3289" y="1038"/>
                    <a:pt x="2970" y="645"/>
                  </a:cubicBezTo>
                  <a:cubicBezTo>
                    <a:pt x="2800" y="442"/>
                    <a:pt x="2608" y="251"/>
                    <a:pt x="2385" y="102"/>
                  </a:cubicBezTo>
                  <a:cubicBezTo>
                    <a:pt x="2285" y="31"/>
                    <a:pt x="2180" y="1"/>
                    <a:pt x="2074" y="1"/>
                  </a:cubicBezTo>
                  <a:close/>
                </a:path>
              </a:pathLst>
            </a:custGeom>
            <a:solidFill>
              <a:srgbClr val="F9F6B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4"/>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500"/>
              <a:buFont typeface="Fredoka One"/>
              <a:buNone/>
              <a:defRPr sz="3500">
                <a:solidFill>
                  <a:schemeClr val="dk1"/>
                </a:solidFill>
                <a:latin typeface="Fredoka One"/>
                <a:ea typeface="Fredoka One"/>
                <a:cs typeface="Fredoka One"/>
                <a:sym typeface="Fredoka One"/>
              </a:defRPr>
            </a:lvl1pPr>
            <a:lvl2pPr lvl="1" rtl="0">
              <a:spcBef>
                <a:spcPts val="0"/>
              </a:spcBef>
              <a:spcAft>
                <a:spcPts val="0"/>
              </a:spcAft>
              <a:buClr>
                <a:schemeClr val="dk1"/>
              </a:buClr>
              <a:buSzPts val="3500"/>
              <a:buFont typeface="Fredoka One"/>
              <a:buNone/>
              <a:defRPr sz="3500">
                <a:solidFill>
                  <a:schemeClr val="dk1"/>
                </a:solidFill>
                <a:latin typeface="Fredoka One"/>
                <a:ea typeface="Fredoka One"/>
                <a:cs typeface="Fredoka One"/>
                <a:sym typeface="Fredoka One"/>
              </a:defRPr>
            </a:lvl2pPr>
            <a:lvl3pPr lvl="2" rtl="0">
              <a:spcBef>
                <a:spcPts val="0"/>
              </a:spcBef>
              <a:spcAft>
                <a:spcPts val="0"/>
              </a:spcAft>
              <a:buClr>
                <a:schemeClr val="dk1"/>
              </a:buClr>
              <a:buSzPts val="3500"/>
              <a:buFont typeface="Fredoka One"/>
              <a:buNone/>
              <a:defRPr sz="3500">
                <a:solidFill>
                  <a:schemeClr val="dk1"/>
                </a:solidFill>
                <a:latin typeface="Fredoka One"/>
                <a:ea typeface="Fredoka One"/>
                <a:cs typeface="Fredoka One"/>
                <a:sym typeface="Fredoka One"/>
              </a:defRPr>
            </a:lvl3pPr>
            <a:lvl4pPr lvl="3" rtl="0">
              <a:spcBef>
                <a:spcPts val="0"/>
              </a:spcBef>
              <a:spcAft>
                <a:spcPts val="0"/>
              </a:spcAft>
              <a:buClr>
                <a:schemeClr val="dk1"/>
              </a:buClr>
              <a:buSzPts val="3500"/>
              <a:buFont typeface="Fredoka One"/>
              <a:buNone/>
              <a:defRPr sz="3500">
                <a:solidFill>
                  <a:schemeClr val="dk1"/>
                </a:solidFill>
                <a:latin typeface="Fredoka One"/>
                <a:ea typeface="Fredoka One"/>
                <a:cs typeface="Fredoka One"/>
                <a:sym typeface="Fredoka One"/>
              </a:defRPr>
            </a:lvl4pPr>
            <a:lvl5pPr lvl="4" rtl="0">
              <a:spcBef>
                <a:spcPts val="0"/>
              </a:spcBef>
              <a:spcAft>
                <a:spcPts val="0"/>
              </a:spcAft>
              <a:buClr>
                <a:schemeClr val="dk1"/>
              </a:buClr>
              <a:buSzPts val="3500"/>
              <a:buFont typeface="Fredoka One"/>
              <a:buNone/>
              <a:defRPr sz="3500">
                <a:solidFill>
                  <a:schemeClr val="dk1"/>
                </a:solidFill>
                <a:latin typeface="Fredoka One"/>
                <a:ea typeface="Fredoka One"/>
                <a:cs typeface="Fredoka One"/>
                <a:sym typeface="Fredoka One"/>
              </a:defRPr>
            </a:lvl5pPr>
            <a:lvl6pPr lvl="5" rtl="0">
              <a:spcBef>
                <a:spcPts val="0"/>
              </a:spcBef>
              <a:spcAft>
                <a:spcPts val="0"/>
              </a:spcAft>
              <a:buClr>
                <a:schemeClr val="dk1"/>
              </a:buClr>
              <a:buSzPts val="3500"/>
              <a:buFont typeface="Fredoka One"/>
              <a:buNone/>
              <a:defRPr sz="3500">
                <a:solidFill>
                  <a:schemeClr val="dk1"/>
                </a:solidFill>
                <a:latin typeface="Fredoka One"/>
                <a:ea typeface="Fredoka One"/>
                <a:cs typeface="Fredoka One"/>
                <a:sym typeface="Fredoka One"/>
              </a:defRPr>
            </a:lvl6pPr>
            <a:lvl7pPr lvl="6" rtl="0">
              <a:spcBef>
                <a:spcPts val="0"/>
              </a:spcBef>
              <a:spcAft>
                <a:spcPts val="0"/>
              </a:spcAft>
              <a:buClr>
                <a:schemeClr val="dk1"/>
              </a:buClr>
              <a:buSzPts val="3500"/>
              <a:buFont typeface="Fredoka One"/>
              <a:buNone/>
              <a:defRPr sz="3500">
                <a:solidFill>
                  <a:schemeClr val="dk1"/>
                </a:solidFill>
                <a:latin typeface="Fredoka One"/>
                <a:ea typeface="Fredoka One"/>
                <a:cs typeface="Fredoka One"/>
                <a:sym typeface="Fredoka One"/>
              </a:defRPr>
            </a:lvl7pPr>
            <a:lvl8pPr lvl="7" rtl="0">
              <a:spcBef>
                <a:spcPts val="0"/>
              </a:spcBef>
              <a:spcAft>
                <a:spcPts val="0"/>
              </a:spcAft>
              <a:buClr>
                <a:schemeClr val="dk1"/>
              </a:buClr>
              <a:buSzPts val="3500"/>
              <a:buFont typeface="Fredoka One"/>
              <a:buNone/>
              <a:defRPr sz="3500">
                <a:solidFill>
                  <a:schemeClr val="dk1"/>
                </a:solidFill>
                <a:latin typeface="Fredoka One"/>
                <a:ea typeface="Fredoka One"/>
                <a:cs typeface="Fredoka One"/>
                <a:sym typeface="Fredoka One"/>
              </a:defRPr>
            </a:lvl8pPr>
            <a:lvl9pPr lvl="8" rtl="0">
              <a:spcBef>
                <a:spcPts val="0"/>
              </a:spcBef>
              <a:spcAft>
                <a:spcPts val="0"/>
              </a:spcAft>
              <a:buClr>
                <a:schemeClr val="dk1"/>
              </a:buClr>
              <a:buSzPts val="3500"/>
              <a:buFont typeface="Fredoka One"/>
              <a:buNone/>
              <a:defRPr sz="3500">
                <a:solidFill>
                  <a:schemeClr val="dk1"/>
                </a:solidFill>
                <a:latin typeface="Fredoka One"/>
                <a:ea typeface="Fredoka One"/>
                <a:cs typeface="Fredoka One"/>
                <a:sym typeface="Fredoka O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Englebert"/>
              <a:buChar char="●"/>
              <a:defRPr>
                <a:solidFill>
                  <a:schemeClr val="dk1"/>
                </a:solidFill>
                <a:latin typeface="Englebert"/>
                <a:ea typeface="Englebert"/>
                <a:cs typeface="Englebert"/>
                <a:sym typeface="Englebert"/>
              </a:defRPr>
            </a:lvl1pPr>
            <a:lvl2pPr marL="914400" lvl="1" indent="-317500">
              <a:lnSpc>
                <a:spcPct val="115000"/>
              </a:lnSpc>
              <a:spcBef>
                <a:spcPts val="1600"/>
              </a:spcBef>
              <a:spcAft>
                <a:spcPts val="0"/>
              </a:spcAft>
              <a:buClr>
                <a:schemeClr val="dk1"/>
              </a:buClr>
              <a:buSzPts val="1400"/>
              <a:buFont typeface="Englebert"/>
              <a:buChar char="○"/>
              <a:defRPr>
                <a:solidFill>
                  <a:schemeClr val="dk1"/>
                </a:solidFill>
                <a:latin typeface="Englebert"/>
                <a:ea typeface="Englebert"/>
                <a:cs typeface="Englebert"/>
                <a:sym typeface="Englebert"/>
              </a:defRPr>
            </a:lvl2pPr>
            <a:lvl3pPr marL="1371600" lvl="2" indent="-317500">
              <a:lnSpc>
                <a:spcPct val="115000"/>
              </a:lnSpc>
              <a:spcBef>
                <a:spcPts val="1600"/>
              </a:spcBef>
              <a:spcAft>
                <a:spcPts val="0"/>
              </a:spcAft>
              <a:buClr>
                <a:schemeClr val="dk1"/>
              </a:buClr>
              <a:buSzPts val="1400"/>
              <a:buFont typeface="Englebert"/>
              <a:buChar char="■"/>
              <a:defRPr>
                <a:solidFill>
                  <a:schemeClr val="dk1"/>
                </a:solidFill>
                <a:latin typeface="Englebert"/>
                <a:ea typeface="Englebert"/>
                <a:cs typeface="Englebert"/>
                <a:sym typeface="Englebert"/>
              </a:defRPr>
            </a:lvl3pPr>
            <a:lvl4pPr marL="1828800" lvl="3" indent="-317500">
              <a:lnSpc>
                <a:spcPct val="115000"/>
              </a:lnSpc>
              <a:spcBef>
                <a:spcPts val="1600"/>
              </a:spcBef>
              <a:spcAft>
                <a:spcPts val="0"/>
              </a:spcAft>
              <a:buClr>
                <a:schemeClr val="dk1"/>
              </a:buClr>
              <a:buSzPts val="1400"/>
              <a:buFont typeface="Englebert"/>
              <a:buChar char="●"/>
              <a:defRPr>
                <a:solidFill>
                  <a:schemeClr val="dk1"/>
                </a:solidFill>
                <a:latin typeface="Englebert"/>
                <a:ea typeface="Englebert"/>
                <a:cs typeface="Englebert"/>
                <a:sym typeface="Englebert"/>
              </a:defRPr>
            </a:lvl4pPr>
            <a:lvl5pPr marL="2286000" lvl="4" indent="-317500">
              <a:lnSpc>
                <a:spcPct val="115000"/>
              </a:lnSpc>
              <a:spcBef>
                <a:spcPts val="1600"/>
              </a:spcBef>
              <a:spcAft>
                <a:spcPts val="0"/>
              </a:spcAft>
              <a:buClr>
                <a:schemeClr val="dk1"/>
              </a:buClr>
              <a:buSzPts val="1400"/>
              <a:buFont typeface="Englebert"/>
              <a:buChar char="○"/>
              <a:defRPr>
                <a:solidFill>
                  <a:schemeClr val="dk1"/>
                </a:solidFill>
                <a:latin typeface="Englebert"/>
                <a:ea typeface="Englebert"/>
                <a:cs typeface="Englebert"/>
                <a:sym typeface="Englebert"/>
              </a:defRPr>
            </a:lvl5pPr>
            <a:lvl6pPr marL="2743200" lvl="5" indent="-317500">
              <a:lnSpc>
                <a:spcPct val="115000"/>
              </a:lnSpc>
              <a:spcBef>
                <a:spcPts val="1600"/>
              </a:spcBef>
              <a:spcAft>
                <a:spcPts val="0"/>
              </a:spcAft>
              <a:buClr>
                <a:schemeClr val="dk1"/>
              </a:buClr>
              <a:buSzPts val="1400"/>
              <a:buFont typeface="Englebert"/>
              <a:buChar char="■"/>
              <a:defRPr>
                <a:solidFill>
                  <a:schemeClr val="dk1"/>
                </a:solidFill>
                <a:latin typeface="Englebert"/>
                <a:ea typeface="Englebert"/>
                <a:cs typeface="Englebert"/>
                <a:sym typeface="Englebert"/>
              </a:defRPr>
            </a:lvl6pPr>
            <a:lvl7pPr marL="3200400" lvl="6" indent="-317500">
              <a:lnSpc>
                <a:spcPct val="115000"/>
              </a:lnSpc>
              <a:spcBef>
                <a:spcPts val="1600"/>
              </a:spcBef>
              <a:spcAft>
                <a:spcPts val="0"/>
              </a:spcAft>
              <a:buClr>
                <a:schemeClr val="dk1"/>
              </a:buClr>
              <a:buSzPts val="1400"/>
              <a:buFont typeface="Englebert"/>
              <a:buChar char="●"/>
              <a:defRPr>
                <a:solidFill>
                  <a:schemeClr val="dk1"/>
                </a:solidFill>
                <a:latin typeface="Englebert"/>
                <a:ea typeface="Englebert"/>
                <a:cs typeface="Englebert"/>
                <a:sym typeface="Englebert"/>
              </a:defRPr>
            </a:lvl7pPr>
            <a:lvl8pPr marL="3657600" lvl="7" indent="-317500">
              <a:lnSpc>
                <a:spcPct val="115000"/>
              </a:lnSpc>
              <a:spcBef>
                <a:spcPts val="1600"/>
              </a:spcBef>
              <a:spcAft>
                <a:spcPts val="0"/>
              </a:spcAft>
              <a:buClr>
                <a:schemeClr val="dk1"/>
              </a:buClr>
              <a:buSzPts val="1400"/>
              <a:buFont typeface="Englebert"/>
              <a:buChar char="○"/>
              <a:defRPr>
                <a:solidFill>
                  <a:schemeClr val="dk1"/>
                </a:solidFill>
                <a:latin typeface="Englebert"/>
                <a:ea typeface="Englebert"/>
                <a:cs typeface="Englebert"/>
                <a:sym typeface="Englebert"/>
              </a:defRPr>
            </a:lvl8pPr>
            <a:lvl9pPr marL="4114800" lvl="8" indent="-317500">
              <a:lnSpc>
                <a:spcPct val="115000"/>
              </a:lnSpc>
              <a:spcBef>
                <a:spcPts val="1600"/>
              </a:spcBef>
              <a:spcAft>
                <a:spcPts val="1600"/>
              </a:spcAft>
              <a:buClr>
                <a:schemeClr val="dk1"/>
              </a:buClr>
              <a:buSzPts val="1400"/>
              <a:buFont typeface="Englebert"/>
              <a:buChar char="■"/>
              <a:defRPr>
                <a:solidFill>
                  <a:schemeClr val="dk1"/>
                </a:solidFill>
                <a:latin typeface="Englebert"/>
                <a:ea typeface="Englebert"/>
                <a:cs typeface="Englebert"/>
                <a:sym typeface="Engleber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2" r:id="rId3"/>
    <p:sldLayoutId id="2147483653" r:id="rId4"/>
    <p:sldLayoutId id="2147483654" r:id="rId5"/>
    <p:sldLayoutId id="2147483668" r:id="rId6"/>
    <p:sldLayoutId id="2147483670" r:id="rId7"/>
    <p:sldLayoutId id="2147483671"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audio" Target="../media/audio1.wav"/><Relationship Id="rId1" Type="http://schemas.openxmlformats.org/officeDocument/2006/relationships/slideLayout" Target="../slideLayouts/slideLayout4.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emf"/></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png"/><Relationship Id="rId1" Type="http://schemas.openxmlformats.org/officeDocument/2006/relationships/slideLayout" Target="../slideLayouts/slideLayout8.xml"/><Relationship Id="rId6" Type="http://schemas.openxmlformats.org/officeDocument/2006/relationships/image" Target="../media/image2.emf"/><Relationship Id="rId5" Type="http://schemas.openxmlformats.org/officeDocument/2006/relationships/image" Target="../media/image6.emf"/><Relationship Id="rId4" Type="http://schemas.openxmlformats.org/officeDocument/2006/relationships/image" Target="../media/image5.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Shape 464"/>
        <p:cNvGrpSpPr/>
        <p:nvPr/>
      </p:nvGrpSpPr>
      <p:grpSpPr>
        <a:xfrm>
          <a:off x="0" y="0"/>
          <a:ext cx="0" cy="0"/>
          <a:chOff x="0" y="0"/>
          <a:chExt cx="0" cy="0"/>
        </a:xfrm>
      </p:grpSpPr>
      <p:sp>
        <p:nvSpPr>
          <p:cNvPr id="465" name="Google Shape;465;p28"/>
          <p:cNvSpPr/>
          <p:nvPr/>
        </p:nvSpPr>
        <p:spPr>
          <a:xfrm>
            <a:off x="1312100" y="1578775"/>
            <a:ext cx="6519900" cy="2298900"/>
          </a:xfrm>
          <a:prstGeom prst="wedgeRoundRectCallout">
            <a:avLst>
              <a:gd name="adj1" fmla="val -20833"/>
              <a:gd name="adj2" fmla="val 62500"/>
              <a:gd name="adj3" fmla="val 0"/>
            </a:avLst>
          </a:prstGeom>
          <a:solidFill>
            <a:srgbClr val="FFFFFF"/>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28"/>
          <p:cNvSpPr txBox="1">
            <a:spLocks noGrp="1"/>
          </p:cNvSpPr>
          <p:nvPr>
            <p:ph type="subTitle" idx="1"/>
          </p:nvPr>
        </p:nvSpPr>
        <p:spPr>
          <a:xfrm>
            <a:off x="2441853" y="4006218"/>
            <a:ext cx="4359000" cy="40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vi-VN" sz="1600" dirty="0"/>
              <a:t>TRANG 159</a:t>
            </a:r>
            <a:endParaRPr sz="1600" dirty="0"/>
          </a:p>
        </p:txBody>
      </p:sp>
      <p:sp>
        <p:nvSpPr>
          <p:cNvPr id="468" name="Google Shape;468;p28"/>
          <p:cNvSpPr/>
          <p:nvPr/>
        </p:nvSpPr>
        <p:spPr>
          <a:xfrm>
            <a:off x="1624851" y="3461612"/>
            <a:ext cx="951888" cy="555126"/>
          </a:xfrm>
          <a:custGeom>
            <a:avLst/>
            <a:gdLst/>
            <a:ahLst/>
            <a:cxnLst/>
            <a:rect l="l" t="t" r="r" b="b"/>
            <a:pathLst>
              <a:path w="9625" h="5613" extrusionOk="0">
                <a:moveTo>
                  <a:pt x="5523" y="0"/>
                </a:moveTo>
                <a:cubicBezTo>
                  <a:pt x="5481" y="0"/>
                  <a:pt x="5439" y="2"/>
                  <a:pt x="5398" y="6"/>
                </a:cubicBezTo>
                <a:cubicBezTo>
                  <a:pt x="4962" y="38"/>
                  <a:pt x="4355" y="240"/>
                  <a:pt x="4046" y="581"/>
                </a:cubicBezTo>
                <a:cubicBezTo>
                  <a:pt x="3801" y="836"/>
                  <a:pt x="3822" y="1071"/>
                  <a:pt x="3801" y="1390"/>
                </a:cubicBezTo>
                <a:cubicBezTo>
                  <a:pt x="3429" y="1444"/>
                  <a:pt x="3077" y="1912"/>
                  <a:pt x="3120" y="2284"/>
                </a:cubicBezTo>
                <a:cubicBezTo>
                  <a:pt x="2805" y="2025"/>
                  <a:pt x="2386" y="1835"/>
                  <a:pt x="1966" y="1835"/>
                </a:cubicBezTo>
                <a:cubicBezTo>
                  <a:pt x="1817" y="1835"/>
                  <a:pt x="1668" y="1859"/>
                  <a:pt x="1523" y="1912"/>
                </a:cubicBezTo>
                <a:cubicBezTo>
                  <a:pt x="959" y="2114"/>
                  <a:pt x="767" y="2689"/>
                  <a:pt x="746" y="3232"/>
                </a:cubicBezTo>
                <a:cubicBezTo>
                  <a:pt x="320" y="3488"/>
                  <a:pt x="54" y="3743"/>
                  <a:pt x="32" y="4264"/>
                </a:cubicBezTo>
                <a:cubicBezTo>
                  <a:pt x="1" y="4903"/>
                  <a:pt x="416" y="5340"/>
                  <a:pt x="1065" y="5425"/>
                </a:cubicBezTo>
                <a:cubicBezTo>
                  <a:pt x="1145" y="5438"/>
                  <a:pt x="1237" y="5444"/>
                  <a:pt x="1331" y="5444"/>
                </a:cubicBezTo>
                <a:cubicBezTo>
                  <a:pt x="1474" y="5444"/>
                  <a:pt x="1624" y="5430"/>
                  <a:pt x="1747" y="5404"/>
                </a:cubicBezTo>
                <a:cubicBezTo>
                  <a:pt x="1875" y="5371"/>
                  <a:pt x="2024" y="5222"/>
                  <a:pt x="2151" y="5222"/>
                </a:cubicBezTo>
                <a:cubicBezTo>
                  <a:pt x="2225" y="5222"/>
                  <a:pt x="2300" y="5340"/>
                  <a:pt x="2374" y="5383"/>
                </a:cubicBezTo>
                <a:cubicBezTo>
                  <a:pt x="2535" y="5489"/>
                  <a:pt x="2779" y="5563"/>
                  <a:pt x="2971" y="5584"/>
                </a:cubicBezTo>
                <a:cubicBezTo>
                  <a:pt x="3098" y="5604"/>
                  <a:pt x="3220" y="5613"/>
                  <a:pt x="3339" y="5613"/>
                </a:cubicBezTo>
                <a:cubicBezTo>
                  <a:pt x="3946" y="5613"/>
                  <a:pt x="4452" y="5370"/>
                  <a:pt x="4951" y="4978"/>
                </a:cubicBezTo>
                <a:cubicBezTo>
                  <a:pt x="5154" y="5371"/>
                  <a:pt x="5409" y="5478"/>
                  <a:pt x="5877" y="5478"/>
                </a:cubicBezTo>
                <a:cubicBezTo>
                  <a:pt x="6250" y="5478"/>
                  <a:pt x="6846" y="5435"/>
                  <a:pt x="6974" y="4978"/>
                </a:cubicBezTo>
                <a:lnTo>
                  <a:pt x="6974" y="4978"/>
                </a:lnTo>
                <a:cubicBezTo>
                  <a:pt x="6942" y="5095"/>
                  <a:pt x="7485" y="5383"/>
                  <a:pt x="7570" y="5425"/>
                </a:cubicBezTo>
                <a:cubicBezTo>
                  <a:pt x="7726" y="5490"/>
                  <a:pt x="7879" y="5516"/>
                  <a:pt x="8037" y="5516"/>
                </a:cubicBezTo>
                <a:cubicBezTo>
                  <a:pt x="8138" y="5516"/>
                  <a:pt x="8240" y="5506"/>
                  <a:pt x="8347" y="5489"/>
                </a:cubicBezTo>
                <a:cubicBezTo>
                  <a:pt x="8698" y="5435"/>
                  <a:pt x="8986" y="5170"/>
                  <a:pt x="9135" y="4850"/>
                </a:cubicBezTo>
                <a:cubicBezTo>
                  <a:pt x="9209" y="4690"/>
                  <a:pt x="9252" y="4541"/>
                  <a:pt x="9242" y="4371"/>
                </a:cubicBezTo>
                <a:cubicBezTo>
                  <a:pt x="9231" y="4330"/>
                  <a:pt x="9051" y="3869"/>
                  <a:pt x="9011" y="3869"/>
                </a:cubicBezTo>
                <a:cubicBezTo>
                  <a:pt x="9010" y="3869"/>
                  <a:pt x="9008" y="3870"/>
                  <a:pt x="9007" y="3871"/>
                </a:cubicBezTo>
                <a:cubicBezTo>
                  <a:pt x="9529" y="3285"/>
                  <a:pt x="9625" y="2327"/>
                  <a:pt x="8954" y="1806"/>
                </a:cubicBezTo>
                <a:cubicBezTo>
                  <a:pt x="8632" y="1566"/>
                  <a:pt x="8272" y="1341"/>
                  <a:pt x="7894" y="1341"/>
                </a:cubicBezTo>
                <a:cubicBezTo>
                  <a:pt x="7736" y="1341"/>
                  <a:pt x="7574" y="1381"/>
                  <a:pt x="7410" y="1475"/>
                </a:cubicBezTo>
                <a:cubicBezTo>
                  <a:pt x="7309" y="656"/>
                  <a:pt x="6324" y="0"/>
                  <a:pt x="5523" y="0"/>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28"/>
          <p:cNvSpPr/>
          <p:nvPr/>
        </p:nvSpPr>
        <p:spPr>
          <a:xfrm>
            <a:off x="6956199" y="1414550"/>
            <a:ext cx="1083071" cy="666245"/>
          </a:xfrm>
          <a:custGeom>
            <a:avLst/>
            <a:gdLst/>
            <a:ahLst/>
            <a:cxnLst/>
            <a:rect l="l" t="t" r="r" b="b"/>
            <a:pathLst>
              <a:path w="7070" h="4349" extrusionOk="0">
                <a:moveTo>
                  <a:pt x="4102" y="0"/>
                </a:moveTo>
                <a:cubicBezTo>
                  <a:pt x="3302" y="0"/>
                  <a:pt x="2534" y="617"/>
                  <a:pt x="2524" y="1475"/>
                </a:cubicBezTo>
                <a:cubicBezTo>
                  <a:pt x="2266" y="1209"/>
                  <a:pt x="1917" y="1099"/>
                  <a:pt x="1563" y="1099"/>
                </a:cubicBezTo>
                <a:cubicBezTo>
                  <a:pt x="1464" y="1099"/>
                  <a:pt x="1365" y="1107"/>
                  <a:pt x="1267" y="1123"/>
                </a:cubicBezTo>
                <a:cubicBezTo>
                  <a:pt x="1054" y="1166"/>
                  <a:pt x="874" y="1273"/>
                  <a:pt x="756" y="1443"/>
                </a:cubicBezTo>
                <a:cubicBezTo>
                  <a:pt x="704" y="1518"/>
                  <a:pt x="640" y="1624"/>
                  <a:pt x="629" y="1709"/>
                </a:cubicBezTo>
                <a:cubicBezTo>
                  <a:pt x="629" y="1741"/>
                  <a:pt x="682" y="2071"/>
                  <a:pt x="682" y="2071"/>
                </a:cubicBezTo>
                <a:cubicBezTo>
                  <a:pt x="469" y="2093"/>
                  <a:pt x="288" y="2114"/>
                  <a:pt x="160" y="2295"/>
                </a:cubicBezTo>
                <a:cubicBezTo>
                  <a:pt x="11" y="2507"/>
                  <a:pt x="1" y="2763"/>
                  <a:pt x="118" y="2997"/>
                </a:cubicBezTo>
                <a:cubicBezTo>
                  <a:pt x="278" y="3274"/>
                  <a:pt x="565" y="3444"/>
                  <a:pt x="863" y="3466"/>
                </a:cubicBezTo>
                <a:cubicBezTo>
                  <a:pt x="891" y="3467"/>
                  <a:pt x="919" y="3467"/>
                  <a:pt x="947" y="3467"/>
                </a:cubicBezTo>
                <a:cubicBezTo>
                  <a:pt x="1190" y="3467"/>
                  <a:pt x="1409" y="3423"/>
                  <a:pt x="1619" y="3328"/>
                </a:cubicBezTo>
                <a:cubicBezTo>
                  <a:pt x="1800" y="3242"/>
                  <a:pt x="1917" y="3082"/>
                  <a:pt x="2088" y="2997"/>
                </a:cubicBezTo>
                <a:cubicBezTo>
                  <a:pt x="2098" y="3551"/>
                  <a:pt x="2194" y="3881"/>
                  <a:pt x="2715" y="4158"/>
                </a:cubicBezTo>
                <a:cubicBezTo>
                  <a:pt x="2968" y="4287"/>
                  <a:pt x="3221" y="4348"/>
                  <a:pt x="3479" y="4348"/>
                </a:cubicBezTo>
                <a:cubicBezTo>
                  <a:pt x="3732" y="4348"/>
                  <a:pt x="3991" y="4290"/>
                  <a:pt x="4259" y="4179"/>
                </a:cubicBezTo>
                <a:cubicBezTo>
                  <a:pt x="4643" y="4019"/>
                  <a:pt x="4770" y="3711"/>
                  <a:pt x="5047" y="3455"/>
                </a:cubicBezTo>
                <a:cubicBezTo>
                  <a:pt x="5207" y="3785"/>
                  <a:pt x="5790" y="4012"/>
                  <a:pt x="6160" y="4012"/>
                </a:cubicBezTo>
                <a:cubicBezTo>
                  <a:pt x="6184" y="4012"/>
                  <a:pt x="6207" y="4011"/>
                  <a:pt x="6228" y="4009"/>
                </a:cubicBezTo>
                <a:cubicBezTo>
                  <a:pt x="6687" y="3966"/>
                  <a:pt x="6985" y="3519"/>
                  <a:pt x="7027" y="3104"/>
                </a:cubicBezTo>
                <a:cubicBezTo>
                  <a:pt x="7070" y="2561"/>
                  <a:pt x="6888" y="2060"/>
                  <a:pt x="6431" y="1752"/>
                </a:cubicBezTo>
                <a:cubicBezTo>
                  <a:pt x="6294" y="1659"/>
                  <a:pt x="6174" y="1622"/>
                  <a:pt x="6053" y="1622"/>
                </a:cubicBezTo>
                <a:cubicBezTo>
                  <a:pt x="5912" y="1622"/>
                  <a:pt x="5768" y="1672"/>
                  <a:pt x="5590" y="1741"/>
                </a:cubicBezTo>
                <a:cubicBezTo>
                  <a:pt x="5558" y="922"/>
                  <a:pt x="5249" y="134"/>
                  <a:pt x="4323" y="16"/>
                </a:cubicBezTo>
                <a:cubicBezTo>
                  <a:pt x="4250" y="6"/>
                  <a:pt x="4176" y="0"/>
                  <a:pt x="4102" y="0"/>
                </a:cubicBezTo>
                <a:close/>
              </a:path>
            </a:pathLst>
          </a:custGeom>
          <a:solidFill>
            <a:schemeClr val="accent5"/>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72" name="Google Shape;472;p28"/>
          <p:cNvGrpSpPr/>
          <p:nvPr/>
        </p:nvGrpSpPr>
        <p:grpSpPr>
          <a:xfrm>
            <a:off x="772056" y="1246863"/>
            <a:ext cx="1230545" cy="1615348"/>
            <a:chOff x="772056" y="1246863"/>
            <a:chExt cx="1230545" cy="1615348"/>
          </a:xfrm>
        </p:grpSpPr>
        <p:sp>
          <p:nvSpPr>
            <p:cNvPr id="473" name="Google Shape;473;p28"/>
            <p:cNvSpPr/>
            <p:nvPr/>
          </p:nvSpPr>
          <p:spPr>
            <a:xfrm>
              <a:off x="1233705" y="2607864"/>
              <a:ext cx="326880" cy="254347"/>
            </a:xfrm>
            <a:custGeom>
              <a:avLst/>
              <a:gdLst/>
              <a:ahLst/>
              <a:cxnLst/>
              <a:rect l="l" t="t" r="r" b="b"/>
              <a:pathLst>
                <a:path w="3529" h="2746" extrusionOk="0">
                  <a:moveTo>
                    <a:pt x="2200" y="1"/>
                  </a:moveTo>
                  <a:cubicBezTo>
                    <a:pt x="2185" y="1"/>
                    <a:pt x="2169" y="2"/>
                    <a:pt x="2154" y="3"/>
                  </a:cubicBezTo>
                  <a:cubicBezTo>
                    <a:pt x="1902" y="23"/>
                    <a:pt x="1214" y="407"/>
                    <a:pt x="1102" y="700"/>
                  </a:cubicBezTo>
                  <a:cubicBezTo>
                    <a:pt x="840" y="893"/>
                    <a:pt x="1" y="2055"/>
                    <a:pt x="354" y="2399"/>
                  </a:cubicBezTo>
                  <a:cubicBezTo>
                    <a:pt x="406" y="2449"/>
                    <a:pt x="462" y="2470"/>
                    <a:pt x="518" y="2470"/>
                  </a:cubicBezTo>
                  <a:cubicBezTo>
                    <a:pt x="769" y="2470"/>
                    <a:pt x="1036" y="2054"/>
                    <a:pt x="1102" y="1914"/>
                  </a:cubicBezTo>
                  <a:lnTo>
                    <a:pt x="1102" y="1914"/>
                  </a:lnTo>
                  <a:cubicBezTo>
                    <a:pt x="1093" y="2167"/>
                    <a:pt x="1123" y="2399"/>
                    <a:pt x="1244" y="2581"/>
                  </a:cubicBezTo>
                  <a:cubicBezTo>
                    <a:pt x="1271" y="2585"/>
                    <a:pt x="1298" y="2587"/>
                    <a:pt x="1323" y="2587"/>
                  </a:cubicBezTo>
                  <a:cubicBezTo>
                    <a:pt x="1604" y="2587"/>
                    <a:pt x="1746" y="2336"/>
                    <a:pt x="1821" y="2086"/>
                  </a:cubicBezTo>
                  <a:cubicBezTo>
                    <a:pt x="1898" y="2318"/>
                    <a:pt x="2031" y="2745"/>
                    <a:pt x="2300" y="2745"/>
                  </a:cubicBezTo>
                  <a:cubicBezTo>
                    <a:pt x="2311" y="2745"/>
                    <a:pt x="2324" y="2744"/>
                    <a:pt x="2336" y="2743"/>
                  </a:cubicBezTo>
                  <a:cubicBezTo>
                    <a:pt x="2659" y="2702"/>
                    <a:pt x="2619" y="2328"/>
                    <a:pt x="2578" y="2066"/>
                  </a:cubicBezTo>
                  <a:lnTo>
                    <a:pt x="2578" y="2066"/>
                  </a:lnTo>
                  <a:cubicBezTo>
                    <a:pt x="2848" y="2143"/>
                    <a:pt x="2981" y="2523"/>
                    <a:pt x="3273" y="2523"/>
                  </a:cubicBezTo>
                  <a:cubicBezTo>
                    <a:pt x="3287" y="2523"/>
                    <a:pt x="3302" y="2522"/>
                    <a:pt x="3317" y="2520"/>
                  </a:cubicBezTo>
                  <a:cubicBezTo>
                    <a:pt x="3529" y="1873"/>
                    <a:pt x="3418" y="1055"/>
                    <a:pt x="3014" y="529"/>
                  </a:cubicBezTo>
                  <a:cubicBezTo>
                    <a:pt x="2830" y="297"/>
                    <a:pt x="2518" y="1"/>
                    <a:pt x="2200"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28"/>
            <p:cNvSpPr/>
            <p:nvPr/>
          </p:nvSpPr>
          <p:spPr>
            <a:xfrm>
              <a:off x="772056" y="1312440"/>
              <a:ext cx="1230545" cy="1372140"/>
            </a:xfrm>
            <a:custGeom>
              <a:avLst/>
              <a:gdLst/>
              <a:ahLst/>
              <a:cxnLst/>
              <a:rect l="l" t="t" r="r" b="b"/>
              <a:pathLst>
                <a:path w="13285" h="14814" extrusionOk="0">
                  <a:moveTo>
                    <a:pt x="6507" y="0"/>
                  </a:moveTo>
                  <a:cubicBezTo>
                    <a:pt x="6364" y="0"/>
                    <a:pt x="6221" y="6"/>
                    <a:pt x="6077" y="17"/>
                  </a:cubicBezTo>
                  <a:cubicBezTo>
                    <a:pt x="2588" y="280"/>
                    <a:pt x="0" y="3798"/>
                    <a:pt x="314" y="7883"/>
                  </a:cubicBezTo>
                  <a:cubicBezTo>
                    <a:pt x="615" y="11805"/>
                    <a:pt x="3470" y="14813"/>
                    <a:pt x="6794" y="14813"/>
                  </a:cubicBezTo>
                  <a:cubicBezTo>
                    <a:pt x="6932" y="14813"/>
                    <a:pt x="7070" y="14808"/>
                    <a:pt x="7209" y="14798"/>
                  </a:cubicBezTo>
                  <a:cubicBezTo>
                    <a:pt x="10697" y="14535"/>
                    <a:pt x="13285" y="11006"/>
                    <a:pt x="12972" y="6922"/>
                  </a:cubicBezTo>
                  <a:cubicBezTo>
                    <a:pt x="12671" y="3005"/>
                    <a:pt x="9824" y="0"/>
                    <a:pt x="6507" y="0"/>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28"/>
            <p:cNvSpPr/>
            <p:nvPr/>
          </p:nvSpPr>
          <p:spPr>
            <a:xfrm>
              <a:off x="854400" y="1448781"/>
              <a:ext cx="843922" cy="988952"/>
            </a:xfrm>
            <a:custGeom>
              <a:avLst/>
              <a:gdLst/>
              <a:ahLst/>
              <a:cxnLst/>
              <a:rect l="l" t="t" r="r" b="b"/>
              <a:pathLst>
                <a:path w="9111" h="10677" extrusionOk="0">
                  <a:moveTo>
                    <a:pt x="4419" y="0"/>
                  </a:moveTo>
                  <a:cubicBezTo>
                    <a:pt x="4328" y="0"/>
                    <a:pt x="4237" y="3"/>
                    <a:pt x="4146" y="10"/>
                  </a:cubicBezTo>
                  <a:cubicBezTo>
                    <a:pt x="1760" y="192"/>
                    <a:pt x="1" y="2720"/>
                    <a:pt x="223" y="5662"/>
                  </a:cubicBezTo>
                  <a:cubicBezTo>
                    <a:pt x="437" y="8492"/>
                    <a:pt x="2410" y="10677"/>
                    <a:pt x="4684" y="10677"/>
                  </a:cubicBezTo>
                  <a:cubicBezTo>
                    <a:pt x="4774" y="10677"/>
                    <a:pt x="4864" y="10673"/>
                    <a:pt x="4955" y="10667"/>
                  </a:cubicBezTo>
                  <a:cubicBezTo>
                    <a:pt x="7351" y="10485"/>
                    <a:pt x="9110" y="7947"/>
                    <a:pt x="8888" y="5005"/>
                  </a:cubicBezTo>
                  <a:cubicBezTo>
                    <a:pt x="8674" y="2175"/>
                    <a:pt x="6702" y="0"/>
                    <a:pt x="441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28"/>
            <p:cNvSpPr/>
            <p:nvPr/>
          </p:nvSpPr>
          <p:spPr>
            <a:xfrm>
              <a:off x="1670019" y="2304456"/>
              <a:ext cx="91886" cy="89012"/>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28"/>
            <p:cNvSpPr/>
            <p:nvPr/>
          </p:nvSpPr>
          <p:spPr>
            <a:xfrm>
              <a:off x="1186928" y="1553630"/>
              <a:ext cx="58170" cy="55575"/>
            </a:xfrm>
            <a:custGeom>
              <a:avLst/>
              <a:gdLst/>
              <a:ahLst/>
              <a:cxnLst/>
              <a:rect l="l" t="t" r="r" b="b"/>
              <a:pathLst>
                <a:path w="628" h="600" extrusionOk="0">
                  <a:moveTo>
                    <a:pt x="304" y="0"/>
                  </a:moveTo>
                  <a:cubicBezTo>
                    <a:pt x="297" y="0"/>
                    <a:pt x="290" y="1"/>
                    <a:pt x="283" y="1"/>
                  </a:cubicBezTo>
                  <a:cubicBezTo>
                    <a:pt x="122" y="11"/>
                    <a:pt x="0" y="163"/>
                    <a:pt x="10" y="325"/>
                  </a:cubicBezTo>
                  <a:cubicBezTo>
                    <a:pt x="20" y="475"/>
                    <a:pt x="152" y="599"/>
                    <a:pt x="300" y="599"/>
                  </a:cubicBezTo>
                  <a:cubicBezTo>
                    <a:pt x="311" y="599"/>
                    <a:pt x="322" y="599"/>
                    <a:pt x="334" y="597"/>
                  </a:cubicBezTo>
                  <a:cubicBezTo>
                    <a:pt x="495" y="587"/>
                    <a:pt x="627" y="446"/>
                    <a:pt x="607" y="284"/>
                  </a:cubicBezTo>
                  <a:cubicBezTo>
                    <a:pt x="597" y="119"/>
                    <a:pt x="466" y="0"/>
                    <a:pt x="3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28"/>
            <p:cNvSpPr/>
            <p:nvPr/>
          </p:nvSpPr>
          <p:spPr>
            <a:xfrm>
              <a:off x="1473514" y="1532049"/>
              <a:ext cx="58077" cy="55482"/>
            </a:xfrm>
            <a:custGeom>
              <a:avLst/>
              <a:gdLst/>
              <a:ahLst/>
              <a:cxnLst/>
              <a:rect l="l" t="t" r="r" b="b"/>
              <a:pathLst>
                <a:path w="627" h="599" extrusionOk="0">
                  <a:moveTo>
                    <a:pt x="311" y="1"/>
                  </a:moveTo>
                  <a:cubicBezTo>
                    <a:pt x="305" y="1"/>
                    <a:pt x="299" y="1"/>
                    <a:pt x="293" y="1"/>
                  </a:cubicBezTo>
                  <a:cubicBezTo>
                    <a:pt x="121" y="12"/>
                    <a:pt x="0" y="153"/>
                    <a:pt x="10" y="325"/>
                  </a:cubicBezTo>
                  <a:cubicBezTo>
                    <a:pt x="29" y="480"/>
                    <a:pt x="161" y="599"/>
                    <a:pt x="315" y="599"/>
                  </a:cubicBezTo>
                  <a:cubicBezTo>
                    <a:pt x="321" y="599"/>
                    <a:pt x="327" y="598"/>
                    <a:pt x="333" y="598"/>
                  </a:cubicBezTo>
                  <a:cubicBezTo>
                    <a:pt x="495" y="588"/>
                    <a:pt x="627" y="446"/>
                    <a:pt x="607" y="275"/>
                  </a:cubicBezTo>
                  <a:cubicBezTo>
                    <a:pt x="596" y="119"/>
                    <a:pt x="465" y="1"/>
                    <a:pt x="3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28"/>
            <p:cNvSpPr/>
            <p:nvPr/>
          </p:nvSpPr>
          <p:spPr>
            <a:xfrm>
              <a:off x="1598004" y="1558354"/>
              <a:ext cx="118099" cy="113372"/>
            </a:xfrm>
            <a:custGeom>
              <a:avLst/>
              <a:gdLst/>
              <a:ahLst/>
              <a:cxnLst/>
              <a:rect l="l" t="t" r="r" b="b"/>
              <a:pathLst>
                <a:path w="1275" h="1224" extrusionOk="0">
                  <a:moveTo>
                    <a:pt x="587" y="0"/>
                  </a:moveTo>
                  <a:cubicBezTo>
                    <a:pt x="253" y="20"/>
                    <a:pt x="0" y="324"/>
                    <a:pt x="20" y="658"/>
                  </a:cubicBezTo>
                  <a:cubicBezTo>
                    <a:pt x="51" y="981"/>
                    <a:pt x="314" y="1224"/>
                    <a:pt x="638" y="1224"/>
                  </a:cubicBezTo>
                  <a:lnTo>
                    <a:pt x="688" y="1224"/>
                  </a:lnTo>
                  <a:cubicBezTo>
                    <a:pt x="1022" y="1193"/>
                    <a:pt x="1274" y="900"/>
                    <a:pt x="1254" y="566"/>
                  </a:cubicBezTo>
                  <a:cubicBezTo>
                    <a:pt x="1224" y="243"/>
                    <a:pt x="961" y="0"/>
                    <a:pt x="6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28"/>
            <p:cNvSpPr/>
            <p:nvPr/>
          </p:nvSpPr>
          <p:spPr>
            <a:xfrm>
              <a:off x="993988" y="1604295"/>
              <a:ext cx="117080" cy="113280"/>
            </a:xfrm>
            <a:custGeom>
              <a:avLst/>
              <a:gdLst/>
              <a:ahLst/>
              <a:cxnLst/>
              <a:rect l="l" t="t" r="r" b="b"/>
              <a:pathLst>
                <a:path w="1264" h="1223" extrusionOk="0">
                  <a:moveTo>
                    <a:pt x="556" y="0"/>
                  </a:moveTo>
                  <a:cubicBezTo>
                    <a:pt x="526" y="111"/>
                    <a:pt x="425" y="202"/>
                    <a:pt x="304" y="212"/>
                  </a:cubicBezTo>
                  <a:lnTo>
                    <a:pt x="273" y="212"/>
                  </a:lnTo>
                  <a:cubicBezTo>
                    <a:pt x="233" y="212"/>
                    <a:pt x="203" y="212"/>
                    <a:pt x="172" y="202"/>
                  </a:cubicBezTo>
                  <a:cubicBezTo>
                    <a:pt x="61" y="324"/>
                    <a:pt x="1" y="485"/>
                    <a:pt x="10" y="657"/>
                  </a:cubicBezTo>
                  <a:cubicBezTo>
                    <a:pt x="41" y="980"/>
                    <a:pt x="304" y="1223"/>
                    <a:pt x="627" y="1223"/>
                  </a:cubicBezTo>
                  <a:lnTo>
                    <a:pt x="668" y="1223"/>
                  </a:lnTo>
                  <a:cubicBezTo>
                    <a:pt x="1012" y="1193"/>
                    <a:pt x="1264" y="899"/>
                    <a:pt x="1234" y="566"/>
                  </a:cubicBezTo>
                  <a:cubicBezTo>
                    <a:pt x="1214" y="243"/>
                    <a:pt x="940" y="0"/>
                    <a:pt x="62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28"/>
            <p:cNvSpPr/>
            <p:nvPr/>
          </p:nvSpPr>
          <p:spPr>
            <a:xfrm>
              <a:off x="1009920" y="1604295"/>
              <a:ext cx="35661" cy="19636"/>
            </a:xfrm>
            <a:custGeom>
              <a:avLst/>
              <a:gdLst/>
              <a:ahLst/>
              <a:cxnLst/>
              <a:rect l="l" t="t" r="r" b="b"/>
              <a:pathLst>
                <a:path w="385" h="212" extrusionOk="0">
                  <a:moveTo>
                    <a:pt x="384" y="0"/>
                  </a:moveTo>
                  <a:cubicBezTo>
                    <a:pt x="233" y="20"/>
                    <a:pt x="91" y="91"/>
                    <a:pt x="0" y="202"/>
                  </a:cubicBezTo>
                  <a:cubicBezTo>
                    <a:pt x="31" y="212"/>
                    <a:pt x="61" y="212"/>
                    <a:pt x="101" y="212"/>
                  </a:cubicBezTo>
                  <a:lnTo>
                    <a:pt x="132" y="212"/>
                  </a:lnTo>
                  <a:cubicBezTo>
                    <a:pt x="253" y="202"/>
                    <a:pt x="354" y="111"/>
                    <a:pt x="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28"/>
            <p:cNvSpPr/>
            <p:nvPr/>
          </p:nvSpPr>
          <p:spPr>
            <a:xfrm>
              <a:off x="1660804" y="1813067"/>
              <a:ext cx="926" cy="1019"/>
            </a:xfrm>
            <a:custGeom>
              <a:avLst/>
              <a:gdLst/>
              <a:ahLst/>
              <a:cxnLst/>
              <a:rect l="l" t="t" r="r" b="b"/>
              <a:pathLst>
                <a:path w="10" h="11" extrusionOk="0">
                  <a:moveTo>
                    <a:pt x="0" y="0"/>
                  </a:moveTo>
                  <a:lnTo>
                    <a:pt x="10" y="11"/>
                  </a:lnTo>
                  <a:lnTo>
                    <a:pt x="10" y="0"/>
                  </a:lnTo>
                  <a:close/>
                </a:path>
              </a:pathLst>
            </a:custGeom>
            <a:solidFill>
              <a:srgbClr val="FAA4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28"/>
            <p:cNvSpPr/>
            <p:nvPr/>
          </p:nvSpPr>
          <p:spPr>
            <a:xfrm>
              <a:off x="1258065" y="1602813"/>
              <a:ext cx="228603" cy="158388"/>
            </a:xfrm>
            <a:custGeom>
              <a:avLst/>
              <a:gdLst/>
              <a:ahLst/>
              <a:cxnLst/>
              <a:rect l="l" t="t" r="r" b="b"/>
              <a:pathLst>
                <a:path w="2468" h="1710" extrusionOk="0">
                  <a:moveTo>
                    <a:pt x="1300" y="1"/>
                  </a:moveTo>
                  <a:cubicBezTo>
                    <a:pt x="1259" y="1"/>
                    <a:pt x="1216" y="2"/>
                    <a:pt x="1173" y="6"/>
                  </a:cubicBezTo>
                  <a:cubicBezTo>
                    <a:pt x="506" y="56"/>
                    <a:pt x="1" y="481"/>
                    <a:pt x="41" y="946"/>
                  </a:cubicBezTo>
                  <a:cubicBezTo>
                    <a:pt x="69" y="1380"/>
                    <a:pt x="565" y="1709"/>
                    <a:pt x="1174" y="1709"/>
                  </a:cubicBezTo>
                  <a:cubicBezTo>
                    <a:pt x="1217" y="1709"/>
                    <a:pt x="1260" y="1707"/>
                    <a:pt x="1304" y="1704"/>
                  </a:cubicBezTo>
                  <a:cubicBezTo>
                    <a:pt x="1962" y="1654"/>
                    <a:pt x="2468" y="1229"/>
                    <a:pt x="2437" y="764"/>
                  </a:cubicBezTo>
                  <a:cubicBezTo>
                    <a:pt x="2399" y="329"/>
                    <a:pt x="1902" y="1"/>
                    <a:pt x="13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28"/>
            <p:cNvSpPr/>
            <p:nvPr/>
          </p:nvSpPr>
          <p:spPr>
            <a:xfrm>
              <a:off x="1318921" y="1666815"/>
              <a:ext cx="26306" cy="25564"/>
            </a:xfrm>
            <a:custGeom>
              <a:avLst/>
              <a:gdLst/>
              <a:ahLst/>
              <a:cxnLst/>
              <a:rect l="l" t="t" r="r" b="b"/>
              <a:pathLst>
                <a:path w="284" h="276" extrusionOk="0">
                  <a:moveTo>
                    <a:pt x="149" y="1"/>
                  </a:moveTo>
                  <a:cubicBezTo>
                    <a:pt x="144" y="1"/>
                    <a:pt x="138" y="1"/>
                    <a:pt x="132" y="2"/>
                  </a:cubicBezTo>
                  <a:cubicBezTo>
                    <a:pt x="61" y="2"/>
                    <a:pt x="0" y="73"/>
                    <a:pt x="11" y="144"/>
                  </a:cubicBezTo>
                  <a:cubicBezTo>
                    <a:pt x="11" y="224"/>
                    <a:pt x="81" y="275"/>
                    <a:pt x="152" y="275"/>
                  </a:cubicBezTo>
                  <a:cubicBezTo>
                    <a:pt x="233" y="265"/>
                    <a:pt x="284" y="204"/>
                    <a:pt x="284" y="123"/>
                  </a:cubicBezTo>
                  <a:cubicBezTo>
                    <a:pt x="275" y="58"/>
                    <a:pt x="222" y="1"/>
                    <a:pt x="1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28"/>
            <p:cNvSpPr/>
            <p:nvPr/>
          </p:nvSpPr>
          <p:spPr>
            <a:xfrm>
              <a:off x="1389224" y="1661351"/>
              <a:ext cx="26306" cy="25472"/>
            </a:xfrm>
            <a:custGeom>
              <a:avLst/>
              <a:gdLst/>
              <a:ahLst/>
              <a:cxnLst/>
              <a:rect l="l" t="t" r="r" b="b"/>
              <a:pathLst>
                <a:path w="284" h="275" extrusionOk="0">
                  <a:moveTo>
                    <a:pt x="131" y="0"/>
                  </a:moveTo>
                  <a:cubicBezTo>
                    <a:pt x="61" y="11"/>
                    <a:pt x="0" y="72"/>
                    <a:pt x="10" y="152"/>
                  </a:cubicBezTo>
                  <a:cubicBezTo>
                    <a:pt x="10" y="218"/>
                    <a:pt x="71" y="275"/>
                    <a:pt x="136" y="275"/>
                  </a:cubicBezTo>
                  <a:cubicBezTo>
                    <a:pt x="141" y="275"/>
                    <a:pt x="146" y="274"/>
                    <a:pt x="151" y="274"/>
                  </a:cubicBezTo>
                  <a:cubicBezTo>
                    <a:pt x="223" y="274"/>
                    <a:pt x="283" y="203"/>
                    <a:pt x="273" y="132"/>
                  </a:cubicBezTo>
                  <a:cubicBezTo>
                    <a:pt x="273" y="51"/>
                    <a:pt x="202" y="0"/>
                    <a:pt x="1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28"/>
            <p:cNvSpPr/>
            <p:nvPr/>
          </p:nvSpPr>
          <p:spPr>
            <a:xfrm>
              <a:off x="1540668" y="1246863"/>
              <a:ext cx="350592" cy="273798"/>
            </a:xfrm>
            <a:custGeom>
              <a:avLst/>
              <a:gdLst/>
              <a:ahLst/>
              <a:cxnLst/>
              <a:rect l="l" t="t" r="r" b="b"/>
              <a:pathLst>
                <a:path w="3785" h="2956" extrusionOk="0">
                  <a:moveTo>
                    <a:pt x="1612" y="0"/>
                  </a:moveTo>
                  <a:cubicBezTo>
                    <a:pt x="825" y="0"/>
                    <a:pt x="1" y="515"/>
                    <a:pt x="53" y="1321"/>
                  </a:cubicBezTo>
                  <a:cubicBezTo>
                    <a:pt x="660" y="1938"/>
                    <a:pt x="1439" y="2190"/>
                    <a:pt x="2086" y="2554"/>
                  </a:cubicBezTo>
                  <a:cubicBezTo>
                    <a:pt x="2427" y="2746"/>
                    <a:pt x="2864" y="2955"/>
                    <a:pt x="3205" y="2955"/>
                  </a:cubicBezTo>
                  <a:cubicBezTo>
                    <a:pt x="3511" y="2955"/>
                    <a:pt x="3739" y="2788"/>
                    <a:pt x="3753" y="2292"/>
                  </a:cubicBezTo>
                  <a:cubicBezTo>
                    <a:pt x="3784" y="1412"/>
                    <a:pt x="3076" y="604"/>
                    <a:pt x="2369" y="189"/>
                  </a:cubicBezTo>
                  <a:cubicBezTo>
                    <a:pt x="2145" y="60"/>
                    <a:pt x="1881" y="0"/>
                    <a:pt x="1612"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28"/>
            <p:cNvSpPr/>
            <p:nvPr/>
          </p:nvSpPr>
          <p:spPr>
            <a:xfrm>
              <a:off x="772056" y="1301140"/>
              <a:ext cx="340033" cy="295565"/>
            </a:xfrm>
            <a:custGeom>
              <a:avLst/>
              <a:gdLst/>
              <a:ahLst/>
              <a:cxnLst/>
              <a:rect l="l" t="t" r="r" b="b"/>
              <a:pathLst>
                <a:path w="3671" h="3191" extrusionOk="0">
                  <a:moveTo>
                    <a:pt x="2220" y="1"/>
                  </a:moveTo>
                  <a:cubicBezTo>
                    <a:pt x="1854" y="1"/>
                    <a:pt x="1488" y="105"/>
                    <a:pt x="1213" y="321"/>
                  </a:cubicBezTo>
                  <a:cubicBezTo>
                    <a:pt x="577" y="836"/>
                    <a:pt x="0" y="1746"/>
                    <a:pt x="162" y="2606"/>
                  </a:cubicBezTo>
                  <a:cubicBezTo>
                    <a:pt x="242" y="3037"/>
                    <a:pt x="446" y="3191"/>
                    <a:pt x="699" y="3191"/>
                  </a:cubicBezTo>
                  <a:cubicBezTo>
                    <a:pt x="1057" y="3191"/>
                    <a:pt x="1513" y="2882"/>
                    <a:pt x="1851" y="2615"/>
                  </a:cubicBezTo>
                  <a:cubicBezTo>
                    <a:pt x="2437" y="2150"/>
                    <a:pt x="3175" y="1797"/>
                    <a:pt x="3671" y="1089"/>
                  </a:cubicBezTo>
                  <a:cubicBezTo>
                    <a:pt x="3611" y="380"/>
                    <a:pt x="2916" y="1"/>
                    <a:pt x="2220"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28"/>
            <p:cNvSpPr/>
            <p:nvPr/>
          </p:nvSpPr>
          <p:spPr>
            <a:xfrm>
              <a:off x="1793820" y="2161563"/>
              <a:ext cx="52358" cy="50716"/>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28"/>
            <p:cNvSpPr/>
            <p:nvPr/>
          </p:nvSpPr>
          <p:spPr>
            <a:xfrm>
              <a:off x="1761895" y="1973151"/>
              <a:ext cx="52358" cy="50717"/>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28"/>
            <p:cNvSpPr/>
            <p:nvPr/>
          </p:nvSpPr>
          <p:spPr>
            <a:xfrm>
              <a:off x="1806848" y="2304438"/>
              <a:ext cx="26300" cy="25483"/>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28"/>
            <p:cNvSpPr/>
            <p:nvPr/>
          </p:nvSpPr>
          <p:spPr>
            <a:xfrm>
              <a:off x="1560573" y="2437713"/>
              <a:ext cx="26300" cy="25483"/>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28"/>
            <p:cNvSpPr/>
            <p:nvPr/>
          </p:nvSpPr>
          <p:spPr>
            <a:xfrm>
              <a:off x="1806848" y="1717563"/>
              <a:ext cx="26300" cy="25483"/>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93" name="Google Shape;493;p28"/>
          <p:cNvGrpSpPr/>
          <p:nvPr/>
        </p:nvGrpSpPr>
        <p:grpSpPr>
          <a:xfrm>
            <a:off x="6050701" y="308083"/>
            <a:ext cx="1008628" cy="1457830"/>
            <a:chOff x="4773183" y="303379"/>
            <a:chExt cx="1008628" cy="1457830"/>
          </a:xfrm>
        </p:grpSpPr>
        <p:grpSp>
          <p:nvGrpSpPr>
            <p:cNvPr id="494" name="Google Shape;494;p28"/>
            <p:cNvGrpSpPr/>
            <p:nvPr/>
          </p:nvGrpSpPr>
          <p:grpSpPr>
            <a:xfrm>
              <a:off x="4773183" y="303379"/>
              <a:ext cx="1008628" cy="1457830"/>
              <a:chOff x="3668213" y="-1122438"/>
              <a:chExt cx="1807576" cy="2612599"/>
            </a:xfrm>
          </p:grpSpPr>
          <p:sp>
            <p:nvSpPr>
              <p:cNvPr id="495" name="Google Shape;495;p28"/>
              <p:cNvSpPr/>
              <p:nvPr/>
            </p:nvSpPr>
            <p:spPr>
              <a:xfrm>
                <a:off x="3854607" y="-1122438"/>
                <a:ext cx="473249" cy="565764"/>
              </a:xfrm>
              <a:custGeom>
                <a:avLst/>
                <a:gdLst/>
                <a:ahLst/>
                <a:cxnLst/>
                <a:rect l="l" t="t" r="r" b="b"/>
                <a:pathLst>
                  <a:path w="3105" h="3712" extrusionOk="0">
                    <a:moveTo>
                      <a:pt x="634" y="0"/>
                    </a:moveTo>
                    <a:cubicBezTo>
                      <a:pt x="432" y="0"/>
                      <a:pt x="266" y="115"/>
                      <a:pt x="193" y="440"/>
                    </a:cubicBezTo>
                    <a:cubicBezTo>
                      <a:pt x="0" y="1329"/>
                      <a:pt x="769" y="2138"/>
                      <a:pt x="1315" y="2724"/>
                    </a:cubicBezTo>
                    <a:cubicBezTo>
                      <a:pt x="1578" y="2987"/>
                      <a:pt x="1800" y="3321"/>
                      <a:pt x="2073" y="3563"/>
                    </a:cubicBezTo>
                    <a:cubicBezTo>
                      <a:pt x="2180" y="3661"/>
                      <a:pt x="2282" y="3712"/>
                      <a:pt x="2402" y="3712"/>
                    </a:cubicBezTo>
                    <a:cubicBezTo>
                      <a:pt x="2556" y="3712"/>
                      <a:pt x="2738" y="3628"/>
                      <a:pt x="2993" y="3452"/>
                    </a:cubicBezTo>
                    <a:cubicBezTo>
                      <a:pt x="3105" y="2360"/>
                      <a:pt x="2498" y="1137"/>
                      <a:pt x="1638" y="500"/>
                    </a:cubicBezTo>
                    <a:cubicBezTo>
                      <a:pt x="1376" y="300"/>
                      <a:pt x="959" y="0"/>
                      <a:pt x="634" y="0"/>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28"/>
              <p:cNvSpPr/>
              <p:nvPr/>
            </p:nvSpPr>
            <p:spPr>
              <a:xfrm>
                <a:off x="3973332" y="-979784"/>
                <a:ext cx="294313" cy="350707"/>
              </a:xfrm>
              <a:custGeom>
                <a:avLst/>
                <a:gdLst/>
                <a:ahLst/>
                <a:cxnLst/>
                <a:rect l="l" t="t" r="r" b="b"/>
                <a:pathLst>
                  <a:path w="1931" h="2301" extrusionOk="0">
                    <a:moveTo>
                      <a:pt x="394" y="0"/>
                    </a:moveTo>
                    <a:cubicBezTo>
                      <a:pt x="270" y="0"/>
                      <a:pt x="168" y="71"/>
                      <a:pt x="122" y="272"/>
                    </a:cubicBezTo>
                    <a:cubicBezTo>
                      <a:pt x="0" y="818"/>
                      <a:pt x="475" y="1323"/>
                      <a:pt x="819" y="1687"/>
                    </a:cubicBezTo>
                    <a:cubicBezTo>
                      <a:pt x="980" y="1849"/>
                      <a:pt x="1112" y="2061"/>
                      <a:pt x="1294" y="2213"/>
                    </a:cubicBezTo>
                    <a:cubicBezTo>
                      <a:pt x="1360" y="2270"/>
                      <a:pt x="1423" y="2301"/>
                      <a:pt x="1496" y="2301"/>
                    </a:cubicBezTo>
                    <a:cubicBezTo>
                      <a:pt x="1590" y="2301"/>
                      <a:pt x="1701" y="2250"/>
                      <a:pt x="1860" y="2142"/>
                    </a:cubicBezTo>
                    <a:cubicBezTo>
                      <a:pt x="1931" y="1465"/>
                      <a:pt x="1557" y="706"/>
                      <a:pt x="1021" y="312"/>
                    </a:cubicBezTo>
                    <a:cubicBezTo>
                      <a:pt x="852" y="187"/>
                      <a:pt x="595" y="0"/>
                      <a:pt x="394"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28"/>
              <p:cNvSpPr/>
              <p:nvPr/>
            </p:nvSpPr>
            <p:spPr>
              <a:xfrm>
                <a:off x="4919322" y="-998530"/>
                <a:ext cx="556467" cy="516382"/>
              </a:xfrm>
              <a:custGeom>
                <a:avLst/>
                <a:gdLst/>
                <a:ahLst/>
                <a:cxnLst/>
                <a:rect l="l" t="t" r="r" b="b"/>
                <a:pathLst>
                  <a:path w="3651" h="3388" extrusionOk="0">
                    <a:moveTo>
                      <a:pt x="2791" y="0"/>
                    </a:moveTo>
                    <a:cubicBezTo>
                      <a:pt x="1881" y="0"/>
                      <a:pt x="1254" y="930"/>
                      <a:pt x="810" y="1598"/>
                    </a:cubicBezTo>
                    <a:cubicBezTo>
                      <a:pt x="607" y="1911"/>
                      <a:pt x="334" y="2195"/>
                      <a:pt x="152" y="2518"/>
                    </a:cubicBezTo>
                    <a:cubicBezTo>
                      <a:pt x="1" y="2811"/>
                      <a:pt x="61" y="3013"/>
                      <a:pt x="466" y="3388"/>
                    </a:cubicBezTo>
                    <a:cubicBezTo>
                      <a:pt x="1558" y="3256"/>
                      <a:pt x="2609" y="2397"/>
                      <a:pt x="3044" y="1416"/>
                    </a:cubicBezTo>
                    <a:cubicBezTo>
                      <a:pt x="3266" y="930"/>
                      <a:pt x="3650" y="0"/>
                      <a:pt x="2791" y="0"/>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28"/>
              <p:cNvSpPr/>
              <p:nvPr/>
            </p:nvSpPr>
            <p:spPr>
              <a:xfrm>
                <a:off x="4990191" y="-867612"/>
                <a:ext cx="345372" cy="320681"/>
              </a:xfrm>
              <a:custGeom>
                <a:avLst/>
                <a:gdLst/>
                <a:ahLst/>
                <a:cxnLst/>
                <a:rect l="l" t="t" r="r" b="b"/>
                <a:pathLst>
                  <a:path w="2266" h="2104" extrusionOk="0">
                    <a:moveTo>
                      <a:pt x="1729" y="1"/>
                    </a:moveTo>
                    <a:cubicBezTo>
                      <a:pt x="1163" y="1"/>
                      <a:pt x="779" y="577"/>
                      <a:pt x="506" y="992"/>
                    </a:cubicBezTo>
                    <a:cubicBezTo>
                      <a:pt x="375" y="1183"/>
                      <a:pt x="203" y="1365"/>
                      <a:pt x="91" y="1568"/>
                    </a:cubicBezTo>
                    <a:cubicBezTo>
                      <a:pt x="1" y="1740"/>
                      <a:pt x="31" y="1871"/>
                      <a:pt x="294" y="2104"/>
                    </a:cubicBezTo>
                    <a:cubicBezTo>
                      <a:pt x="961" y="2023"/>
                      <a:pt x="1619" y="1487"/>
                      <a:pt x="1891" y="880"/>
                    </a:cubicBezTo>
                    <a:cubicBezTo>
                      <a:pt x="2023" y="577"/>
                      <a:pt x="2266" y="1"/>
                      <a:pt x="1729" y="1"/>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28"/>
              <p:cNvSpPr/>
              <p:nvPr/>
            </p:nvSpPr>
            <p:spPr>
              <a:xfrm>
                <a:off x="4175119" y="1126346"/>
                <a:ext cx="468524" cy="363815"/>
              </a:xfrm>
              <a:custGeom>
                <a:avLst/>
                <a:gdLst/>
                <a:ahLst/>
                <a:cxnLst/>
                <a:rect l="l" t="t" r="r" b="b"/>
                <a:pathLst>
                  <a:path w="3074" h="2387" extrusionOk="0">
                    <a:moveTo>
                      <a:pt x="2079" y="0"/>
                    </a:moveTo>
                    <a:cubicBezTo>
                      <a:pt x="1845" y="0"/>
                      <a:pt x="1222" y="248"/>
                      <a:pt x="1103" y="486"/>
                    </a:cubicBezTo>
                    <a:cubicBezTo>
                      <a:pt x="849" y="627"/>
                      <a:pt x="0" y="1537"/>
                      <a:pt x="263" y="1870"/>
                    </a:cubicBezTo>
                    <a:cubicBezTo>
                      <a:pt x="311" y="1928"/>
                      <a:pt x="368" y="1951"/>
                      <a:pt x="427" y="1951"/>
                    </a:cubicBezTo>
                    <a:cubicBezTo>
                      <a:pt x="643" y="1951"/>
                      <a:pt x="900" y="1648"/>
                      <a:pt x="971" y="1537"/>
                    </a:cubicBezTo>
                    <a:lnTo>
                      <a:pt x="971" y="1537"/>
                    </a:lnTo>
                    <a:cubicBezTo>
                      <a:pt x="930" y="1749"/>
                      <a:pt x="941" y="1951"/>
                      <a:pt x="1022" y="2133"/>
                    </a:cubicBezTo>
                    <a:cubicBezTo>
                      <a:pt x="1060" y="2143"/>
                      <a:pt x="1095" y="2147"/>
                      <a:pt x="1129" y="2147"/>
                    </a:cubicBezTo>
                    <a:cubicBezTo>
                      <a:pt x="1349" y="2147"/>
                      <a:pt x="1490" y="1961"/>
                      <a:pt x="1577" y="1760"/>
                    </a:cubicBezTo>
                    <a:cubicBezTo>
                      <a:pt x="1618" y="1982"/>
                      <a:pt x="1689" y="2387"/>
                      <a:pt x="1941" y="2387"/>
                    </a:cubicBezTo>
                    <a:cubicBezTo>
                      <a:pt x="2224" y="2387"/>
                      <a:pt x="2245" y="2063"/>
                      <a:pt x="2235" y="1830"/>
                    </a:cubicBezTo>
                    <a:lnTo>
                      <a:pt x="2235" y="1830"/>
                    </a:lnTo>
                    <a:cubicBezTo>
                      <a:pt x="2467" y="1921"/>
                      <a:pt x="2538" y="2306"/>
                      <a:pt x="2821" y="2306"/>
                    </a:cubicBezTo>
                    <a:cubicBezTo>
                      <a:pt x="3074" y="1769"/>
                      <a:pt x="3074" y="1041"/>
                      <a:pt x="2770" y="546"/>
                    </a:cubicBezTo>
                    <a:cubicBezTo>
                      <a:pt x="2629" y="314"/>
                      <a:pt x="2386" y="10"/>
                      <a:pt x="2093" y="1"/>
                    </a:cubicBezTo>
                    <a:cubicBezTo>
                      <a:pt x="2089" y="0"/>
                      <a:pt x="2084" y="0"/>
                      <a:pt x="2079" y="0"/>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28"/>
              <p:cNvSpPr/>
              <p:nvPr/>
            </p:nvSpPr>
            <p:spPr>
              <a:xfrm>
                <a:off x="3668213" y="-737455"/>
                <a:ext cx="1739817" cy="1971183"/>
              </a:xfrm>
              <a:custGeom>
                <a:avLst/>
                <a:gdLst/>
                <a:ahLst/>
                <a:cxnLst/>
                <a:rect l="l" t="t" r="r" b="b"/>
                <a:pathLst>
                  <a:path w="11415" h="12933" extrusionOk="0">
                    <a:moveTo>
                      <a:pt x="5788" y="0"/>
                    </a:moveTo>
                    <a:cubicBezTo>
                      <a:pt x="2838" y="0"/>
                      <a:pt x="349" y="2718"/>
                      <a:pt x="172" y="6193"/>
                    </a:cubicBezTo>
                    <a:cubicBezTo>
                      <a:pt x="0" y="9763"/>
                      <a:pt x="2326" y="12775"/>
                      <a:pt x="5389" y="12927"/>
                    </a:cubicBezTo>
                    <a:cubicBezTo>
                      <a:pt x="5469" y="12931"/>
                      <a:pt x="5549" y="12933"/>
                      <a:pt x="5628" y="12933"/>
                    </a:cubicBezTo>
                    <a:cubicBezTo>
                      <a:pt x="8578" y="12933"/>
                      <a:pt x="11065" y="10215"/>
                      <a:pt x="11232" y="6739"/>
                    </a:cubicBezTo>
                    <a:cubicBezTo>
                      <a:pt x="11414" y="3181"/>
                      <a:pt x="9079" y="158"/>
                      <a:pt x="6026" y="6"/>
                    </a:cubicBezTo>
                    <a:cubicBezTo>
                      <a:pt x="5946" y="2"/>
                      <a:pt x="5867" y="0"/>
                      <a:pt x="5788" y="0"/>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28"/>
              <p:cNvSpPr/>
              <p:nvPr/>
            </p:nvSpPr>
            <p:spPr>
              <a:xfrm>
                <a:off x="3792882" y="-560052"/>
                <a:ext cx="1192952" cy="1420508"/>
              </a:xfrm>
              <a:custGeom>
                <a:avLst/>
                <a:gdLst/>
                <a:ahLst/>
                <a:cxnLst/>
                <a:rect l="l" t="t" r="r" b="b"/>
                <a:pathLst>
                  <a:path w="7827" h="9320" extrusionOk="0">
                    <a:moveTo>
                      <a:pt x="3979" y="1"/>
                    </a:moveTo>
                    <a:cubicBezTo>
                      <a:pt x="1959" y="1"/>
                      <a:pt x="251" y="1964"/>
                      <a:pt x="133" y="4474"/>
                    </a:cubicBezTo>
                    <a:cubicBezTo>
                      <a:pt x="1" y="7042"/>
                      <a:pt x="1589" y="9215"/>
                      <a:pt x="3681" y="9316"/>
                    </a:cubicBezTo>
                    <a:cubicBezTo>
                      <a:pt x="3732" y="9319"/>
                      <a:pt x="3782" y="9320"/>
                      <a:pt x="3833" y="9320"/>
                    </a:cubicBezTo>
                    <a:cubicBezTo>
                      <a:pt x="5861" y="9320"/>
                      <a:pt x="7577" y="7353"/>
                      <a:pt x="7695" y="4847"/>
                    </a:cubicBezTo>
                    <a:cubicBezTo>
                      <a:pt x="7826" y="2270"/>
                      <a:pt x="6239" y="106"/>
                      <a:pt x="4146" y="5"/>
                    </a:cubicBezTo>
                    <a:cubicBezTo>
                      <a:pt x="4090" y="2"/>
                      <a:pt x="4035" y="1"/>
                      <a:pt x="39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28"/>
              <p:cNvSpPr/>
              <p:nvPr/>
            </p:nvSpPr>
            <p:spPr>
              <a:xfrm>
                <a:off x="4327678" y="-416178"/>
                <a:ext cx="81694" cy="80475"/>
              </a:xfrm>
              <a:custGeom>
                <a:avLst/>
                <a:gdLst/>
                <a:ahLst/>
                <a:cxnLst/>
                <a:rect l="l" t="t" r="r" b="b"/>
                <a:pathLst>
                  <a:path w="536" h="528" extrusionOk="0">
                    <a:moveTo>
                      <a:pt x="273" y="1"/>
                    </a:moveTo>
                    <a:cubicBezTo>
                      <a:pt x="132" y="1"/>
                      <a:pt x="10" y="112"/>
                      <a:pt x="1" y="254"/>
                    </a:cubicBezTo>
                    <a:cubicBezTo>
                      <a:pt x="1" y="396"/>
                      <a:pt x="111" y="517"/>
                      <a:pt x="253" y="527"/>
                    </a:cubicBezTo>
                    <a:cubicBezTo>
                      <a:pt x="259" y="527"/>
                      <a:pt x="265" y="527"/>
                      <a:pt x="271" y="527"/>
                    </a:cubicBezTo>
                    <a:cubicBezTo>
                      <a:pt x="405" y="527"/>
                      <a:pt x="516" y="419"/>
                      <a:pt x="526" y="274"/>
                    </a:cubicBezTo>
                    <a:cubicBezTo>
                      <a:pt x="536" y="133"/>
                      <a:pt x="425" y="11"/>
                      <a:pt x="2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28"/>
              <p:cNvSpPr/>
              <p:nvPr/>
            </p:nvSpPr>
            <p:spPr>
              <a:xfrm>
                <a:off x="4739024" y="-394689"/>
                <a:ext cx="81847" cy="79103"/>
              </a:xfrm>
              <a:custGeom>
                <a:avLst/>
                <a:gdLst/>
                <a:ahLst/>
                <a:cxnLst/>
                <a:rect l="l" t="t" r="r" b="b"/>
                <a:pathLst>
                  <a:path w="537" h="519" extrusionOk="0">
                    <a:moveTo>
                      <a:pt x="266" y="1"/>
                    </a:moveTo>
                    <a:cubicBezTo>
                      <a:pt x="132" y="1"/>
                      <a:pt x="20" y="108"/>
                      <a:pt x="11" y="244"/>
                    </a:cubicBezTo>
                    <a:cubicBezTo>
                      <a:pt x="1" y="386"/>
                      <a:pt x="112" y="507"/>
                      <a:pt x="254" y="517"/>
                    </a:cubicBezTo>
                    <a:cubicBezTo>
                      <a:pt x="260" y="518"/>
                      <a:pt x="266" y="518"/>
                      <a:pt x="272" y="518"/>
                    </a:cubicBezTo>
                    <a:cubicBezTo>
                      <a:pt x="415" y="518"/>
                      <a:pt x="527" y="411"/>
                      <a:pt x="537" y="275"/>
                    </a:cubicBezTo>
                    <a:cubicBezTo>
                      <a:pt x="537" y="123"/>
                      <a:pt x="425" y="1"/>
                      <a:pt x="284" y="1"/>
                    </a:cubicBezTo>
                    <a:cubicBezTo>
                      <a:pt x="278" y="1"/>
                      <a:pt x="272" y="1"/>
                      <a:pt x="26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28"/>
              <p:cNvSpPr/>
              <p:nvPr/>
            </p:nvSpPr>
            <p:spPr>
              <a:xfrm>
                <a:off x="4544858" y="-362226"/>
                <a:ext cx="49535" cy="48011"/>
              </a:xfrm>
              <a:custGeom>
                <a:avLst/>
                <a:gdLst/>
                <a:ahLst/>
                <a:cxnLst/>
                <a:rect l="l" t="t" r="r" b="b"/>
                <a:pathLst>
                  <a:path w="325" h="315" extrusionOk="0">
                    <a:moveTo>
                      <a:pt x="146" y="0"/>
                    </a:moveTo>
                    <a:cubicBezTo>
                      <a:pt x="71" y="0"/>
                      <a:pt x="1" y="67"/>
                      <a:pt x="1" y="143"/>
                    </a:cubicBezTo>
                    <a:cubicBezTo>
                      <a:pt x="1" y="233"/>
                      <a:pt x="61" y="304"/>
                      <a:pt x="153" y="314"/>
                    </a:cubicBezTo>
                    <a:cubicBezTo>
                      <a:pt x="234" y="314"/>
                      <a:pt x="314" y="253"/>
                      <a:pt x="314" y="163"/>
                    </a:cubicBezTo>
                    <a:cubicBezTo>
                      <a:pt x="324" y="71"/>
                      <a:pt x="254" y="1"/>
                      <a:pt x="162" y="1"/>
                    </a:cubicBezTo>
                    <a:cubicBezTo>
                      <a:pt x="157" y="0"/>
                      <a:pt x="152" y="0"/>
                      <a:pt x="1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28"/>
              <p:cNvSpPr/>
              <p:nvPr/>
            </p:nvSpPr>
            <p:spPr>
              <a:xfrm>
                <a:off x="4551107" y="-334792"/>
                <a:ext cx="21643" cy="176192"/>
              </a:xfrm>
              <a:custGeom>
                <a:avLst/>
                <a:gdLst/>
                <a:ahLst/>
                <a:cxnLst/>
                <a:rect l="l" t="t" r="r" b="b"/>
                <a:pathLst>
                  <a:path w="142" h="1156" extrusionOk="0">
                    <a:moveTo>
                      <a:pt x="101" y="0"/>
                    </a:moveTo>
                    <a:cubicBezTo>
                      <a:pt x="88" y="0"/>
                      <a:pt x="81" y="15"/>
                      <a:pt x="81" y="23"/>
                    </a:cubicBezTo>
                    <a:cubicBezTo>
                      <a:pt x="81" y="73"/>
                      <a:pt x="71" y="154"/>
                      <a:pt x="71" y="235"/>
                    </a:cubicBezTo>
                    <a:cubicBezTo>
                      <a:pt x="61" y="518"/>
                      <a:pt x="41" y="1044"/>
                      <a:pt x="11" y="1105"/>
                    </a:cubicBezTo>
                    <a:cubicBezTo>
                      <a:pt x="0" y="1125"/>
                      <a:pt x="11" y="1145"/>
                      <a:pt x="20" y="1145"/>
                    </a:cubicBezTo>
                    <a:cubicBezTo>
                      <a:pt x="31" y="1145"/>
                      <a:pt x="31" y="1145"/>
                      <a:pt x="31" y="1156"/>
                    </a:cubicBezTo>
                    <a:cubicBezTo>
                      <a:pt x="51" y="1156"/>
                      <a:pt x="61" y="1145"/>
                      <a:pt x="61" y="1135"/>
                    </a:cubicBezTo>
                    <a:cubicBezTo>
                      <a:pt x="101" y="1064"/>
                      <a:pt x="112" y="680"/>
                      <a:pt x="132" y="235"/>
                    </a:cubicBezTo>
                    <a:cubicBezTo>
                      <a:pt x="142" y="154"/>
                      <a:pt x="142" y="84"/>
                      <a:pt x="142" y="33"/>
                    </a:cubicBezTo>
                    <a:cubicBezTo>
                      <a:pt x="142" y="13"/>
                      <a:pt x="132" y="3"/>
                      <a:pt x="112" y="3"/>
                    </a:cubicBezTo>
                    <a:cubicBezTo>
                      <a:pt x="108" y="1"/>
                      <a:pt x="104" y="0"/>
                      <a:pt x="1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28"/>
              <p:cNvSpPr/>
              <p:nvPr/>
            </p:nvSpPr>
            <p:spPr>
              <a:xfrm>
                <a:off x="4906977" y="-331287"/>
                <a:ext cx="168114" cy="163389"/>
              </a:xfrm>
              <a:custGeom>
                <a:avLst/>
                <a:gdLst/>
                <a:ahLst/>
                <a:cxnLst/>
                <a:rect l="l" t="t" r="r" b="b"/>
                <a:pathLst>
                  <a:path w="1103" h="1072" extrusionOk="0">
                    <a:moveTo>
                      <a:pt x="547" y="0"/>
                    </a:moveTo>
                    <a:cubicBezTo>
                      <a:pt x="264" y="0"/>
                      <a:pt x="31" y="223"/>
                      <a:pt x="11" y="516"/>
                    </a:cubicBezTo>
                    <a:cubicBezTo>
                      <a:pt x="1" y="809"/>
                      <a:pt x="223" y="1061"/>
                      <a:pt x="527" y="1072"/>
                    </a:cubicBezTo>
                    <a:lnTo>
                      <a:pt x="547" y="1072"/>
                    </a:lnTo>
                    <a:cubicBezTo>
                      <a:pt x="830" y="1072"/>
                      <a:pt x="1073" y="850"/>
                      <a:pt x="1082" y="566"/>
                    </a:cubicBezTo>
                    <a:cubicBezTo>
                      <a:pt x="1103" y="273"/>
                      <a:pt x="870" y="21"/>
                      <a:pt x="5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28"/>
              <p:cNvSpPr/>
              <p:nvPr/>
            </p:nvSpPr>
            <p:spPr>
              <a:xfrm>
                <a:off x="4504775" y="-192595"/>
                <a:ext cx="58680" cy="41609"/>
              </a:xfrm>
              <a:custGeom>
                <a:avLst/>
                <a:gdLst/>
                <a:ahLst/>
                <a:cxnLst/>
                <a:rect l="l" t="t" r="r" b="b"/>
                <a:pathLst>
                  <a:path w="385" h="273" extrusionOk="0">
                    <a:moveTo>
                      <a:pt x="32" y="0"/>
                    </a:moveTo>
                    <a:cubicBezTo>
                      <a:pt x="11" y="10"/>
                      <a:pt x="1" y="20"/>
                      <a:pt x="1" y="41"/>
                    </a:cubicBezTo>
                    <a:cubicBezTo>
                      <a:pt x="21" y="151"/>
                      <a:pt x="142" y="263"/>
                      <a:pt x="243" y="273"/>
                    </a:cubicBezTo>
                    <a:cubicBezTo>
                      <a:pt x="304" y="273"/>
                      <a:pt x="365" y="232"/>
                      <a:pt x="385" y="151"/>
                    </a:cubicBezTo>
                    <a:cubicBezTo>
                      <a:pt x="385" y="131"/>
                      <a:pt x="375" y="122"/>
                      <a:pt x="365" y="111"/>
                    </a:cubicBezTo>
                    <a:cubicBezTo>
                      <a:pt x="345" y="111"/>
                      <a:pt x="324" y="122"/>
                      <a:pt x="324" y="131"/>
                    </a:cubicBezTo>
                    <a:cubicBezTo>
                      <a:pt x="304" y="212"/>
                      <a:pt x="254" y="212"/>
                      <a:pt x="243" y="212"/>
                    </a:cubicBezTo>
                    <a:cubicBezTo>
                      <a:pt x="173" y="212"/>
                      <a:pt x="82" y="111"/>
                      <a:pt x="61" y="30"/>
                    </a:cubicBezTo>
                    <a:cubicBezTo>
                      <a:pt x="61" y="10"/>
                      <a:pt x="41" y="0"/>
                      <a:pt x="3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28"/>
              <p:cNvSpPr/>
              <p:nvPr/>
            </p:nvSpPr>
            <p:spPr>
              <a:xfrm>
                <a:off x="4554155" y="-187109"/>
                <a:ext cx="61728" cy="37799"/>
              </a:xfrm>
              <a:custGeom>
                <a:avLst/>
                <a:gdLst/>
                <a:ahLst/>
                <a:cxnLst/>
                <a:rect l="l" t="t" r="r" b="b"/>
                <a:pathLst>
                  <a:path w="405" h="248" extrusionOk="0">
                    <a:moveTo>
                      <a:pt x="365" y="1"/>
                    </a:moveTo>
                    <a:cubicBezTo>
                      <a:pt x="354" y="1"/>
                      <a:pt x="341" y="10"/>
                      <a:pt x="334" y="25"/>
                    </a:cubicBezTo>
                    <a:cubicBezTo>
                      <a:pt x="314" y="106"/>
                      <a:pt x="213" y="187"/>
                      <a:pt x="142" y="187"/>
                    </a:cubicBezTo>
                    <a:cubicBezTo>
                      <a:pt x="122" y="187"/>
                      <a:pt x="81" y="176"/>
                      <a:pt x="71" y="106"/>
                    </a:cubicBezTo>
                    <a:cubicBezTo>
                      <a:pt x="61" y="86"/>
                      <a:pt x="51" y="75"/>
                      <a:pt x="31" y="75"/>
                    </a:cubicBezTo>
                    <a:cubicBezTo>
                      <a:pt x="21" y="75"/>
                      <a:pt x="0" y="95"/>
                      <a:pt x="11" y="115"/>
                    </a:cubicBezTo>
                    <a:cubicBezTo>
                      <a:pt x="21" y="196"/>
                      <a:pt x="71" y="237"/>
                      <a:pt x="132" y="247"/>
                    </a:cubicBezTo>
                    <a:cubicBezTo>
                      <a:pt x="243" y="247"/>
                      <a:pt x="364" y="146"/>
                      <a:pt x="395" y="35"/>
                    </a:cubicBezTo>
                    <a:cubicBezTo>
                      <a:pt x="405" y="25"/>
                      <a:pt x="395" y="5"/>
                      <a:pt x="375" y="5"/>
                    </a:cubicBezTo>
                    <a:cubicBezTo>
                      <a:pt x="372" y="2"/>
                      <a:pt x="368" y="1"/>
                      <a:pt x="3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28"/>
              <p:cNvSpPr/>
              <p:nvPr/>
            </p:nvSpPr>
            <p:spPr>
              <a:xfrm>
                <a:off x="4054852" y="-360037"/>
                <a:ext cx="168114" cy="163389"/>
              </a:xfrm>
              <a:custGeom>
                <a:avLst/>
                <a:gdLst/>
                <a:ahLst/>
                <a:cxnLst/>
                <a:rect l="l" t="t" r="r" b="b"/>
                <a:pathLst>
                  <a:path w="1103" h="1072" extrusionOk="0">
                    <a:moveTo>
                      <a:pt x="547" y="0"/>
                    </a:moveTo>
                    <a:cubicBezTo>
                      <a:pt x="264" y="0"/>
                      <a:pt x="31" y="223"/>
                      <a:pt x="11" y="516"/>
                    </a:cubicBezTo>
                    <a:cubicBezTo>
                      <a:pt x="1" y="809"/>
                      <a:pt x="223" y="1061"/>
                      <a:pt x="527" y="1072"/>
                    </a:cubicBezTo>
                    <a:lnTo>
                      <a:pt x="547" y="1072"/>
                    </a:lnTo>
                    <a:cubicBezTo>
                      <a:pt x="830" y="1072"/>
                      <a:pt x="1073" y="850"/>
                      <a:pt x="1082" y="566"/>
                    </a:cubicBezTo>
                    <a:cubicBezTo>
                      <a:pt x="1103" y="273"/>
                      <a:pt x="870" y="21"/>
                      <a:pt x="5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0" name="Google Shape;510;p28"/>
            <p:cNvSpPr/>
            <p:nvPr/>
          </p:nvSpPr>
          <p:spPr>
            <a:xfrm rot="2566533">
              <a:off x="5247877" y="1447826"/>
              <a:ext cx="69803" cy="67620"/>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28"/>
            <p:cNvSpPr/>
            <p:nvPr/>
          </p:nvSpPr>
          <p:spPr>
            <a:xfrm rot="2566586">
              <a:off x="5404502" y="1425691"/>
              <a:ext cx="39774" cy="38528"/>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28"/>
            <p:cNvSpPr/>
            <p:nvPr/>
          </p:nvSpPr>
          <p:spPr>
            <a:xfrm rot="2566586">
              <a:off x="5483905" y="1304159"/>
              <a:ext cx="39774" cy="38528"/>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28"/>
            <p:cNvSpPr/>
            <p:nvPr/>
          </p:nvSpPr>
          <p:spPr>
            <a:xfrm rot="2566592">
              <a:off x="5347197" y="1507908"/>
              <a:ext cx="19978" cy="19359"/>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28"/>
            <p:cNvSpPr/>
            <p:nvPr/>
          </p:nvSpPr>
          <p:spPr>
            <a:xfrm rot="2566592">
              <a:off x="5649973" y="1180659"/>
              <a:ext cx="19978" cy="19359"/>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5" name="Google Shape;515;p28"/>
          <p:cNvGrpSpPr/>
          <p:nvPr/>
        </p:nvGrpSpPr>
        <p:grpSpPr>
          <a:xfrm>
            <a:off x="7047590" y="2619239"/>
            <a:ext cx="1381312" cy="1615372"/>
            <a:chOff x="7047590" y="2619239"/>
            <a:chExt cx="1381312" cy="1615372"/>
          </a:xfrm>
        </p:grpSpPr>
        <p:grpSp>
          <p:nvGrpSpPr>
            <p:cNvPr id="516" name="Google Shape;516;p28"/>
            <p:cNvGrpSpPr/>
            <p:nvPr/>
          </p:nvGrpSpPr>
          <p:grpSpPr>
            <a:xfrm>
              <a:off x="7047590" y="2619239"/>
              <a:ext cx="1381312" cy="1615372"/>
              <a:chOff x="6639689" y="1944439"/>
              <a:chExt cx="2047906" cy="2394918"/>
            </a:xfrm>
          </p:grpSpPr>
          <p:sp>
            <p:nvSpPr>
              <p:cNvPr id="517" name="Google Shape;517;p28"/>
              <p:cNvSpPr/>
              <p:nvPr/>
            </p:nvSpPr>
            <p:spPr>
              <a:xfrm>
                <a:off x="7739027" y="1944439"/>
                <a:ext cx="503881" cy="494144"/>
              </a:xfrm>
              <a:custGeom>
                <a:avLst/>
                <a:gdLst/>
                <a:ahLst/>
                <a:cxnLst/>
                <a:rect l="l" t="t" r="r" b="b"/>
                <a:pathLst>
                  <a:path w="4652" h="4562" extrusionOk="0">
                    <a:moveTo>
                      <a:pt x="2006" y="0"/>
                    </a:moveTo>
                    <a:cubicBezTo>
                      <a:pt x="1938" y="0"/>
                      <a:pt x="1866" y="8"/>
                      <a:pt x="1791" y="24"/>
                    </a:cubicBezTo>
                    <a:cubicBezTo>
                      <a:pt x="800" y="237"/>
                      <a:pt x="1" y="1936"/>
                      <a:pt x="41" y="2835"/>
                    </a:cubicBezTo>
                    <a:cubicBezTo>
                      <a:pt x="67" y="2834"/>
                      <a:pt x="93" y="2834"/>
                      <a:pt x="119" y="2834"/>
                    </a:cubicBezTo>
                    <a:cubicBezTo>
                      <a:pt x="900" y="2834"/>
                      <a:pt x="1350" y="3267"/>
                      <a:pt x="1791" y="3502"/>
                    </a:cubicBezTo>
                    <a:cubicBezTo>
                      <a:pt x="2100" y="3671"/>
                      <a:pt x="3460" y="4561"/>
                      <a:pt x="3915" y="4561"/>
                    </a:cubicBezTo>
                    <a:cubicBezTo>
                      <a:pt x="3951" y="4561"/>
                      <a:pt x="3981" y="4556"/>
                      <a:pt x="4004" y="4544"/>
                    </a:cubicBezTo>
                    <a:cubicBezTo>
                      <a:pt x="4651" y="4220"/>
                      <a:pt x="3620" y="2269"/>
                      <a:pt x="3499" y="1966"/>
                    </a:cubicBezTo>
                    <a:cubicBezTo>
                      <a:pt x="3190" y="1226"/>
                      <a:pt x="2863" y="0"/>
                      <a:pt x="2006" y="0"/>
                    </a:cubicBezTo>
                    <a:close/>
                  </a:path>
                </a:pathLst>
              </a:custGeom>
              <a:solidFill>
                <a:schemeClr val="accent3"/>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28"/>
              <p:cNvSpPr/>
              <p:nvPr/>
            </p:nvSpPr>
            <p:spPr>
              <a:xfrm>
                <a:off x="7816793" y="2100193"/>
                <a:ext cx="252049" cy="247614"/>
              </a:xfrm>
              <a:custGeom>
                <a:avLst/>
                <a:gdLst/>
                <a:ahLst/>
                <a:cxnLst/>
                <a:rect l="l" t="t" r="r" b="b"/>
                <a:pathLst>
                  <a:path w="2327" h="2286" extrusionOk="0">
                    <a:moveTo>
                      <a:pt x="1007" y="0"/>
                    </a:moveTo>
                    <a:cubicBezTo>
                      <a:pt x="973" y="0"/>
                      <a:pt x="938" y="4"/>
                      <a:pt x="900" y="12"/>
                    </a:cubicBezTo>
                    <a:cubicBezTo>
                      <a:pt x="405" y="123"/>
                      <a:pt x="1" y="972"/>
                      <a:pt x="21" y="1417"/>
                    </a:cubicBezTo>
                    <a:cubicBezTo>
                      <a:pt x="30" y="1417"/>
                      <a:pt x="39" y="1417"/>
                      <a:pt x="47" y="1417"/>
                    </a:cubicBezTo>
                    <a:cubicBezTo>
                      <a:pt x="445" y="1417"/>
                      <a:pt x="673" y="1632"/>
                      <a:pt x="891" y="1751"/>
                    </a:cubicBezTo>
                    <a:cubicBezTo>
                      <a:pt x="1050" y="1835"/>
                      <a:pt x="1732" y="2286"/>
                      <a:pt x="1959" y="2286"/>
                    </a:cubicBezTo>
                    <a:cubicBezTo>
                      <a:pt x="1976" y="2286"/>
                      <a:pt x="1991" y="2283"/>
                      <a:pt x="2003" y="2277"/>
                    </a:cubicBezTo>
                    <a:cubicBezTo>
                      <a:pt x="2326" y="2115"/>
                      <a:pt x="1810" y="1134"/>
                      <a:pt x="1750" y="983"/>
                    </a:cubicBezTo>
                    <a:cubicBezTo>
                      <a:pt x="1600" y="617"/>
                      <a:pt x="1432" y="0"/>
                      <a:pt x="1007"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28"/>
              <p:cNvSpPr/>
              <p:nvPr/>
            </p:nvSpPr>
            <p:spPr>
              <a:xfrm>
                <a:off x="6639689" y="2416574"/>
                <a:ext cx="444633" cy="539854"/>
              </a:xfrm>
              <a:custGeom>
                <a:avLst/>
                <a:gdLst/>
                <a:ahLst/>
                <a:cxnLst/>
                <a:rect l="l" t="t" r="r" b="b"/>
                <a:pathLst>
                  <a:path w="4105" h="4984" extrusionOk="0">
                    <a:moveTo>
                      <a:pt x="1708" y="1"/>
                    </a:moveTo>
                    <a:cubicBezTo>
                      <a:pt x="1394" y="1"/>
                      <a:pt x="1106" y="62"/>
                      <a:pt x="880" y="205"/>
                    </a:cubicBezTo>
                    <a:cubicBezTo>
                      <a:pt x="0" y="761"/>
                      <a:pt x="708" y="1985"/>
                      <a:pt x="1031" y="2783"/>
                    </a:cubicBezTo>
                    <a:cubicBezTo>
                      <a:pt x="1157" y="3071"/>
                      <a:pt x="1737" y="4983"/>
                      <a:pt x="2384" y="4983"/>
                    </a:cubicBezTo>
                    <a:cubicBezTo>
                      <a:pt x="2419" y="4983"/>
                      <a:pt x="2453" y="4978"/>
                      <a:pt x="2487" y="4967"/>
                    </a:cubicBezTo>
                    <a:cubicBezTo>
                      <a:pt x="2831" y="4866"/>
                      <a:pt x="3215" y="3036"/>
                      <a:pt x="3327" y="2672"/>
                    </a:cubicBezTo>
                    <a:cubicBezTo>
                      <a:pt x="3489" y="2176"/>
                      <a:pt x="3498" y="1529"/>
                      <a:pt x="4105" y="974"/>
                    </a:cubicBezTo>
                    <a:cubicBezTo>
                      <a:pt x="3665" y="482"/>
                      <a:pt x="2588" y="1"/>
                      <a:pt x="1708" y="1"/>
                    </a:cubicBezTo>
                    <a:close/>
                  </a:path>
                </a:pathLst>
              </a:custGeom>
              <a:solidFill>
                <a:schemeClr val="accent3"/>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28"/>
              <p:cNvSpPr/>
              <p:nvPr/>
            </p:nvSpPr>
            <p:spPr>
              <a:xfrm>
                <a:off x="6810492" y="2524020"/>
                <a:ext cx="221288" cy="270360"/>
              </a:xfrm>
              <a:custGeom>
                <a:avLst/>
                <a:gdLst/>
                <a:ahLst/>
                <a:cxnLst/>
                <a:rect l="l" t="t" r="r" b="b"/>
                <a:pathLst>
                  <a:path w="2043" h="2496" extrusionOk="0">
                    <a:moveTo>
                      <a:pt x="848" y="0"/>
                    </a:moveTo>
                    <a:cubicBezTo>
                      <a:pt x="691" y="0"/>
                      <a:pt x="547" y="31"/>
                      <a:pt x="435" y="103"/>
                    </a:cubicBezTo>
                    <a:cubicBezTo>
                      <a:pt x="0" y="375"/>
                      <a:pt x="344" y="993"/>
                      <a:pt x="516" y="1386"/>
                    </a:cubicBezTo>
                    <a:cubicBezTo>
                      <a:pt x="574" y="1532"/>
                      <a:pt x="862" y="2496"/>
                      <a:pt x="1187" y="2496"/>
                    </a:cubicBezTo>
                    <a:cubicBezTo>
                      <a:pt x="1202" y="2496"/>
                      <a:pt x="1218" y="2494"/>
                      <a:pt x="1234" y="2489"/>
                    </a:cubicBezTo>
                    <a:cubicBezTo>
                      <a:pt x="1406" y="2428"/>
                      <a:pt x="1608" y="1518"/>
                      <a:pt x="1658" y="1336"/>
                    </a:cubicBezTo>
                    <a:cubicBezTo>
                      <a:pt x="1739" y="1083"/>
                      <a:pt x="1739" y="760"/>
                      <a:pt x="2043" y="487"/>
                    </a:cubicBezTo>
                    <a:cubicBezTo>
                      <a:pt x="1827" y="241"/>
                      <a:pt x="1287" y="0"/>
                      <a:pt x="848"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28"/>
              <p:cNvSpPr/>
              <p:nvPr/>
            </p:nvSpPr>
            <p:spPr>
              <a:xfrm>
                <a:off x="7908856" y="3931325"/>
                <a:ext cx="394267" cy="408032"/>
              </a:xfrm>
              <a:custGeom>
                <a:avLst/>
                <a:gdLst/>
                <a:ahLst/>
                <a:cxnLst/>
                <a:rect l="l" t="t" r="r" b="b"/>
                <a:pathLst>
                  <a:path w="3640" h="3767" extrusionOk="0">
                    <a:moveTo>
                      <a:pt x="1343" y="1"/>
                    </a:moveTo>
                    <a:cubicBezTo>
                      <a:pt x="1140" y="1"/>
                      <a:pt x="945" y="44"/>
                      <a:pt x="798" y="162"/>
                    </a:cubicBezTo>
                    <a:cubicBezTo>
                      <a:pt x="566" y="354"/>
                      <a:pt x="111" y="1193"/>
                      <a:pt x="202" y="1567"/>
                    </a:cubicBezTo>
                    <a:cubicBezTo>
                      <a:pt x="71" y="1931"/>
                      <a:pt x="0" y="3660"/>
                      <a:pt x="587" y="3761"/>
                    </a:cubicBezTo>
                    <a:cubicBezTo>
                      <a:pt x="608" y="3765"/>
                      <a:pt x="628" y="3766"/>
                      <a:pt x="647" y="3766"/>
                    </a:cubicBezTo>
                    <a:cubicBezTo>
                      <a:pt x="1052" y="3766"/>
                      <a:pt x="1050" y="2993"/>
                      <a:pt x="1011" y="2781"/>
                    </a:cubicBezTo>
                    <a:lnTo>
                      <a:pt x="1011" y="2781"/>
                    </a:lnTo>
                    <a:cubicBezTo>
                      <a:pt x="1173" y="3033"/>
                      <a:pt x="1355" y="3246"/>
                      <a:pt x="1607" y="3347"/>
                    </a:cubicBezTo>
                    <a:cubicBezTo>
                      <a:pt x="1962" y="3185"/>
                      <a:pt x="1951" y="2801"/>
                      <a:pt x="1850" y="2477"/>
                    </a:cubicBezTo>
                    <a:lnTo>
                      <a:pt x="1850" y="2477"/>
                    </a:lnTo>
                    <a:cubicBezTo>
                      <a:pt x="2037" y="2618"/>
                      <a:pt x="2344" y="2866"/>
                      <a:pt x="2595" y="2866"/>
                    </a:cubicBezTo>
                    <a:cubicBezTo>
                      <a:pt x="2670" y="2866"/>
                      <a:pt x="2740" y="2844"/>
                      <a:pt x="2800" y="2790"/>
                    </a:cubicBezTo>
                    <a:cubicBezTo>
                      <a:pt x="3094" y="2538"/>
                      <a:pt x="2821" y="2184"/>
                      <a:pt x="2598" y="1941"/>
                    </a:cubicBezTo>
                    <a:cubicBezTo>
                      <a:pt x="2649" y="1924"/>
                      <a:pt x="2701" y="1918"/>
                      <a:pt x="2755" y="1918"/>
                    </a:cubicBezTo>
                    <a:cubicBezTo>
                      <a:pt x="2953" y="1918"/>
                      <a:pt x="3166" y="2008"/>
                      <a:pt x="3360" y="2008"/>
                    </a:cubicBezTo>
                    <a:cubicBezTo>
                      <a:pt x="3460" y="2008"/>
                      <a:pt x="3555" y="1984"/>
                      <a:pt x="3640" y="1911"/>
                    </a:cubicBezTo>
                    <a:cubicBezTo>
                      <a:pt x="3417" y="1123"/>
                      <a:pt x="2770" y="374"/>
                      <a:pt x="2002" y="121"/>
                    </a:cubicBezTo>
                    <a:cubicBezTo>
                      <a:pt x="1813" y="57"/>
                      <a:pt x="1573" y="1"/>
                      <a:pt x="1343" y="1"/>
                    </a:cubicBezTo>
                    <a:close/>
                  </a:path>
                </a:pathLst>
              </a:custGeom>
              <a:solidFill>
                <a:schemeClr val="accent3"/>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28"/>
              <p:cNvSpPr/>
              <p:nvPr/>
            </p:nvSpPr>
            <p:spPr>
              <a:xfrm>
                <a:off x="6751356" y="2193450"/>
                <a:ext cx="1936239" cy="1896206"/>
              </a:xfrm>
              <a:custGeom>
                <a:avLst/>
                <a:gdLst/>
                <a:ahLst/>
                <a:cxnLst/>
                <a:rect l="l" t="t" r="r" b="b"/>
                <a:pathLst>
                  <a:path w="17876" h="17506" extrusionOk="0">
                    <a:moveTo>
                      <a:pt x="8081" y="1"/>
                    </a:moveTo>
                    <a:cubicBezTo>
                      <a:pt x="7225" y="1"/>
                      <a:pt x="6371" y="160"/>
                      <a:pt x="5551" y="496"/>
                    </a:cubicBezTo>
                    <a:cubicBezTo>
                      <a:pt x="1649" y="2093"/>
                      <a:pt x="0" y="7087"/>
                      <a:pt x="1871" y="11647"/>
                    </a:cubicBezTo>
                    <a:cubicBezTo>
                      <a:pt x="3347" y="15253"/>
                      <a:pt x="6573" y="17506"/>
                      <a:pt x="9786" y="17506"/>
                    </a:cubicBezTo>
                    <a:cubicBezTo>
                      <a:pt x="10644" y="17506"/>
                      <a:pt x="11502" y="17345"/>
                      <a:pt x="12325" y="17006"/>
                    </a:cubicBezTo>
                    <a:cubicBezTo>
                      <a:pt x="16228" y="15408"/>
                      <a:pt x="17875" y="10414"/>
                      <a:pt x="16005" y="5854"/>
                    </a:cubicBezTo>
                    <a:cubicBezTo>
                      <a:pt x="14527" y="2253"/>
                      <a:pt x="11296" y="1"/>
                      <a:pt x="8081" y="1"/>
                    </a:cubicBezTo>
                    <a:close/>
                  </a:path>
                </a:pathLst>
              </a:custGeom>
              <a:solidFill>
                <a:schemeClr val="accent3"/>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28"/>
              <p:cNvSpPr/>
              <p:nvPr/>
            </p:nvSpPr>
            <p:spPr>
              <a:xfrm>
                <a:off x="6925517" y="2350178"/>
                <a:ext cx="1374409" cy="1276847"/>
              </a:xfrm>
              <a:custGeom>
                <a:avLst/>
                <a:gdLst/>
                <a:ahLst/>
                <a:cxnLst/>
                <a:rect l="l" t="t" r="r" b="b"/>
                <a:pathLst>
                  <a:path w="12689" h="11788" extrusionOk="0">
                    <a:moveTo>
                      <a:pt x="8374" y="1"/>
                    </a:moveTo>
                    <a:cubicBezTo>
                      <a:pt x="7981" y="1"/>
                      <a:pt x="7612" y="53"/>
                      <a:pt x="7370" y="181"/>
                    </a:cubicBezTo>
                    <a:cubicBezTo>
                      <a:pt x="6440" y="677"/>
                      <a:pt x="5702" y="1677"/>
                      <a:pt x="5409" y="2274"/>
                    </a:cubicBezTo>
                    <a:cubicBezTo>
                      <a:pt x="5217" y="2313"/>
                      <a:pt x="5023" y="2328"/>
                      <a:pt x="4830" y="2328"/>
                    </a:cubicBezTo>
                    <a:cubicBezTo>
                      <a:pt x="4523" y="2328"/>
                      <a:pt x="4216" y="2291"/>
                      <a:pt x="3913" y="2254"/>
                    </a:cubicBezTo>
                    <a:cubicBezTo>
                      <a:pt x="3614" y="2216"/>
                      <a:pt x="3320" y="2179"/>
                      <a:pt x="3030" y="2179"/>
                    </a:cubicBezTo>
                    <a:cubicBezTo>
                      <a:pt x="2455" y="2179"/>
                      <a:pt x="1900" y="2326"/>
                      <a:pt x="1375" y="2911"/>
                    </a:cubicBezTo>
                    <a:cubicBezTo>
                      <a:pt x="566" y="3811"/>
                      <a:pt x="0" y="4781"/>
                      <a:pt x="142" y="5984"/>
                    </a:cubicBezTo>
                    <a:cubicBezTo>
                      <a:pt x="253" y="6934"/>
                      <a:pt x="708" y="8542"/>
                      <a:pt x="1304" y="9311"/>
                    </a:cubicBezTo>
                    <a:cubicBezTo>
                      <a:pt x="2562" y="10963"/>
                      <a:pt x="6844" y="11787"/>
                      <a:pt x="8848" y="11787"/>
                    </a:cubicBezTo>
                    <a:cubicBezTo>
                      <a:pt x="9406" y="11787"/>
                      <a:pt x="9787" y="11723"/>
                      <a:pt x="9877" y="11596"/>
                    </a:cubicBezTo>
                    <a:cubicBezTo>
                      <a:pt x="10252" y="11070"/>
                      <a:pt x="12688" y="5610"/>
                      <a:pt x="12314" y="3871"/>
                    </a:cubicBezTo>
                    <a:cubicBezTo>
                      <a:pt x="12061" y="2628"/>
                      <a:pt x="11162" y="747"/>
                      <a:pt x="9868" y="242"/>
                    </a:cubicBezTo>
                    <a:cubicBezTo>
                      <a:pt x="9504" y="101"/>
                      <a:pt x="8917" y="1"/>
                      <a:pt x="83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28"/>
              <p:cNvSpPr/>
              <p:nvPr/>
            </p:nvSpPr>
            <p:spPr>
              <a:xfrm>
                <a:off x="7263766" y="2618902"/>
                <a:ext cx="88927" cy="78314"/>
              </a:xfrm>
              <a:custGeom>
                <a:avLst/>
                <a:gdLst/>
                <a:ahLst/>
                <a:cxnLst/>
                <a:rect l="l" t="t" r="r" b="b"/>
                <a:pathLst>
                  <a:path w="821" h="723" extrusionOk="0">
                    <a:moveTo>
                      <a:pt x="413" y="0"/>
                    </a:moveTo>
                    <a:cubicBezTo>
                      <a:pt x="367" y="0"/>
                      <a:pt x="320" y="8"/>
                      <a:pt x="274" y="25"/>
                    </a:cubicBezTo>
                    <a:cubicBezTo>
                      <a:pt x="92" y="106"/>
                      <a:pt x="1" y="308"/>
                      <a:pt x="82" y="501"/>
                    </a:cubicBezTo>
                    <a:cubicBezTo>
                      <a:pt x="135" y="637"/>
                      <a:pt x="268" y="722"/>
                      <a:pt x="407" y="722"/>
                    </a:cubicBezTo>
                    <a:cubicBezTo>
                      <a:pt x="454" y="722"/>
                      <a:pt x="501" y="713"/>
                      <a:pt x="547" y="692"/>
                    </a:cubicBezTo>
                    <a:cubicBezTo>
                      <a:pt x="739" y="622"/>
                      <a:pt x="820" y="409"/>
                      <a:pt x="749" y="227"/>
                    </a:cubicBezTo>
                    <a:cubicBezTo>
                      <a:pt x="688" y="82"/>
                      <a:pt x="556" y="0"/>
                      <a:pt x="4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28"/>
              <p:cNvSpPr/>
              <p:nvPr/>
            </p:nvSpPr>
            <p:spPr>
              <a:xfrm>
                <a:off x="7638300" y="2465098"/>
                <a:ext cx="88818" cy="78314"/>
              </a:xfrm>
              <a:custGeom>
                <a:avLst/>
                <a:gdLst/>
                <a:ahLst/>
                <a:cxnLst/>
                <a:rect l="l" t="t" r="r" b="b"/>
                <a:pathLst>
                  <a:path w="820" h="723" extrusionOk="0">
                    <a:moveTo>
                      <a:pt x="413" y="0"/>
                    </a:moveTo>
                    <a:cubicBezTo>
                      <a:pt x="367" y="0"/>
                      <a:pt x="319" y="10"/>
                      <a:pt x="274" y="30"/>
                    </a:cubicBezTo>
                    <a:cubicBezTo>
                      <a:pt x="92" y="101"/>
                      <a:pt x="1" y="313"/>
                      <a:pt x="81" y="495"/>
                    </a:cubicBezTo>
                    <a:cubicBezTo>
                      <a:pt x="135" y="641"/>
                      <a:pt x="270" y="723"/>
                      <a:pt x="412" y="723"/>
                    </a:cubicBezTo>
                    <a:cubicBezTo>
                      <a:pt x="457" y="723"/>
                      <a:pt x="503" y="714"/>
                      <a:pt x="547" y="697"/>
                    </a:cubicBezTo>
                    <a:cubicBezTo>
                      <a:pt x="739" y="616"/>
                      <a:pt x="820" y="414"/>
                      <a:pt x="749" y="222"/>
                    </a:cubicBezTo>
                    <a:cubicBezTo>
                      <a:pt x="688" y="86"/>
                      <a:pt x="554" y="0"/>
                      <a:pt x="4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28"/>
              <p:cNvSpPr/>
              <p:nvPr/>
            </p:nvSpPr>
            <p:spPr>
              <a:xfrm>
                <a:off x="7475186" y="2583484"/>
                <a:ext cx="53724" cy="47443"/>
              </a:xfrm>
              <a:custGeom>
                <a:avLst/>
                <a:gdLst/>
                <a:ahLst/>
                <a:cxnLst/>
                <a:rect l="l" t="t" r="r" b="b"/>
                <a:pathLst>
                  <a:path w="496" h="438" extrusionOk="0">
                    <a:moveTo>
                      <a:pt x="254" y="1"/>
                    </a:moveTo>
                    <a:cubicBezTo>
                      <a:pt x="227" y="1"/>
                      <a:pt x="199" y="7"/>
                      <a:pt x="172" y="19"/>
                    </a:cubicBezTo>
                    <a:cubicBezTo>
                      <a:pt x="61" y="59"/>
                      <a:pt x="1" y="190"/>
                      <a:pt x="51" y="302"/>
                    </a:cubicBezTo>
                    <a:cubicBezTo>
                      <a:pt x="90" y="387"/>
                      <a:pt x="171" y="437"/>
                      <a:pt x="257" y="437"/>
                    </a:cubicBezTo>
                    <a:cubicBezTo>
                      <a:pt x="282" y="437"/>
                      <a:pt x="308" y="433"/>
                      <a:pt x="334" y="423"/>
                    </a:cubicBezTo>
                    <a:cubicBezTo>
                      <a:pt x="445" y="372"/>
                      <a:pt x="496" y="251"/>
                      <a:pt x="455" y="140"/>
                    </a:cubicBezTo>
                    <a:cubicBezTo>
                      <a:pt x="417" y="56"/>
                      <a:pt x="339" y="1"/>
                      <a:pt x="254" y="1"/>
                    </a:cubicBezTo>
                    <a:close/>
                  </a:path>
                </a:pathLst>
              </a:custGeom>
              <a:solidFill>
                <a:srgbClr val="44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28"/>
              <p:cNvSpPr/>
              <p:nvPr/>
            </p:nvSpPr>
            <p:spPr>
              <a:xfrm>
                <a:off x="7500314" y="2610237"/>
                <a:ext cx="69213" cy="161501"/>
              </a:xfrm>
              <a:custGeom>
                <a:avLst/>
                <a:gdLst/>
                <a:ahLst/>
                <a:cxnLst/>
                <a:rect l="l" t="t" r="r" b="b"/>
                <a:pathLst>
                  <a:path w="639" h="1491" extrusionOk="0">
                    <a:moveTo>
                      <a:pt x="47" y="0"/>
                    </a:moveTo>
                    <a:cubicBezTo>
                      <a:pt x="42" y="0"/>
                      <a:pt x="37" y="2"/>
                      <a:pt x="31" y="4"/>
                    </a:cubicBezTo>
                    <a:cubicBezTo>
                      <a:pt x="11" y="15"/>
                      <a:pt x="1" y="35"/>
                      <a:pt x="1" y="55"/>
                    </a:cubicBezTo>
                    <a:cubicBezTo>
                      <a:pt x="31" y="125"/>
                      <a:pt x="72" y="217"/>
                      <a:pt x="112" y="328"/>
                    </a:cubicBezTo>
                    <a:cubicBezTo>
                      <a:pt x="264" y="682"/>
                      <a:pt x="547" y="1349"/>
                      <a:pt x="547" y="1450"/>
                    </a:cubicBezTo>
                    <a:cubicBezTo>
                      <a:pt x="547" y="1470"/>
                      <a:pt x="567" y="1491"/>
                      <a:pt x="587" y="1491"/>
                    </a:cubicBezTo>
                    <a:lnTo>
                      <a:pt x="607" y="1491"/>
                    </a:lnTo>
                    <a:cubicBezTo>
                      <a:pt x="628" y="1480"/>
                      <a:pt x="638" y="1470"/>
                      <a:pt x="638" y="1450"/>
                    </a:cubicBezTo>
                    <a:cubicBezTo>
                      <a:pt x="628" y="1339"/>
                      <a:pt x="436" y="864"/>
                      <a:pt x="193" y="287"/>
                    </a:cubicBezTo>
                    <a:cubicBezTo>
                      <a:pt x="153" y="186"/>
                      <a:pt x="112" y="96"/>
                      <a:pt x="82" y="24"/>
                    </a:cubicBezTo>
                    <a:cubicBezTo>
                      <a:pt x="74" y="9"/>
                      <a:pt x="62" y="0"/>
                      <a:pt x="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28"/>
              <p:cNvSpPr/>
              <p:nvPr/>
            </p:nvSpPr>
            <p:spPr>
              <a:xfrm>
                <a:off x="7823400" y="2431088"/>
                <a:ext cx="181861" cy="159985"/>
              </a:xfrm>
              <a:custGeom>
                <a:avLst/>
                <a:gdLst/>
                <a:ahLst/>
                <a:cxnLst/>
                <a:rect l="l" t="t" r="r" b="b"/>
                <a:pathLst>
                  <a:path w="1679" h="1477" extrusionOk="0">
                    <a:moveTo>
                      <a:pt x="839" y="0"/>
                    </a:moveTo>
                    <a:cubicBezTo>
                      <a:pt x="738" y="0"/>
                      <a:pt x="648" y="20"/>
                      <a:pt x="556" y="51"/>
                    </a:cubicBezTo>
                    <a:cubicBezTo>
                      <a:pt x="183" y="213"/>
                      <a:pt x="1" y="637"/>
                      <a:pt x="152" y="1022"/>
                    </a:cubicBezTo>
                    <a:cubicBezTo>
                      <a:pt x="273" y="1305"/>
                      <a:pt x="547" y="1476"/>
                      <a:pt x="839" y="1476"/>
                    </a:cubicBezTo>
                    <a:cubicBezTo>
                      <a:pt x="931" y="1476"/>
                      <a:pt x="1021" y="1456"/>
                      <a:pt x="1113" y="1426"/>
                    </a:cubicBezTo>
                    <a:cubicBezTo>
                      <a:pt x="1497" y="1264"/>
                      <a:pt x="1679" y="840"/>
                      <a:pt x="1517" y="455"/>
                    </a:cubicBezTo>
                    <a:cubicBezTo>
                      <a:pt x="1406" y="172"/>
                      <a:pt x="1133" y="0"/>
                      <a:pt x="83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28"/>
              <p:cNvSpPr/>
              <p:nvPr/>
            </p:nvSpPr>
            <p:spPr>
              <a:xfrm>
                <a:off x="7032851" y="2755159"/>
                <a:ext cx="181861" cy="159985"/>
              </a:xfrm>
              <a:custGeom>
                <a:avLst/>
                <a:gdLst/>
                <a:ahLst/>
                <a:cxnLst/>
                <a:rect l="l" t="t" r="r" b="b"/>
                <a:pathLst>
                  <a:path w="1679" h="1477" extrusionOk="0">
                    <a:moveTo>
                      <a:pt x="839" y="1"/>
                    </a:moveTo>
                    <a:cubicBezTo>
                      <a:pt x="748" y="1"/>
                      <a:pt x="647" y="21"/>
                      <a:pt x="556" y="52"/>
                    </a:cubicBezTo>
                    <a:cubicBezTo>
                      <a:pt x="182" y="213"/>
                      <a:pt x="0" y="638"/>
                      <a:pt x="151" y="1022"/>
                    </a:cubicBezTo>
                    <a:cubicBezTo>
                      <a:pt x="273" y="1305"/>
                      <a:pt x="546" y="1477"/>
                      <a:pt x="839" y="1477"/>
                    </a:cubicBezTo>
                    <a:cubicBezTo>
                      <a:pt x="930" y="1477"/>
                      <a:pt x="1031" y="1457"/>
                      <a:pt x="1122" y="1427"/>
                    </a:cubicBezTo>
                    <a:cubicBezTo>
                      <a:pt x="1496" y="1265"/>
                      <a:pt x="1678" y="840"/>
                      <a:pt x="1526" y="456"/>
                    </a:cubicBezTo>
                    <a:cubicBezTo>
                      <a:pt x="1405" y="173"/>
                      <a:pt x="1132" y="1"/>
                      <a:pt x="8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28"/>
              <p:cNvSpPr/>
              <p:nvPr/>
            </p:nvSpPr>
            <p:spPr>
              <a:xfrm>
                <a:off x="7508004" y="2756025"/>
                <a:ext cx="61523" cy="30654"/>
              </a:xfrm>
              <a:custGeom>
                <a:avLst/>
                <a:gdLst/>
                <a:ahLst/>
                <a:cxnLst/>
                <a:rect l="l" t="t" r="r" b="b"/>
                <a:pathLst>
                  <a:path w="568" h="283" extrusionOk="0">
                    <a:moveTo>
                      <a:pt x="518" y="0"/>
                    </a:moveTo>
                    <a:cubicBezTo>
                      <a:pt x="514" y="0"/>
                      <a:pt x="510" y="1"/>
                      <a:pt x="506" y="3"/>
                    </a:cubicBezTo>
                    <a:cubicBezTo>
                      <a:pt x="476" y="3"/>
                      <a:pt x="466" y="23"/>
                      <a:pt x="466" y="53"/>
                    </a:cubicBezTo>
                    <a:cubicBezTo>
                      <a:pt x="486" y="154"/>
                      <a:pt x="426" y="175"/>
                      <a:pt x="415" y="185"/>
                    </a:cubicBezTo>
                    <a:cubicBezTo>
                      <a:pt x="393" y="194"/>
                      <a:pt x="369" y="198"/>
                      <a:pt x="343" y="198"/>
                    </a:cubicBezTo>
                    <a:cubicBezTo>
                      <a:pt x="249" y="198"/>
                      <a:pt x="137" y="143"/>
                      <a:pt x="82" y="64"/>
                    </a:cubicBezTo>
                    <a:cubicBezTo>
                      <a:pt x="70" y="58"/>
                      <a:pt x="59" y="52"/>
                      <a:pt x="47" y="52"/>
                    </a:cubicBezTo>
                    <a:cubicBezTo>
                      <a:pt x="38" y="52"/>
                      <a:pt x="30" y="55"/>
                      <a:pt x="21" y="64"/>
                    </a:cubicBezTo>
                    <a:cubicBezTo>
                      <a:pt x="1" y="74"/>
                      <a:pt x="1" y="104"/>
                      <a:pt x="11" y="114"/>
                    </a:cubicBezTo>
                    <a:cubicBezTo>
                      <a:pt x="82" y="217"/>
                      <a:pt x="227" y="282"/>
                      <a:pt x="349" y="282"/>
                    </a:cubicBezTo>
                    <a:cubicBezTo>
                      <a:pt x="384" y="282"/>
                      <a:pt x="417" y="277"/>
                      <a:pt x="446" y="266"/>
                    </a:cubicBezTo>
                    <a:cubicBezTo>
                      <a:pt x="527" y="226"/>
                      <a:pt x="567" y="145"/>
                      <a:pt x="547" y="33"/>
                    </a:cubicBezTo>
                    <a:cubicBezTo>
                      <a:pt x="547" y="17"/>
                      <a:pt x="534" y="0"/>
                      <a:pt x="5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28"/>
              <p:cNvSpPr/>
              <p:nvPr/>
            </p:nvSpPr>
            <p:spPr>
              <a:xfrm>
                <a:off x="7559451" y="2724290"/>
                <a:ext cx="51666" cy="49718"/>
              </a:xfrm>
              <a:custGeom>
                <a:avLst/>
                <a:gdLst/>
                <a:ahLst/>
                <a:cxnLst/>
                <a:rect l="l" t="t" r="r" b="b"/>
                <a:pathLst>
                  <a:path w="477" h="459" extrusionOk="0">
                    <a:moveTo>
                      <a:pt x="417" y="0"/>
                    </a:moveTo>
                    <a:cubicBezTo>
                      <a:pt x="413" y="0"/>
                      <a:pt x="409" y="1"/>
                      <a:pt x="405" y="3"/>
                    </a:cubicBezTo>
                    <a:cubicBezTo>
                      <a:pt x="385" y="3"/>
                      <a:pt x="365" y="23"/>
                      <a:pt x="375" y="43"/>
                    </a:cubicBezTo>
                    <a:cubicBezTo>
                      <a:pt x="385" y="164"/>
                      <a:pt x="314" y="326"/>
                      <a:pt x="213" y="367"/>
                    </a:cubicBezTo>
                    <a:cubicBezTo>
                      <a:pt x="209" y="367"/>
                      <a:pt x="197" y="371"/>
                      <a:pt x="180" y="371"/>
                    </a:cubicBezTo>
                    <a:cubicBezTo>
                      <a:pt x="154" y="371"/>
                      <a:pt x="118" y="361"/>
                      <a:pt x="82" y="306"/>
                    </a:cubicBezTo>
                    <a:cubicBezTo>
                      <a:pt x="76" y="294"/>
                      <a:pt x="63" y="289"/>
                      <a:pt x="50" y="289"/>
                    </a:cubicBezTo>
                    <a:cubicBezTo>
                      <a:pt x="40" y="289"/>
                      <a:pt x="29" y="292"/>
                      <a:pt x="21" y="296"/>
                    </a:cubicBezTo>
                    <a:cubicBezTo>
                      <a:pt x="1" y="306"/>
                      <a:pt x="1" y="337"/>
                      <a:pt x="11" y="357"/>
                    </a:cubicBezTo>
                    <a:cubicBezTo>
                      <a:pt x="57" y="425"/>
                      <a:pt x="119" y="459"/>
                      <a:pt x="186" y="459"/>
                    </a:cubicBezTo>
                    <a:cubicBezTo>
                      <a:pt x="208" y="459"/>
                      <a:pt x="231" y="455"/>
                      <a:pt x="254" y="447"/>
                    </a:cubicBezTo>
                    <a:cubicBezTo>
                      <a:pt x="385" y="387"/>
                      <a:pt x="476" y="195"/>
                      <a:pt x="456" y="33"/>
                    </a:cubicBezTo>
                    <a:cubicBezTo>
                      <a:pt x="456" y="17"/>
                      <a:pt x="435" y="0"/>
                      <a:pt x="4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32" name="Google Shape;532;p28"/>
            <p:cNvSpPr/>
            <p:nvPr/>
          </p:nvSpPr>
          <p:spPr>
            <a:xfrm rot="523932">
              <a:off x="7883553" y="3893027"/>
              <a:ext cx="26300" cy="25483"/>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28"/>
            <p:cNvSpPr/>
            <p:nvPr/>
          </p:nvSpPr>
          <p:spPr>
            <a:xfrm rot="957616">
              <a:off x="7971831" y="3783346"/>
              <a:ext cx="91887" cy="89013"/>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28"/>
            <p:cNvSpPr/>
            <p:nvPr/>
          </p:nvSpPr>
          <p:spPr>
            <a:xfrm rot="957596">
              <a:off x="8136178" y="3675307"/>
              <a:ext cx="52357" cy="50716"/>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28"/>
            <p:cNvSpPr/>
            <p:nvPr/>
          </p:nvSpPr>
          <p:spPr>
            <a:xfrm rot="957596">
              <a:off x="8157293" y="3485379"/>
              <a:ext cx="52357" cy="50716"/>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28"/>
            <p:cNvSpPr/>
            <p:nvPr/>
          </p:nvSpPr>
          <p:spPr>
            <a:xfrm rot="957614">
              <a:off x="7839959" y="3873578"/>
              <a:ext cx="26300" cy="25483"/>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28"/>
            <p:cNvSpPr/>
            <p:nvPr/>
          </p:nvSpPr>
          <p:spPr>
            <a:xfrm rot="957614">
              <a:off x="8274766" y="3248910"/>
              <a:ext cx="26300" cy="25483"/>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5" name="文本框 26"/>
          <p:cNvSpPr txBox="1">
            <a:spLocks noChangeArrowheads="1"/>
          </p:cNvSpPr>
          <p:nvPr/>
        </p:nvSpPr>
        <p:spPr bwMode="auto">
          <a:xfrm>
            <a:off x="1643888" y="2022244"/>
            <a:ext cx="5874385" cy="1439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9pPr>
          </a:lstStyle>
          <a:p>
            <a:pPr indent="0" algn="ctr">
              <a:buNone/>
            </a:pPr>
            <a:r>
              <a:rPr lang="vi-VN" altLang="zh-CN" sz="4400" b="1" dirty="0">
                <a:ln w="6600">
                  <a:solidFill>
                    <a:sysClr val="windowText" lastClr="000000"/>
                  </a:solidFill>
                  <a:prstDash val="solid"/>
                </a:ln>
                <a:solidFill>
                  <a:schemeClr val="tx2">
                    <a:lumMod val="90000"/>
                  </a:schemeClr>
                </a:solidFill>
                <a:latin typeface="iCiel Cadena" panose="02000503000000020004" pitchFamily="50" charset="0"/>
                <a:ea typeface="Microsoft YaHei UI" panose="020B0503020204020204" pitchFamily="34" charset="-122"/>
                <a:sym typeface="+mn-ea"/>
              </a:rPr>
              <a:t>ÔN TẬP VỀ DẤU CÂU</a:t>
            </a:r>
          </a:p>
          <a:p>
            <a:pPr indent="0" algn="ctr">
              <a:buNone/>
            </a:pPr>
            <a:r>
              <a:rPr lang="vi-VN" altLang="zh-CN" sz="4400" b="1" dirty="0">
                <a:ln w="6600">
                  <a:solidFill>
                    <a:sysClr val="windowText" lastClr="000000"/>
                  </a:solidFill>
                  <a:prstDash val="solid"/>
                </a:ln>
                <a:solidFill>
                  <a:schemeClr val="tx2">
                    <a:lumMod val="90000"/>
                  </a:schemeClr>
                </a:solidFill>
                <a:latin typeface="iCiel Cadena" panose="02000503000000020004" pitchFamily="50" charset="0"/>
                <a:ea typeface="Microsoft YaHei UI" panose="020B0503020204020204" pitchFamily="34" charset="-122"/>
                <a:sym typeface="+mn-ea"/>
              </a:rPr>
              <a:t>(Dấu gạch ngang)</a:t>
            </a:r>
            <a:endParaRPr lang="zh-CN" altLang="en-US" sz="4400" b="1" dirty="0">
              <a:ln w="6600">
                <a:solidFill>
                  <a:sysClr val="windowText" lastClr="000000"/>
                </a:solidFill>
                <a:prstDash val="solid"/>
              </a:ln>
              <a:solidFill>
                <a:schemeClr val="tx2">
                  <a:lumMod val="90000"/>
                </a:schemeClr>
              </a:solidFill>
              <a:latin typeface="iCiel Cadena" panose="02000503000000020004" pitchFamily="50" charset="0"/>
              <a:ea typeface="Microsoft YaHei UI" panose="020B0503020204020204" pitchFamily="34" charset="-122"/>
              <a:sym typeface="+mn-ea"/>
            </a:endParaRPr>
          </a:p>
        </p:txBody>
      </p:sp>
      <p:sp>
        <p:nvSpPr>
          <p:cNvPr id="77" name="文本框 13"/>
          <p:cNvSpPr txBox="1"/>
          <p:nvPr/>
        </p:nvSpPr>
        <p:spPr>
          <a:xfrm>
            <a:off x="3131045" y="1045345"/>
            <a:ext cx="2619627" cy="523220"/>
          </a:xfrm>
          <a:prstGeom prst="rect">
            <a:avLst/>
          </a:prstGeom>
          <a:noFill/>
        </p:spPr>
        <p:txBody>
          <a:bodyPr wrap="none" rtlCol="0" anchor="t">
            <a:spAutoFit/>
          </a:bodyPr>
          <a:lstStyle/>
          <a:p>
            <a:pPr algn="ctr">
              <a:lnSpc>
                <a:spcPct val="100000"/>
              </a:lnSpc>
              <a:spcBef>
                <a:spcPct val="0"/>
              </a:spcBef>
              <a:buFontTx/>
              <a:buNone/>
            </a:pPr>
            <a:r>
              <a:rPr lang="vi-VN" altLang="zh-CN" sz="2800" b="1" u="sng" dirty="0">
                <a:solidFill>
                  <a:srgbClr val="002060"/>
                </a:solidFill>
                <a:latin typeface="iCiel Cadena" panose="02000503000000020004" pitchFamily="50" charset="0"/>
                <a:ea typeface="Microsoft YaHei UI" panose="020B0503020204020204" pitchFamily="34" charset="-122"/>
                <a:sym typeface="+mn-ea"/>
              </a:rPr>
              <a:t>Luyện từ và câu</a:t>
            </a:r>
            <a:endParaRPr lang="zh-CN" altLang="en-US" sz="2800" b="1" u="sng" dirty="0">
              <a:solidFill>
                <a:srgbClr val="002060"/>
              </a:solidFill>
              <a:latin typeface="iCiel Cadena" panose="02000503000000020004" pitchFamily="50" charset="0"/>
              <a:ea typeface="Microsoft YaHei UI" panose="020B0503020204020204" pitchFamily="34"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fade">
                                      <p:cBhvr>
                                        <p:cTn id="7" dur="1000"/>
                                        <p:tgtEl>
                                          <p:spTgt spid="77"/>
                                        </p:tgtEl>
                                      </p:cBhvr>
                                    </p:animEffect>
                                    <p:anim calcmode="lin" valueType="num">
                                      <p:cBhvr>
                                        <p:cTn id="8" dur="1000" fill="hold"/>
                                        <p:tgtEl>
                                          <p:spTgt spid="77"/>
                                        </p:tgtEl>
                                        <p:attrNameLst>
                                          <p:attrName>ppt_x</p:attrName>
                                        </p:attrNameLst>
                                      </p:cBhvr>
                                      <p:tavLst>
                                        <p:tav tm="0">
                                          <p:val>
                                            <p:strVal val="#ppt_x"/>
                                          </p:val>
                                        </p:tav>
                                        <p:tav tm="100000">
                                          <p:val>
                                            <p:strVal val="#ppt_x"/>
                                          </p:val>
                                        </p:tav>
                                      </p:tavLst>
                                    </p:anim>
                                    <p:anim calcmode="lin" valueType="num">
                                      <p:cBhvr>
                                        <p:cTn id="9" dur="1000" fill="hold"/>
                                        <p:tgtEl>
                                          <p:spTgt spid="7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4" fill="hold" grpId="0" nodeType="afterEffect">
                                  <p:stCondLst>
                                    <p:cond delay="0"/>
                                  </p:stCondLst>
                                  <p:childTnLst>
                                    <p:set>
                                      <p:cBhvr>
                                        <p:cTn id="12" dur="1" fill="hold">
                                          <p:stCondLst>
                                            <p:cond delay="0"/>
                                          </p:stCondLst>
                                        </p:cTn>
                                        <p:tgtEl>
                                          <p:spTgt spid="75"/>
                                        </p:tgtEl>
                                        <p:attrNameLst>
                                          <p:attrName>style.visibility</p:attrName>
                                        </p:attrNameLst>
                                      </p:cBhvr>
                                      <p:to>
                                        <p:strVal val="visible"/>
                                      </p:to>
                                    </p:set>
                                    <p:anim calcmode="lin" valueType="num">
                                      <p:cBhvr additive="base">
                                        <p:cTn id="13" dur="1000" fill="hold"/>
                                        <p:tgtEl>
                                          <p:spTgt spid="75"/>
                                        </p:tgtEl>
                                        <p:attrNameLst>
                                          <p:attrName>ppt_x</p:attrName>
                                        </p:attrNameLst>
                                      </p:cBhvr>
                                      <p:tavLst>
                                        <p:tav tm="0">
                                          <p:val>
                                            <p:strVal val="#ppt_x"/>
                                          </p:val>
                                        </p:tav>
                                        <p:tav tm="100000">
                                          <p:val>
                                            <p:strVal val="#ppt_x"/>
                                          </p:val>
                                        </p:tav>
                                      </p:tavLst>
                                    </p:anim>
                                    <p:anim calcmode="lin" valueType="num">
                                      <p:cBhvr additive="base">
                                        <p:cTn id="14" dur="1000" fill="hold"/>
                                        <p:tgtEl>
                                          <p:spTgt spid="75"/>
                                        </p:tgtEl>
                                        <p:attrNameLst>
                                          <p:attrName>ppt_y</p:attrName>
                                        </p:attrNameLst>
                                      </p:cBhvr>
                                      <p:tavLst>
                                        <p:tav tm="0">
                                          <p:val>
                                            <p:strVal val="1+#ppt_h/2"/>
                                          </p:val>
                                        </p:tav>
                                        <p:tav tm="100000">
                                          <p:val>
                                            <p:strVal val="#ppt_y"/>
                                          </p:val>
                                        </p:tav>
                                      </p:tavLst>
                                    </p:anim>
                                  </p:childTnLst>
                                </p:cTn>
                              </p:par>
                            </p:childTnLst>
                          </p:cTn>
                        </p:par>
                        <p:par>
                          <p:cTn id="15" fill="hold">
                            <p:stCondLst>
                              <p:cond delay="2000"/>
                            </p:stCondLst>
                            <p:childTnLst>
                              <p:par>
                                <p:cTn id="16" presetID="16" presetClass="entr" presetSubtype="21" fill="hold" grpId="0" nodeType="afterEffect">
                                  <p:stCondLst>
                                    <p:cond delay="0"/>
                                  </p:stCondLst>
                                  <p:childTnLst>
                                    <p:set>
                                      <p:cBhvr>
                                        <p:cTn id="17" dur="1" fill="hold">
                                          <p:stCondLst>
                                            <p:cond delay="0"/>
                                          </p:stCondLst>
                                        </p:cTn>
                                        <p:tgtEl>
                                          <p:spTgt spid="467">
                                            <p:txEl>
                                              <p:pRg st="0" end="0"/>
                                            </p:txEl>
                                          </p:spTgt>
                                        </p:tgtEl>
                                        <p:attrNameLst>
                                          <p:attrName>style.visibility</p:attrName>
                                        </p:attrNameLst>
                                      </p:cBhvr>
                                      <p:to>
                                        <p:strVal val="visible"/>
                                      </p:to>
                                    </p:set>
                                    <p:animEffect transition="in" filter="barn(inVertical)">
                                      <p:cBhvr>
                                        <p:cTn id="18" dur="500"/>
                                        <p:tgtEl>
                                          <p:spTgt spid="4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7" grpId="0" build="p"/>
      <p:bldP spid="75" grpId="0"/>
      <p:bldP spid="77"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Shape 600"/>
        <p:cNvGrpSpPr/>
        <p:nvPr/>
      </p:nvGrpSpPr>
      <p:grpSpPr>
        <a:xfrm>
          <a:off x="0" y="0"/>
          <a:ext cx="0" cy="0"/>
          <a:chOff x="0" y="0"/>
          <a:chExt cx="0" cy="0"/>
        </a:xfrm>
      </p:grpSpPr>
      <p:sp>
        <p:nvSpPr>
          <p:cNvPr id="603" name="Google Shape;603;p32"/>
          <p:cNvSpPr/>
          <p:nvPr/>
        </p:nvSpPr>
        <p:spPr>
          <a:xfrm>
            <a:off x="467924" y="1246627"/>
            <a:ext cx="844193" cy="519303"/>
          </a:xfrm>
          <a:custGeom>
            <a:avLst/>
            <a:gdLst/>
            <a:ahLst/>
            <a:cxnLst/>
            <a:rect l="l" t="t" r="r" b="b"/>
            <a:pathLst>
              <a:path w="7070" h="4349" extrusionOk="0">
                <a:moveTo>
                  <a:pt x="4102" y="0"/>
                </a:moveTo>
                <a:cubicBezTo>
                  <a:pt x="3302" y="0"/>
                  <a:pt x="2534" y="617"/>
                  <a:pt x="2524" y="1475"/>
                </a:cubicBezTo>
                <a:cubicBezTo>
                  <a:pt x="2266" y="1209"/>
                  <a:pt x="1917" y="1099"/>
                  <a:pt x="1563" y="1099"/>
                </a:cubicBezTo>
                <a:cubicBezTo>
                  <a:pt x="1464" y="1099"/>
                  <a:pt x="1365" y="1107"/>
                  <a:pt x="1267" y="1123"/>
                </a:cubicBezTo>
                <a:cubicBezTo>
                  <a:pt x="1054" y="1166"/>
                  <a:pt x="874" y="1273"/>
                  <a:pt x="756" y="1443"/>
                </a:cubicBezTo>
                <a:cubicBezTo>
                  <a:pt x="704" y="1518"/>
                  <a:pt x="640" y="1624"/>
                  <a:pt x="629" y="1709"/>
                </a:cubicBezTo>
                <a:cubicBezTo>
                  <a:pt x="629" y="1741"/>
                  <a:pt x="682" y="2071"/>
                  <a:pt x="682" y="2071"/>
                </a:cubicBezTo>
                <a:cubicBezTo>
                  <a:pt x="469" y="2093"/>
                  <a:pt x="288" y="2114"/>
                  <a:pt x="160" y="2295"/>
                </a:cubicBezTo>
                <a:cubicBezTo>
                  <a:pt x="11" y="2507"/>
                  <a:pt x="1" y="2763"/>
                  <a:pt x="118" y="2997"/>
                </a:cubicBezTo>
                <a:cubicBezTo>
                  <a:pt x="278" y="3274"/>
                  <a:pt x="565" y="3444"/>
                  <a:pt x="863" y="3466"/>
                </a:cubicBezTo>
                <a:cubicBezTo>
                  <a:pt x="891" y="3467"/>
                  <a:pt x="919" y="3467"/>
                  <a:pt x="947" y="3467"/>
                </a:cubicBezTo>
                <a:cubicBezTo>
                  <a:pt x="1190" y="3467"/>
                  <a:pt x="1409" y="3423"/>
                  <a:pt x="1619" y="3328"/>
                </a:cubicBezTo>
                <a:cubicBezTo>
                  <a:pt x="1800" y="3242"/>
                  <a:pt x="1917" y="3082"/>
                  <a:pt x="2088" y="2997"/>
                </a:cubicBezTo>
                <a:cubicBezTo>
                  <a:pt x="2098" y="3551"/>
                  <a:pt x="2194" y="3881"/>
                  <a:pt x="2715" y="4158"/>
                </a:cubicBezTo>
                <a:cubicBezTo>
                  <a:pt x="2968" y="4287"/>
                  <a:pt x="3221" y="4348"/>
                  <a:pt x="3479" y="4348"/>
                </a:cubicBezTo>
                <a:cubicBezTo>
                  <a:pt x="3732" y="4348"/>
                  <a:pt x="3991" y="4290"/>
                  <a:pt x="4259" y="4179"/>
                </a:cubicBezTo>
                <a:cubicBezTo>
                  <a:pt x="4643" y="4019"/>
                  <a:pt x="4770" y="3711"/>
                  <a:pt x="5047" y="3455"/>
                </a:cubicBezTo>
                <a:cubicBezTo>
                  <a:pt x="5207" y="3785"/>
                  <a:pt x="5790" y="4012"/>
                  <a:pt x="6160" y="4012"/>
                </a:cubicBezTo>
                <a:cubicBezTo>
                  <a:pt x="6184" y="4012"/>
                  <a:pt x="6207" y="4011"/>
                  <a:pt x="6228" y="4009"/>
                </a:cubicBezTo>
                <a:cubicBezTo>
                  <a:pt x="6687" y="3966"/>
                  <a:pt x="6985" y="3519"/>
                  <a:pt x="7027" y="3104"/>
                </a:cubicBezTo>
                <a:cubicBezTo>
                  <a:pt x="7070" y="2561"/>
                  <a:pt x="6888" y="2060"/>
                  <a:pt x="6431" y="1752"/>
                </a:cubicBezTo>
                <a:cubicBezTo>
                  <a:pt x="6294" y="1659"/>
                  <a:pt x="6174" y="1622"/>
                  <a:pt x="6053" y="1622"/>
                </a:cubicBezTo>
                <a:cubicBezTo>
                  <a:pt x="5912" y="1622"/>
                  <a:pt x="5768" y="1672"/>
                  <a:pt x="5590" y="1741"/>
                </a:cubicBezTo>
                <a:cubicBezTo>
                  <a:pt x="5558" y="922"/>
                  <a:pt x="5249" y="134"/>
                  <a:pt x="4323" y="16"/>
                </a:cubicBezTo>
                <a:cubicBezTo>
                  <a:pt x="4250" y="6"/>
                  <a:pt x="4176" y="0"/>
                  <a:pt x="4102" y="0"/>
                </a:cubicBezTo>
                <a:close/>
              </a:path>
            </a:pathLst>
          </a:custGeom>
          <a:solidFill>
            <a:schemeClr val="accent5"/>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Baloo 2" pitchFamily="2" charset="0"/>
              <a:cs typeface="Baloo 2" pitchFamily="2" charset="0"/>
            </a:endParaRPr>
          </a:p>
        </p:txBody>
      </p:sp>
      <p:sp>
        <p:nvSpPr>
          <p:cNvPr id="604" name="Google Shape;604;p32"/>
          <p:cNvSpPr/>
          <p:nvPr/>
        </p:nvSpPr>
        <p:spPr>
          <a:xfrm>
            <a:off x="8647351" y="3280762"/>
            <a:ext cx="951888" cy="555126"/>
          </a:xfrm>
          <a:custGeom>
            <a:avLst/>
            <a:gdLst/>
            <a:ahLst/>
            <a:cxnLst/>
            <a:rect l="l" t="t" r="r" b="b"/>
            <a:pathLst>
              <a:path w="9625" h="5613" extrusionOk="0">
                <a:moveTo>
                  <a:pt x="5523" y="0"/>
                </a:moveTo>
                <a:cubicBezTo>
                  <a:pt x="5481" y="0"/>
                  <a:pt x="5439" y="2"/>
                  <a:pt x="5398" y="6"/>
                </a:cubicBezTo>
                <a:cubicBezTo>
                  <a:pt x="4962" y="38"/>
                  <a:pt x="4355" y="240"/>
                  <a:pt x="4046" y="581"/>
                </a:cubicBezTo>
                <a:cubicBezTo>
                  <a:pt x="3801" y="836"/>
                  <a:pt x="3822" y="1071"/>
                  <a:pt x="3801" y="1390"/>
                </a:cubicBezTo>
                <a:cubicBezTo>
                  <a:pt x="3429" y="1444"/>
                  <a:pt x="3077" y="1912"/>
                  <a:pt x="3120" y="2284"/>
                </a:cubicBezTo>
                <a:cubicBezTo>
                  <a:pt x="2805" y="2025"/>
                  <a:pt x="2386" y="1835"/>
                  <a:pt x="1966" y="1835"/>
                </a:cubicBezTo>
                <a:cubicBezTo>
                  <a:pt x="1817" y="1835"/>
                  <a:pt x="1668" y="1859"/>
                  <a:pt x="1523" y="1912"/>
                </a:cubicBezTo>
                <a:cubicBezTo>
                  <a:pt x="959" y="2114"/>
                  <a:pt x="767" y="2689"/>
                  <a:pt x="746" y="3232"/>
                </a:cubicBezTo>
                <a:cubicBezTo>
                  <a:pt x="320" y="3488"/>
                  <a:pt x="54" y="3743"/>
                  <a:pt x="32" y="4264"/>
                </a:cubicBezTo>
                <a:cubicBezTo>
                  <a:pt x="1" y="4903"/>
                  <a:pt x="416" y="5340"/>
                  <a:pt x="1065" y="5425"/>
                </a:cubicBezTo>
                <a:cubicBezTo>
                  <a:pt x="1145" y="5438"/>
                  <a:pt x="1237" y="5444"/>
                  <a:pt x="1331" y="5444"/>
                </a:cubicBezTo>
                <a:cubicBezTo>
                  <a:pt x="1474" y="5444"/>
                  <a:pt x="1624" y="5430"/>
                  <a:pt x="1747" y="5404"/>
                </a:cubicBezTo>
                <a:cubicBezTo>
                  <a:pt x="1875" y="5371"/>
                  <a:pt x="2024" y="5222"/>
                  <a:pt x="2151" y="5222"/>
                </a:cubicBezTo>
                <a:cubicBezTo>
                  <a:pt x="2225" y="5222"/>
                  <a:pt x="2300" y="5340"/>
                  <a:pt x="2374" y="5383"/>
                </a:cubicBezTo>
                <a:cubicBezTo>
                  <a:pt x="2535" y="5489"/>
                  <a:pt x="2779" y="5563"/>
                  <a:pt x="2971" y="5584"/>
                </a:cubicBezTo>
                <a:cubicBezTo>
                  <a:pt x="3098" y="5604"/>
                  <a:pt x="3220" y="5613"/>
                  <a:pt x="3339" y="5613"/>
                </a:cubicBezTo>
                <a:cubicBezTo>
                  <a:pt x="3946" y="5613"/>
                  <a:pt x="4452" y="5370"/>
                  <a:pt x="4951" y="4978"/>
                </a:cubicBezTo>
                <a:cubicBezTo>
                  <a:pt x="5154" y="5371"/>
                  <a:pt x="5409" y="5478"/>
                  <a:pt x="5877" y="5478"/>
                </a:cubicBezTo>
                <a:cubicBezTo>
                  <a:pt x="6250" y="5478"/>
                  <a:pt x="6846" y="5435"/>
                  <a:pt x="6974" y="4978"/>
                </a:cubicBezTo>
                <a:lnTo>
                  <a:pt x="6974" y="4978"/>
                </a:lnTo>
                <a:cubicBezTo>
                  <a:pt x="6942" y="5095"/>
                  <a:pt x="7485" y="5383"/>
                  <a:pt x="7570" y="5425"/>
                </a:cubicBezTo>
                <a:cubicBezTo>
                  <a:pt x="7726" y="5490"/>
                  <a:pt x="7879" y="5516"/>
                  <a:pt x="8037" y="5516"/>
                </a:cubicBezTo>
                <a:cubicBezTo>
                  <a:pt x="8138" y="5516"/>
                  <a:pt x="8240" y="5506"/>
                  <a:pt x="8347" y="5489"/>
                </a:cubicBezTo>
                <a:cubicBezTo>
                  <a:pt x="8698" y="5435"/>
                  <a:pt x="8986" y="5170"/>
                  <a:pt x="9135" y="4850"/>
                </a:cubicBezTo>
                <a:cubicBezTo>
                  <a:pt x="9209" y="4690"/>
                  <a:pt x="9252" y="4541"/>
                  <a:pt x="9242" y="4371"/>
                </a:cubicBezTo>
                <a:cubicBezTo>
                  <a:pt x="9231" y="4330"/>
                  <a:pt x="9051" y="3869"/>
                  <a:pt x="9011" y="3869"/>
                </a:cubicBezTo>
                <a:cubicBezTo>
                  <a:pt x="9010" y="3869"/>
                  <a:pt x="9008" y="3870"/>
                  <a:pt x="9007" y="3871"/>
                </a:cubicBezTo>
                <a:cubicBezTo>
                  <a:pt x="9529" y="3285"/>
                  <a:pt x="9625" y="2327"/>
                  <a:pt x="8954" y="1806"/>
                </a:cubicBezTo>
                <a:cubicBezTo>
                  <a:pt x="8632" y="1566"/>
                  <a:pt x="8272" y="1341"/>
                  <a:pt x="7894" y="1341"/>
                </a:cubicBezTo>
                <a:cubicBezTo>
                  <a:pt x="7736" y="1341"/>
                  <a:pt x="7574" y="1381"/>
                  <a:pt x="7410" y="1475"/>
                </a:cubicBezTo>
                <a:cubicBezTo>
                  <a:pt x="7309" y="656"/>
                  <a:pt x="6324" y="0"/>
                  <a:pt x="5523" y="0"/>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06" name="Google Shape;606;p32"/>
          <p:cNvGrpSpPr/>
          <p:nvPr/>
        </p:nvGrpSpPr>
        <p:grpSpPr>
          <a:xfrm>
            <a:off x="8162207" y="-430458"/>
            <a:ext cx="1295128" cy="1474653"/>
            <a:chOff x="7252145" y="1879047"/>
            <a:chExt cx="1295128" cy="1474653"/>
          </a:xfrm>
        </p:grpSpPr>
        <p:sp>
          <p:nvSpPr>
            <p:cNvPr id="607" name="Google Shape;607;p32"/>
            <p:cNvSpPr/>
            <p:nvPr/>
          </p:nvSpPr>
          <p:spPr>
            <a:xfrm>
              <a:off x="7613071" y="1879047"/>
              <a:ext cx="296932" cy="260511"/>
            </a:xfrm>
            <a:custGeom>
              <a:avLst/>
              <a:gdLst/>
              <a:ahLst/>
              <a:cxnLst/>
              <a:rect l="l" t="t" r="r" b="b"/>
              <a:pathLst>
                <a:path w="4258" h="3736" extrusionOk="0">
                  <a:moveTo>
                    <a:pt x="2132" y="0"/>
                  </a:moveTo>
                  <a:cubicBezTo>
                    <a:pt x="1416" y="0"/>
                    <a:pt x="732" y="416"/>
                    <a:pt x="425" y="1119"/>
                  </a:cubicBezTo>
                  <a:cubicBezTo>
                    <a:pt x="1" y="2060"/>
                    <a:pt x="436" y="3162"/>
                    <a:pt x="1376" y="3576"/>
                  </a:cubicBezTo>
                  <a:cubicBezTo>
                    <a:pt x="1623" y="3684"/>
                    <a:pt x="1880" y="3735"/>
                    <a:pt x="2133" y="3735"/>
                  </a:cubicBezTo>
                  <a:cubicBezTo>
                    <a:pt x="2852" y="3735"/>
                    <a:pt x="3536" y="3322"/>
                    <a:pt x="3842" y="2626"/>
                  </a:cubicBezTo>
                  <a:cubicBezTo>
                    <a:pt x="4257" y="1676"/>
                    <a:pt x="3822" y="573"/>
                    <a:pt x="2882" y="159"/>
                  </a:cubicBezTo>
                  <a:cubicBezTo>
                    <a:pt x="2638" y="51"/>
                    <a:pt x="2383" y="0"/>
                    <a:pt x="2132" y="0"/>
                  </a:cubicBezTo>
                  <a:close/>
                </a:path>
              </a:pathLst>
            </a:custGeom>
            <a:solidFill>
              <a:schemeClr val="accent3"/>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32"/>
            <p:cNvSpPr/>
            <p:nvPr/>
          </p:nvSpPr>
          <p:spPr>
            <a:xfrm>
              <a:off x="7677979" y="1954950"/>
              <a:ext cx="185495" cy="114218"/>
            </a:xfrm>
            <a:custGeom>
              <a:avLst/>
              <a:gdLst/>
              <a:ahLst/>
              <a:cxnLst/>
              <a:rect l="l" t="t" r="r" b="b"/>
              <a:pathLst>
                <a:path w="2660" h="1638" extrusionOk="0">
                  <a:moveTo>
                    <a:pt x="1408" y="1"/>
                  </a:moveTo>
                  <a:cubicBezTo>
                    <a:pt x="1303" y="1"/>
                    <a:pt x="1197" y="14"/>
                    <a:pt x="1092" y="40"/>
                  </a:cubicBezTo>
                  <a:cubicBezTo>
                    <a:pt x="405" y="222"/>
                    <a:pt x="0" y="920"/>
                    <a:pt x="172" y="1597"/>
                  </a:cubicBezTo>
                  <a:cubicBezTo>
                    <a:pt x="182" y="1607"/>
                    <a:pt x="182" y="1627"/>
                    <a:pt x="182" y="1638"/>
                  </a:cubicBezTo>
                  <a:lnTo>
                    <a:pt x="2659" y="1001"/>
                  </a:lnTo>
                  <a:cubicBezTo>
                    <a:pt x="2649" y="980"/>
                    <a:pt x="2649" y="971"/>
                    <a:pt x="2649" y="960"/>
                  </a:cubicBezTo>
                  <a:cubicBezTo>
                    <a:pt x="2495" y="380"/>
                    <a:pt x="1974" y="1"/>
                    <a:pt x="1408" y="1"/>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32"/>
            <p:cNvSpPr/>
            <p:nvPr/>
          </p:nvSpPr>
          <p:spPr>
            <a:xfrm>
              <a:off x="8256757" y="2160687"/>
              <a:ext cx="290516" cy="260720"/>
            </a:xfrm>
            <a:custGeom>
              <a:avLst/>
              <a:gdLst/>
              <a:ahLst/>
              <a:cxnLst/>
              <a:rect l="l" t="t" r="r" b="b"/>
              <a:pathLst>
                <a:path w="4166" h="3739" extrusionOk="0">
                  <a:moveTo>
                    <a:pt x="2081" y="0"/>
                  </a:moveTo>
                  <a:cubicBezTo>
                    <a:pt x="1271" y="0"/>
                    <a:pt x="525" y="529"/>
                    <a:pt x="284" y="1347"/>
                  </a:cubicBezTo>
                  <a:cubicBezTo>
                    <a:pt x="0" y="2338"/>
                    <a:pt x="567" y="3379"/>
                    <a:pt x="1557" y="3662"/>
                  </a:cubicBezTo>
                  <a:cubicBezTo>
                    <a:pt x="1733" y="3714"/>
                    <a:pt x="1909" y="3739"/>
                    <a:pt x="2083" y="3739"/>
                  </a:cubicBezTo>
                  <a:cubicBezTo>
                    <a:pt x="2892" y="3739"/>
                    <a:pt x="3639" y="3204"/>
                    <a:pt x="3872" y="2389"/>
                  </a:cubicBezTo>
                  <a:cubicBezTo>
                    <a:pt x="4166" y="1398"/>
                    <a:pt x="3589" y="367"/>
                    <a:pt x="2598" y="73"/>
                  </a:cubicBezTo>
                  <a:cubicBezTo>
                    <a:pt x="2426" y="24"/>
                    <a:pt x="2252" y="0"/>
                    <a:pt x="2081" y="0"/>
                  </a:cubicBezTo>
                  <a:close/>
                </a:path>
              </a:pathLst>
            </a:custGeom>
            <a:solidFill>
              <a:schemeClr val="accent3"/>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32"/>
            <p:cNvSpPr/>
            <p:nvPr/>
          </p:nvSpPr>
          <p:spPr>
            <a:xfrm>
              <a:off x="8342037" y="2222678"/>
              <a:ext cx="136820" cy="172930"/>
            </a:xfrm>
            <a:custGeom>
              <a:avLst/>
              <a:gdLst/>
              <a:ahLst/>
              <a:cxnLst/>
              <a:rect l="l" t="t" r="r" b="b"/>
              <a:pathLst>
                <a:path w="1962" h="2480" extrusionOk="0">
                  <a:moveTo>
                    <a:pt x="511" y="1"/>
                  </a:moveTo>
                  <a:cubicBezTo>
                    <a:pt x="351" y="1"/>
                    <a:pt x="188" y="31"/>
                    <a:pt x="31" y="94"/>
                  </a:cubicBezTo>
                  <a:cubicBezTo>
                    <a:pt x="21" y="104"/>
                    <a:pt x="11" y="104"/>
                    <a:pt x="0" y="114"/>
                  </a:cubicBezTo>
                  <a:lnTo>
                    <a:pt x="961" y="2480"/>
                  </a:lnTo>
                  <a:cubicBezTo>
                    <a:pt x="971" y="2470"/>
                    <a:pt x="982" y="2470"/>
                    <a:pt x="991" y="2460"/>
                  </a:cubicBezTo>
                  <a:cubicBezTo>
                    <a:pt x="1649" y="2197"/>
                    <a:pt x="1962" y="1459"/>
                    <a:pt x="1699" y="802"/>
                  </a:cubicBezTo>
                  <a:cubicBezTo>
                    <a:pt x="1499" y="302"/>
                    <a:pt x="1018" y="1"/>
                    <a:pt x="511" y="1"/>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32"/>
            <p:cNvSpPr/>
            <p:nvPr/>
          </p:nvSpPr>
          <p:spPr>
            <a:xfrm>
              <a:off x="7413571" y="3115782"/>
              <a:ext cx="293375" cy="237919"/>
            </a:xfrm>
            <a:custGeom>
              <a:avLst/>
              <a:gdLst/>
              <a:ahLst/>
              <a:cxnLst/>
              <a:rect l="l" t="t" r="r" b="b"/>
              <a:pathLst>
                <a:path w="4207" h="3412" extrusionOk="0">
                  <a:moveTo>
                    <a:pt x="2896" y="0"/>
                  </a:moveTo>
                  <a:cubicBezTo>
                    <a:pt x="2531" y="0"/>
                    <a:pt x="2113" y="64"/>
                    <a:pt x="1942" y="217"/>
                  </a:cubicBezTo>
                  <a:cubicBezTo>
                    <a:pt x="1558" y="278"/>
                    <a:pt x="1" y="1036"/>
                    <a:pt x="192" y="1592"/>
                  </a:cubicBezTo>
                  <a:cubicBezTo>
                    <a:pt x="244" y="1747"/>
                    <a:pt x="365" y="1802"/>
                    <a:pt x="507" y="1802"/>
                  </a:cubicBezTo>
                  <a:cubicBezTo>
                    <a:pt x="782" y="1802"/>
                    <a:pt x="1141" y="1597"/>
                    <a:pt x="1254" y="1511"/>
                  </a:cubicBezTo>
                  <a:lnTo>
                    <a:pt x="1254" y="1511"/>
                  </a:lnTo>
                  <a:cubicBezTo>
                    <a:pt x="1102" y="1774"/>
                    <a:pt x="1012" y="2026"/>
                    <a:pt x="1032" y="2300"/>
                  </a:cubicBezTo>
                  <a:cubicBezTo>
                    <a:pt x="1135" y="2374"/>
                    <a:pt x="1239" y="2405"/>
                    <a:pt x="1341" y="2405"/>
                  </a:cubicBezTo>
                  <a:cubicBezTo>
                    <a:pt x="1558" y="2405"/>
                    <a:pt x="1763" y="2263"/>
                    <a:pt x="1922" y="2098"/>
                  </a:cubicBezTo>
                  <a:lnTo>
                    <a:pt x="1922" y="2098"/>
                  </a:lnTo>
                  <a:cubicBezTo>
                    <a:pt x="1871" y="2401"/>
                    <a:pt x="1760" y="2967"/>
                    <a:pt x="2093" y="3088"/>
                  </a:cubicBezTo>
                  <a:cubicBezTo>
                    <a:pt x="2144" y="3108"/>
                    <a:pt x="2191" y="3117"/>
                    <a:pt x="2234" y="3117"/>
                  </a:cubicBezTo>
                  <a:cubicBezTo>
                    <a:pt x="2506" y="3117"/>
                    <a:pt x="2653" y="2773"/>
                    <a:pt x="2740" y="2512"/>
                  </a:cubicBezTo>
                  <a:cubicBezTo>
                    <a:pt x="3003" y="2745"/>
                    <a:pt x="2902" y="3270"/>
                    <a:pt x="3266" y="3412"/>
                  </a:cubicBezTo>
                  <a:cubicBezTo>
                    <a:pt x="3852" y="2846"/>
                    <a:pt x="4207" y="1905"/>
                    <a:pt x="4075" y="1116"/>
                  </a:cubicBezTo>
                  <a:cubicBezTo>
                    <a:pt x="4004" y="743"/>
                    <a:pt x="3832" y="227"/>
                    <a:pt x="3458" y="76"/>
                  </a:cubicBezTo>
                  <a:cubicBezTo>
                    <a:pt x="3350" y="28"/>
                    <a:pt x="3135" y="0"/>
                    <a:pt x="2896" y="0"/>
                  </a:cubicBezTo>
                  <a:close/>
                </a:path>
              </a:pathLst>
            </a:custGeom>
            <a:solidFill>
              <a:schemeClr val="accent3"/>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32"/>
            <p:cNvSpPr/>
            <p:nvPr/>
          </p:nvSpPr>
          <p:spPr>
            <a:xfrm>
              <a:off x="7252145" y="2004631"/>
              <a:ext cx="1252162" cy="1217974"/>
            </a:xfrm>
            <a:custGeom>
              <a:avLst/>
              <a:gdLst/>
              <a:ahLst/>
              <a:cxnLst/>
              <a:rect l="l" t="t" r="r" b="b"/>
              <a:pathLst>
                <a:path w="17956" h="17467" extrusionOk="0">
                  <a:moveTo>
                    <a:pt x="9887" y="1"/>
                  </a:moveTo>
                  <a:cubicBezTo>
                    <a:pt x="6727" y="1"/>
                    <a:pt x="3529" y="2160"/>
                    <a:pt x="1992" y="5658"/>
                  </a:cubicBezTo>
                  <a:cubicBezTo>
                    <a:pt x="0" y="10167"/>
                    <a:pt x="1527" y="15202"/>
                    <a:pt x="5389" y="16900"/>
                  </a:cubicBezTo>
                  <a:cubicBezTo>
                    <a:pt x="6259" y="17285"/>
                    <a:pt x="7173" y="17467"/>
                    <a:pt x="8090" y="17467"/>
                  </a:cubicBezTo>
                  <a:cubicBezTo>
                    <a:pt x="11246" y="17467"/>
                    <a:pt x="14439" y="15308"/>
                    <a:pt x="15974" y="11814"/>
                  </a:cubicBezTo>
                  <a:cubicBezTo>
                    <a:pt x="17956" y="7305"/>
                    <a:pt x="16439" y="2270"/>
                    <a:pt x="12577" y="562"/>
                  </a:cubicBezTo>
                  <a:cubicBezTo>
                    <a:pt x="11711" y="181"/>
                    <a:pt x="10800" y="1"/>
                    <a:pt x="9887" y="1"/>
                  </a:cubicBezTo>
                  <a:close/>
                </a:path>
              </a:pathLst>
            </a:custGeom>
            <a:solidFill>
              <a:schemeClr val="accen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32"/>
            <p:cNvSpPr/>
            <p:nvPr/>
          </p:nvSpPr>
          <p:spPr>
            <a:xfrm>
              <a:off x="7379752" y="2085937"/>
              <a:ext cx="867224" cy="872462"/>
            </a:xfrm>
            <a:custGeom>
              <a:avLst/>
              <a:gdLst/>
              <a:ahLst/>
              <a:cxnLst/>
              <a:rect l="l" t="t" r="r" b="b"/>
              <a:pathLst>
                <a:path w="12436" h="12512" extrusionOk="0">
                  <a:moveTo>
                    <a:pt x="7048" y="0"/>
                  </a:moveTo>
                  <a:cubicBezTo>
                    <a:pt x="4840" y="0"/>
                    <a:pt x="2554" y="1596"/>
                    <a:pt x="1426" y="4148"/>
                  </a:cubicBezTo>
                  <a:cubicBezTo>
                    <a:pt x="1" y="7403"/>
                    <a:pt x="981" y="10982"/>
                    <a:pt x="3630" y="12145"/>
                  </a:cubicBezTo>
                  <a:cubicBezTo>
                    <a:pt x="4194" y="12393"/>
                    <a:pt x="4788" y="12511"/>
                    <a:pt x="5388" y="12511"/>
                  </a:cubicBezTo>
                  <a:cubicBezTo>
                    <a:pt x="7596" y="12511"/>
                    <a:pt x="9879" y="10916"/>
                    <a:pt x="11000" y="8364"/>
                  </a:cubicBezTo>
                  <a:cubicBezTo>
                    <a:pt x="12436" y="5108"/>
                    <a:pt x="11445" y="1529"/>
                    <a:pt x="8806" y="367"/>
                  </a:cubicBezTo>
                  <a:cubicBezTo>
                    <a:pt x="8242" y="118"/>
                    <a:pt x="7648" y="0"/>
                    <a:pt x="7048"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32"/>
            <p:cNvSpPr/>
            <p:nvPr/>
          </p:nvSpPr>
          <p:spPr>
            <a:xfrm>
              <a:off x="7890182" y="2182025"/>
              <a:ext cx="57880" cy="50694"/>
            </a:xfrm>
            <a:custGeom>
              <a:avLst/>
              <a:gdLst/>
              <a:ahLst/>
              <a:cxnLst/>
              <a:rect l="l" t="t" r="r" b="b"/>
              <a:pathLst>
                <a:path w="830" h="727" extrusionOk="0">
                  <a:moveTo>
                    <a:pt x="417" y="0"/>
                  </a:moveTo>
                  <a:cubicBezTo>
                    <a:pt x="276" y="0"/>
                    <a:pt x="142" y="86"/>
                    <a:pt x="81" y="222"/>
                  </a:cubicBezTo>
                  <a:cubicBezTo>
                    <a:pt x="0" y="404"/>
                    <a:pt x="91" y="616"/>
                    <a:pt x="273" y="697"/>
                  </a:cubicBezTo>
                  <a:cubicBezTo>
                    <a:pt x="318" y="717"/>
                    <a:pt x="366" y="727"/>
                    <a:pt x="413" y="727"/>
                  </a:cubicBezTo>
                  <a:cubicBezTo>
                    <a:pt x="553" y="727"/>
                    <a:pt x="688" y="642"/>
                    <a:pt x="748" y="505"/>
                  </a:cubicBezTo>
                  <a:cubicBezTo>
                    <a:pt x="829" y="323"/>
                    <a:pt x="738" y="111"/>
                    <a:pt x="556" y="30"/>
                  </a:cubicBezTo>
                  <a:cubicBezTo>
                    <a:pt x="510" y="10"/>
                    <a:pt x="463" y="0"/>
                    <a:pt x="4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32"/>
            <p:cNvSpPr/>
            <p:nvPr/>
          </p:nvSpPr>
          <p:spPr>
            <a:xfrm>
              <a:off x="8129149" y="2286969"/>
              <a:ext cx="57183" cy="50554"/>
            </a:xfrm>
            <a:custGeom>
              <a:avLst/>
              <a:gdLst/>
              <a:ahLst/>
              <a:cxnLst/>
              <a:rect l="l" t="t" r="r" b="b"/>
              <a:pathLst>
                <a:path w="820" h="725" extrusionOk="0">
                  <a:moveTo>
                    <a:pt x="410" y="0"/>
                  </a:moveTo>
                  <a:cubicBezTo>
                    <a:pt x="272" y="0"/>
                    <a:pt x="141" y="79"/>
                    <a:pt x="81" y="214"/>
                  </a:cubicBezTo>
                  <a:cubicBezTo>
                    <a:pt x="0" y="405"/>
                    <a:pt x="81" y="618"/>
                    <a:pt x="263" y="699"/>
                  </a:cubicBezTo>
                  <a:cubicBezTo>
                    <a:pt x="307" y="716"/>
                    <a:pt x="353" y="724"/>
                    <a:pt x="398" y="724"/>
                  </a:cubicBezTo>
                  <a:cubicBezTo>
                    <a:pt x="540" y="724"/>
                    <a:pt x="677" y="644"/>
                    <a:pt x="739" y="506"/>
                  </a:cubicBezTo>
                  <a:cubicBezTo>
                    <a:pt x="819" y="324"/>
                    <a:pt x="739" y="112"/>
                    <a:pt x="557" y="32"/>
                  </a:cubicBezTo>
                  <a:cubicBezTo>
                    <a:pt x="509" y="10"/>
                    <a:pt x="459" y="0"/>
                    <a:pt x="4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32"/>
            <p:cNvSpPr/>
            <p:nvPr/>
          </p:nvSpPr>
          <p:spPr>
            <a:xfrm>
              <a:off x="7899316" y="2240180"/>
              <a:ext cx="212971" cy="187225"/>
            </a:xfrm>
            <a:custGeom>
              <a:avLst/>
              <a:gdLst/>
              <a:ahLst/>
              <a:cxnLst/>
              <a:rect l="l" t="t" r="r" b="b"/>
              <a:pathLst>
                <a:path w="3054" h="2685" extrusionOk="0">
                  <a:moveTo>
                    <a:pt x="1523" y="0"/>
                  </a:moveTo>
                  <a:cubicBezTo>
                    <a:pt x="1009" y="0"/>
                    <a:pt x="521" y="302"/>
                    <a:pt x="304" y="804"/>
                  </a:cubicBezTo>
                  <a:cubicBezTo>
                    <a:pt x="0" y="1481"/>
                    <a:pt x="314" y="2269"/>
                    <a:pt x="991" y="2573"/>
                  </a:cubicBezTo>
                  <a:cubicBezTo>
                    <a:pt x="1166" y="2648"/>
                    <a:pt x="1349" y="2684"/>
                    <a:pt x="1528" y="2684"/>
                  </a:cubicBezTo>
                  <a:cubicBezTo>
                    <a:pt x="2043" y="2684"/>
                    <a:pt x="2533" y="2388"/>
                    <a:pt x="2750" y="1885"/>
                  </a:cubicBezTo>
                  <a:cubicBezTo>
                    <a:pt x="3054" y="1198"/>
                    <a:pt x="2750" y="409"/>
                    <a:pt x="2063" y="116"/>
                  </a:cubicBezTo>
                  <a:cubicBezTo>
                    <a:pt x="1887" y="37"/>
                    <a:pt x="1703" y="0"/>
                    <a:pt x="152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32"/>
            <p:cNvSpPr/>
            <p:nvPr/>
          </p:nvSpPr>
          <p:spPr>
            <a:xfrm>
              <a:off x="8012071" y="2259565"/>
              <a:ext cx="34658" cy="30263"/>
            </a:xfrm>
            <a:custGeom>
              <a:avLst/>
              <a:gdLst/>
              <a:ahLst/>
              <a:cxnLst/>
              <a:rect l="l" t="t" r="r" b="b"/>
              <a:pathLst>
                <a:path w="497" h="434" extrusionOk="0">
                  <a:moveTo>
                    <a:pt x="244" y="0"/>
                  </a:moveTo>
                  <a:cubicBezTo>
                    <a:pt x="160" y="0"/>
                    <a:pt x="79" y="49"/>
                    <a:pt x="41" y="131"/>
                  </a:cubicBezTo>
                  <a:cubicBezTo>
                    <a:pt x="1" y="243"/>
                    <a:pt x="52" y="364"/>
                    <a:pt x="163" y="414"/>
                  </a:cubicBezTo>
                  <a:cubicBezTo>
                    <a:pt x="189" y="428"/>
                    <a:pt x="218" y="434"/>
                    <a:pt x="247" y="434"/>
                  </a:cubicBezTo>
                  <a:cubicBezTo>
                    <a:pt x="328" y="434"/>
                    <a:pt x="409" y="385"/>
                    <a:pt x="446" y="303"/>
                  </a:cubicBezTo>
                  <a:cubicBezTo>
                    <a:pt x="497" y="192"/>
                    <a:pt x="446" y="61"/>
                    <a:pt x="335" y="20"/>
                  </a:cubicBezTo>
                  <a:cubicBezTo>
                    <a:pt x="305" y="7"/>
                    <a:pt x="275" y="0"/>
                    <a:pt x="2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32"/>
            <p:cNvSpPr/>
            <p:nvPr/>
          </p:nvSpPr>
          <p:spPr>
            <a:xfrm>
              <a:off x="7979646" y="2276161"/>
              <a:ext cx="50837" cy="101597"/>
            </a:xfrm>
            <a:custGeom>
              <a:avLst/>
              <a:gdLst/>
              <a:ahLst/>
              <a:cxnLst/>
              <a:rect l="l" t="t" r="r" b="b"/>
              <a:pathLst>
                <a:path w="729" h="1457" extrusionOk="0">
                  <a:moveTo>
                    <a:pt x="676" y="0"/>
                  </a:moveTo>
                  <a:cubicBezTo>
                    <a:pt x="658" y="0"/>
                    <a:pt x="645" y="10"/>
                    <a:pt x="638" y="25"/>
                  </a:cubicBezTo>
                  <a:cubicBezTo>
                    <a:pt x="607" y="95"/>
                    <a:pt x="567" y="187"/>
                    <a:pt x="527" y="288"/>
                  </a:cubicBezTo>
                  <a:cubicBezTo>
                    <a:pt x="375" y="652"/>
                    <a:pt x="82" y="1308"/>
                    <a:pt x="11" y="1380"/>
                  </a:cubicBezTo>
                  <a:cubicBezTo>
                    <a:pt x="1" y="1400"/>
                    <a:pt x="1" y="1430"/>
                    <a:pt x="11" y="1440"/>
                  </a:cubicBezTo>
                  <a:cubicBezTo>
                    <a:pt x="21" y="1450"/>
                    <a:pt x="21" y="1450"/>
                    <a:pt x="32" y="1450"/>
                  </a:cubicBezTo>
                  <a:cubicBezTo>
                    <a:pt x="36" y="1454"/>
                    <a:pt x="42" y="1457"/>
                    <a:pt x="48" y="1457"/>
                  </a:cubicBezTo>
                  <a:cubicBezTo>
                    <a:pt x="56" y="1457"/>
                    <a:pt x="66" y="1452"/>
                    <a:pt x="72" y="1440"/>
                  </a:cubicBezTo>
                  <a:cubicBezTo>
                    <a:pt x="153" y="1369"/>
                    <a:pt x="355" y="894"/>
                    <a:pt x="607" y="328"/>
                  </a:cubicBezTo>
                  <a:cubicBezTo>
                    <a:pt x="648" y="217"/>
                    <a:pt x="688" y="126"/>
                    <a:pt x="719" y="65"/>
                  </a:cubicBezTo>
                  <a:cubicBezTo>
                    <a:pt x="729" y="45"/>
                    <a:pt x="719" y="14"/>
                    <a:pt x="699" y="5"/>
                  </a:cubicBezTo>
                  <a:cubicBezTo>
                    <a:pt x="691" y="2"/>
                    <a:pt x="683" y="0"/>
                    <a:pt x="6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32"/>
            <p:cNvSpPr/>
            <p:nvPr/>
          </p:nvSpPr>
          <p:spPr>
            <a:xfrm>
              <a:off x="7935925" y="2322740"/>
              <a:ext cx="119247" cy="61223"/>
            </a:xfrm>
            <a:custGeom>
              <a:avLst/>
              <a:gdLst/>
              <a:ahLst/>
              <a:cxnLst/>
              <a:rect l="l" t="t" r="r" b="b"/>
              <a:pathLst>
                <a:path w="1710" h="878" extrusionOk="0">
                  <a:moveTo>
                    <a:pt x="141" y="1"/>
                  </a:moveTo>
                  <a:cubicBezTo>
                    <a:pt x="122" y="1"/>
                    <a:pt x="102" y="17"/>
                    <a:pt x="102" y="34"/>
                  </a:cubicBezTo>
                  <a:cubicBezTo>
                    <a:pt x="1" y="368"/>
                    <a:pt x="416" y="681"/>
                    <a:pt x="648" y="792"/>
                  </a:cubicBezTo>
                  <a:cubicBezTo>
                    <a:pt x="659" y="802"/>
                    <a:pt x="668" y="813"/>
                    <a:pt x="688" y="813"/>
                  </a:cubicBezTo>
                  <a:cubicBezTo>
                    <a:pt x="793" y="862"/>
                    <a:pt x="890" y="877"/>
                    <a:pt x="993" y="877"/>
                  </a:cubicBezTo>
                  <a:cubicBezTo>
                    <a:pt x="1060" y="877"/>
                    <a:pt x="1129" y="871"/>
                    <a:pt x="1204" y="863"/>
                  </a:cubicBezTo>
                  <a:cubicBezTo>
                    <a:pt x="1336" y="863"/>
                    <a:pt x="1427" y="813"/>
                    <a:pt x="1518" y="772"/>
                  </a:cubicBezTo>
                  <a:cubicBezTo>
                    <a:pt x="1568" y="752"/>
                    <a:pt x="1619" y="732"/>
                    <a:pt x="1679" y="712"/>
                  </a:cubicBezTo>
                  <a:cubicBezTo>
                    <a:pt x="1699" y="701"/>
                    <a:pt x="1710" y="681"/>
                    <a:pt x="1710" y="661"/>
                  </a:cubicBezTo>
                  <a:cubicBezTo>
                    <a:pt x="1701" y="644"/>
                    <a:pt x="1687" y="628"/>
                    <a:pt x="1670" y="628"/>
                  </a:cubicBezTo>
                  <a:cubicBezTo>
                    <a:pt x="1667" y="628"/>
                    <a:pt x="1663" y="629"/>
                    <a:pt x="1659" y="631"/>
                  </a:cubicBezTo>
                  <a:cubicBezTo>
                    <a:pt x="1589" y="651"/>
                    <a:pt x="1538" y="671"/>
                    <a:pt x="1477" y="701"/>
                  </a:cubicBezTo>
                  <a:cubicBezTo>
                    <a:pt x="1396" y="742"/>
                    <a:pt x="1315" y="772"/>
                    <a:pt x="1184" y="782"/>
                  </a:cubicBezTo>
                  <a:cubicBezTo>
                    <a:pt x="1120" y="785"/>
                    <a:pt x="1062" y="789"/>
                    <a:pt x="1006" y="789"/>
                  </a:cubicBezTo>
                  <a:cubicBezTo>
                    <a:pt x="895" y="789"/>
                    <a:pt x="796" y="775"/>
                    <a:pt x="688" y="721"/>
                  </a:cubicBezTo>
                  <a:cubicBezTo>
                    <a:pt x="446" y="600"/>
                    <a:pt x="113" y="317"/>
                    <a:pt x="183" y="54"/>
                  </a:cubicBezTo>
                  <a:cubicBezTo>
                    <a:pt x="183" y="34"/>
                    <a:pt x="173" y="14"/>
                    <a:pt x="153" y="4"/>
                  </a:cubicBezTo>
                  <a:cubicBezTo>
                    <a:pt x="149" y="2"/>
                    <a:pt x="145" y="1"/>
                    <a:pt x="14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32"/>
            <p:cNvSpPr/>
            <p:nvPr/>
          </p:nvSpPr>
          <p:spPr>
            <a:xfrm>
              <a:off x="8198950" y="2370924"/>
              <a:ext cx="117085" cy="102991"/>
            </a:xfrm>
            <a:custGeom>
              <a:avLst/>
              <a:gdLst/>
              <a:ahLst/>
              <a:cxnLst/>
              <a:rect l="l" t="t" r="r" b="b"/>
              <a:pathLst>
                <a:path w="1679" h="1477" extrusionOk="0">
                  <a:moveTo>
                    <a:pt x="839" y="0"/>
                  </a:moveTo>
                  <a:cubicBezTo>
                    <a:pt x="556" y="0"/>
                    <a:pt x="284" y="162"/>
                    <a:pt x="162" y="445"/>
                  </a:cubicBezTo>
                  <a:cubicBezTo>
                    <a:pt x="0" y="809"/>
                    <a:pt x="172" y="1254"/>
                    <a:pt x="546" y="1416"/>
                  </a:cubicBezTo>
                  <a:cubicBezTo>
                    <a:pt x="637" y="1456"/>
                    <a:pt x="738" y="1476"/>
                    <a:pt x="839" y="1476"/>
                  </a:cubicBezTo>
                  <a:cubicBezTo>
                    <a:pt x="1122" y="1476"/>
                    <a:pt x="1396" y="1315"/>
                    <a:pt x="1517" y="1032"/>
                  </a:cubicBezTo>
                  <a:cubicBezTo>
                    <a:pt x="1679" y="657"/>
                    <a:pt x="1517" y="223"/>
                    <a:pt x="1143" y="61"/>
                  </a:cubicBezTo>
                  <a:cubicBezTo>
                    <a:pt x="1041" y="21"/>
                    <a:pt x="940" y="0"/>
                    <a:pt x="83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32"/>
            <p:cNvSpPr/>
            <p:nvPr/>
          </p:nvSpPr>
          <p:spPr>
            <a:xfrm>
              <a:off x="7684975" y="2160674"/>
              <a:ext cx="117085" cy="102991"/>
            </a:xfrm>
            <a:custGeom>
              <a:avLst/>
              <a:gdLst/>
              <a:ahLst/>
              <a:cxnLst/>
              <a:rect l="l" t="t" r="r" b="b"/>
              <a:pathLst>
                <a:path w="1679" h="1477" extrusionOk="0">
                  <a:moveTo>
                    <a:pt x="839" y="0"/>
                  </a:moveTo>
                  <a:cubicBezTo>
                    <a:pt x="556" y="0"/>
                    <a:pt x="284" y="162"/>
                    <a:pt x="162" y="445"/>
                  </a:cubicBezTo>
                  <a:cubicBezTo>
                    <a:pt x="0" y="809"/>
                    <a:pt x="172" y="1254"/>
                    <a:pt x="546" y="1416"/>
                  </a:cubicBezTo>
                  <a:cubicBezTo>
                    <a:pt x="637" y="1456"/>
                    <a:pt x="738" y="1476"/>
                    <a:pt x="839" y="1476"/>
                  </a:cubicBezTo>
                  <a:cubicBezTo>
                    <a:pt x="1122" y="1476"/>
                    <a:pt x="1396" y="1315"/>
                    <a:pt x="1517" y="1032"/>
                  </a:cubicBezTo>
                  <a:cubicBezTo>
                    <a:pt x="1679" y="657"/>
                    <a:pt x="1517" y="223"/>
                    <a:pt x="1143" y="61"/>
                  </a:cubicBezTo>
                  <a:cubicBezTo>
                    <a:pt x="1041" y="21"/>
                    <a:pt x="940" y="0"/>
                    <a:pt x="83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22" name="Google Shape;622;p32"/>
            <p:cNvGrpSpPr/>
            <p:nvPr/>
          </p:nvGrpSpPr>
          <p:grpSpPr>
            <a:xfrm rot="1609036">
              <a:off x="7808181" y="2547064"/>
              <a:ext cx="395000" cy="612913"/>
              <a:chOff x="1514314" y="1637035"/>
              <a:chExt cx="338082" cy="524594"/>
            </a:xfrm>
          </p:grpSpPr>
          <p:sp>
            <p:nvSpPr>
              <p:cNvPr id="623" name="Google Shape;623;p32"/>
              <p:cNvSpPr/>
              <p:nvPr/>
            </p:nvSpPr>
            <p:spPr>
              <a:xfrm rot="791413">
                <a:off x="1616328" y="2063606"/>
                <a:ext cx="71329" cy="69097"/>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32"/>
              <p:cNvSpPr/>
              <p:nvPr/>
            </p:nvSpPr>
            <p:spPr>
              <a:xfrm rot="791248">
                <a:off x="1739002" y="1974425"/>
                <a:ext cx="40645" cy="39370"/>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32"/>
              <p:cNvSpPr/>
              <p:nvPr/>
            </p:nvSpPr>
            <p:spPr>
              <a:xfrm rot="791248">
                <a:off x="1748245" y="1826366"/>
                <a:ext cx="40645" cy="39370"/>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32"/>
              <p:cNvSpPr/>
              <p:nvPr/>
            </p:nvSpPr>
            <p:spPr>
              <a:xfrm rot="791227">
                <a:off x="1726044" y="2082669"/>
                <a:ext cx="20416" cy="19783"/>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32"/>
              <p:cNvSpPr/>
              <p:nvPr/>
            </p:nvSpPr>
            <p:spPr>
              <a:xfrm rot="791227">
                <a:off x="1516302" y="2139779"/>
                <a:ext cx="20416" cy="19783"/>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32"/>
              <p:cNvSpPr/>
              <p:nvPr/>
            </p:nvSpPr>
            <p:spPr>
              <a:xfrm rot="791227">
                <a:off x="1829992" y="1639103"/>
                <a:ext cx="20416" cy="19783"/>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aphicFrame>
        <p:nvGraphicFramePr>
          <p:cNvPr id="33" name="Table 32"/>
          <p:cNvGraphicFramePr>
            <a:graphicFrameLocks noGrp="1"/>
          </p:cNvGraphicFramePr>
          <p:nvPr>
            <p:extLst>
              <p:ext uri="{D42A27DB-BD31-4B8C-83A1-F6EECF244321}">
                <p14:modId xmlns:p14="http://schemas.microsoft.com/office/powerpoint/2010/main" val="2777224450"/>
              </p:ext>
            </p:extLst>
          </p:nvPr>
        </p:nvGraphicFramePr>
        <p:xfrm>
          <a:off x="233265" y="382181"/>
          <a:ext cx="8658808" cy="4536000"/>
        </p:xfrm>
        <a:graphic>
          <a:graphicData uri="http://schemas.openxmlformats.org/drawingml/2006/table">
            <a:tbl>
              <a:tblPr/>
              <a:tblGrid>
                <a:gridCol w="3359021">
                  <a:extLst>
                    <a:ext uri="{9D8B030D-6E8A-4147-A177-3AD203B41FA5}">
                      <a16:colId xmlns:a16="http://schemas.microsoft.com/office/drawing/2014/main" val="20000"/>
                    </a:ext>
                  </a:extLst>
                </a:gridCol>
                <a:gridCol w="5299787">
                  <a:extLst>
                    <a:ext uri="{9D8B030D-6E8A-4147-A177-3AD203B41FA5}">
                      <a16:colId xmlns:a16="http://schemas.microsoft.com/office/drawing/2014/main" val="20001"/>
                    </a:ext>
                  </a:extLst>
                </a:gridCol>
              </a:tblGrid>
              <a:tr h="648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sz="2400" b="1" i="0" u="none" strike="noStrike" cap="none" normalizeH="0" baseline="0" dirty="0">
                          <a:ln>
                            <a:noFill/>
                          </a:ln>
                          <a:solidFill>
                            <a:srgbClr val="FF0000"/>
                          </a:solidFill>
                          <a:effectLst/>
                          <a:latin typeface="Baloo 2" pitchFamily="2" charset="0"/>
                          <a:cs typeface="Baloo 2" pitchFamily="2" charset="0"/>
                        </a:rPr>
                        <a:t>D</a:t>
                      </a:r>
                      <a:r>
                        <a:rPr kumimoji="0" lang="en-US" sz="2400" b="1" i="0" u="none" strike="noStrike" cap="none" normalizeH="0" baseline="0" dirty="0" err="1">
                          <a:ln>
                            <a:noFill/>
                          </a:ln>
                          <a:solidFill>
                            <a:srgbClr val="FF0000"/>
                          </a:solidFill>
                          <a:effectLst/>
                          <a:latin typeface="Baloo 2" pitchFamily="2" charset="0"/>
                          <a:cs typeface="Baloo 2" pitchFamily="2" charset="0"/>
                        </a:rPr>
                        <a:t>ấu</a:t>
                      </a:r>
                      <a:r>
                        <a:rPr kumimoji="0" lang="en-US" sz="2400" b="1" i="0" u="none" strike="noStrike" cap="none" normalizeH="0" baseline="0" dirty="0">
                          <a:ln>
                            <a:noFill/>
                          </a:ln>
                          <a:solidFill>
                            <a:srgbClr val="FF0000"/>
                          </a:solidFill>
                          <a:effectLst/>
                          <a:latin typeface="Baloo 2" pitchFamily="2" charset="0"/>
                          <a:cs typeface="Baloo 2" pitchFamily="2" charset="0"/>
                        </a:rPr>
                        <a:t> </a:t>
                      </a:r>
                      <a:r>
                        <a:rPr kumimoji="0" lang="en-US" sz="2400" b="1" i="0" u="none" strike="noStrike" cap="none" normalizeH="0" baseline="0" dirty="0" err="1">
                          <a:ln>
                            <a:noFill/>
                          </a:ln>
                          <a:solidFill>
                            <a:srgbClr val="FF0000"/>
                          </a:solidFill>
                          <a:effectLst/>
                          <a:latin typeface="Baloo 2" pitchFamily="2" charset="0"/>
                          <a:cs typeface="Baloo 2" pitchFamily="2" charset="0"/>
                        </a:rPr>
                        <a:t>gạch</a:t>
                      </a:r>
                      <a:r>
                        <a:rPr kumimoji="0" lang="en-US" sz="2400" b="1" i="0" u="none" strike="noStrike" cap="none" normalizeH="0" baseline="0" dirty="0">
                          <a:ln>
                            <a:noFill/>
                          </a:ln>
                          <a:solidFill>
                            <a:srgbClr val="FF0000"/>
                          </a:solidFill>
                          <a:effectLst/>
                          <a:latin typeface="Baloo 2" pitchFamily="2" charset="0"/>
                          <a:cs typeface="Baloo 2" pitchFamily="2" charset="0"/>
                        </a:rPr>
                        <a:t> </a:t>
                      </a:r>
                      <a:r>
                        <a:rPr kumimoji="0" lang="en-US" sz="2400" b="1" i="0" u="none" strike="noStrike" cap="none" normalizeH="0" baseline="0" dirty="0" err="1">
                          <a:ln>
                            <a:noFill/>
                          </a:ln>
                          <a:solidFill>
                            <a:srgbClr val="FF0000"/>
                          </a:solidFill>
                          <a:effectLst/>
                          <a:latin typeface="Baloo 2" pitchFamily="2" charset="0"/>
                          <a:cs typeface="Baloo 2" pitchFamily="2" charset="0"/>
                        </a:rPr>
                        <a:t>ngang</a:t>
                      </a:r>
                      <a:endParaRPr kumimoji="0" lang="en-US" sz="2400" b="1" i="0" u="none" strike="noStrike" cap="none" normalizeH="0" baseline="0" dirty="0">
                        <a:ln>
                          <a:noFill/>
                        </a:ln>
                        <a:solidFill>
                          <a:srgbClr val="FF0000"/>
                        </a:solidFill>
                        <a:effectLst/>
                        <a:latin typeface="Baloo 2" pitchFamily="2" charset="0"/>
                        <a:cs typeface="Baloo 2" pitchFamily="2" charset="0"/>
                      </a:endParaRPr>
                    </a:p>
                  </a:txBody>
                  <a:tcPr marL="68580" marR="68580" marT="34261" marB="342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vi-VN" sz="2400" b="1" i="0" u="none" strike="noStrike" cap="none" normalizeH="0" baseline="0" dirty="0">
                          <a:ln>
                            <a:noFill/>
                          </a:ln>
                          <a:solidFill>
                            <a:srgbClr val="FF0000"/>
                          </a:solidFill>
                          <a:effectLst/>
                          <a:latin typeface="Baloo 2" pitchFamily="2" charset="0"/>
                          <a:cs typeface="Baloo 2" pitchFamily="2" charset="0"/>
                        </a:rPr>
                        <a:t>Tác dụng</a:t>
                      </a:r>
                      <a:endParaRPr kumimoji="0" lang="en-US" sz="2400" b="1" i="0" u="none" strike="noStrike" cap="none" normalizeH="0" baseline="0" dirty="0">
                        <a:ln>
                          <a:noFill/>
                        </a:ln>
                        <a:solidFill>
                          <a:srgbClr val="FF0000"/>
                        </a:solidFill>
                        <a:effectLst/>
                        <a:latin typeface="Baloo 2" pitchFamily="2" charset="0"/>
                        <a:cs typeface="Baloo 2" pitchFamily="2" charset="0"/>
                      </a:endParaRPr>
                    </a:p>
                  </a:txBody>
                  <a:tcPr marL="68580" marR="68580" marT="34261" marB="342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6480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6480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30764354"/>
                  </a:ext>
                </a:extLst>
              </a:tr>
              <a:tr h="6480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2173021493"/>
                  </a:ext>
                </a:extLst>
              </a:tr>
              <a:tr h="6480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6480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r h="6480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3096500670"/>
                  </a:ext>
                </a:extLst>
              </a:tr>
            </a:tbl>
          </a:graphicData>
        </a:graphic>
      </p:graphicFrame>
      <p:sp>
        <p:nvSpPr>
          <p:cNvPr id="4" name="Rectangle 3"/>
          <p:cNvSpPr/>
          <p:nvPr/>
        </p:nvSpPr>
        <p:spPr>
          <a:xfrm>
            <a:off x="467924" y="1172124"/>
            <a:ext cx="1632178" cy="461665"/>
          </a:xfrm>
          <a:prstGeom prst="rect">
            <a:avLst/>
          </a:prstGeom>
        </p:spPr>
        <p:txBody>
          <a:bodyPr wrap="none">
            <a:spAutoFit/>
          </a:bodyPr>
          <a:lstStyle/>
          <a:p>
            <a:r>
              <a:rPr lang="vi-VN" sz="2400" dirty="0">
                <a:solidFill>
                  <a:srgbClr val="002060"/>
                </a:solidFill>
                <a:latin typeface="Baloo 2" pitchFamily="2" charset="0"/>
                <a:cs typeface="Baloo 2" pitchFamily="2" charset="0"/>
              </a:rPr>
              <a:t>- Chào bác </a:t>
            </a:r>
            <a:endParaRPr lang="en-US" sz="2400" dirty="0">
              <a:latin typeface="Baloo 2" pitchFamily="2" charset="0"/>
              <a:cs typeface="Baloo 2" pitchFamily="2" charset="0"/>
            </a:endParaRPr>
          </a:p>
        </p:txBody>
      </p:sp>
      <p:sp>
        <p:nvSpPr>
          <p:cNvPr id="5" name="Rectangle 4"/>
          <p:cNvSpPr/>
          <p:nvPr/>
        </p:nvSpPr>
        <p:spPr>
          <a:xfrm>
            <a:off x="467924" y="1765930"/>
            <a:ext cx="2526654" cy="461665"/>
          </a:xfrm>
          <a:prstGeom prst="rect">
            <a:avLst/>
          </a:prstGeom>
        </p:spPr>
        <p:txBody>
          <a:bodyPr wrap="none">
            <a:spAutoFit/>
          </a:bodyPr>
          <a:lstStyle/>
          <a:p>
            <a:r>
              <a:rPr lang="vi-VN" sz="2400" dirty="0">
                <a:solidFill>
                  <a:srgbClr val="002060"/>
                </a:solidFill>
                <a:latin typeface="Baloo 2" pitchFamily="2" charset="0"/>
                <a:cs typeface="Baloo 2" pitchFamily="2" charset="0"/>
              </a:rPr>
              <a:t>- Em bé nói với tôi</a:t>
            </a:r>
            <a:endParaRPr lang="en-US" sz="2400" dirty="0">
              <a:latin typeface="Baloo 2" pitchFamily="2" charset="0"/>
              <a:cs typeface="Baloo 2" pitchFamily="2" charset="0"/>
            </a:endParaRPr>
          </a:p>
        </p:txBody>
      </p:sp>
      <p:sp>
        <p:nvSpPr>
          <p:cNvPr id="6" name="Rectangle 5"/>
          <p:cNvSpPr/>
          <p:nvPr/>
        </p:nvSpPr>
        <p:spPr>
          <a:xfrm>
            <a:off x="467924" y="2471946"/>
            <a:ext cx="2619628" cy="461665"/>
          </a:xfrm>
          <a:prstGeom prst="rect">
            <a:avLst/>
          </a:prstGeom>
        </p:spPr>
        <p:txBody>
          <a:bodyPr wrap="none">
            <a:spAutoFit/>
          </a:bodyPr>
          <a:lstStyle/>
          <a:p>
            <a:r>
              <a:rPr lang="vi-VN" sz="2400" dirty="0">
                <a:solidFill>
                  <a:srgbClr val="002060"/>
                </a:solidFill>
                <a:latin typeface="Baloo 2" pitchFamily="2" charset="0"/>
                <a:cs typeface="Baloo 2" pitchFamily="2" charset="0"/>
              </a:rPr>
              <a:t>- Cháu đi đâu vậy? </a:t>
            </a:r>
          </a:p>
        </p:txBody>
      </p:sp>
      <p:sp>
        <p:nvSpPr>
          <p:cNvPr id="7" name="Rectangle 6"/>
          <p:cNvSpPr/>
          <p:nvPr/>
        </p:nvSpPr>
        <p:spPr>
          <a:xfrm>
            <a:off x="467924" y="3065752"/>
            <a:ext cx="1760418" cy="461665"/>
          </a:xfrm>
          <a:prstGeom prst="rect">
            <a:avLst/>
          </a:prstGeom>
        </p:spPr>
        <p:txBody>
          <a:bodyPr wrap="none">
            <a:spAutoFit/>
          </a:bodyPr>
          <a:lstStyle/>
          <a:p>
            <a:r>
              <a:rPr lang="vi-VN" sz="2400" dirty="0">
                <a:solidFill>
                  <a:srgbClr val="002060"/>
                </a:solidFill>
                <a:latin typeface="Baloo 2" pitchFamily="2" charset="0"/>
                <a:cs typeface="Baloo 2" pitchFamily="2" charset="0"/>
              </a:rPr>
              <a:t>- Tôi hỏi em.</a:t>
            </a:r>
          </a:p>
        </p:txBody>
      </p:sp>
      <p:sp>
        <p:nvSpPr>
          <p:cNvPr id="8" name="Rectangle 7"/>
          <p:cNvSpPr/>
          <p:nvPr/>
        </p:nvSpPr>
        <p:spPr>
          <a:xfrm>
            <a:off x="467924" y="3739129"/>
            <a:ext cx="3206327" cy="461665"/>
          </a:xfrm>
          <a:prstGeom prst="rect">
            <a:avLst/>
          </a:prstGeom>
        </p:spPr>
        <p:txBody>
          <a:bodyPr wrap="none">
            <a:spAutoFit/>
          </a:bodyPr>
          <a:lstStyle/>
          <a:p>
            <a:r>
              <a:rPr lang="vi-VN" sz="2400" dirty="0">
                <a:solidFill>
                  <a:srgbClr val="002060"/>
                </a:solidFill>
                <a:latin typeface="Baloo 2" pitchFamily="2" charset="0"/>
                <a:cs typeface="Baloo 2" pitchFamily="2" charset="0"/>
              </a:rPr>
              <a:t>- Thưa bác, cháu đi học.</a:t>
            </a:r>
          </a:p>
        </p:txBody>
      </p:sp>
      <p:sp>
        <p:nvSpPr>
          <p:cNvPr id="9" name="Rectangle 8"/>
          <p:cNvSpPr/>
          <p:nvPr/>
        </p:nvSpPr>
        <p:spPr>
          <a:xfrm>
            <a:off x="467924" y="4374642"/>
            <a:ext cx="2648482" cy="461665"/>
          </a:xfrm>
          <a:prstGeom prst="rect">
            <a:avLst/>
          </a:prstGeom>
        </p:spPr>
        <p:txBody>
          <a:bodyPr wrap="none">
            <a:spAutoFit/>
          </a:bodyPr>
          <a:lstStyle/>
          <a:p>
            <a:r>
              <a:rPr lang="vi-VN" sz="2400" dirty="0">
                <a:solidFill>
                  <a:srgbClr val="002060"/>
                </a:solidFill>
                <a:latin typeface="Baloo 2" pitchFamily="2" charset="0"/>
                <a:cs typeface="Baloo 2" pitchFamily="2" charset="0"/>
              </a:rPr>
              <a:t>- Sáng nay rét lắm. </a:t>
            </a:r>
            <a:endParaRPr lang="en-US" sz="2400" dirty="0">
              <a:latin typeface="Baloo 2" pitchFamily="2" charset="0"/>
              <a:cs typeface="Baloo 2" pitchFamily="2" charset="0"/>
            </a:endParaRPr>
          </a:p>
        </p:txBody>
      </p:sp>
      <p:sp>
        <p:nvSpPr>
          <p:cNvPr id="40" name="Rectangle 39"/>
          <p:cNvSpPr/>
          <p:nvPr/>
        </p:nvSpPr>
        <p:spPr>
          <a:xfrm>
            <a:off x="3593244" y="1140623"/>
            <a:ext cx="5275803" cy="461665"/>
          </a:xfrm>
          <a:prstGeom prst="rect">
            <a:avLst/>
          </a:prstGeom>
        </p:spPr>
        <p:txBody>
          <a:bodyPr wrap="none">
            <a:spAutoFit/>
          </a:bodyPr>
          <a:lstStyle/>
          <a:p>
            <a:r>
              <a:rPr lang="vi-VN" sz="2400" dirty="0">
                <a:solidFill>
                  <a:schemeClr val="accent5">
                    <a:lumMod val="10000"/>
                  </a:schemeClr>
                </a:solidFill>
                <a:latin typeface="Baloo 2" pitchFamily="2" charset="0"/>
                <a:cs typeface="Baloo 2" pitchFamily="2" charset="0"/>
              </a:rPr>
              <a:t>- Đánh dấu bắt đầu lời nói của nhân vật.</a:t>
            </a:r>
            <a:endParaRPr lang="en-US" sz="2400" dirty="0">
              <a:solidFill>
                <a:schemeClr val="accent5">
                  <a:lumMod val="10000"/>
                </a:schemeClr>
              </a:solidFill>
              <a:latin typeface="Baloo 2" pitchFamily="2" charset="0"/>
              <a:cs typeface="Baloo 2" pitchFamily="2" charset="0"/>
            </a:endParaRPr>
          </a:p>
        </p:txBody>
      </p:sp>
      <p:sp>
        <p:nvSpPr>
          <p:cNvPr id="41" name="Rectangle 40"/>
          <p:cNvSpPr/>
          <p:nvPr/>
        </p:nvSpPr>
        <p:spPr>
          <a:xfrm>
            <a:off x="3570184" y="1799476"/>
            <a:ext cx="3676006" cy="461665"/>
          </a:xfrm>
          <a:prstGeom prst="rect">
            <a:avLst/>
          </a:prstGeom>
        </p:spPr>
        <p:txBody>
          <a:bodyPr wrap="none">
            <a:spAutoFit/>
          </a:bodyPr>
          <a:lstStyle/>
          <a:p>
            <a:r>
              <a:rPr lang="vi-VN" sz="2400" dirty="0">
                <a:solidFill>
                  <a:schemeClr val="tx1"/>
                </a:solidFill>
                <a:latin typeface="Baloo 2" pitchFamily="2" charset="0"/>
                <a:cs typeface="Baloo 2" pitchFamily="2" charset="0"/>
              </a:rPr>
              <a:t>- Đánh dấu phần chú thích.</a:t>
            </a:r>
            <a:endParaRPr lang="en-US" sz="2400" dirty="0">
              <a:solidFill>
                <a:schemeClr val="tx1"/>
              </a:solidFill>
              <a:latin typeface="Baloo 2" pitchFamily="2" charset="0"/>
              <a:cs typeface="Baloo 2" pitchFamily="2" charset="0"/>
            </a:endParaRPr>
          </a:p>
        </p:txBody>
      </p:sp>
      <p:sp>
        <p:nvSpPr>
          <p:cNvPr id="42" name="Rectangle 41"/>
          <p:cNvSpPr/>
          <p:nvPr/>
        </p:nvSpPr>
        <p:spPr>
          <a:xfrm>
            <a:off x="3639212" y="3121976"/>
            <a:ext cx="3676006" cy="461665"/>
          </a:xfrm>
          <a:prstGeom prst="rect">
            <a:avLst/>
          </a:prstGeom>
        </p:spPr>
        <p:txBody>
          <a:bodyPr wrap="none">
            <a:spAutoFit/>
          </a:bodyPr>
          <a:lstStyle/>
          <a:p>
            <a:r>
              <a:rPr lang="vi-VN" sz="2400" dirty="0">
                <a:solidFill>
                  <a:schemeClr val="tx1"/>
                </a:solidFill>
                <a:latin typeface="Baloo 2" pitchFamily="2" charset="0"/>
                <a:cs typeface="Baloo 2" pitchFamily="2" charset="0"/>
              </a:rPr>
              <a:t>- Đánh dấu phần chú thích.</a:t>
            </a:r>
            <a:endParaRPr lang="en-US" sz="2400" dirty="0">
              <a:solidFill>
                <a:schemeClr val="tx1"/>
              </a:solidFill>
              <a:latin typeface="Baloo 2" pitchFamily="2" charset="0"/>
              <a:cs typeface="Baloo 2" pitchFamily="2" charset="0"/>
            </a:endParaRPr>
          </a:p>
        </p:txBody>
      </p:sp>
      <p:sp>
        <p:nvSpPr>
          <p:cNvPr id="43" name="Rectangle 42"/>
          <p:cNvSpPr/>
          <p:nvPr/>
        </p:nvSpPr>
        <p:spPr>
          <a:xfrm>
            <a:off x="3593244" y="2458568"/>
            <a:ext cx="5275803" cy="461665"/>
          </a:xfrm>
          <a:prstGeom prst="rect">
            <a:avLst/>
          </a:prstGeom>
        </p:spPr>
        <p:txBody>
          <a:bodyPr wrap="none">
            <a:spAutoFit/>
          </a:bodyPr>
          <a:lstStyle/>
          <a:p>
            <a:r>
              <a:rPr lang="vi-VN" sz="2400" dirty="0">
                <a:solidFill>
                  <a:schemeClr val="accent5">
                    <a:lumMod val="10000"/>
                  </a:schemeClr>
                </a:solidFill>
                <a:latin typeface="Baloo 2" pitchFamily="2" charset="0"/>
                <a:cs typeface="Baloo 2" pitchFamily="2" charset="0"/>
              </a:rPr>
              <a:t>- Đánh dấu bắt đầu lời nói của nhân vật.</a:t>
            </a:r>
            <a:endParaRPr lang="en-US" sz="2400" dirty="0">
              <a:solidFill>
                <a:schemeClr val="accent5">
                  <a:lumMod val="10000"/>
                </a:schemeClr>
              </a:solidFill>
              <a:latin typeface="Baloo 2" pitchFamily="2" charset="0"/>
              <a:cs typeface="Baloo 2" pitchFamily="2" charset="0"/>
            </a:endParaRPr>
          </a:p>
        </p:txBody>
      </p:sp>
      <p:sp>
        <p:nvSpPr>
          <p:cNvPr id="44" name="Rectangle 43"/>
          <p:cNvSpPr/>
          <p:nvPr/>
        </p:nvSpPr>
        <p:spPr>
          <a:xfrm>
            <a:off x="3587280" y="3760543"/>
            <a:ext cx="5275803" cy="461665"/>
          </a:xfrm>
          <a:prstGeom prst="rect">
            <a:avLst/>
          </a:prstGeom>
        </p:spPr>
        <p:txBody>
          <a:bodyPr wrap="none">
            <a:spAutoFit/>
          </a:bodyPr>
          <a:lstStyle/>
          <a:p>
            <a:r>
              <a:rPr lang="vi-VN" sz="2400" dirty="0">
                <a:solidFill>
                  <a:schemeClr val="accent5">
                    <a:lumMod val="10000"/>
                  </a:schemeClr>
                </a:solidFill>
                <a:latin typeface="Baloo 2" pitchFamily="2" charset="0"/>
                <a:cs typeface="Baloo 2" pitchFamily="2" charset="0"/>
              </a:rPr>
              <a:t>- Đánh dấu bắt đầu lời nói của nhân vật.</a:t>
            </a:r>
            <a:endParaRPr lang="en-US" sz="2400" dirty="0">
              <a:solidFill>
                <a:schemeClr val="accent5">
                  <a:lumMod val="10000"/>
                </a:schemeClr>
              </a:solidFill>
              <a:latin typeface="Baloo 2" pitchFamily="2" charset="0"/>
              <a:cs typeface="Baloo 2" pitchFamily="2" charset="0"/>
            </a:endParaRPr>
          </a:p>
        </p:txBody>
      </p:sp>
      <p:sp>
        <p:nvSpPr>
          <p:cNvPr id="45" name="Rectangle 44"/>
          <p:cNvSpPr/>
          <p:nvPr/>
        </p:nvSpPr>
        <p:spPr>
          <a:xfrm>
            <a:off x="3570184" y="4428087"/>
            <a:ext cx="5275803" cy="461665"/>
          </a:xfrm>
          <a:prstGeom prst="rect">
            <a:avLst/>
          </a:prstGeom>
        </p:spPr>
        <p:txBody>
          <a:bodyPr wrap="none">
            <a:spAutoFit/>
          </a:bodyPr>
          <a:lstStyle/>
          <a:p>
            <a:r>
              <a:rPr lang="vi-VN" sz="2400" dirty="0">
                <a:solidFill>
                  <a:schemeClr val="accent5">
                    <a:lumMod val="10000"/>
                  </a:schemeClr>
                </a:solidFill>
                <a:latin typeface="Baloo 2" pitchFamily="2" charset="0"/>
                <a:cs typeface="Baloo 2" pitchFamily="2" charset="0"/>
              </a:rPr>
              <a:t>- Đánh dấu bắt đầu lời nói của nhân vật.</a:t>
            </a:r>
            <a:endParaRPr lang="en-US" sz="2400" dirty="0">
              <a:solidFill>
                <a:schemeClr val="accent5">
                  <a:lumMod val="10000"/>
                </a:schemeClr>
              </a:solidFill>
              <a:latin typeface="Baloo 2" pitchFamily="2" charset="0"/>
              <a:cs typeface="Baloo 2"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barn(inVertical)">
                                      <p:cBhvr>
                                        <p:cTn id="12" dur="500"/>
                                        <p:tgtEl>
                                          <p:spTgt spid="4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barn(inVertical)">
                                      <p:cBhvr>
                                        <p:cTn id="22" dur="500"/>
                                        <p:tgtEl>
                                          <p:spTgt spid="41"/>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arn(inVertic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3"/>
                                        </p:tgtEl>
                                        <p:attrNameLst>
                                          <p:attrName>style.visibility</p:attrName>
                                        </p:attrNameLst>
                                      </p:cBhvr>
                                      <p:to>
                                        <p:strVal val="visible"/>
                                      </p:to>
                                    </p:set>
                                    <p:animEffect transition="in" filter="barn(inVertical)">
                                      <p:cBhvr>
                                        <p:cTn id="32" dur="500"/>
                                        <p:tgtEl>
                                          <p:spTgt spid="43"/>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barn(inVertical)">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42"/>
                                        </p:tgtEl>
                                        <p:attrNameLst>
                                          <p:attrName>style.visibility</p:attrName>
                                        </p:attrNameLst>
                                      </p:cBhvr>
                                      <p:to>
                                        <p:strVal val="visible"/>
                                      </p:to>
                                    </p:set>
                                    <p:animEffect transition="in" filter="barn(inVertical)">
                                      <p:cBhvr>
                                        <p:cTn id="42" dur="500"/>
                                        <p:tgtEl>
                                          <p:spTgt spid="42"/>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barn(inVertical)">
                                      <p:cBhvr>
                                        <p:cTn id="47" dur="5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44"/>
                                        </p:tgtEl>
                                        <p:attrNameLst>
                                          <p:attrName>style.visibility</p:attrName>
                                        </p:attrNameLst>
                                      </p:cBhvr>
                                      <p:to>
                                        <p:strVal val="visible"/>
                                      </p:to>
                                    </p:set>
                                    <p:animEffect transition="in" filter="barn(inVertical)">
                                      <p:cBhvr>
                                        <p:cTn id="52" dur="500"/>
                                        <p:tgtEl>
                                          <p:spTgt spid="44"/>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barn(inVertical)">
                                      <p:cBhvr>
                                        <p:cTn id="57" dur="500"/>
                                        <p:tgtEl>
                                          <p:spTgt spid="9"/>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barn(inVertical)">
                                      <p:cBhvr>
                                        <p:cTn id="62"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40" grpId="0"/>
      <p:bldP spid="41" grpId="0"/>
      <p:bldP spid="42" grpId="0"/>
      <p:bldP spid="43" grpId="0"/>
      <p:bldP spid="44" grpId="0"/>
      <p:bldP spid="4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00"/>
        <p:cNvGrpSpPr/>
        <p:nvPr/>
      </p:nvGrpSpPr>
      <p:grpSpPr>
        <a:xfrm>
          <a:off x="0" y="0"/>
          <a:ext cx="0" cy="0"/>
          <a:chOff x="0" y="0"/>
          <a:chExt cx="0" cy="0"/>
        </a:xfrm>
      </p:grpSpPr>
      <p:sp>
        <p:nvSpPr>
          <p:cNvPr id="603" name="Google Shape;603;p32"/>
          <p:cNvSpPr/>
          <p:nvPr/>
        </p:nvSpPr>
        <p:spPr>
          <a:xfrm>
            <a:off x="233265" y="1209305"/>
            <a:ext cx="844193" cy="519303"/>
          </a:xfrm>
          <a:custGeom>
            <a:avLst/>
            <a:gdLst/>
            <a:ahLst/>
            <a:cxnLst/>
            <a:rect l="l" t="t" r="r" b="b"/>
            <a:pathLst>
              <a:path w="7070" h="4349" extrusionOk="0">
                <a:moveTo>
                  <a:pt x="4102" y="0"/>
                </a:moveTo>
                <a:cubicBezTo>
                  <a:pt x="3302" y="0"/>
                  <a:pt x="2534" y="617"/>
                  <a:pt x="2524" y="1475"/>
                </a:cubicBezTo>
                <a:cubicBezTo>
                  <a:pt x="2266" y="1209"/>
                  <a:pt x="1917" y="1099"/>
                  <a:pt x="1563" y="1099"/>
                </a:cubicBezTo>
                <a:cubicBezTo>
                  <a:pt x="1464" y="1099"/>
                  <a:pt x="1365" y="1107"/>
                  <a:pt x="1267" y="1123"/>
                </a:cubicBezTo>
                <a:cubicBezTo>
                  <a:pt x="1054" y="1166"/>
                  <a:pt x="874" y="1273"/>
                  <a:pt x="756" y="1443"/>
                </a:cubicBezTo>
                <a:cubicBezTo>
                  <a:pt x="704" y="1518"/>
                  <a:pt x="640" y="1624"/>
                  <a:pt x="629" y="1709"/>
                </a:cubicBezTo>
                <a:cubicBezTo>
                  <a:pt x="629" y="1741"/>
                  <a:pt x="682" y="2071"/>
                  <a:pt x="682" y="2071"/>
                </a:cubicBezTo>
                <a:cubicBezTo>
                  <a:pt x="469" y="2093"/>
                  <a:pt x="288" y="2114"/>
                  <a:pt x="160" y="2295"/>
                </a:cubicBezTo>
                <a:cubicBezTo>
                  <a:pt x="11" y="2507"/>
                  <a:pt x="1" y="2763"/>
                  <a:pt x="118" y="2997"/>
                </a:cubicBezTo>
                <a:cubicBezTo>
                  <a:pt x="278" y="3274"/>
                  <a:pt x="565" y="3444"/>
                  <a:pt x="863" y="3466"/>
                </a:cubicBezTo>
                <a:cubicBezTo>
                  <a:pt x="891" y="3467"/>
                  <a:pt x="919" y="3467"/>
                  <a:pt x="947" y="3467"/>
                </a:cubicBezTo>
                <a:cubicBezTo>
                  <a:pt x="1190" y="3467"/>
                  <a:pt x="1409" y="3423"/>
                  <a:pt x="1619" y="3328"/>
                </a:cubicBezTo>
                <a:cubicBezTo>
                  <a:pt x="1800" y="3242"/>
                  <a:pt x="1917" y="3082"/>
                  <a:pt x="2088" y="2997"/>
                </a:cubicBezTo>
                <a:cubicBezTo>
                  <a:pt x="2098" y="3551"/>
                  <a:pt x="2194" y="3881"/>
                  <a:pt x="2715" y="4158"/>
                </a:cubicBezTo>
                <a:cubicBezTo>
                  <a:pt x="2968" y="4287"/>
                  <a:pt x="3221" y="4348"/>
                  <a:pt x="3479" y="4348"/>
                </a:cubicBezTo>
                <a:cubicBezTo>
                  <a:pt x="3732" y="4348"/>
                  <a:pt x="3991" y="4290"/>
                  <a:pt x="4259" y="4179"/>
                </a:cubicBezTo>
                <a:cubicBezTo>
                  <a:pt x="4643" y="4019"/>
                  <a:pt x="4770" y="3711"/>
                  <a:pt x="5047" y="3455"/>
                </a:cubicBezTo>
                <a:cubicBezTo>
                  <a:pt x="5207" y="3785"/>
                  <a:pt x="5790" y="4012"/>
                  <a:pt x="6160" y="4012"/>
                </a:cubicBezTo>
                <a:cubicBezTo>
                  <a:pt x="6184" y="4012"/>
                  <a:pt x="6207" y="4011"/>
                  <a:pt x="6228" y="4009"/>
                </a:cubicBezTo>
                <a:cubicBezTo>
                  <a:pt x="6687" y="3966"/>
                  <a:pt x="6985" y="3519"/>
                  <a:pt x="7027" y="3104"/>
                </a:cubicBezTo>
                <a:cubicBezTo>
                  <a:pt x="7070" y="2561"/>
                  <a:pt x="6888" y="2060"/>
                  <a:pt x="6431" y="1752"/>
                </a:cubicBezTo>
                <a:cubicBezTo>
                  <a:pt x="6294" y="1659"/>
                  <a:pt x="6174" y="1622"/>
                  <a:pt x="6053" y="1622"/>
                </a:cubicBezTo>
                <a:cubicBezTo>
                  <a:pt x="5912" y="1622"/>
                  <a:pt x="5768" y="1672"/>
                  <a:pt x="5590" y="1741"/>
                </a:cubicBezTo>
                <a:cubicBezTo>
                  <a:pt x="5558" y="922"/>
                  <a:pt x="5249" y="134"/>
                  <a:pt x="4323" y="16"/>
                </a:cubicBezTo>
                <a:cubicBezTo>
                  <a:pt x="4250" y="6"/>
                  <a:pt x="4176" y="0"/>
                  <a:pt x="4102" y="0"/>
                </a:cubicBezTo>
                <a:close/>
              </a:path>
            </a:pathLst>
          </a:custGeom>
          <a:solidFill>
            <a:schemeClr val="accent5"/>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Baloo 2" pitchFamily="2" charset="0"/>
              <a:cs typeface="Baloo 2" pitchFamily="2" charset="0"/>
            </a:endParaRPr>
          </a:p>
        </p:txBody>
      </p:sp>
      <p:sp>
        <p:nvSpPr>
          <p:cNvPr id="604" name="Google Shape;604;p32"/>
          <p:cNvSpPr/>
          <p:nvPr/>
        </p:nvSpPr>
        <p:spPr>
          <a:xfrm>
            <a:off x="8647351" y="3280762"/>
            <a:ext cx="951888" cy="555126"/>
          </a:xfrm>
          <a:custGeom>
            <a:avLst/>
            <a:gdLst/>
            <a:ahLst/>
            <a:cxnLst/>
            <a:rect l="l" t="t" r="r" b="b"/>
            <a:pathLst>
              <a:path w="9625" h="5613" extrusionOk="0">
                <a:moveTo>
                  <a:pt x="5523" y="0"/>
                </a:moveTo>
                <a:cubicBezTo>
                  <a:pt x="5481" y="0"/>
                  <a:pt x="5439" y="2"/>
                  <a:pt x="5398" y="6"/>
                </a:cubicBezTo>
                <a:cubicBezTo>
                  <a:pt x="4962" y="38"/>
                  <a:pt x="4355" y="240"/>
                  <a:pt x="4046" y="581"/>
                </a:cubicBezTo>
                <a:cubicBezTo>
                  <a:pt x="3801" y="836"/>
                  <a:pt x="3822" y="1071"/>
                  <a:pt x="3801" y="1390"/>
                </a:cubicBezTo>
                <a:cubicBezTo>
                  <a:pt x="3429" y="1444"/>
                  <a:pt x="3077" y="1912"/>
                  <a:pt x="3120" y="2284"/>
                </a:cubicBezTo>
                <a:cubicBezTo>
                  <a:pt x="2805" y="2025"/>
                  <a:pt x="2386" y="1835"/>
                  <a:pt x="1966" y="1835"/>
                </a:cubicBezTo>
                <a:cubicBezTo>
                  <a:pt x="1817" y="1835"/>
                  <a:pt x="1668" y="1859"/>
                  <a:pt x="1523" y="1912"/>
                </a:cubicBezTo>
                <a:cubicBezTo>
                  <a:pt x="959" y="2114"/>
                  <a:pt x="767" y="2689"/>
                  <a:pt x="746" y="3232"/>
                </a:cubicBezTo>
                <a:cubicBezTo>
                  <a:pt x="320" y="3488"/>
                  <a:pt x="54" y="3743"/>
                  <a:pt x="32" y="4264"/>
                </a:cubicBezTo>
                <a:cubicBezTo>
                  <a:pt x="1" y="4903"/>
                  <a:pt x="416" y="5340"/>
                  <a:pt x="1065" y="5425"/>
                </a:cubicBezTo>
                <a:cubicBezTo>
                  <a:pt x="1145" y="5438"/>
                  <a:pt x="1237" y="5444"/>
                  <a:pt x="1331" y="5444"/>
                </a:cubicBezTo>
                <a:cubicBezTo>
                  <a:pt x="1474" y="5444"/>
                  <a:pt x="1624" y="5430"/>
                  <a:pt x="1747" y="5404"/>
                </a:cubicBezTo>
                <a:cubicBezTo>
                  <a:pt x="1875" y="5371"/>
                  <a:pt x="2024" y="5222"/>
                  <a:pt x="2151" y="5222"/>
                </a:cubicBezTo>
                <a:cubicBezTo>
                  <a:pt x="2225" y="5222"/>
                  <a:pt x="2300" y="5340"/>
                  <a:pt x="2374" y="5383"/>
                </a:cubicBezTo>
                <a:cubicBezTo>
                  <a:pt x="2535" y="5489"/>
                  <a:pt x="2779" y="5563"/>
                  <a:pt x="2971" y="5584"/>
                </a:cubicBezTo>
                <a:cubicBezTo>
                  <a:pt x="3098" y="5604"/>
                  <a:pt x="3220" y="5613"/>
                  <a:pt x="3339" y="5613"/>
                </a:cubicBezTo>
                <a:cubicBezTo>
                  <a:pt x="3946" y="5613"/>
                  <a:pt x="4452" y="5370"/>
                  <a:pt x="4951" y="4978"/>
                </a:cubicBezTo>
                <a:cubicBezTo>
                  <a:pt x="5154" y="5371"/>
                  <a:pt x="5409" y="5478"/>
                  <a:pt x="5877" y="5478"/>
                </a:cubicBezTo>
                <a:cubicBezTo>
                  <a:pt x="6250" y="5478"/>
                  <a:pt x="6846" y="5435"/>
                  <a:pt x="6974" y="4978"/>
                </a:cubicBezTo>
                <a:lnTo>
                  <a:pt x="6974" y="4978"/>
                </a:lnTo>
                <a:cubicBezTo>
                  <a:pt x="6942" y="5095"/>
                  <a:pt x="7485" y="5383"/>
                  <a:pt x="7570" y="5425"/>
                </a:cubicBezTo>
                <a:cubicBezTo>
                  <a:pt x="7726" y="5490"/>
                  <a:pt x="7879" y="5516"/>
                  <a:pt x="8037" y="5516"/>
                </a:cubicBezTo>
                <a:cubicBezTo>
                  <a:pt x="8138" y="5516"/>
                  <a:pt x="8240" y="5506"/>
                  <a:pt x="8347" y="5489"/>
                </a:cubicBezTo>
                <a:cubicBezTo>
                  <a:pt x="8698" y="5435"/>
                  <a:pt x="8986" y="5170"/>
                  <a:pt x="9135" y="4850"/>
                </a:cubicBezTo>
                <a:cubicBezTo>
                  <a:pt x="9209" y="4690"/>
                  <a:pt x="9252" y="4541"/>
                  <a:pt x="9242" y="4371"/>
                </a:cubicBezTo>
                <a:cubicBezTo>
                  <a:pt x="9231" y="4330"/>
                  <a:pt x="9051" y="3869"/>
                  <a:pt x="9011" y="3869"/>
                </a:cubicBezTo>
                <a:cubicBezTo>
                  <a:pt x="9010" y="3869"/>
                  <a:pt x="9008" y="3870"/>
                  <a:pt x="9007" y="3871"/>
                </a:cubicBezTo>
                <a:cubicBezTo>
                  <a:pt x="9529" y="3285"/>
                  <a:pt x="9625" y="2327"/>
                  <a:pt x="8954" y="1806"/>
                </a:cubicBezTo>
                <a:cubicBezTo>
                  <a:pt x="8632" y="1566"/>
                  <a:pt x="8272" y="1341"/>
                  <a:pt x="7894" y="1341"/>
                </a:cubicBezTo>
                <a:cubicBezTo>
                  <a:pt x="7736" y="1341"/>
                  <a:pt x="7574" y="1381"/>
                  <a:pt x="7410" y="1475"/>
                </a:cubicBezTo>
                <a:cubicBezTo>
                  <a:pt x="7309" y="656"/>
                  <a:pt x="6324" y="0"/>
                  <a:pt x="5523" y="0"/>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06" name="Google Shape;606;p32"/>
          <p:cNvGrpSpPr/>
          <p:nvPr/>
        </p:nvGrpSpPr>
        <p:grpSpPr>
          <a:xfrm>
            <a:off x="8162207" y="-430458"/>
            <a:ext cx="1295128" cy="1474653"/>
            <a:chOff x="7252145" y="1879047"/>
            <a:chExt cx="1295128" cy="1474653"/>
          </a:xfrm>
        </p:grpSpPr>
        <p:sp>
          <p:nvSpPr>
            <p:cNvPr id="607" name="Google Shape;607;p32"/>
            <p:cNvSpPr/>
            <p:nvPr/>
          </p:nvSpPr>
          <p:spPr>
            <a:xfrm>
              <a:off x="7613071" y="1879047"/>
              <a:ext cx="296932" cy="260511"/>
            </a:xfrm>
            <a:custGeom>
              <a:avLst/>
              <a:gdLst/>
              <a:ahLst/>
              <a:cxnLst/>
              <a:rect l="l" t="t" r="r" b="b"/>
              <a:pathLst>
                <a:path w="4258" h="3736" extrusionOk="0">
                  <a:moveTo>
                    <a:pt x="2132" y="0"/>
                  </a:moveTo>
                  <a:cubicBezTo>
                    <a:pt x="1416" y="0"/>
                    <a:pt x="732" y="416"/>
                    <a:pt x="425" y="1119"/>
                  </a:cubicBezTo>
                  <a:cubicBezTo>
                    <a:pt x="1" y="2060"/>
                    <a:pt x="436" y="3162"/>
                    <a:pt x="1376" y="3576"/>
                  </a:cubicBezTo>
                  <a:cubicBezTo>
                    <a:pt x="1623" y="3684"/>
                    <a:pt x="1880" y="3735"/>
                    <a:pt x="2133" y="3735"/>
                  </a:cubicBezTo>
                  <a:cubicBezTo>
                    <a:pt x="2852" y="3735"/>
                    <a:pt x="3536" y="3322"/>
                    <a:pt x="3842" y="2626"/>
                  </a:cubicBezTo>
                  <a:cubicBezTo>
                    <a:pt x="4257" y="1676"/>
                    <a:pt x="3822" y="573"/>
                    <a:pt x="2882" y="159"/>
                  </a:cubicBezTo>
                  <a:cubicBezTo>
                    <a:pt x="2638" y="51"/>
                    <a:pt x="2383" y="0"/>
                    <a:pt x="2132" y="0"/>
                  </a:cubicBezTo>
                  <a:close/>
                </a:path>
              </a:pathLst>
            </a:custGeom>
            <a:solidFill>
              <a:schemeClr val="accent3"/>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32"/>
            <p:cNvSpPr/>
            <p:nvPr/>
          </p:nvSpPr>
          <p:spPr>
            <a:xfrm>
              <a:off x="7677979" y="1954950"/>
              <a:ext cx="185495" cy="114218"/>
            </a:xfrm>
            <a:custGeom>
              <a:avLst/>
              <a:gdLst/>
              <a:ahLst/>
              <a:cxnLst/>
              <a:rect l="l" t="t" r="r" b="b"/>
              <a:pathLst>
                <a:path w="2660" h="1638" extrusionOk="0">
                  <a:moveTo>
                    <a:pt x="1408" y="1"/>
                  </a:moveTo>
                  <a:cubicBezTo>
                    <a:pt x="1303" y="1"/>
                    <a:pt x="1197" y="14"/>
                    <a:pt x="1092" y="40"/>
                  </a:cubicBezTo>
                  <a:cubicBezTo>
                    <a:pt x="405" y="222"/>
                    <a:pt x="0" y="920"/>
                    <a:pt x="172" y="1597"/>
                  </a:cubicBezTo>
                  <a:cubicBezTo>
                    <a:pt x="182" y="1607"/>
                    <a:pt x="182" y="1627"/>
                    <a:pt x="182" y="1638"/>
                  </a:cubicBezTo>
                  <a:lnTo>
                    <a:pt x="2659" y="1001"/>
                  </a:lnTo>
                  <a:cubicBezTo>
                    <a:pt x="2649" y="980"/>
                    <a:pt x="2649" y="971"/>
                    <a:pt x="2649" y="960"/>
                  </a:cubicBezTo>
                  <a:cubicBezTo>
                    <a:pt x="2495" y="380"/>
                    <a:pt x="1974" y="1"/>
                    <a:pt x="1408" y="1"/>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32"/>
            <p:cNvSpPr/>
            <p:nvPr/>
          </p:nvSpPr>
          <p:spPr>
            <a:xfrm>
              <a:off x="8256757" y="2160687"/>
              <a:ext cx="290516" cy="260720"/>
            </a:xfrm>
            <a:custGeom>
              <a:avLst/>
              <a:gdLst/>
              <a:ahLst/>
              <a:cxnLst/>
              <a:rect l="l" t="t" r="r" b="b"/>
              <a:pathLst>
                <a:path w="4166" h="3739" extrusionOk="0">
                  <a:moveTo>
                    <a:pt x="2081" y="0"/>
                  </a:moveTo>
                  <a:cubicBezTo>
                    <a:pt x="1271" y="0"/>
                    <a:pt x="525" y="529"/>
                    <a:pt x="284" y="1347"/>
                  </a:cubicBezTo>
                  <a:cubicBezTo>
                    <a:pt x="0" y="2338"/>
                    <a:pt x="567" y="3379"/>
                    <a:pt x="1557" y="3662"/>
                  </a:cubicBezTo>
                  <a:cubicBezTo>
                    <a:pt x="1733" y="3714"/>
                    <a:pt x="1909" y="3739"/>
                    <a:pt x="2083" y="3739"/>
                  </a:cubicBezTo>
                  <a:cubicBezTo>
                    <a:pt x="2892" y="3739"/>
                    <a:pt x="3639" y="3204"/>
                    <a:pt x="3872" y="2389"/>
                  </a:cubicBezTo>
                  <a:cubicBezTo>
                    <a:pt x="4166" y="1398"/>
                    <a:pt x="3589" y="367"/>
                    <a:pt x="2598" y="73"/>
                  </a:cubicBezTo>
                  <a:cubicBezTo>
                    <a:pt x="2426" y="24"/>
                    <a:pt x="2252" y="0"/>
                    <a:pt x="2081" y="0"/>
                  </a:cubicBezTo>
                  <a:close/>
                </a:path>
              </a:pathLst>
            </a:custGeom>
            <a:solidFill>
              <a:schemeClr val="accent3"/>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32"/>
            <p:cNvSpPr/>
            <p:nvPr/>
          </p:nvSpPr>
          <p:spPr>
            <a:xfrm>
              <a:off x="8342037" y="2222678"/>
              <a:ext cx="136820" cy="172930"/>
            </a:xfrm>
            <a:custGeom>
              <a:avLst/>
              <a:gdLst/>
              <a:ahLst/>
              <a:cxnLst/>
              <a:rect l="l" t="t" r="r" b="b"/>
              <a:pathLst>
                <a:path w="1962" h="2480" extrusionOk="0">
                  <a:moveTo>
                    <a:pt x="511" y="1"/>
                  </a:moveTo>
                  <a:cubicBezTo>
                    <a:pt x="351" y="1"/>
                    <a:pt x="188" y="31"/>
                    <a:pt x="31" y="94"/>
                  </a:cubicBezTo>
                  <a:cubicBezTo>
                    <a:pt x="21" y="104"/>
                    <a:pt x="11" y="104"/>
                    <a:pt x="0" y="114"/>
                  </a:cubicBezTo>
                  <a:lnTo>
                    <a:pt x="961" y="2480"/>
                  </a:lnTo>
                  <a:cubicBezTo>
                    <a:pt x="971" y="2470"/>
                    <a:pt x="982" y="2470"/>
                    <a:pt x="991" y="2460"/>
                  </a:cubicBezTo>
                  <a:cubicBezTo>
                    <a:pt x="1649" y="2197"/>
                    <a:pt x="1962" y="1459"/>
                    <a:pt x="1699" y="802"/>
                  </a:cubicBezTo>
                  <a:cubicBezTo>
                    <a:pt x="1499" y="302"/>
                    <a:pt x="1018" y="1"/>
                    <a:pt x="511" y="1"/>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32"/>
            <p:cNvSpPr/>
            <p:nvPr/>
          </p:nvSpPr>
          <p:spPr>
            <a:xfrm>
              <a:off x="7413571" y="3115782"/>
              <a:ext cx="293375" cy="237919"/>
            </a:xfrm>
            <a:custGeom>
              <a:avLst/>
              <a:gdLst/>
              <a:ahLst/>
              <a:cxnLst/>
              <a:rect l="l" t="t" r="r" b="b"/>
              <a:pathLst>
                <a:path w="4207" h="3412" extrusionOk="0">
                  <a:moveTo>
                    <a:pt x="2896" y="0"/>
                  </a:moveTo>
                  <a:cubicBezTo>
                    <a:pt x="2531" y="0"/>
                    <a:pt x="2113" y="64"/>
                    <a:pt x="1942" y="217"/>
                  </a:cubicBezTo>
                  <a:cubicBezTo>
                    <a:pt x="1558" y="278"/>
                    <a:pt x="1" y="1036"/>
                    <a:pt x="192" y="1592"/>
                  </a:cubicBezTo>
                  <a:cubicBezTo>
                    <a:pt x="244" y="1747"/>
                    <a:pt x="365" y="1802"/>
                    <a:pt x="507" y="1802"/>
                  </a:cubicBezTo>
                  <a:cubicBezTo>
                    <a:pt x="782" y="1802"/>
                    <a:pt x="1141" y="1597"/>
                    <a:pt x="1254" y="1511"/>
                  </a:cubicBezTo>
                  <a:lnTo>
                    <a:pt x="1254" y="1511"/>
                  </a:lnTo>
                  <a:cubicBezTo>
                    <a:pt x="1102" y="1774"/>
                    <a:pt x="1012" y="2026"/>
                    <a:pt x="1032" y="2300"/>
                  </a:cubicBezTo>
                  <a:cubicBezTo>
                    <a:pt x="1135" y="2374"/>
                    <a:pt x="1239" y="2405"/>
                    <a:pt x="1341" y="2405"/>
                  </a:cubicBezTo>
                  <a:cubicBezTo>
                    <a:pt x="1558" y="2405"/>
                    <a:pt x="1763" y="2263"/>
                    <a:pt x="1922" y="2098"/>
                  </a:cubicBezTo>
                  <a:lnTo>
                    <a:pt x="1922" y="2098"/>
                  </a:lnTo>
                  <a:cubicBezTo>
                    <a:pt x="1871" y="2401"/>
                    <a:pt x="1760" y="2967"/>
                    <a:pt x="2093" y="3088"/>
                  </a:cubicBezTo>
                  <a:cubicBezTo>
                    <a:pt x="2144" y="3108"/>
                    <a:pt x="2191" y="3117"/>
                    <a:pt x="2234" y="3117"/>
                  </a:cubicBezTo>
                  <a:cubicBezTo>
                    <a:pt x="2506" y="3117"/>
                    <a:pt x="2653" y="2773"/>
                    <a:pt x="2740" y="2512"/>
                  </a:cubicBezTo>
                  <a:cubicBezTo>
                    <a:pt x="3003" y="2745"/>
                    <a:pt x="2902" y="3270"/>
                    <a:pt x="3266" y="3412"/>
                  </a:cubicBezTo>
                  <a:cubicBezTo>
                    <a:pt x="3852" y="2846"/>
                    <a:pt x="4207" y="1905"/>
                    <a:pt x="4075" y="1116"/>
                  </a:cubicBezTo>
                  <a:cubicBezTo>
                    <a:pt x="4004" y="743"/>
                    <a:pt x="3832" y="227"/>
                    <a:pt x="3458" y="76"/>
                  </a:cubicBezTo>
                  <a:cubicBezTo>
                    <a:pt x="3350" y="28"/>
                    <a:pt x="3135" y="0"/>
                    <a:pt x="2896" y="0"/>
                  </a:cubicBezTo>
                  <a:close/>
                </a:path>
              </a:pathLst>
            </a:custGeom>
            <a:solidFill>
              <a:schemeClr val="accent3"/>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32"/>
            <p:cNvSpPr/>
            <p:nvPr/>
          </p:nvSpPr>
          <p:spPr>
            <a:xfrm>
              <a:off x="7252145" y="2004631"/>
              <a:ext cx="1252162" cy="1217974"/>
            </a:xfrm>
            <a:custGeom>
              <a:avLst/>
              <a:gdLst/>
              <a:ahLst/>
              <a:cxnLst/>
              <a:rect l="l" t="t" r="r" b="b"/>
              <a:pathLst>
                <a:path w="17956" h="17467" extrusionOk="0">
                  <a:moveTo>
                    <a:pt x="9887" y="1"/>
                  </a:moveTo>
                  <a:cubicBezTo>
                    <a:pt x="6727" y="1"/>
                    <a:pt x="3529" y="2160"/>
                    <a:pt x="1992" y="5658"/>
                  </a:cubicBezTo>
                  <a:cubicBezTo>
                    <a:pt x="0" y="10167"/>
                    <a:pt x="1527" y="15202"/>
                    <a:pt x="5389" y="16900"/>
                  </a:cubicBezTo>
                  <a:cubicBezTo>
                    <a:pt x="6259" y="17285"/>
                    <a:pt x="7173" y="17467"/>
                    <a:pt x="8090" y="17467"/>
                  </a:cubicBezTo>
                  <a:cubicBezTo>
                    <a:pt x="11246" y="17467"/>
                    <a:pt x="14439" y="15308"/>
                    <a:pt x="15974" y="11814"/>
                  </a:cubicBezTo>
                  <a:cubicBezTo>
                    <a:pt x="17956" y="7305"/>
                    <a:pt x="16439" y="2270"/>
                    <a:pt x="12577" y="562"/>
                  </a:cubicBezTo>
                  <a:cubicBezTo>
                    <a:pt x="11711" y="181"/>
                    <a:pt x="10800" y="1"/>
                    <a:pt x="9887" y="1"/>
                  </a:cubicBezTo>
                  <a:close/>
                </a:path>
              </a:pathLst>
            </a:custGeom>
            <a:solidFill>
              <a:schemeClr val="accen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32"/>
            <p:cNvSpPr/>
            <p:nvPr/>
          </p:nvSpPr>
          <p:spPr>
            <a:xfrm>
              <a:off x="7379752" y="2085937"/>
              <a:ext cx="867224" cy="872462"/>
            </a:xfrm>
            <a:custGeom>
              <a:avLst/>
              <a:gdLst/>
              <a:ahLst/>
              <a:cxnLst/>
              <a:rect l="l" t="t" r="r" b="b"/>
              <a:pathLst>
                <a:path w="12436" h="12512" extrusionOk="0">
                  <a:moveTo>
                    <a:pt x="7048" y="0"/>
                  </a:moveTo>
                  <a:cubicBezTo>
                    <a:pt x="4840" y="0"/>
                    <a:pt x="2554" y="1596"/>
                    <a:pt x="1426" y="4148"/>
                  </a:cubicBezTo>
                  <a:cubicBezTo>
                    <a:pt x="1" y="7403"/>
                    <a:pt x="981" y="10982"/>
                    <a:pt x="3630" y="12145"/>
                  </a:cubicBezTo>
                  <a:cubicBezTo>
                    <a:pt x="4194" y="12393"/>
                    <a:pt x="4788" y="12511"/>
                    <a:pt x="5388" y="12511"/>
                  </a:cubicBezTo>
                  <a:cubicBezTo>
                    <a:pt x="7596" y="12511"/>
                    <a:pt x="9879" y="10916"/>
                    <a:pt x="11000" y="8364"/>
                  </a:cubicBezTo>
                  <a:cubicBezTo>
                    <a:pt x="12436" y="5108"/>
                    <a:pt x="11445" y="1529"/>
                    <a:pt x="8806" y="367"/>
                  </a:cubicBezTo>
                  <a:cubicBezTo>
                    <a:pt x="8242" y="118"/>
                    <a:pt x="7648" y="0"/>
                    <a:pt x="7048"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32"/>
            <p:cNvSpPr/>
            <p:nvPr/>
          </p:nvSpPr>
          <p:spPr>
            <a:xfrm>
              <a:off x="7890182" y="2182025"/>
              <a:ext cx="57880" cy="50694"/>
            </a:xfrm>
            <a:custGeom>
              <a:avLst/>
              <a:gdLst/>
              <a:ahLst/>
              <a:cxnLst/>
              <a:rect l="l" t="t" r="r" b="b"/>
              <a:pathLst>
                <a:path w="830" h="727" extrusionOk="0">
                  <a:moveTo>
                    <a:pt x="417" y="0"/>
                  </a:moveTo>
                  <a:cubicBezTo>
                    <a:pt x="276" y="0"/>
                    <a:pt x="142" y="86"/>
                    <a:pt x="81" y="222"/>
                  </a:cubicBezTo>
                  <a:cubicBezTo>
                    <a:pt x="0" y="404"/>
                    <a:pt x="91" y="616"/>
                    <a:pt x="273" y="697"/>
                  </a:cubicBezTo>
                  <a:cubicBezTo>
                    <a:pt x="318" y="717"/>
                    <a:pt x="366" y="727"/>
                    <a:pt x="413" y="727"/>
                  </a:cubicBezTo>
                  <a:cubicBezTo>
                    <a:pt x="553" y="727"/>
                    <a:pt x="688" y="642"/>
                    <a:pt x="748" y="505"/>
                  </a:cubicBezTo>
                  <a:cubicBezTo>
                    <a:pt x="829" y="323"/>
                    <a:pt x="738" y="111"/>
                    <a:pt x="556" y="30"/>
                  </a:cubicBezTo>
                  <a:cubicBezTo>
                    <a:pt x="510" y="10"/>
                    <a:pt x="463" y="0"/>
                    <a:pt x="4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32"/>
            <p:cNvSpPr/>
            <p:nvPr/>
          </p:nvSpPr>
          <p:spPr>
            <a:xfrm>
              <a:off x="8129149" y="2286969"/>
              <a:ext cx="57183" cy="50554"/>
            </a:xfrm>
            <a:custGeom>
              <a:avLst/>
              <a:gdLst/>
              <a:ahLst/>
              <a:cxnLst/>
              <a:rect l="l" t="t" r="r" b="b"/>
              <a:pathLst>
                <a:path w="820" h="725" extrusionOk="0">
                  <a:moveTo>
                    <a:pt x="410" y="0"/>
                  </a:moveTo>
                  <a:cubicBezTo>
                    <a:pt x="272" y="0"/>
                    <a:pt x="141" y="79"/>
                    <a:pt x="81" y="214"/>
                  </a:cubicBezTo>
                  <a:cubicBezTo>
                    <a:pt x="0" y="405"/>
                    <a:pt x="81" y="618"/>
                    <a:pt x="263" y="699"/>
                  </a:cubicBezTo>
                  <a:cubicBezTo>
                    <a:pt x="307" y="716"/>
                    <a:pt x="353" y="724"/>
                    <a:pt x="398" y="724"/>
                  </a:cubicBezTo>
                  <a:cubicBezTo>
                    <a:pt x="540" y="724"/>
                    <a:pt x="677" y="644"/>
                    <a:pt x="739" y="506"/>
                  </a:cubicBezTo>
                  <a:cubicBezTo>
                    <a:pt x="819" y="324"/>
                    <a:pt x="739" y="112"/>
                    <a:pt x="557" y="32"/>
                  </a:cubicBezTo>
                  <a:cubicBezTo>
                    <a:pt x="509" y="10"/>
                    <a:pt x="459" y="0"/>
                    <a:pt x="4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32"/>
            <p:cNvSpPr/>
            <p:nvPr/>
          </p:nvSpPr>
          <p:spPr>
            <a:xfrm>
              <a:off x="7899316" y="2240180"/>
              <a:ext cx="212971" cy="187225"/>
            </a:xfrm>
            <a:custGeom>
              <a:avLst/>
              <a:gdLst/>
              <a:ahLst/>
              <a:cxnLst/>
              <a:rect l="l" t="t" r="r" b="b"/>
              <a:pathLst>
                <a:path w="3054" h="2685" extrusionOk="0">
                  <a:moveTo>
                    <a:pt x="1523" y="0"/>
                  </a:moveTo>
                  <a:cubicBezTo>
                    <a:pt x="1009" y="0"/>
                    <a:pt x="521" y="302"/>
                    <a:pt x="304" y="804"/>
                  </a:cubicBezTo>
                  <a:cubicBezTo>
                    <a:pt x="0" y="1481"/>
                    <a:pt x="314" y="2269"/>
                    <a:pt x="991" y="2573"/>
                  </a:cubicBezTo>
                  <a:cubicBezTo>
                    <a:pt x="1166" y="2648"/>
                    <a:pt x="1349" y="2684"/>
                    <a:pt x="1528" y="2684"/>
                  </a:cubicBezTo>
                  <a:cubicBezTo>
                    <a:pt x="2043" y="2684"/>
                    <a:pt x="2533" y="2388"/>
                    <a:pt x="2750" y="1885"/>
                  </a:cubicBezTo>
                  <a:cubicBezTo>
                    <a:pt x="3054" y="1198"/>
                    <a:pt x="2750" y="409"/>
                    <a:pt x="2063" y="116"/>
                  </a:cubicBezTo>
                  <a:cubicBezTo>
                    <a:pt x="1887" y="37"/>
                    <a:pt x="1703" y="0"/>
                    <a:pt x="152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32"/>
            <p:cNvSpPr/>
            <p:nvPr/>
          </p:nvSpPr>
          <p:spPr>
            <a:xfrm>
              <a:off x="8012071" y="2259565"/>
              <a:ext cx="34658" cy="30263"/>
            </a:xfrm>
            <a:custGeom>
              <a:avLst/>
              <a:gdLst/>
              <a:ahLst/>
              <a:cxnLst/>
              <a:rect l="l" t="t" r="r" b="b"/>
              <a:pathLst>
                <a:path w="497" h="434" extrusionOk="0">
                  <a:moveTo>
                    <a:pt x="244" y="0"/>
                  </a:moveTo>
                  <a:cubicBezTo>
                    <a:pt x="160" y="0"/>
                    <a:pt x="79" y="49"/>
                    <a:pt x="41" y="131"/>
                  </a:cubicBezTo>
                  <a:cubicBezTo>
                    <a:pt x="1" y="243"/>
                    <a:pt x="52" y="364"/>
                    <a:pt x="163" y="414"/>
                  </a:cubicBezTo>
                  <a:cubicBezTo>
                    <a:pt x="189" y="428"/>
                    <a:pt x="218" y="434"/>
                    <a:pt x="247" y="434"/>
                  </a:cubicBezTo>
                  <a:cubicBezTo>
                    <a:pt x="328" y="434"/>
                    <a:pt x="409" y="385"/>
                    <a:pt x="446" y="303"/>
                  </a:cubicBezTo>
                  <a:cubicBezTo>
                    <a:pt x="497" y="192"/>
                    <a:pt x="446" y="61"/>
                    <a:pt x="335" y="20"/>
                  </a:cubicBezTo>
                  <a:cubicBezTo>
                    <a:pt x="305" y="7"/>
                    <a:pt x="275" y="0"/>
                    <a:pt x="2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32"/>
            <p:cNvSpPr/>
            <p:nvPr/>
          </p:nvSpPr>
          <p:spPr>
            <a:xfrm>
              <a:off x="7979646" y="2276161"/>
              <a:ext cx="50837" cy="101597"/>
            </a:xfrm>
            <a:custGeom>
              <a:avLst/>
              <a:gdLst/>
              <a:ahLst/>
              <a:cxnLst/>
              <a:rect l="l" t="t" r="r" b="b"/>
              <a:pathLst>
                <a:path w="729" h="1457" extrusionOk="0">
                  <a:moveTo>
                    <a:pt x="676" y="0"/>
                  </a:moveTo>
                  <a:cubicBezTo>
                    <a:pt x="658" y="0"/>
                    <a:pt x="645" y="10"/>
                    <a:pt x="638" y="25"/>
                  </a:cubicBezTo>
                  <a:cubicBezTo>
                    <a:pt x="607" y="95"/>
                    <a:pt x="567" y="187"/>
                    <a:pt x="527" y="288"/>
                  </a:cubicBezTo>
                  <a:cubicBezTo>
                    <a:pt x="375" y="652"/>
                    <a:pt x="82" y="1308"/>
                    <a:pt x="11" y="1380"/>
                  </a:cubicBezTo>
                  <a:cubicBezTo>
                    <a:pt x="1" y="1400"/>
                    <a:pt x="1" y="1430"/>
                    <a:pt x="11" y="1440"/>
                  </a:cubicBezTo>
                  <a:cubicBezTo>
                    <a:pt x="21" y="1450"/>
                    <a:pt x="21" y="1450"/>
                    <a:pt x="32" y="1450"/>
                  </a:cubicBezTo>
                  <a:cubicBezTo>
                    <a:pt x="36" y="1454"/>
                    <a:pt x="42" y="1457"/>
                    <a:pt x="48" y="1457"/>
                  </a:cubicBezTo>
                  <a:cubicBezTo>
                    <a:pt x="56" y="1457"/>
                    <a:pt x="66" y="1452"/>
                    <a:pt x="72" y="1440"/>
                  </a:cubicBezTo>
                  <a:cubicBezTo>
                    <a:pt x="153" y="1369"/>
                    <a:pt x="355" y="894"/>
                    <a:pt x="607" y="328"/>
                  </a:cubicBezTo>
                  <a:cubicBezTo>
                    <a:pt x="648" y="217"/>
                    <a:pt x="688" y="126"/>
                    <a:pt x="719" y="65"/>
                  </a:cubicBezTo>
                  <a:cubicBezTo>
                    <a:pt x="729" y="45"/>
                    <a:pt x="719" y="14"/>
                    <a:pt x="699" y="5"/>
                  </a:cubicBezTo>
                  <a:cubicBezTo>
                    <a:pt x="691" y="2"/>
                    <a:pt x="683" y="0"/>
                    <a:pt x="6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32"/>
            <p:cNvSpPr/>
            <p:nvPr/>
          </p:nvSpPr>
          <p:spPr>
            <a:xfrm>
              <a:off x="7935925" y="2322740"/>
              <a:ext cx="119247" cy="61223"/>
            </a:xfrm>
            <a:custGeom>
              <a:avLst/>
              <a:gdLst/>
              <a:ahLst/>
              <a:cxnLst/>
              <a:rect l="l" t="t" r="r" b="b"/>
              <a:pathLst>
                <a:path w="1710" h="878" extrusionOk="0">
                  <a:moveTo>
                    <a:pt x="141" y="1"/>
                  </a:moveTo>
                  <a:cubicBezTo>
                    <a:pt x="122" y="1"/>
                    <a:pt x="102" y="17"/>
                    <a:pt x="102" y="34"/>
                  </a:cubicBezTo>
                  <a:cubicBezTo>
                    <a:pt x="1" y="368"/>
                    <a:pt x="416" y="681"/>
                    <a:pt x="648" y="792"/>
                  </a:cubicBezTo>
                  <a:cubicBezTo>
                    <a:pt x="659" y="802"/>
                    <a:pt x="668" y="813"/>
                    <a:pt x="688" y="813"/>
                  </a:cubicBezTo>
                  <a:cubicBezTo>
                    <a:pt x="793" y="862"/>
                    <a:pt x="890" y="877"/>
                    <a:pt x="993" y="877"/>
                  </a:cubicBezTo>
                  <a:cubicBezTo>
                    <a:pt x="1060" y="877"/>
                    <a:pt x="1129" y="871"/>
                    <a:pt x="1204" y="863"/>
                  </a:cubicBezTo>
                  <a:cubicBezTo>
                    <a:pt x="1336" y="863"/>
                    <a:pt x="1427" y="813"/>
                    <a:pt x="1518" y="772"/>
                  </a:cubicBezTo>
                  <a:cubicBezTo>
                    <a:pt x="1568" y="752"/>
                    <a:pt x="1619" y="732"/>
                    <a:pt x="1679" y="712"/>
                  </a:cubicBezTo>
                  <a:cubicBezTo>
                    <a:pt x="1699" y="701"/>
                    <a:pt x="1710" y="681"/>
                    <a:pt x="1710" y="661"/>
                  </a:cubicBezTo>
                  <a:cubicBezTo>
                    <a:pt x="1701" y="644"/>
                    <a:pt x="1687" y="628"/>
                    <a:pt x="1670" y="628"/>
                  </a:cubicBezTo>
                  <a:cubicBezTo>
                    <a:pt x="1667" y="628"/>
                    <a:pt x="1663" y="629"/>
                    <a:pt x="1659" y="631"/>
                  </a:cubicBezTo>
                  <a:cubicBezTo>
                    <a:pt x="1589" y="651"/>
                    <a:pt x="1538" y="671"/>
                    <a:pt x="1477" y="701"/>
                  </a:cubicBezTo>
                  <a:cubicBezTo>
                    <a:pt x="1396" y="742"/>
                    <a:pt x="1315" y="772"/>
                    <a:pt x="1184" y="782"/>
                  </a:cubicBezTo>
                  <a:cubicBezTo>
                    <a:pt x="1120" y="785"/>
                    <a:pt x="1062" y="789"/>
                    <a:pt x="1006" y="789"/>
                  </a:cubicBezTo>
                  <a:cubicBezTo>
                    <a:pt x="895" y="789"/>
                    <a:pt x="796" y="775"/>
                    <a:pt x="688" y="721"/>
                  </a:cubicBezTo>
                  <a:cubicBezTo>
                    <a:pt x="446" y="600"/>
                    <a:pt x="113" y="317"/>
                    <a:pt x="183" y="54"/>
                  </a:cubicBezTo>
                  <a:cubicBezTo>
                    <a:pt x="183" y="34"/>
                    <a:pt x="173" y="14"/>
                    <a:pt x="153" y="4"/>
                  </a:cubicBezTo>
                  <a:cubicBezTo>
                    <a:pt x="149" y="2"/>
                    <a:pt x="145" y="1"/>
                    <a:pt x="14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32"/>
            <p:cNvSpPr/>
            <p:nvPr/>
          </p:nvSpPr>
          <p:spPr>
            <a:xfrm>
              <a:off x="8198950" y="2370924"/>
              <a:ext cx="117085" cy="102991"/>
            </a:xfrm>
            <a:custGeom>
              <a:avLst/>
              <a:gdLst/>
              <a:ahLst/>
              <a:cxnLst/>
              <a:rect l="l" t="t" r="r" b="b"/>
              <a:pathLst>
                <a:path w="1679" h="1477" extrusionOk="0">
                  <a:moveTo>
                    <a:pt x="839" y="0"/>
                  </a:moveTo>
                  <a:cubicBezTo>
                    <a:pt x="556" y="0"/>
                    <a:pt x="284" y="162"/>
                    <a:pt x="162" y="445"/>
                  </a:cubicBezTo>
                  <a:cubicBezTo>
                    <a:pt x="0" y="809"/>
                    <a:pt x="172" y="1254"/>
                    <a:pt x="546" y="1416"/>
                  </a:cubicBezTo>
                  <a:cubicBezTo>
                    <a:pt x="637" y="1456"/>
                    <a:pt x="738" y="1476"/>
                    <a:pt x="839" y="1476"/>
                  </a:cubicBezTo>
                  <a:cubicBezTo>
                    <a:pt x="1122" y="1476"/>
                    <a:pt x="1396" y="1315"/>
                    <a:pt x="1517" y="1032"/>
                  </a:cubicBezTo>
                  <a:cubicBezTo>
                    <a:pt x="1679" y="657"/>
                    <a:pt x="1517" y="223"/>
                    <a:pt x="1143" y="61"/>
                  </a:cubicBezTo>
                  <a:cubicBezTo>
                    <a:pt x="1041" y="21"/>
                    <a:pt x="940" y="0"/>
                    <a:pt x="83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32"/>
            <p:cNvSpPr/>
            <p:nvPr/>
          </p:nvSpPr>
          <p:spPr>
            <a:xfrm>
              <a:off x="7684975" y="2160674"/>
              <a:ext cx="117085" cy="102991"/>
            </a:xfrm>
            <a:custGeom>
              <a:avLst/>
              <a:gdLst/>
              <a:ahLst/>
              <a:cxnLst/>
              <a:rect l="l" t="t" r="r" b="b"/>
              <a:pathLst>
                <a:path w="1679" h="1477" extrusionOk="0">
                  <a:moveTo>
                    <a:pt x="839" y="0"/>
                  </a:moveTo>
                  <a:cubicBezTo>
                    <a:pt x="556" y="0"/>
                    <a:pt x="284" y="162"/>
                    <a:pt x="162" y="445"/>
                  </a:cubicBezTo>
                  <a:cubicBezTo>
                    <a:pt x="0" y="809"/>
                    <a:pt x="172" y="1254"/>
                    <a:pt x="546" y="1416"/>
                  </a:cubicBezTo>
                  <a:cubicBezTo>
                    <a:pt x="637" y="1456"/>
                    <a:pt x="738" y="1476"/>
                    <a:pt x="839" y="1476"/>
                  </a:cubicBezTo>
                  <a:cubicBezTo>
                    <a:pt x="1122" y="1476"/>
                    <a:pt x="1396" y="1315"/>
                    <a:pt x="1517" y="1032"/>
                  </a:cubicBezTo>
                  <a:cubicBezTo>
                    <a:pt x="1679" y="657"/>
                    <a:pt x="1517" y="223"/>
                    <a:pt x="1143" y="61"/>
                  </a:cubicBezTo>
                  <a:cubicBezTo>
                    <a:pt x="1041" y="21"/>
                    <a:pt x="940" y="0"/>
                    <a:pt x="83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22" name="Google Shape;622;p32"/>
            <p:cNvGrpSpPr/>
            <p:nvPr/>
          </p:nvGrpSpPr>
          <p:grpSpPr>
            <a:xfrm rot="1609036">
              <a:off x="7808181" y="2547064"/>
              <a:ext cx="395000" cy="612913"/>
              <a:chOff x="1514314" y="1637035"/>
              <a:chExt cx="338082" cy="524594"/>
            </a:xfrm>
          </p:grpSpPr>
          <p:sp>
            <p:nvSpPr>
              <p:cNvPr id="623" name="Google Shape;623;p32"/>
              <p:cNvSpPr/>
              <p:nvPr/>
            </p:nvSpPr>
            <p:spPr>
              <a:xfrm rot="791413">
                <a:off x="1616328" y="2063606"/>
                <a:ext cx="71329" cy="69097"/>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32"/>
              <p:cNvSpPr/>
              <p:nvPr/>
            </p:nvSpPr>
            <p:spPr>
              <a:xfrm rot="791248">
                <a:off x="1739002" y="1974425"/>
                <a:ext cx="40645" cy="39370"/>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32"/>
              <p:cNvSpPr/>
              <p:nvPr/>
            </p:nvSpPr>
            <p:spPr>
              <a:xfrm rot="791248">
                <a:off x="1748245" y="1826366"/>
                <a:ext cx="40645" cy="39370"/>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32"/>
              <p:cNvSpPr/>
              <p:nvPr/>
            </p:nvSpPr>
            <p:spPr>
              <a:xfrm rot="791227">
                <a:off x="1726044" y="2082669"/>
                <a:ext cx="20416" cy="19783"/>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32"/>
              <p:cNvSpPr/>
              <p:nvPr/>
            </p:nvSpPr>
            <p:spPr>
              <a:xfrm rot="791227">
                <a:off x="1516302" y="2139779"/>
                <a:ext cx="20416" cy="19783"/>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32"/>
              <p:cNvSpPr/>
              <p:nvPr/>
            </p:nvSpPr>
            <p:spPr>
              <a:xfrm rot="791227">
                <a:off x="1829992" y="1639103"/>
                <a:ext cx="20416" cy="19783"/>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aphicFrame>
        <p:nvGraphicFramePr>
          <p:cNvPr id="33" name="Table 32"/>
          <p:cNvGraphicFramePr>
            <a:graphicFrameLocks noGrp="1"/>
          </p:cNvGraphicFramePr>
          <p:nvPr>
            <p:extLst>
              <p:ext uri="{D42A27DB-BD31-4B8C-83A1-F6EECF244321}">
                <p14:modId xmlns:p14="http://schemas.microsoft.com/office/powerpoint/2010/main" val="3876280367"/>
              </p:ext>
            </p:extLst>
          </p:nvPr>
        </p:nvGraphicFramePr>
        <p:xfrm>
          <a:off x="158620" y="382181"/>
          <a:ext cx="8863729" cy="4405444"/>
        </p:xfrm>
        <a:graphic>
          <a:graphicData uri="http://schemas.openxmlformats.org/drawingml/2006/table">
            <a:tbl>
              <a:tblPr/>
              <a:tblGrid>
                <a:gridCol w="3508311">
                  <a:extLst>
                    <a:ext uri="{9D8B030D-6E8A-4147-A177-3AD203B41FA5}">
                      <a16:colId xmlns:a16="http://schemas.microsoft.com/office/drawing/2014/main" val="20000"/>
                    </a:ext>
                  </a:extLst>
                </a:gridCol>
                <a:gridCol w="5355418">
                  <a:extLst>
                    <a:ext uri="{9D8B030D-6E8A-4147-A177-3AD203B41FA5}">
                      <a16:colId xmlns:a16="http://schemas.microsoft.com/office/drawing/2014/main" val="20001"/>
                    </a:ext>
                  </a:extLst>
                </a:gridCol>
              </a:tblGrid>
              <a:tr h="648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sz="2400" b="1" i="0" u="none" strike="noStrike" cap="none" normalizeH="0" baseline="0" dirty="0">
                          <a:ln>
                            <a:noFill/>
                          </a:ln>
                          <a:solidFill>
                            <a:srgbClr val="FF0000"/>
                          </a:solidFill>
                          <a:effectLst/>
                          <a:latin typeface="Baloo 2" pitchFamily="2" charset="0"/>
                          <a:cs typeface="Baloo 2" pitchFamily="2" charset="0"/>
                        </a:rPr>
                        <a:t>D</a:t>
                      </a:r>
                      <a:r>
                        <a:rPr kumimoji="0" lang="en-US" sz="2400" b="1" i="0" u="none" strike="noStrike" cap="none" normalizeH="0" baseline="0" dirty="0" err="1">
                          <a:ln>
                            <a:noFill/>
                          </a:ln>
                          <a:solidFill>
                            <a:srgbClr val="FF0000"/>
                          </a:solidFill>
                          <a:effectLst/>
                          <a:latin typeface="Baloo 2" pitchFamily="2" charset="0"/>
                          <a:cs typeface="Baloo 2" pitchFamily="2" charset="0"/>
                        </a:rPr>
                        <a:t>ấu</a:t>
                      </a:r>
                      <a:r>
                        <a:rPr kumimoji="0" lang="en-US" sz="2400" b="1" i="0" u="none" strike="noStrike" cap="none" normalizeH="0" baseline="0" dirty="0">
                          <a:ln>
                            <a:noFill/>
                          </a:ln>
                          <a:solidFill>
                            <a:srgbClr val="FF0000"/>
                          </a:solidFill>
                          <a:effectLst/>
                          <a:latin typeface="Baloo 2" pitchFamily="2" charset="0"/>
                          <a:cs typeface="Baloo 2" pitchFamily="2" charset="0"/>
                        </a:rPr>
                        <a:t> </a:t>
                      </a:r>
                      <a:r>
                        <a:rPr kumimoji="0" lang="en-US" sz="2400" b="1" i="0" u="none" strike="noStrike" cap="none" normalizeH="0" baseline="0" dirty="0" err="1">
                          <a:ln>
                            <a:noFill/>
                          </a:ln>
                          <a:solidFill>
                            <a:srgbClr val="FF0000"/>
                          </a:solidFill>
                          <a:effectLst/>
                          <a:latin typeface="Baloo 2" pitchFamily="2" charset="0"/>
                          <a:cs typeface="Baloo 2" pitchFamily="2" charset="0"/>
                        </a:rPr>
                        <a:t>gạch</a:t>
                      </a:r>
                      <a:r>
                        <a:rPr kumimoji="0" lang="en-US" sz="2400" b="1" i="0" u="none" strike="noStrike" cap="none" normalizeH="0" baseline="0" dirty="0">
                          <a:ln>
                            <a:noFill/>
                          </a:ln>
                          <a:solidFill>
                            <a:srgbClr val="FF0000"/>
                          </a:solidFill>
                          <a:effectLst/>
                          <a:latin typeface="Baloo 2" pitchFamily="2" charset="0"/>
                          <a:cs typeface="Baloo 2" pitchFamily="2" charset="0"/>
                        </a:rPr>
                        <a:t> </a:t>
                      </a:r>
                      <a:r>
                        <a:rPr kumimoji="0" lang="en-US" sz="2400" b="1" i="0" u="none" strike="noStrike" cap="none" normalizeH="0" baseline="0" dirty="0" err="1">
                          <a:ln>
                            <a:noFill/>
                          </a:ln>
                          <a:solidFill>
                            <a:srgbClr val="FF0000"/>
                          </a:solidFill>
                          <a:effectLst/>
                          <a:latin typeface="Baloo 2" pitchFamily="2" charset="0"/>
                          <a:cs typeface="Baloo 2" pitchFamily="2" charset="0"/>
                        </a:rPr>
                        <a:t>ngang</a:t>
                      </a:r>
                      <a:endParaRPr kumimoji="0" lang="en-US" sz="2400" b="1" i="0" u="none" strike="noStrike" cap="none" normalizeH="0" baseline="0" dirty="0">
                        <a:ln>
                          <a:noFill/>
                        </a:ln>
                        <a:solidFill>
                          <a:srgbClr val="FF0000"/>
                        </a:solidFill>
                        <a:effectLst/>
                        <a:latin typeface="Baloo 2" pitchFamily="2" charset="0"/>
                        <a:cs typeface="Baloo 2" pitchFamily="2" charset="0"/>
                      </a:endParaRPr>
                    </a:p>
                  </a:txBody>
                  <a:tcPr marL="68580" marR="68580" marT="34261" marB="342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vi-VN" sz="2400" b="1" i="0" u="none" strike="noStrike" cap="none" normalizeH="0" baseline="0" dirty="0">
                          <a:ln>
                            <a:noFill/>
                          </a:ln>
                          <a:solidFill>
                            <a:srgbClr val="FF0000"/>
                          </a:solidFill>
                          <a:effectLst/>
                          <a:latin typeface="Baloo 2" pitchFamily="2" charset="0"/>
                          <a:cs typeface="Baloo 2" pitchFamily="2" charset="0"/>
                        </a:rPr>
                        <a:t>Tác dụng</a:t>
                      </a:r>
                      <a:endParaRPr kumimoji="0" lang="en-US" sz="2400" b="1" i="0" u="none" strike="noStrike" cap="none" normalizeH="0" baseline="0" dirty="0">
                        <a:ln>
                          <a:noFill/>
                        </a:ln>
                        <a:solidFill>
                          <a:srgbClr val="FF0000"/>
                        </a:solidFill>
                        <a:effectLst/>
                        <a:latin typeface="Baloo 2" pitchFamily="2" charset="0"/>
                        <a:cs typeface="Baloo 2" pitchFamily="2" charset="0"/>
                      </a:endParaRPr>
                    </a:p>
                  </a:txBody>
                  <a:tcPr marL="68580" marR="68580" marT="34261" marB="342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6480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6480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vi-VN" sz="2200" b="0" i="0" u="none" strike="noStrike" cap="none" normalizeH="0" baseline="0" dirty="0">
                        <a:ln>
                          <a:noFill/>
                        </a:ln>
                        <a:solidFill>
                          <a:schemeClr val="tx1"/>
                        </a:solidFill>
                        <a:effectLst/>
                        <a:latin typeface="Baloo 2" pitchFamily="2" charset="0"/>
                        <a:cs typeface="Baloo 2" pitchFamily="2"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30764354"/>
                  </a:ext>
                </a:extLst>
              </a:tr>
              <a:tr h="6480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2173021493"/>
                  </a:ext>
                </a:extLst>
              </a:tr>
              <a:tr h="6480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vi-VN" sz="2200" b="0" i="0" u="none" strike="noStrike" cap="none" normalizeH="0" baseline="0" dirty="0">
                        <a:ln>
                          <a:noFill/>
                        </a:ln>
                        <a:solidFill>
                          <a:schemeClr val="tx1"/>
                        </a:solidFill>
                        <a:effectLst/>
                        <a:latin typeface="Baloo 2" pitchFamily="2" charset="0"/>
                        <a:cs typeface="Baloo 2" pitchFamily="2"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vi-VN" sz="2200" b="0" i="0" u="none" strike="noStrike" cap="none" normalizeH="0" baseline="0" dirty="0">
                        <a:ln>
                          <a:noFill/>
                        </a:ln>
                        <a:solidFill>
                          <a:schemeClr val="tx1"/>
                        </a:solidFill>
                        <a:effectLst/>
                        <a:latin typeface="Baloo 2" pitchFamily="2" charset="0"/>
                        <a:cs typeface="Baloo 2" pitchFamily="2"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6480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bl>
          </a:graphicData>
        </a:graphic>
      </p:graphicFrame>
      <p:sp>
        <p:nvSpPr>
          <p:cNvPr id="2" name="Rectangle 1"/>
          <p:cNvSpPr/>
          <p:nvPr/>
        </p:nvSpPr>
        <p:spPr>
          <a:xfrm>
            <a:off x="233265" y="1161179"/>
            <a:ext cx="2414444" cy="461665"/>
          </a:xfrm>
          <a:prstGeom prst="rect">
            <a:avLst/>
          </a:prstGeom>
        </p:spPr>
        <p:txBody>
          <a:bodyPr wrap="none">
            <a:spAutoFit/>
          </a:bodyPr>
          <a:lstStyle/>
          <a:p>
            <a:r>
              <a:rPr lang="vi-VN" sz="2400" dirty="0">
                <a:solidFill>
                  <a:srgbClr val="002060"/>
                </a:solidFill>
                <a:latin typeface="Baloo 2" pitchFamily="2" charset="0"/>
                <a:cs typeface="Baloo 2" pitchFamily="2" charset="0"/>
              </a:rPr>
              <a:t>- Thưa bác, vâng. </a:t>
            </a:r>
            <a:endParaRPr lang="en-US" sz="2400" dirty="0"/>
          </a:p>
        </p:txBody>
      </p:sp>
      <p:sp>
        <p:nvSpPr>
          <p:cNvPr id="3" name="Rectangle 2"/>
          <p:cNvSpPr/>
          <p:nvPr/>
        </p:nvSpPr>
        <p:spPr>
          <a:xfrm>
            <a:off x="291342" y="1655118"/>
            <a:ext cx="3142483" cy="830997"/>
          </a:xfrm>
          <a:prstGeom prst="rect">
            <a:avLst/>
          </a:prstGeom>
        </p:spPr>
        <p:txBody>
          <a:bodyPr wrap="square">
            <a:spAutoFit/>
          </a:bodyPr>
          <a:lstStyle/>
          <a:p>
            <a:r>
              <a:rPr lang="vi-VN" sz="2400" dirty="0">
                <a:solidFill>
                  <a:srgbClr val="002060"/>
                </a:solidFill>
                <a:latin typeface="Baloo 2" pitchFamily="2" charset="0"/>
                <a:cs typeface="Baloo 2" pitchFamily="2" charset="0"/>
              </a:rPr>
              <a:t>- Nhà cháu không có  than ủ ư?</a:t>
            </a:r>
          </a:p>
        </p:txBody>
      </p:sp>
      <p:sp>
        <p:nvSpPr>
          <p:cNvPr id="10" name="Rectangle 9"/>
          <p:cNvSpPr/>
          <p:nvPr/>
        </p:nvSpPr>
        <p:spPr>
          <a:xfrm>
            <a:off x="233265" y="3184844"/>
            <a:ext cx="3383005" cy="830997"/>
          </a:xfrm>
          <a:prstGeom prst="rect">
            <a:avLst/>
          </a:prstGeom>
        </p:spPr>
        <p:txBody>
          <a:bodyPr wrap="square">
            <a:spAutoFit/>
          </a:bodyPr>
          <a:lstStyle/>
          <a:p>
            <a:pPr marL="342900" indent="-342900">
              <a:buFontTx/>
              <a:buChar char="-"/>
            </a:pPr>
            <a:r>
              <a:rPr lang="vi-VN" sz="2400" dirty="0">
                <a:solidFill>
                  <a:srgbClr val="002060"/>
                </a:solidFill>
                <a:latin typeface="Baloo 2" pitchFamily="2" charset="0"/>
                <a:cs typeface="Baloo 2" pitchFamily="2" charset="0"/>
              </a:rPr>
              <a:t>Cháu thích đi học lắm </a:t>
            </a:r>
          </a:p>
          <a:p>
            <a:r>
              <a:rPr lang="vi-VN" sz="2400" dirty="0">
                <a:solidFill>
                  <a:srgbClr val="002060"/>
                </a:solidFill>
                <a:latin typeface="Baloo 2" pitchFamily="2" charset="0"/>
                <a:cs typeface="Baloo 2" pitchFamily="2" charset="0"/>
              </a:rPr>
              <a:t>phải không? </a:t>
            </a:r>
            <a:endParaRPr lang="en-US" sz="2400" dirty="0"/>
          </a:p>
        </p:txBody>
      </p:sp>
      <p:sp>
        <p:nvSpPr>
          <p:cNvPr id="11" name="Rectangle 10"/>
          <p:cNvSpPr/>
          <p:nvPr/>
        </p:nvSpPr>
        <p:spPr>
          <a:xfrm>
            <a:off x="317240" y="4157825"/>
            <a:ext cx="2544286" cy="461665"/>
          </a:xfrm>
          <a:prstGeom prst="rect">
            <a:avLst/>
          </a:prstGeom>
        </p:spPr>
        <p:txBody>
          <a:bodyPr wrap="none">
            <a:spAutoFit/>
          </a:bodyPr>
          <a:lstStyle/>
          <a:p>
            <a:r>
              <a:rPr lang="vi-VN" sz="2400" dirty="0">
                <a:solidFill>
                  <a:srgbClr val="002060"/>
                </a:solidFill>
                <a:latin typeface="Baloo 2" pitchFamily="2" charset="0"/>
                <a:cs typeface="Baloo 2" pitchFamily="2" charset="0"/>
              </a:rPr>
              <a:t>- Thưa bác, vâng.... </a:t>
            </a:r>
            <a:endParaRPr lang="en-US" sz="2400" dirty="0"/>
          </a:p>
        </p:txBody>
      </p:sp>
      <p:sp>
        <p:nvSpPr>
          <p:cNvPr id="12" name="Rectangle 11"/>
          <p:cNvSpPr/>
          <p:nvPr/>
        </p:nvSpPr>
        <p:spPr>
          <a:xfrm>
            <a:off x="233265" y="2521374"/>
            <a:ext cx="3360215" cy="461665"/>
          </a:xfrm>
          <a:prstGeom prst="rect">
            <a:avLst/>
          </a:prstGeom>
        </p:spPr>
        <p:txBody>
          <a:bodyPr wrap="none">
            <a:spAutoFit/>
          </a:bodyPr>
          <a:lstStyle/>
          <a:p>
            <a:r>
              <a:rPr lang="vi-VN" sz="2400" dirty="0">
                <a:solidFill>
                  <a:srgbClr val="002060"/>
                </a:solidFill>
                <a:latin typeface="Baloo 2" pitchFamily="2" charset="0"/>
                <a:cs typeface="Baloo 2" pitchFamily="2" charset="0"/>
              </a:rPr>
              <a:t>- Thưa bác, than đắt lắm.</a:t>
            </a:r>
          </a:p>
        </p:txBody>
      </p:sp>
      <p:sp>
        <p:nvSpPr>
          <p:cNvPr id="39" name="Rectangle 38"/>
          <p:cNvSpPr/>
          <p:nvPr/>
        </p:nvSpPr>
        <p:spPr>
          <a:xfrm>
            <a:off x="3646330" y="1149427"/>
            <a:ext cx="5275803" cy="461665"/>
          </a:xfrm>
          <a:prstGeom prst="rect">
            <a:avLst/>
          </a:prstGeom>
        </p:spPr>
        <p:txBody>
          <a:bodyPr wrap="none">
            <a:spAutoFit/>
          </a:bodyPr>
          <a:lstStyle/>
          <a:p>
            <a:r>
              <a:rPr lang="vi-VN" sz="2400" dirty="0">
                <a:solidFill>
                  <a:schemeClr val="accent4">
                    <a:lumMod val="10000"/>
                  </a:schemeClr>
                </a:solidFill>
                <a:latin typeface="Baloo 2" pitchFamily="2" charset="0"/>
                <a:cs typeface="Baloo 2" pitchFamily="2" charset="0"/>
              </a:rPr>
              <a:t>- Đánh dấu bắt đầu lời nói của nhân vật.</a:t>
            </a:r>
            <a:endParaRPr lang="en-US" sz="2400" dirty="0">
              <a:solidFill>
                <a:schemeClr val="accent4">
                  <a:lumMod val="10000"/>
                </a:schemeClr>
              </a:solidFill>
              <a:latin typeface="Baloo 2" pitchFamily="2" charset="0"/>
              <a:cs typeface="Baloo 2" pitchFamily="2" charset="0"/>
            </a:endParaRPr>
          </a:p>
        </p:txBody>
      </p:sp>
      <p:sp>
        <p:nvSpPr>
          <p:cNvPr id="40" name="Rectangle 39"/>
          <p:cNvSpPr/>
          <p:nvPr/>
        </p:nvSpPr>
        <p:spPr>
          <a:xfrm>
            <a:off x="3668125" y="2579215"/>
            <a:ext cx="5275803" cy="461665"/>
          </a:xfrm>
          <a:prstGeom prst="rect">
            <a:avLst/>
          </a:prstGeom>
        </p:spPr>
        <p:txBody>
          <a:bodyPr wrap="none">
            <a:spAutoFit/>
          </a:bodyPr>
          <a:lstStyle/>
          <a:p>
            <a:r>
              <a:rPr lang="vi-VN" sz="2400" dirty="0">
                <a:solidFill>
                  <a:schemeClr val="accent4">
                    <a:lumMod val="10000"/>
                  </a:schemeClr>
                </a:solidFill>
                <a:latin typeface="Baloo 2" pitchFamily="2" charset="0"/>
                <a:cs typeface="Baloo 2" pitchFamily="2" charset="0"/>
              </a:rPr>
              <a:t>- Đánh dấu bắt đầu lời nói của nhân vật.</a:t>
            </a:r>
            <a:endParaRPr lang="en-US" sz="2400" dirty="0">
              <a:solidFill>
                <a:schemeClr val="accent4">
                  <a:lumMod val="10000"/>
                </a:schemeClr>
              </a:solidFill>
              <a:latin typeface="Baloo 2" pitchFamily="2" charset="0"/>
              <a:cs typeface="Baloo 2" pitchFamily="2" charset="0"/>
            </a:endParaRPr>
          </a:p>
        </p:txBody>
      </p:sp>
      <p:sp>
        <p:nvSpPr>
          <p:cNvPr id="41" name="Rectangle 40"/>
          <p:cNvSpPr/>
          <p:nvPr/>
        </p:nvSpPr>
        <p:spPr>
          <a:xfrm>
            <a:off x="3646329" y="1836091"/>
            <a:ext cx="5275803" cy="461665"/>
          </a:xfrm>
          <a:prstGeom prst="rect">
            <a:avLst/>
          </a:prstGeom>
        </p:spPr>
        <p:txBody>
          <a:bodyPr wrap="none">
            <a:spAutoFit/>
          </a:bodyPr>
          <a:lstStyle/>
          <a:p>
            <a:r>
              <a:rPr lang="vi-VN" sz="2400" dirty="0">
                <a:solidFill>
                  <a:schemeClr val="accent4">
                    <a:lumMod val="10000"/>
                  </a:schemeClr>
                </a:solidFill>
                <a:latin typeface="Baloo 2" pitchFamily="2" charset="0"/>
                <a:cs typeface="Baloo 2" pitchFamily="2" charset="0"/>
              </a:rPr>
              <a:t>- Đánh dấu bắt đầu lời nói của nhân vật.</a:t>
            </a:r>
            <a:endParaRPr lang="en-US" sz="2400" dirty="0">
              <a:solidFill>
                <a:schemeClr val="accent4">
                  <a:lumMod val="10000"/>
                </a:schemeClr>
              </a:solidFill>
              <a:latin typeface="Baloo 2" pitchFamily="2" charset="0"/>
              <a:cs typeface="Baloo 2" pitchFamily="2" charset="0"/>
            </a:endParaRPr>
          </a:p>
        </p:txBody>
      </p:sp>
      <p:sp>
        <p:nvSpPr>
          <p:cNvPr id="42" name="Rectangle 41"/>
          <p:cNvSpPr/>
          <p:nvPr/>
        </p:nvSpPr>
        <p:spPr>
          <a:xfrm>
            <a:off x="3636223" y="3446086"/>
            <a:ext cx="5275803" cy="461665"/>
          </a:xfrm>
          <a:prstGeom prst="rect">
            <a:avLst/>
          </a:prstGeom>
        </p:spPr>
        <p:txBody>
          <a:bodyPr wrap="none">
            <a:spAutoFit/>
          </a:bodyPr>
          <a:lstStyle/>
          <a:p>
            <a:r>
              <a:rPr lang="vi-VN" sz="2400" dirty="0">
                <a:solidFill>
                  <a:schemeClr val="accent4">
                    <a:lumMod val="10000"/>
                  </a:schemeClr>
                </a:solidFill>
                <a:latin typeface="Baloo 2" pitchFamily="2" charset="0"/>
                <a:cs typeface="Baloo 2" pitchFamily="2" charset="0"/>
              </a:rPr>
              <a:t>- Đánh dấu bắt đầu lời nói của nhân vật.</a:t>
            </a:r>
            <a:endParaRPr lang="en-US" sz="2400" dirty="0">
              <a:solidFill>
                <a:schemeClr val="accent4">
                  <a:lumMod val="10000"/>
                </a:schemeClr>
              </a:solidFill>
              <a:latin typeface="Baloo 2" pitchFamily="2" charset="0"/>
              <a:cs typeface="Baloo 2" pitchFamily="2" charset="0"/>
            </a:endParaRPr>
          </a:p>
        </p:txBody>
      </p:sp>
      <p:sp>
        <p:nvSpPr>
          <p:cNvPr id="43" name="Rectangle 42"/>
          <p:cNvSpPr/>
          <p:nvPr/>
        </p:nvSpPr>
        <p:spPr>
          <a:xfrm>
            <a:off x="3629807" y="4248126"/>
            <a:ext cx="5275803" cy="461665"/>
          </a:xfrm>
          <a:prstGeom prst="rect">
            <a:avLst/>
          </a:prstGeom>
        </p:spPr>
        <p:txBody>
          <a:bodyPr wrap="none">
            <a:spAutoFit/>
          </a:bodyPr>
          <a:lstStyle/>
          <a:p>
            <a:r>
              <a:rPr lang="vi-VN" sz="2400" dirty="0">
                <a:solidFill>
                  <a:schemeClr val="accent4">
                    <a:lumMod val="10000"/>
                  </a:schemeClr>
                </a:solidFill>
                <a:latin typeface="Baloo 2" pitchFamily="2" charset="0"/>
                <a:cs typeface="Baloo 2" pitchFamily="2" charset="0"/>
              </a:rPr>
              <a:t>- Đánh dấu bắt đầu lời nói của nhân vật.</a:t>
            </a:r>
            <a:endParaRPr lang="en-US" sz="2400" dirty="0">
              <a:solidFill>
                <a:schemeClr val="accent4">
                  <a:lumMod val="10000"/>
                </a:schemeClr>
              </a:solidFill>
              <a:latin typeface="Baloo 2" pitchFamily="2" charset="0"/>
              <a:cs typeface="Baloo 2" pitchFamily="2" charset="0"/>
            </a:endParaRPr>
          </a:p>
        </p:txBody>
      </p:sp>
    </p:spTree>
    <p:extLst>
      <p:ext uri="{BB962C8B-B14F-4D97-AF65-F5344CB8AC3E}">
        <p14:creationId xmlns:p14="http://schemas.microsoft.com/office/powerpoint/2010/main" val="3943321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barn(inVertical)">
                                      <p:cBhvr>
                                        <p:cTn id="12" dur="500"/>
                                        <p:tgtEl>
                                          <p:spTgt spid="3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inVertic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barn(inVertical)">
                                      <p:cBhvr>
                                        <p:cTn id="22" dur="500"/>
                                        <p:tgtEl>
                                          <p:spTgt spid="41"/>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arn(inVertic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0"/>
                                        </p:tgtEl>
                                        <p:attrNameLst>
                                          <p:attrName>style.visibility</p:attrName>
                                        </p:attrNameLst>
                                      </p:cBhvr>
                                      <p:to>
                                        <p:strVal val="visible"/>
                                      </p:to>
                                    </p:set>
                                    <p:animEffect transition="in" filter="barn(inVertical)">
                                      <p:cBhvr>
                                        <p:cTn id="32" dur="500"/>
                                        <p:tgtEl>
                                          <p:spTgt spid="40"/>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arn(inVertic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42"/>
                                        </p:tgtEl>
                                        <p:attrNameLst>
                                          <p:attrName>style.visibility</p:attrName>
                                        </p:attrNameLst>
                                      </p:cBhvr>
                                      <p:to>
                                        <p:strVal val="visible"/>
                                      </p:to>
                                    </p:set>
                                    <p:animEffect transition="in" filter="barn(inVertical)">
                                      <p:cBhvr>
                                        <p:cTn id="42" dur="500"/>
                                        <p:tgtEl>
                                          <p:spTgt spid="42"/>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barn(inVertical)">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43"/>
                                        </p:tgtEl>
                                        <p:attrNameLst>
                                          <p:attrName>style.visibility</p:attrName>
                                        </p:attrNameLst>
                                      </p:cBhvr>
                                      <p:to>
                                        <p:strVal val="visible"/>
                                      </p:to>
                                    </p:set>
                                    <p:animEffect transition="in" filter="barn(inVertical)">
                                      <p:cBhvr>
                                        <p:cTn id="52"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0" grpId="0"/>
      <p:bldP spid="11" grpId="0"/>
      <p:bldP spid="12" grpId="0"/>
      <p:bldP spid="39" grpId="0"/>
      <p:bldP spid="40" grpId="0"/>
      <p:bldP spid="41" grpId="0"/>
      <p:bldP spid="42" grpId="0"/>
      <p:bldP spid="4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ounded Rectangle 52"/>
          <p:cNvSpPr/>
          <p:nvPr/>
        </p:nvSpPr>
        <p:spPr>
          <a:xfrm>
            <a:off x="858416" y="1763486"/>
            <a:ext cx="7567127" cy="1074959"/>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ounded Rectangle 53"/>
          <p:cNvSpPr/>
          <p:nvPr/>
        </p:nvSpPr>
        <p:spPr>
          <a:xfrm>
            <a:off x="858416" y="3165304"/>
            <a:ext cx="7567127" cy="1074959"/>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文本框 13"/>
          <p:cNvSpPr txBox="1"/>
          <p:nvPr/>
        </p:nvSpPr>
        <p:spPr>
          <a:xfrm>
            <a:off x="2435453" y="860258"/>
            <a:ext cx="4160114" cy="769441"/>
          </a:xfrm>
          <a:prstGeom prst="rect">
            <a:avLst/>
          </a:prstGeom>
          <a:noFill/>
        </p:spPr>
        <p:txBody>
          <a:bodyPr wrap="none" rtlCol="0" anchor="t">
            <a:spAutoFit/>
          </a:bodyPr>
          <a:lstStyle/>
          <a:p>
            <a:pPr algn="ctr">
              <a:lnSpc>
                <a:spcPct val="100000"/>
              </a:lnSpc>
              <a:spcBef>
                <a:spcPct val="0"/>
              </a:spcBef>
              <a:buFontTx/>
              <a:buNone/>
            </a:pPr>
            <a:r>
              <a:rPr lang="vi-VN" altLang="zh-CN" sz="4400" b="1" dirty="0">
                <a:solidFill>
                  <a:srgbClr val="002060"/>
                </a:solidFill>
                <a:latin typeface="UVF Lobster12" panose="02000506000000020003" pitchFamily="2" charset="0"/>
                <a:ea typeface="Microsoft YaHei UI" panose="020B0503020204020204" pitchFamily="34" charset="-122"/>
                <a:sym typeface="+mn-ea"/>
              </a:rPr>
              <a:t>Đánh giá mục tiêu</a:t>
            </a:r>
            <a:endParaRPr lang="zh-CN" altLang="en-US" sz="4400" b="1" dirty="0">
              <a:solidFill>
                <a:srgbClr val="002060"/>
              </a:solidFill>
              <a:latin typeface="UVF Lobster12" panose="02000506000000020003" pitchFamily="2" charset="0"/>
              <a:ea typeface="Microsoft YaHei UI" panose="020B0503020204020204" pitchFamily="34" charset="-122"/>
              <a:sym typeface="+mn-ea"/>
            </a:endParaRPr>
          </a:p>
        </p:txBody>
      </p:sp>
      <p:sp>
        <p:nvSpPr>
          <p:cNvPr id="5" name="Rectangle 4"/>
          <p:cNvSpPr/>
          <p:nvPr/>
        </p:nvSpPr>
        <p:spPr>
          <a:xfrm>
            <a:off x="1436915" y="1884338"/>
            <a:ext cx="7100596" cy="954107"/>
          </a:xfrm>
          <a:prstGeom prst="rect">
            <a:avLst/>
          </a:prstGeom>
        </p:spPr>
        <p:txBody>
          <a:bodyPr wrap="square">
            <a:spAutoFit/>
          </a:bodyPr>
          <a:lstStyle/>
          <a:p>
            <a:r>
              <a:rPr lang="vi-VN" sz="2800" dirty="0">
                <a:latin typeface="Baloo 2" pitchFamily="2" charset="0"/>
                <a:cs typeface="Baloo 2" pitchFamily="2" charset="0"/>
              </a:rPr>
              <a:t>Lập được bảng tổng kết về tác dụng của dấu gạch ngang (BT1).</a:t>
            </a:r>
          </a:p>
        </p:txBody>
      </p:sp>
      <p:sp>
        <p:nvSpPr>
          <p:cNvPr id="6" name="Rectangle 5"/>
          <p:cNvSpPr/>
          <p:nvPr/>
        </p:nvSpPr>
        <p:spPr>
          <a:xfrm>
            <a:off x="1436915" y="3225731"/>
            <a:ext cx="7100596" cy="954107"/>
          </a:xfrm>
          <a:prstGeom prst="rect">
            <a:avLst/>
          </a:prstGeom>
        </p:spPr>
        <p:txBody>
          <a:bodyPr wrap="square">
            <a:spAutoFit/>
          </a:bodyPr>
          <a:lstStyle/>
          <a:p>
            <a:r>
              <a:rPr lang="vi-VN" sz="2800" dirty="0">
                <a:latin typeface="Baloo 2" pitchFamily="2" charset="0"/>
                <a:cs typeface="Baloo 2" pitchFamily="2" charset="0"/>
              </a:rPr>
              <a:t>Tìm được các dấu gạch ngang và nêu được tác dụng của chúng (BT2).</a:t>
            </a:r>
          </a:p>
        </p:txBody>
      </p:sp>
      <p:pic>
        <p:nvPicPr>
          <p:cNvPr id="47" name="图片 4"/>
          <p:cNvPicPr>
            <a:picLocks noChangeAspect="1"/>
          </p:cNvPicPr>
          <p:nvPr/>
        </p:nvPicPr>
        <p:blipFill>
          <a:blip r:embed="rId3"/>
          <a:stretch>
            <a:fillRect/>
          </a:stretch>
        </p:blipFill>
        <p:spPr>
          <a:xfrm>
            <a:off x="384226" y="1495912"/>
            <a:ext cx="762281" cy="1228628"/>
          </a:xfrm>
          <a:prstGeom prst="rect">
            <a:avLst/>
          </a:prstGeom>
        </p:spPr>
      </p:pic>
      <p:pic>
        <p:nvPicPr>
          <p:cNvPr id="49" name="图片 17"/>
          <p:cNvPicPr>
            <a:picLocks noChangeAspect="1"/>
          </p:cNvPicPr>
          <p:nvPr/>
        </p:nvPicPr>
        <p:blipFill>
          <a:blip r:embed="rId4"/>
          <a:stretch>
            <a:fillRect/>
          </a:stretch>
        </p:blipFill>
        <p:spPr>
          <a:xfrm>
            <a:off x="336417" y="3112000"/>
            <a:ext cx="857901" cy="1067838"/>
          </a:xfrm>
          <a:prstGeom prst="rect">
            <a:avLst/>
          </a:prstGeom>
        </p:spPr>
      </p:pic>
      <p:pic>
        <p:nvPicPr>
          <p:cNvPr id="9" name="Picture 8">
            <a:extLst>
              <a:ext uri="{FF2B5EF4-FFF2-40B4-BE49-F238E27FC236}">
                <a16:creationId xmlns:a16="http://schemas.microsoft.com/office/drawing/2014/main" id="{34F30A8C-DA76-44F8-BC6D-CF1DB15124CC}"/>
              </a:ext>
            </a:extLst>
          </p:cNvPr>
          <p:cNvPicPr>
            <a:picLocks noChangeAspect="1"/>
          </p:cNvPicPr>
          <p:nvPr/>
        </p:nvPicPr>
        <p:blipFill>
          <a:blip r:embed="rId5">
            <a:extLst>
              <a:ext uri="{BEBA8EAE-BF5A-486C-A8C5-ECC9F3942E4B}">
                <a14:imgProps xmlns:a14="http://schemas.microsoft.com/office/drawing/2010/main">
                  <a14:imgLayer r:embed="rId6">
                    <a14:imgEffect>
                      <a14:brightnessContrast bright="-20000" contrast="20000"/>
                    </a14:imgEffect>
                  </a14:imgLayer>
                </a14:imgProps>
              </a:ext>
              <a:ext uri="{28A0092B-C50C-407E-A947-70E740481C1C}">
                <a14:useLocalDpi xmlns:a14="http://schemas.microsoft.com/office/drawing/2010/main" val="0"/>
              </a:ext>
            </a:extLst>
          </a:blip>
          <a:srcRect/>
          <a:stretch/>
        </p:blipFill>
        <p:spPr>
          <a:xfrm>
            <a:off x="7887587" y="2007886"/>
            <a:ext cx="1075912" cy="964346"/>
          </a:xfrm>
          <a:prstGeom prst="rect">
            <a:avLst/>
          </a:prstGeom>
        </p:spPr>
      </p:pic>
      <p:pic>
        <p:nvPicPr>
          <p:cNvPr id="10" name="Picture 9">
            <a:extLst>
              <a:ext uri="{FF2B5EF4-FFF2-40B4-BE49-F238E27FC236}">
                <a16:creationId xmlns:a16="http://schemas.microsoft.com/office/drawing/2014/main" id="{34F30A8C-DA76-44F8-BC6D-CF1DB15124CC}"/>
              </a:ext>
            </a:extLst>
          </p:cNvPr>
          <p:cNvPicPr>
            <a:picLocks noChangeAspect="1"/>
          </p:cNvPicPr>
          <p:nvPr/>
        </p:nvPicPr>
        <p:blipFill>
          <a:blip r:embed="rId5">
            <a:extLst>
              <a:ext uri="{BEBA8EAE-BF5A-486C-A8C5-ECC9F3942E4B}">
                <a14:imgProps xmlns:a14="http://schemas.microsoft.com/office/drawing/2010/main">
                  <a14:imgLayer r:embed="rId6">
                    <a14:imgEffect>
                      <a14:brightnessContrast bright="-20000" contrast="20000"/>
                    </a14:imgEffect>
                  </a14:imgLayer>
                </a14:imgProps>
              </a:ext>
              <a:ext uri="{28A0092B-C50C-407E-A947-70E740481C1C}">
                <a14:useLocalDpi xmlns:a14="http://schemas.microsoft.com/office/drawing/2010/main" val="0"/>
              </a:ext>
            </a:extLst>
          </a:blip>
          <a:srcRect/>
          <a:stretch/>
        </p:blipFill>
        <p:spPr>
          <a:xfrm>
            <a:off x="7936310" y="3649495"/>
            <a:ext cx="1075912" cy="964346"/>
          </a:xfrm>
          <a:prstGeom prst="rect">
            <a:avLst/>
          </a:prstGeom>
        </p:spPr>
      </p:pic>
    </p:spTree>
    <p:extLst>
      <p:ext uri="{BB962C8B-B14F-4D97-AF65-F5344CB8AC3E}">
        <p14:creationId xmlns:p14="http://schemas.microsoft.com/office/powerpoint/2010/main" val="3193044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32"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250" fill="hold"/>
                                        <p:tgtEl>
                                          <p:spTgt spid="9"/>
                                        </p:tgtEl>
                                        <p:attrNameLst>
                                          <p:attrName>ppt_w</p:attrName>
                                        </p:attrNameLst>
                                      </p:cBhvr>
                                      <p:tavLst>
                                        <p:tav tm="0">
                                          <p:val>
                                            <p:strVal val="4*#ppt_w"/>
                                          </p:val>
                                        </p:tav>
                                        <p:tav tm="100000">
                                          <p:val>
                                            <p:strVal val="#ppt_w"/>
                                          </p:val>
                                        </p:tav>
                                      </p:tavLst>
                                    </p:anim>
                                    <p:anim calcmode="lin" valueType="num">
                                      <p:cBhvr>
                                        <p:cTn id="8" dur="250" fill="hold"/>
                                        <p:tgtEl>
                                          <p:spTgt spid="9"/>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heck mark.wav"/>
                                        </p:tgtEl>
                                      </p:cMediaNode>
                                    </p:audio>
                                  </p:subTnLst>
                                </p:cTn>
                              </p:par>
                            </p:childTnLst>
                          </p:cTn>
                        </p:par>
                      </p:childTnLst>
                    </p:cTn>
                  </p:par>
                  <p:par>
                    <p:cTn id="9" fill="hold">
                      <p:stCondLst>
                        <p:cond delay="indefinite"/>
                      </p:stCondLst>
                      <p:childTnLst>
                        <p:par>
                          <p:cTn id="10" fill="hold">
                            <p:stCondLst>
                              <p:cond delay="0"/>
                            </p:stCondLst>
                            <p:childTnLst>
                              <p:par>
                                <p:cTn id="11" presetID="23" presetClass="entr" presetSubtype="32"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250" fill="hold"/>
                                        <p:tgtEl>
                                          <p:spTgt spid="10"/>
                                        </p:tgtEl>
                                        <p:attrNameLst>
                                          <p:attrName>ppt_w</p:attrName>
                                        </p:attrNameLst>
                                      </p:cBhvr>
                                      <p:tavLst>
                                        <p:tav tm="0">
                                          <p:val>
                                            <p:strVal val="4*#ppt_w"/>
                                          </p:val>
                                        </p:tav>
                                        <p:tav tm="100000">
                                          <p:val>
                                            <p:strVal val="#ppt_w"/>
                                          </p:val>
                                        </p:tav>
                                      </p:tavLst>
                                    </p:anim>
                                    <p:anim calcmode="lin" valueType="num">
                                      <p:cBhvr>
                                        <p:cTn id="14" dur="250" fill="hold"/>
                                        <p:tgtEl>
                                          <p:spTgt spid="10"/>
                                        </p:tgtEl>
                                        <p:attrNameLst>
                                          <p:attrName>ppt_h</p:attrName>
                                        </p:attrNameLst>
                                      </p:cBhvr>
                                      <p:tavLst>
                                        <p:tav tm="0">
                                          <p:val>
                                            <p:strVal val="4*#ppt_h"/>
                                          </p:val>
                                        </p:tav>
                                        <p:tav tm="100000">
                                          <p:val>
                                            <p:strVal val="#ppt_h"/>
                                          </p:val>
                                        </p:tav>
                                      </p:tavLst>
                                    </p:anim>
                                  </p:childTnLst>
                                  <p:subTnLst>
                                    <p:audio>
                                      <p:cMediaNode>
                                        <p:cTn display="0" masterRel="sameClick">
                                          <p:stCondLst>
                                            <p:cond evt="begin" delay="0">
                                              <p:tn val="11"/>
                                            </p:cond>
                                          </p:stCondLst>
                                          <p:endCondLst>
                                            <p:cond evt="onStopAudio" delay="0">
                                              <p:tgtEl>
                                                <p:sldTgt/>
                                              </p:tgtEl>
                                            </p:cond>
                                          </p:endCondLst>
                                        </p:cTn>
                                        <p:tgtEl>
                                          <p:sndTgt r:embed="rId2" name="Check mark.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Google Shape;698;p35"/>
          <p:cNvSpPr/>
          <p:nvPr/>
        </p:nvSpPr>
        <p:spPr>
          <a:xfrm>
            <a:off x="378559" y="1185292"/>
            <a:ext cx="844193" cy="519303"/>
          </a:xfrm>
          <a:custGeom>
            <a:avLst/>
            <a:gdLst/>
            <a:ahLst/>
            <a:cxnLst/>
            <a:rect l="l" t="t" r="r" b="b"/>
            <a:pathLst>
              <a:path w="7070" h="4349" extrusionOk="0">
                <a:moveTo>
                  <a:pt x="4102" y="0"/>
                </a:moveTo>
                <a:cubicBezTo>
                  <a:pt x="3302" y="0"/>
                  <a:pt x="2534" y="617"/>
                  <a:pt x="2524" y="1475"/>
                </a:cubicBezTo>
                <a:cubicBezTo>
                  <a:pt x="2266" y="1209"/>
                  <a:pt x="1917" y="1099"/>
                  <a:pt x="1563" y="1099"/>
                </a:cubicBezTo>
                <a:cubicBezTo>
                  <a:pt x="1464" y="1099"/>
                  <a:pt x="1365" y="1107"/>
                  <a:pt x="1267" y="1123"/>
                </a:cubicBezTo>
                <a:cubicBezTo>
                  <a:pt x="1054" y="1166"/>
                  <a:pt x="874" y="1273"/>
                  <a:pt x="756" y="1443"/>
                </a:cubicBezTo>
                <a:cubicBezTo>
                  <a:pt x="704" y="1518"/>
                  <a:pt x="640" y="1624"/>
                  <a:pt x="629" y="1709"/>
                </a:cubicBezTo>
                <a:cubicBezTo>
                  <a:pt x="629" y="1741"/>
                  <a:pt x="682" y="2071"/>
                  <a:pt x="682" y="2071"/>
                </a:cubicBezTo>
                <a:cubicBezTo>
                  <a:pt x="469" y="2093"/>
                  <a:pt x="288" y="2114"/>
                  <a:pt x="160" y="2295"/>
                </a:cubicBezTo>
                <a:cubicBezTo>
                  <a:pt x="11" y="2507"/>
                  <a:pt x="1" y="2763"/>
                  <a:pt x="118" y="2997"/>
                </a:cubicBezTo>
                <a:cubicBezTo>
                  <a:pt x="278" y="3274"/>
                  <a:pt x="565" y="3444"/>
                  <a:pt x="863" y="3466"/>
                </a:cubicBezTo>
                <a:cubicBezTo>
                  <a:pt x="891" y="3467"/>
                  <a:pt x="919" y="3467"/>
                  <a:pt x="947" y="3467"/>
                </a:cubicBezTo>
                <a:cubicBezTo>
                  <a:pt x="1190" y="3467"/>
                  <a:pt x="1409" y="3423"/>
                  <a:pt x="1619" y="3328"/>
                </a:cubicBezTo>
                <a:cubicBezTo>
                  <a:pt x="1800" y="3242"/>
                  <a:pt x="1917" y="3082"/>
                  <a:pt x="2088" y="2997"/>
                </a:cubicBezTo>
                <a:cubicBezTo>
                  <a:pt x="2098" y="3551"/>
                  <a:pt x="2194" y="3881"/>
                  <a:pt x="2715" y="4158"/>
                </a:cubicBezTo>
                <a:cubicBezTo>
                  <a:pt x="2968" y="4287"/>
                  <a:pt x="3221" y="4348"/>
                  <a:pt x="3479" y="4348"/>
                </a:cubicBezTo>
                <a:cubicBezTo>
                  <a:pt x="3732" y="4348"/>
                  <a:pt x="3991" y="4290"/>
                  <a:pt x="4259" y="4179"/>
                </a:cubicBezTo>
                <a:cubicBezTo>
                  <a:pt x="4643" y="4019"/>
                  <a:pt x="4770" y="3711"/>
                  <a:pt x="5047" y="3455"/>
                </a:cubicBezTo>
                <a:cubicBezTo>
                  <a:pt x="5207" y="3785"/>
                  <a:pt x="5790" y="4012"/>
                  <a:pt x="6160" y="4012"/>
                </a:cubicBezTo>
                <a:cubicBezTo>
                  <a:pt x="6184" y="4012"/>
                  <a:pt x="6207" y="4011"/>
                  <a:pt x="6228" y="4009"/>
                </a:cubicBezTo>
                <a:cubicBezTo>
                  <a:pt x="6687" y="3966"/>
                  <a:pt x="6985" y="3519"/>
                  <a:pt x="7027" y="3104"/>
                </a:cubicBezTo>
                <a:cubicBezTo>
                  <a:pt x="7070" y="2561"/>
                  <a:pt x="6888" y="2060"/>
                  <a:pt x="6431" y="1752"/>
                </a:cubicBezTo>
                <a:cubicBezTo>
                  <a:pt x="6294" y="1659"/>
                  <a:pt x="6174" y="1622"/>
                  <a:pt x="6053" y="1622"/>
                </a:cubicBezTo>
                <a:cubicBezTo>
                  <a:pt x="5912" y="1622"/>
                  <a:pt x="5768" y="1672"/>
                  <a:pt x="5590" y="1741"/>
                </a:cubicBezTo>
                <a:cubicBezTo>
                  <a:pt x="5558" y="922"/>
                  <a:pt x="5249" y="134"/>
                  <a:pt x="4323" y="16"/>
                </a:cubicBezTo>
                <a:cubicBezTo>
                  <a:pt x="4250" y="6"/>
                  <a:pt x="4176" y="0"/>
                  <a:pt x="4102" y="0"/>
                </a:cubicBezTo>
                <a:close/>
              </a:path>
            </a:pathLst>
          </a:custGeom>
          <a:solidFill>
            <a:schemeClr val="accent5"/>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8" name="图片 20"/>
          <p:cNvPicPr>
            <a:picLocks noChangeAspect="1"/>
          </p:cNvPicPr>
          <p:nvPr/>
        </p:nvPicPr>
        <p:blipFill>
          <a:blip r:embed="rId2"/>
          <a:stretch>
            <a:fillRect/>
          </a:stretch>
        </p:blipFill>
        <p:spPr>
          <a:xfrm>
            <a:off x="7282667" y="60313"/>
            <a:ext cx="1630363" cy="1485900"/>
          </a:xfrm>
          <a:prstGeom prst="rect">
            <a:avLst/>
          </a:prstGeom>
          <a:noFill/>
          <a:ln w="9525">
            <a:noFill/>
          </a:ln>
        </p:spPr>
      </p:pic>
      <p:sp>
        <p:nvSpPr>
          <p:cNvPr id="26" name="Đám mây 11">
            <a:extLst>
              <a:ext uri="{FF2B5EF4-FFF2-40B4-BE49-F238E27FC236}">
                <a16:creationId xmlns:a16="http://schemas.microsoft.com/office/drawing/2014/main" id="{090B34D1-856B-4566-89F4-2244555255DD}"/>
              </a:ext>
            </a:extLst>
          </p:cNvPr>
          <p:cNvSpPr/>
          <p:nvPr/>
        </p:nvSpPr>
        <p:spPr>
          <a:xfrm>
            <a:off x="6932645" y="1052848"/>
            <a:ext cx="1810140" cy="913735"/>
          </a:xfrm>
          <a:prstGeom prst="cloud">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14" name="文本框 13"/>
          <p:cNvSpPr txBox="1"/>
          <p:nvPr/>
        </p:nvSpPr>
        <p:spPr>
          <a:xfrm>
            <a:off x="3389358" y="831351"/>
            <a:ext cx="1832553" cy="769441"/>
          </a:xfrm>
          <a:prstGeom prst="rect">
            <a:avLst/>
          </a:prstGeom>
          <a:noFill/>
        </p:spPr>
        <p:txBody>
          <a:bodyPr wrap="none" rtlCol="0" anchor="t">
            <a:spAutoFit/>
          </a:bodyPr>
          <a:lstStyle/>
          <a:p>
            <a:pPr algn="ctr">
              <a:lnSpc>
                <a:spcPct val="100000"/>
              </a:lnSpc>
              <a:spcBef>
                <a:spcPct val="0"/>
              </a:spcBef>
              <a:buFontTx/>
              <a:buNone/>
            </a:pPr>
            <a:r>
              <a:rPr lang="vi-VN" altLang="zh-CN" sz="4400" b="1" dirty="0">
                <a:solidFill>
                  <a:srgbClr val="002060"/>
                </a:solidFill>
                <a:latin typeface="UVF Lobster12" panose="02000506000000020003" pitchFamily="2" charset="0"/>
                <a:ea typeface="Microsoft YaHei UI" panose="020B0503020204020204" pitchFamily="34" charset="-122"/>
                <a:sym typeface="+mn-ea"/>
              </a:rPr>
              <a:t>Dặn dò</a:t>
            </a:r>
            <a:endParaRPr lang="zh-CN" altLang="en-US" sz="4400" b="1" dirty="0">
              <a:solidFill>
                <a:srgbClr val="002060"/>
              </a:solidFill>
              <a:latin typeface="UVF Lobster12" panose="02000506000000020003" pitchFamily="2" charset="0"/>
              <a:ea typeface="Microsoft YaHei UI" panose="020B0503020204020204" pitchFamily="34" charset="-122"/>
              <a:sym typeface="+mn-ea"/>
            </a:endParaRPr>
          </a:p>
        </p:txBody>
      </p:sp>
      <p:sp>
        <p:nvSpPr>
          <p:cNvPr id="15" name="Rounded Rectangle 14"/>
          <p:cNvSpPr/>
          <p:nvPr/>
        </p:nvSpPr>
        <p:spPr>
          <a:xfrm>
            <a:off x="800655" y="1602947"/>
            <a:ext cx="7567127" cy="2388636"/>
          </a:xfrm>
          <a:prstGeom prst="roundRect">
            <a:avLst/>
          </a:prstGeom>
          <a:solidFill>
            <a:srgbClr val="FFFFFF">
              <a:alpha val="94000"/>
            </a:srgb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436915" y="1963868"/>
            <a:ext cx="7100596" cy="523220"/>
          </a:xfrm>
          <a:prstGeom prst="rect">
            <a:avLst/>
          </a:prstGeom>
        </p:spPr>
        <p:txBody>
          <a:bodyPr wrap="square">
            <a:spAutoFit/>
          </a:bodyPr>
          <a:lstStyle/>
          <a:p>
            <a:r>
              <a:rPr lang="vi-VN" sz="2800" dirty="0">
                <a:latin typeface="Baloo 2" pitchFamily="2" charset="0"/>
                <a:cs typeface="Baloo 2" pitchFamily="2" charset="0"/>
              </a:rPr>
              <a:t>- Xem lại kiến thức về dấu gạch ngang.</a:t>
            </a:r>
          </a:p>
        </p:txBody>
      </p:sp>
      <p:grpSp>
        <p:nvGrpSpPr>
          <p:cNvPr id="31" name="组合 3"/>
          <p:cNvGrpSpPr/>
          <p:nvPr/>
        </p:nvGrpSpPr>
        <p:grpSpPr>
          <a:xfrm>
            <a:off x="1200827" y="3176570"/>
            <a:ext cx="6402577" cy="2202424"/>
            <a:chOff x="2178296" y="3110568"/>
            <a:chExt cx="8289199" cy="3834581"/>
          </a:xfrm>
        </p:grpSpPr>
        <p:pic>
          <p:nvPicPr>
            <p:cNvPr id="32" name="图片 4"/>
            <p:cNvPicPr>
              <a:picLocks noChangeAspect="1"/>
            </p:cNvPicPr>
            <p:nvPr/>
          </p:nvPicPr>
          <p:blipFill>
            <a:blip r:embed="rId3"/>
            <a:stretch>
              <a:fillRect/>
            </a:stretch>
          </p:blipFill>
          <p:spPr>
            <a:xfrm>
              <a:off x="2178296" y="3110568"/>
              <a:ext cx="1600551" cy="3785532"/>
            </a:xfrm>
            <a:prstGeom prst="rect">
              <a:avLst/>
            </a:prstGeom>
          </p:spPr>
        </p:pic>
        <p:pic>
          <p:nvPicPr>
            <p:cNvPr id="33" name="图片 5"/>
            <p:cNvPicPr>
              <a:picLocks noChangeAspect="1"/>
            </p:cNvPicPr>
            <p:nvPr/>
          </p:nvPicPr>
          <p:blipFill>
            <a:blip r:embed="rId4"/>
            <a:stretch>
              <a:fillRect/>
            </a:stretch>
          </p:blipFill>
          <p:spPr>
            <a:xfrm>
              <a:off x="5920887" y="4828067"/>
              <a:ext cx="2108662" cy="2096016"/>
            </a:xfrm>
            <a:prstGeom prst="rect">
              <a:avLst/>
            </a:prstGeom>
          </p:spPr>
        </p:pic>
        <p:pic>
          <p:nvPicPr>
            <p:cNvPr id="34" name="图片 6"/>
            <p:cNvPicPr>
              <a:picLocks noChangeAspect="1"/>
            </p:cNvPicPr>
            <p:nvPr/>
          </p:nvPicPr>
          <p:blipFill>
            <a:blip r:embed="rId5"/>
            <a:stretch>
              <a:fillRect/>
            </a:stretch>
          </p:blipFill>
          <p:spPr>
            <a:xfrm>
              <a:off x="4249545" y="4747508"/>
              <a:ext cx="1524334" cy="2197641"/>
            </a:xfrm>
            <a:prstGeom prst="rect">
              <a:avLst/>
            </a:prstGeom>
          </p:spPr>
        </p:pic>
        <p:pic>
          <p:nvPicPr>
            <p:cNvPr id="35" name="图片 7"/>
            <p:cNvPicPr>
              <a:picLocks noChangeAspect="1"/>
            </p:cNvPicPr>
            <p:nvPr/>
          </p:nvPicPr>
          <p:blipFill>
            <a:blip r:embed="rId6"/>
            <a:stretch>
              <a:fillRect/>
            </a:stretch>
          </p:blipFill>
          <p:spPr>
            <a:xfrm>
              <a:off x="8689105" y="4533318"/>
              <a:ext cx="1778390" cy="2362782"/>
            </a:xfrm>
            <a:prstGeom prst="rect">
              <a:avLst/>
            </a:prstGeom>
          </p:spPr>
        </p:pic>
      </p:grpSp>
      <p:sp>
        <p:nvSpPr>
          <p:cNvPr id="17" name="Rectangle 16"/>
          <p:cNvSpPr/>
          <p:nvPr/>
        </p:nvSpPr>
        <p:spPr>
          <a:xfrm>
            <a:off x="1436915" y="2596616"/>
            <a:ext cx="7100596" cy="523220"/>
          </a:xfrm>
          <a:prstGeom prst="rect">
            <a:avLst/>
          </a:prstGeom>
        </p:spPr>
        <p:txBody>
          <a:bodyPr wrap="square">
            <a:spAutoFit/>
          </a:bodyPr>
          <a:lstStyle/>
          <a:p>
            <a:r>
              <a:rPr lang="vi-VN" sz="2800" dirty="0">
                <a:latin typeface="Baloo 2" pitchFamily="2" charset="0"/>
                <a:cs typeface="Baloo 2" pitchFamily="2" charset="0"/>
              </a:rPr>
              <a:t>- Chuẩn bị ôn tập cuối HKII.</a:t>
            </a:r>
          </a:p>
        </p:txBody>
      </p:sp>
    </p:spTree>
    <p:extLst>
      <p:ext uri="{BB962C8B-B14F-4D97-AF65-F5344CB8AC3E}">
        <p14:creationId xmlns:p14="http://schemas.microsoft.com/office/powerpoint/2010/main" val="3048094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down)">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arn(inVertic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inVertic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arn(inVertical)">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27"/>
        <p:cNvGrpSpPr/>
        <p:nvPr/>
      </p:nvGrpSpPr>
      <p:grpSpPr>
        <a:xfrm>
          <a:off x="0" y="0"/>
          <a:ext cx="0" cy="0"/>
          <a:chOff x="0" y="0"/>
          <a:chExt cx="0" cy="0"/>
        </a:xfrm>
      </p:grpSpPr>
      <p:sp>
        <p:nvSpPr>
          <p:cNvPr id="928" name="Google Shape;928;p40"/>
          <p:cNvSpPr/>
          <p:nvPr/>
        </p:nvSpPr>
        <p:spPr>
          <a:xfrm flipH="1">
            <a:off x="723515" y="1303200"/>
            <a:ext cx="7716000" cy="2537100"/>
          </a:xfrm>
          <a:prstGeom prst="roundRect">
            <a:avLst>
              <a:gd name="adj" fmla="val 11401"/>
            </a:avLst>
          </a:prstGeom>
          <a:solidFill>
            <a:srgbClr val="FFFFFF"/>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40"/>
          <p:cNvSpPr/>
          <p:nvPr/>
        </p:nvSpPr>
        <p:spPr>
          <a:xfrm>
            <a:off x="1734621" y="1673407"/>
            <a:ext cx="5799419" cy="1621822"/>
          </a:xfrm>
          <a:prstGeom prst="rect">
            <a:avLst/>
          </a:prstGeom>
        </p:spPr>
        <p:txBody>
          <a:bodyPr>
            <a:prstTxWarp prst="textPlain">
              <a:avLst/>
            </a:prstTxWarp>
          </a:bodyPr>
          <a:lstStyle/>
          <a:p>
            <a:pPr lvl="0" algn="ctr"/>
            <a:r>
              <a:rPr lang="vi-VN" sz="2400" b="1" i="0" dirty="0">
                <a:ln w="28575" cap="flat" cmpd="sng">
                  <a:solidFill>
                    <a:schemeClr val="dk1"/>
                  </a:solidFill>
                  <a:prstDash val="solid"/>
                  <a:round/>
                  <a:headEnd type="none" w="sm" len="sm"/>
                  <a:tailEnd type="none" w="sm" len="sm"/>
                </a:ln>
                <a:solidFill>
                  <a:schemeClr val="accent2"/>
                </a:solidFill>
                <a:latin typeface="Fredoka One"/>
              </a:rPr>
              <a:t>TẠM BIỆT CÁC EM</a:t>
            </a:r>
            <a:endParaRPr sz="2400" b="1" i="0" dirty="0">
              <a:ln w="28575" cap="flat" cmpd="sng">
                <a:solidFill>
                  <a:schemeClr val="dk1"/>
                </a:solidFill>
                <a:prstDash val="solid"/>
                <a:round/>
                <a:headEnd type="none" w="sm" len="sm"/>
                <a:tailEnd type="none" w="sm" len="sm"/>
              </a:ln>
              <a:solidFill>
                <a:schemeClr val="accent2"/>
              </a:solidFill>
              <a:latin typeface="Fredoka One"/>
            </a:endParaRPr>
          </a:p>
        </p:txBody>
      </p:sp>
      <p:sp>
        <p:nvSpPr>
          <p:cNvPr id="931" name="Google Shape;931;p40"/>
          <p:cNvSpPr/>
          <p:nvPr/>
        </p:nvSpPr>
        <p:spPr>
          <a:xfrm>
            <a:off x="-393075" y="3521345"/>
            <a:ext cx="844193" cy="519303"/>
          </a:xfrm>
          <a:custGeom>
            <a:avLst/>
            <a:gdLst/>
            <a:ahLst/>
            <a:cxnLst/>
            <a:rect l="l" t="t" r="r" b="b"/>
            <a:pathLst>
              <a:path w="7070" h="4349" extrusionOk="0">
                <a:moveTo>
                  <a:pt x="4102" y="0"/>
                </a:moveTo>
                <a:cubicBezTo>
                  <a:pt x="3302" y="0"/>
                  <a:pt x="2534" y="617"/>
                  <a:pt x="2524" y="1475"/>
                </a:cubicBezTo>
                <a:cubicBezTo>
                  <a:pt x="2266" y="1209"/>
                  <a:pt x="1917" y="1099"/>
                  <a:pt x="1563" y="1099"/>
                </a:cubicBezTo>
                <a:cubicBezTo>
                  <a:pt x="1464" y="1099"/>
                  <a:pt x="1365" y="1107"/>
                  <a:pt x="1267" y="1123"/>
                </a:cubicBezTo>
                <a:cubicBezTo>
                  <a:pt x="1054" y="1166"/>
                  <a:pt x="874" y="1273"/>
                  <a:pt x="756" y="1443"/>
                </a:cubicBezTo>
                <a:cubicBezTo>
                  <a:pt x="704" y="1518"/>
                  <a:pt x="640" y="1624"/>
                  <a:pt x="629" y="1709"/>
                </a:cubicBezTo>
                <a:cubicBezTo>
                  <a:pt x="629" y="1741"/>
                  <a:pt x="682" y="2071"/>
                  <a:pt x="682" y="2071"/>
                </a:cubicBezTo>
                <a:cubicBezTo>
                  <a:pt x="469" y="2093"/>
                  <a:pt x="288" y="2114"/>
                  <a:pt x="160" y="2295"/>
                </a:cubicBezTo>
                <a:cubicBezTo>
                  <a:pt x="11" y="2507"/>
                  <a:pt x="1" y="2763"/>
                  <a:pt x="118" y="2997"/>
                </a:cubicBezTo>
                <a:cubicBezTo>
                  <a:pt x="278" y="3274"/>
                  <a:pt x="565" y="3444"/>
                  <a:pt x="863" y="3466"/>
                </a:cubicBezTo>
                <a:cubicBezTo>
                  <a:pt x="891" y="3467"/>
                  <a:pt x="919" y="3467"/>
                  <a:pt x="947" y="3467"/>
                </a:cubicBezTo>
                <a:cubicBezTo>
                  <a:pt x="1190" y="3467"/>
                  <a:pt x="1409" y="3423"/>
                  <a:pt x="1619" y="3328"/>
                </a:cubicBezTo>
                <a:cubicBezTo>
                  <a:pt x="1800" y="3242"/>
                  <a:pt x="1917" y="3082"/>
                  <a:pt x="2088" y="2997"/>
                </a:cubicBezTo>
                <a:cubicBezTo>
                  <a:pt x="2098" y="3551"/>
                  <a:pt x="2194" y="3881"/>
                  <a:pt x="2715" y="4158"/>
                </a:cubicBezTo>
                <a:cubicBezTo>
                  <a:pt x="2968" y="4287"/>
                  <a:pt x="3221" y="4348"/>
                  <a:pt x="3479" y="4348"/>
                </a:cubicBezTo>
                <a:cubicBezTo>
                  <a:pt x="3732" y="4348"/>
                  <a:pt x="3991" y="4290"/>
                  <a:pt x="4259" y="4179"/>
                </a:cubicBezTo>
                <a:cubicBezTo>
                  <a:pt x="4643" y="4019"/>
                  <a:pt x="4770" y="3711"/>
                  <a:pt x="5047" y="3455"/>
                </a:cubicBezTo>
                <a:cubicBezTo>
                  <a:pt x="5207" y="3785"/>
                  <a:pt x="5790" y="4012"/>
                  <a:pt x="6160" y="4012"/>
                </a:cubicBezTo>
                <a:cubicBezTo>
                  <a:pt x="6184" y="4012"/>
                  <a:pt x="6207" y="4011"/>
                  <a:pt x="6228" y="4009"/>
                </a:cubicBezTo>
                <a:cubicBezTo>
                  <a:pt x="6687" y="3966"/>
                  <a:pt x="6985" y="3519"/>
                  <a:pt x="7027" y="3104"/>
                </a:cubicBezTo>
                <a:cubicBezTo>
                  <a:pt x="7070" y="2561"/>
                  <a:pt x="6888" y="2060"/>
                  <a:pt x="6431" y="1752"/>
                </a:cubicBezTo>
                <a:cubicBezTo>
                  <a:pt x="6294" y="1659"/>
                  <a:pt x="6174" y="1622"/>
                  <a:pt x="6053" y="1622"/>
                </a:cubicBezTo>
                <a:cubicBezTo>
                  <a:pt x="5912" y="1622"/>
                  <a:pt x="5768" y="1672"/>
                  <a:pt x="5590" y="1741"/>
                </a:cubicBezTo>
                <a:cubicBezTo>
                  <a:pt x="5558" y="922"/>
                  <a:pt x="5249" y="134"/>
                  <a:pt x="4323" y="16"/>
                </a:cubicBezTo>
                <a:cubicBezTo>
                  <a:pt x="4250" y="6"/>
                  <a:pt x="4176" y="0"/>
                  <a:pt x="4102" y="0"/>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40"/>
          <p:cNvSpPr/>
          <p:nvPr/>
        </p:nvSpPr>
        <p:spPr>
          <a:xfrm>
            <a:off x="8465568" y="1167718"/>
            <a:ext cx="951888" cy="555126"/>
          </a:xfrm>
          <a:custGeom>
            <a:avLst/>
            <a:gdLst/>
            <a:ahLst/>
            <a:cxnLst/>
            <a:rect l="l" t="t" r="r" b="b"/>
            <a:pathLst>
              <a:path w="9625" h="5613" extrusionOk="0">
                <a:moveTo>
                  <a:pt x="5523" y="0"/>
                </a:moveTo>
                <a:cubicBezTo>
                  <a:pt x="5481" y="0"/>
                  <a:pt x="5439" y="2"/>
                  <a:pt x="5398" y="6"/>
                </a:cubicBezTo>
                <a:cubicBezTo>
                  <a:pt x="4962" y="38"/>
                  <a:pt x="4355" y="240"/>
                  <a:pt x="4046" y="581"/>
                </a:cubicBezTo>
                <a:cubicBezTo>
                  <a:pt x="3801" y="836"/>
                  <a:pt x="3822" y="1071"/>
                  <a:pt x="3801" y="1390"/>
                </a:cubicBezTo>
                <a:cubicBezTo>
                  <a:pt x="3429" y="1444"/>
                  <a:pt x="3077" y="1912"/>
                  <a:pt x="3120" y="2284"/>
                </a:cubicBezTo>
                <a:cubicBezTo>
                  <a:pt x="2805" y="2025"/>
                  <a:pt x="2386" y="1835"/>
                  <a:pt x="1966" y="1835"/>
                </a:cubicBezTo>
                <a:cubicBezTo>
                  <a:pt x="1817" y="1835"/>
                  <a:pt x="1668" y="1859"/>
                  <a:pt x="1523" y="1912"/>
                </a:cubicBezTo>
                <a:cubicBezTo>
                  <a:pt x="959" y="2114"/>
                  <a:pt x="767" y="2689"/>
                  <a:pt x="746" y="3232"/>
                </a:cubicBezTo>
                <a:cubicBezTo>
                  <a:pt x="320" y="3488"/>
                  <a:pt x="54" y="3743"/>
                  <a:pt x="32" y="4264"/>
                </a:cubicBezTo>
                <a:cubicBezTo>
                  <a:pt x="1" y="4903"/>
                  <a:pt x="416" y="5340"/>
                  <a:pt x="1065" y="5425"/>
                </a:cubicBezTo>
                <a:cubicBezTo>
                  <a:pt x="1145" y="5438"/>
                  <a:pt x="1237" y="5444"/>
                  <a:pt x="1331" y="5444"/>
                </a:cubicBezTo>
                <a:cubicBezTo>
                  <a:pt x="1474" y="5444"/>
                  <a:pt x="1624" y="5430"/>
                  <a:pt x="1747" y="5404"/>
                </a:cubicBezTo>
                <a:cubicBezTo>
                  <a:pt x="1875" y="5371"/>
                  <a:pt x="2024" y="5222"/>
                  <a:pt x="2151" y="5222"/>
                </a:cubicBezTo>
                <a:cubicBezTo>
                  <a:pt x="2225" y="5222"/>
                  <a:pt x="2300" y="5340"/>
                  <a:pt x="2374" y="5383"/>
                </a:cubicBezTo>
                <a:cubicBezTo>
                  <a:pt x="2535" y="5489"/>
                  <a:pt x="2779" y="5563"/>
                  <a:pt x="2971" y="5584"/>
                </a:cubicBezTo>
                <a:cubicBezTo>
                  <a:pt x="3098" y="5604"/>
                  <a:pt x="3220" y="5613"/>
                  <a:pt x="3339" y="5613"/>
                </a:cubicBezTo>
                <a:cubicBezTo>
                  <a:pt x="3946" y="5613"/>
                  <a:pt x="4452" y="5370"/>
                  <a:pt x="4951" y="4978"/>
                </a:cubicBezTo>
                <a:cubicBezTo>
                  <a:pt x="5154" y="5371"/>
                  <a:pt x="5409" y="5478"/>
                  <a:pt x="5877" y="5478"/>
                </a:cubicBezTo>
                <a:cubicBezTo>
                  <a:pt x="6250" y="5478"/>
                  <a:pt x="6846" y="5435"/>
                  <a:pt x="6974" y="4978"/>
                </a:cubicBezTo>
                <a:lnTo>
                  <a:pt x="6974" y="4978"/>
                </a:lnTo>
                <a:cubicBezTo>
                  <a:pt x="6942" y="5095"/>
                  <a:pt x="7485" y="5383"/>
                  <a:pt x="7570" y="5425"/>
                </a:cubicBezTo>
                <a:cubicBezTo>
                  <a:pt x="7726" y="5490"/>
                  <a:pt x="7879" y="5516"/>
                  <a:pt x="8037" y="5516"/>
                </a:cubicBezTo>
                <a:cubicBezTo>
                  <a:pt x="8138" y="5516"/>
                  <a:pt x="8240" y="5506"/>
                  <a:pt x="8347" y="5489"/>
                </a:cubicBezTo>
                <a:cubicBezTo>
                  <a:pt x="8698" y="5435"/>
                  <a:pt x="8986" y="5170"/>
                  <a:pt x="9135" y="4850"/>
                </a:cubicBezTo>
                <a:cubicBezTo>
                  <a:pt x="9209" y="4690"/>
                  <a:pt x="9252" y="4541"/>
                  <a:pt x="9242" y="4371"/>
                </a:cubicBezTo>
                <a:cubicBezTo>
                  <a:pt x="9231" y="4330"/>
                  <a:pt x="9051" y="3869"/>
                  <a:pt x="9011" y="3869"/>
                </a:cubicBezTo>
                <a:cubicBezTo>
                  <a:pt x="9010" y="3869"/>
                  <a:pt x="9008" y="3870"/>
                  <a:pt x="9007" y="3871"/>
                </a:cubicBezTo>
                <a:cubicBezTo>
                  <a:pt x="9529" y="3285"/>
                  <a:pt x="9625" y="2327"/>
                  <a:pt x="8954" y="1806"/>
                </a:cubicBezTo>
                <a:cubicBezTo>
                  <a:pt x="8632" y="1566"/>
                  <a:pt x="8272" y="1341"/>
                  <a:pt x="7894" y="1341"/>
                </a:cubicBezTo>
                <a:cubicBezTo>
                  <a:pt x="7736" y="1341"/>
                  <a:pt x="7574" y="1381"/>
                  <a:pt x="7410" y="1475"/>
                </a:cubicBezTo>
                <a:cubicBezTo>
                  <a:pt x="7309" y="656"/>
                  <a:pt x="6324" y="0"/>
                  <a:pt x="5523" y="0"/>
                </a:cubicBezTo>
                <a:close/>
              </a:path>
            </a:pathLst>
          </a:custGeom>
          <a:solidFill>
            <a:schemeClr val="accen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33" name="Google Shape;933;p40"/>
          <p:cNvGrpSpPr/>
          <p:nvPr/>
        </p:nvGrpSpPr>
        <p:grpSpPr>
          <a:xfrm>
            <a:off x="7323246" y="2859518"/>
            <a:ext cx="1567799" cy="1533363"/>
            <a:chOff x="1929935" y="951609"/>
            <a:chExt cx="1688347" cy="1651441"/>
          </a:xfrm>
        </p:grpSpPr>
        <p:sp>
          <p:nvSpPr>
            <p:cNvPr id="934" name="Google Shape;934;p40"/>
            <p:cNvSpPr/>
            <p:nvPr/>
          </p:nvSpPr>
          <p:spPr>
            <a:xfrm rot="796906">
              <a:off x="2067641" y="1095680"/>
              <a:ext cx="1412936" cy="1363299"/>
            </a:xfrm>
            <a:custGeom>
              <a:avLst/>
              <a:gdLst/>
              <a:ahLst/>
              <a:cxnLst/>
              <a:rect l="l" t="t" r="r" b="b"/>
              <a:pathLst>
                <a:path w="22203" h="21423" extrusionOk="0">
                  <a:moveTo>
                    <a:pt x="9506" y="0"/>
                  </a:moveTo>
                  <a:cubicBezTo>
                    <a:pt x="9221" y="0"/>
                    <a:pt x="8936" y="42"/>
                    <a:pt x="8665" y="123"/>
                  </a:cubicBezTo>
                  <a:cubicBezTo>
                    <a:pt x="8079" y="295"/>
                    <a:pt x="6977" y="781"/>
                    <a:pt x="6906" y="1145"/>
                  </a:cubicBezTo>
                  <a:cubicBezTo>
                    <a:pt x="6743" y="766"/>
                    <a:pt x="6323" y="611"/>
                    <a:pt x="5915" y="611"/>
                  </a:cubicBezTo>
                  <a:cubicBezTo>
                    <a:pt x="5691" y="611"/>
                    <a:pt x="5470" y="658"/>
                    <a:pt x="5298" y="740"/>
                  </a:cubicBezTo>
                  <a:cubicBezTo>
                    <a:pt x="4672" y="1043"/>
                    <a:pt x="4156" y="2095"/>
                    <a:pt x="4611" y="2742"/>
                  </a:cubicBezTo>
                  <a:cubicBezTo>
                    <a:pt x="4445" y="2667"/>
                    <a:pt x="4238" y="2631"/>
                    <a:pt x="4007" y="2631"/>
                  </a:cubicBezTo>
                  <a:cubicBezTo>
                    <a:pt x="2955" y="2631"/>
                    <a:pt x="1388" y="3369"/>
                    <a:pt x="800" y="4521"/>
                  </a:cubicBezTo>
                  <a:cubicBezTo>
                    <a:pt x="284" y="5522"/>
                    <a:pt x="587" y="6341"/>
                    <a:pt x="1032" y="7292"/>
                  </a:cubicBezTo>
                  <a:cubicBezTo>
                    <a:pt x="304" y="7898"/>
                    <a:pt x="1" y="8393"/>
                    <a:pt x="193" y="9384"/>
                  </a:cubicBezTo>
                  <a:cubicBezTo>
                    <a:pt x="284" y="9880"/>
                    <a:pt x="557" y="10375"/>
                    <a:pt x="1052" y="10516"/>
                  </a:cubicBezTo>
                  <a:cubicBezTo>
                    <a:pt x="749" y="11082"/>
                    <a:pt x="173" y="11659"/>
                    <a:pt x="153" y="12336"/>
                  </a:cubicBezTo>
                  <a:cubicBezTo>
                    <a:pt x="142" y="13003"/>
                    <a:pt x="324" y="13812"/>
                    <a:pt x="618" y="14399"/>
                  </a:cubicBezTo>
                  <a:cubicBezTo>
                    <a:pt x="860" y="14884"/>
                    <a:pt x="1396" y="15329"/>
                    <a:pt x="1912" y="15551"/>
                  </a:cubicBezTo>
                  <a:cubicBezTo>
                    <a:pt x="2245" y="15693"/>
                    <a:pt x="2640" y="15693"/>
                    <a:pt x="2973" y="15865"/>
                  </a:cubicBezTo>
                  <a:cubicBezTo>
                    <a:pt x="2781" y="16906"/>
                    <a:pt x="2447" y="17462"/>
                    <a:pt x="3186" y="18372"/>
                  </a:cubicBezTo>
                  <a:cubicBezTo>
                    <a:pt x="3408" y="18635"/>
                    <a:pt x="3711" y="18837"/>
                    <a:pt x="4035" y="18938"/>
                  </a:cubicBezTo>
                  <a:cubicBezTo>
                    <a:pt x="4105" y="18959"/>
                    <a:pt x="4206" y="18959"/>
                    <a:pt x="4308" y="18959"/>
                  </a:cubicBezTo>
                  <a:cubicBezTo>
                    <a:pt x="4429" y="18959"/>
                    <a:pt x="4550" y="18959"/>
                    <a:pt x="4611" y="18989"/>
                  </a:cubicBezTo>
                  <a:cubicBezTo>
                    <a:pt x="4934" y="19171"/>
                    <a:pt x="5107" y="20030"/>
                    <a:pt x="5329" y="20354"/>
                  </a:cubicBezTo>
                  <a:cubicBezTo>
                    <a:pt x="5511" y="20617"/>
                    <a:pt x="5703" y="20808"/>
                    <a:pt x="5986" y="20970"/>
                  </a:cubicBezTo>
                  <a:cubicBezTo>
                    <a:pt x="6508" y="21278"/>
                    <a:pt x="7176" y="21422"/>
                    <a:pt x="7843" y="21422"/>
                  </a:cubicBezTo>
                  <a:cubicBezTo>
                    <a:pt x="8468" y="21422"/>
                    <a:pt x="9092" y="21296"/>
                    <a:pt x="9596" y="21062"/>
                  </a:cubicBezTo>
                  <a:cubicBezTo>
                    <a:pt x="9807" y="20960"/>
                    <a:pt x="10425" y="20626"/>
                    <a:pt x="10425" y="20626"/>
                  </a:cubicBezTo>
                  <a:cubicBezTo>
                    <a:pt x="10438" y="20625"/>
                    <a:pt x="10452" y="20625"/>
                    <a:pt x="10465" y="20625"/>
                  </a:cubicBezTo>
                  <a:cubicBezTo>
                    <a:pt x="10712" y="20625"/>
                    <a:pt x="10944" y="20797"/>
                    <a:pt x="11203" y="20960"/>
                  </a:cubicBezTo>
                  <a:cubicBezTo>
                    <a:pt x="11459" y="21134"/>
                    <a:pt x="11724" y="21299"/>
                    <a:pt x="12048" y="21299"/>
                  </a:cubicBezTo>
                  <a:cubicBezTo>
                    <a:pt x="12083" y="21299"/>
                    <a:pt x="12117" y="21297"/>
                    <a:pt x="12153" y="21294"/>
                  </a:cubicBezTo>
                  <a:cubicBezTo>
                    <a:pt x="13195" y="21203"/>
                    <a:pt x="14368" y="20435"/>
                    <a:pt x="14923" y="19545"/>
                  </a:cubicBezTo>
                  <a:cubicBezTo>
                    <a:pt x="15156" y="19191"/>
                    <a:pt x="15227" y="18676"/>
                    <a:pt x="15480" y="18382"/>
                  </a:cubicBezTo>
                  <a:cubicBezTo>
                    <a:pt x="15469" y="18341"/>
                    <a:pt x="15449" y="18312"/>
                    <a:pt x="15429" y="18271"/>
                  </a:cubicBezTo>
                  <a:cubicBezTo>
                    <a:pt x="15477" y="18267"/>
                    <a:pt x="15525" y="18264"/>
                    <a:pt x="15571" y="18264"/>
                  </a:cubicBezTo>
                  <a:cubicBezTo>
                    <a:pt x="15834" y="18264"/>
                    <a:pt x="16065" y="18332"/>
                    <a:pt x="16288" y="18392"/>
                  </a:cubicBezTo>
                  <a:cubicBezTo>
                    <a:pt x="16522" y="18454"/>
                    <a:pt x="16752" y="18515"/>
                    <a:pt x="17003" y="18515"/>
                  </a:cubicBezTo>
                  <a:cubicBezTo>
                    <a:pt x="17165" y="18515"/>
                    <a:pt x="17336" y="18490"/>
                    <a:pt x="17522" y="18422"/>
                  </a:cubicBezTo>
                  <a:cubicBezTo>
                    <a:pt x="17976" y="18251"/>
                    <a:pt x="18573" y="17917"/>
                    <a:pt x="18846" y="17533"/>
                  </a:cubicBezTo>
                  <a:cubicBezTo>
                    <a:pt x="19038" y="17270"/>
                    <a:pt x="18998" y="16966"/>
                    <a:pt x="19140" y="16694"/>
                  </a:cubicBezTo>
                  <a:cubicBezTo>
                    <a:pt x="19291" y="16400"/>
                    <a:pt x="19554" y="16421"/>
                    <a:pt x="19897" y="16290"/>
                  </a:cubicBezTo>
                  <a:cubicBezTo>
                    <a:pt x="20443" y="16087"/>
                    <a:pt x="20838" y="15784"/>
                    <a:pt x="21131" y="15299"/>
                  </a:cubicBezTo>
                  <a:cubicBezTo>
                    <a:pt x="21647" y="14449"/>
                    <a:pt x="21596" y="14136"/>
                    <a:pt x="21162" y="13307"/>
                  </a:cubicBezTo>
                  <a:cubicBezTo>
                    <a:pt x="21667" y="13044"/>
                    <a:pt x="22202" y="12902"/>
                    <a:pt x="22112" y="12316"/>
                  </a:cubicBezTo>
                  <a:cubicBezTo>
                    <a:pt x="22041" y="11831"/>
                    <a:pt x="21667" y="11416"/>
                    <a:pt x="21293" y="11154"/>
                  </a:cubicBezTo>
                  <a:cubicBezTo>
                    <a:pt x="21647" y="10584"/>
                    <a:pt x="21381" y="9419"/>
                    <a:pt x="20615" y="9419"/>
                  </a:cubicBezTo>
                  <a:cubicBezTo>
                    <a:pt x="20551" y="9419"/>
                    <a:pt x="20484" y="9428"/>
                    <a:pt x="20413" y="9445"/>
                  </a:cubicBezTo>
                  <a:cubicBezTo>
                    <a:pt x="20646" y="8929"/>
                    <a:pt x="20939" y="8484"/>
                    <a:pt x="20868" y="7888"/>
                  </a:cubicBezTo>
                  <a:cubicBezTo>
                    <a:pt x="20777" y="7190"/>
                    <a:pt x="20423" y="6584"/>
                    <a:pt x="20090" y="5987"/>
                  </a:cubicBezTo>
                  <a:cubicBezTo>
                    <a:pt x="19844" y="5530"/>
                    <a:pt x="19154" y="4759"/>
                    <a:pt x="18505" y="4759"/>
                  </a:cubicBezTo>
                  <a:cubicBezTo>
                    <a:pt x="18408" y="4759"/>
                    <a:pt x="18313" y="4776"/>
                    <a:pt x="18219" y="4814"/>
                  </a:cubicBezTo>
                  <a:cubicBezTo>
                    <a:pt x="18219" y="4481"/>
                    <a:pt x="18401" y="4137"/>
                    <a:pt x="18340" y="3793"/>
                  </a:cubicBezTo>
                  <a:cubicBezTo>
                    <a:pt x="18260" y="3338"/>
                    <a:pt x="17906" y="2742"/>
                    <a:pt x="17552" y="2469"/>
                  </a:cubicBezTo>
                  <a:cubicBezTo>
                    <a:pt x="17208" y="2206"/>
                    <a:pt x="16662" y="2034"/>
                    <a:pt x="16208" y="2003"/>
                  </a:cubicBezTo>
                  <a:cubicBezTo>
                    <a:pt x="16201" y="2003"/>
                    <a:pt x="16195" y="2003"/>
                    <a:pt x="16188" y="2003"/>
                  </a:cubicBezTo>
                  <a:cubicBezTo>
                    <a:pt x="15808" y="2003"/>
                    <a:pt x="15095" y="2277"/>
                    <a:pt x="15095" y="2277"/>
                  </a:cubicBezTo>
                  <a:cubicBezTo>
                    <a:pt x="14529" y="2277"/>
                    <a:pt x="14438" y="1306"/>
                    <a:pt x="13943" y="963"/>
                  </a:cubicBezTo>
                  <a:cubicBezTo>
                    <a:pt x="13687" y="790"/>
                    <a:pt x="13374" y="704"/>
                    <a:pt x="13065" y="704"/>
                  </a:cubicBezTo>
                  <a:cubicBezTo>
                    <a:pt x="12556" y="704"/>
                    <a:pt x="12056" y="939"/>
                    <a:pt x="11830" y="1417"/>
                  </a:cubicBezTo>
                  <a:cubicBezTo>
                    <a:pt x="11417" y="460"/>
                    <a:pt x="10460" y="0"/>
                    <a:pt x="9506" y="0"/>
                  </a:cubicBezTo>
                  <a:close/>
                </a:path>
              </a:pathLst>
            </a:custGeom>
            <a:solidFill>
              <a:schemeClr val="accent3"/>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40"/>
            <p:cNvSpPr/>
            <p:nvPr/>
          </p:nvSpPr>
          <p:spPr>
            <a:xfrm rot="796906">
              <a:off x="2225341" y="1327181"/>
              <a:ext cx="271540" cy="237876"/>
            </a:xfrm>
            <a:custGeom>
              <a:avLst/>
              <a:gdLst/>
              <a:ahLst/>
              <a:cxnLst/>
              <a:rect l="l" t="t" r="r" b="b"/>
              <a:pathLst>
                <a:path w="4267" h="3738" extrusionOk="0">
                  <a:moveTo>
                    <a:pt x="2120" y="1"/>
                  </a:moveTo>
                  <a:cubicBezTo>
                    <a:pt x="1827" y="1"/>
                    <a:pt x="1531" y="69"/>
                    <a:pt x="1254" y="213"/>
                  </a:cubicBezTo>
                  <a:cubicBezTo>
                    <a:pt x="344" y="699"/>
                    <a:pt x="1" y="1831"/>
                    <a:pt x="476" y="2741"/>
                  </a:cubicBezTo>
                  <a:cubicBezTo>
                    <a:pt x="814" y="3374"/>
                    <a:pt x="1464" y="3738"/>
                    <a:pt x="2134" y="3738"/>
                  </a:cubicBezTo>
                  <a:cubicBezTo>
                    <a:pt x="2428" y="3738"/>
                    <a:pt x="2726" y="3668"/>
                    <a:pt x="3004" y="3520"/>
                  </a:cubicBezTo>
                  <a:cubicBezTo>
                    <a:pt x="3914" y="3044"/>
                    <a:pt x="4267" y="1912"/>
                    <a:pt x="3782" y="1002"/>
                  </a:cubicBezTo>
                  <a:cubicBezTo>
                    <a:pt x="3444" y="362"/>
                    <a:pt x="2792" y="1"/>
                    <a:pt x="2120"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40"/>
            <p:cNvSpPr/>
            <p:nvPr/>
          </p:nvSpPr>
          <p:spPr>
            <a:xfrm rot="796906">
              <a:off x="2297621" y="1366655"/>
              <a:ext cx="123011" cy="156357"/>
            </a:xfrm>
            <a:custGeom>
              <a:avLst/>
              <a:gdLst/>
              <a:ahLst/>
              <a:cxnLst/>
              <a:rect l="l" t="t" r="r" b="b"/>
              <a:pathLst>
                <a:path w="1933" h="2457" extrusionOk="0">
                  <a:moveTo>
                    <a:pt x="1447" y="0"/>
                  </a:moveTo>
                  <a:cubicBezTo>
                    <a:pt x="962" y="0"/>
                    <a:pt x="497" y="283"/>
                    <a:pt x="284" y="758"/>
                  </a:cubicBezTo>
                  <a:cubicBezTo>
                    <a:pt x="1" y="1405"/>
                    <a:pt x="294" y="2164"/>
                    <a:pt x="931" y="2447"/>
                  </a:cubicBezTo>
                  <a:cubicBezTo>
                    <a:pt x="941" y="2457"/>
                    <a:pt x="962" y="2457"/>
                    <a:pt x="971" y="2457"/>
                  </a:cubicBezTo>
                  <a:lnTo>
                    <a:pt x="1164" y="2032"/>
                  </a:lnTo>
                  <a:cubicBezTo>
                    <a:pt x="1335" y="1345"/>
                    <a:pt x="1598" y="697"/>
                    <a:pt x="1932" y="101"/>
                  </a:cubicBezTo>
                  <a:cubicBezTo>
                    <a:pt x="1771" y="30"/>
                    <a:pt x="1609" y="0"/>
                    <a:pt x="144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40"/>
            <p:cNvSpPr/>
            <p:nvPr/>
          </p:nvSpPr>
          <p:spPr>
            <a:xfrm rot="796906">
              <a:off x="2843666" y="1166709"/>
              <a:ext cx="269631" cy="237621"/>
            </a:xfrm>
            <a:custGeom>
              <a:avLst/>
              <a:gdLst/>
              <a:ahLst/>
              <a:cxnLst/>
              <a:rect l="l" t="t" r="r" b="b"/>
              <a:pathLst>
                <a:path w="4237" h="3734" extrusionOk="0">
                  <a:moveTo>
                    <a:pt x="2124" y="1"/>
                  </a:moveTo>
                  <a:cubicBezTo>
                    <a:pt x="1749" y="1"/>
                    <a:pt x="1371" y="113"/>
                    <a:pt x="1042" y="347"/>
                  </a:cubicBezTo>
                  <a:cubicBezTo>
                    <a:pt x="202" y="944"/>
                    <a:pt x="0" y="2106"/>
                    <a:pt x="597" y="2946"/>
                  </a:cubicBezTo>
                  <a:cubicBezTo>
                    <a:pt x="962" y="3458"/>
                    <a:pt x="1541" y="3733"/>
                    <a:pt x="2129" y="3733"/>
                  </a:cubicBezTo>
                  <a:cubicBezTo>
                    <a:pt x="2503" y="3733"/>
                    <a:pt x="2879" y="3622"/>
                    <a:pt x="3206" y="3390"/>
                  </a:cubicBezTo>
                  <a:cubicBezTo>
                    <a:pt x="4044" y="2793"/>
                    <a:pt x="4237" y="1621"/>
                    <a:pt x="3640" y="782"/>
                  </a:cubicBezTo>
                  <a:cubicBezTo>
                    <a:pt x="3277" y="272"/>
                    <a:pt x="2705" y="1"/>
                    <a:pt x="2124"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40"/>
            <p:cNvSpPr/>
            <p:nvPr/>
          </p:nvSpPr>
          <p:spPr>
            <a:xfrm rot="796906">
              <a:off x="2901201" y="1234903"/>
              <a:ext cx="169275" cy="106210"/>
            </a:xfrm>
            <a:custGeom>
              <a:avLst/>
              <a:gdLst/>
              <a:ahLst/>
              <a:cxnLst/>
              <a:rect l="l" t="t" r="r" b="b"/>
              <a:pathLst>
                <a:path w="2660" h="1669" extrusionOk="0">
                  <a:moveTo>
                    <a:pt x="1234" y="1"/>
                  </a:moveTo>
                  <a:cubicBezTo>
                    <a:pt x="678" y="1"/>
                    <a:pt x="172" y="365"/>
                    <a:pt x="11" y="920"/>
                  </a:cubicBezTo>
                  <a:cubicBezTo>
                    <a:pt x="0" y="931"/>
                    <a:pt x="0" y="941"/>
                    <a:pt x="0" y="951"/>
                  </a:cubicBezTo>
                  <a:lnTo>
                    <a:pt x="51" y="971"/>
                  </a:lnTo>
                  <a:cubicBezTo>
                    <a:pt x="870" y="1072"/>
                    <a:pt x="1678" y="1305"/>
                    <a:pt x="2447" y="1669"/>
                  </a:cubicBezTo>
                  <a:cubicBezTo>
                    <a:pt x="2447" y="1659"/>
                    <a:pt x="2457" y="1648"/>
                    <a:pt x="2457" y="1639"/>
                  </a:cubicBezTo>
                  <a:cubicBezTo>
                    <a:pt x="2659" y="961"/>
                    <a:pt x="2265" y="253"/>
                    <a:pt x="1588" y="51"/>
                  </a:cubicBezTo>
                  <a:cubicBezTo>
                    <a:pt x="1476" y="21"/>
                    <a:pt x="1355" y="1"/>
                    <a:pt x="12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40"/>
            <p:cNvSpPr/>
            <p:nvPr/>
          </p:nvSpPr>
          <p:spPr>
            <a:xfrm rot="796906">
              <a:off x="2798322" y="2302355"/>
              <a:ext cx="247803" cy="229857"/>
            </a:xfrm>
            <a:custGeom>
              <a:avLst/>
              <a:gdLst/>
              <a:ahLst/>
              <a:cxnLst/>
              <a:rect l="l" t="t" r="r" b="b"/>
              <a:pathLst>
                <a:path w="3894" h="3612" extrusionOk="0">
                  <a:moveTo>
                    <a:pt x="1757" y="0"/>
                  </a:moveTo>
                  <a:cubicBezTo>
                    <a:pt x="1631" y="0"/>
                    <a:pt x="1510" y="24"/>
                    <a:pt x="1406" y="82"/>
                  </a:cubicBezTo>
                  <a:cubicBezTo>
                    <a:pt x="1133" y="224"/>
                    <a:pt x="546" y="972"/>
                    <a:pt x="566" y="1356"/>
                  </a:cubicBezTo>
                  <a:cubicBezTo>
                    <a:pt x="375" y="1700"/>
                    <a:pt x="0" y="3389"/>
                    <a:pt x="557" y="3591"/>
                  </a:cubicBezTo>
                  <a:cubicBezTo>
                    <a:pt x="597" y="3605"/>
                    <a:pt x="634" y="3612"/>
                    <a:pt x="669" y="3612"/>
                  </a:cubicBezTo>
                  <a:cubicBezTo>
                    <a:pt x="1035" y="3612"/>
                    <a:pt x="1153" y="2904"/>
                    <a:pt x="1153" y="2701"/>
                  </a:cubicBezTo>
                  <a:cubicBezTo>
                    <a:pt x="1264" y="2974"/>
                    <a:pt x="1416" y="3217"/>
                    <a:pt x="1638" y="3358"/>
                  </a:cubicBezTo>
                  <a:cubicBezTo>
                    <a:pt x="2022" y="3257"/>
                    <a:pt x="2073" y="2883"/>
                    <a:pt x="2033" y="2540"/>
                  </a:cubicBezTo>
                  <a:lnTo>
                    <a:pt x="2033" y="2540"/>
                  </a:lnTo>
                  <a:cubicBezTo>
                    <a:pt x="2201" y="2733"/>
                    <a:pt x="2490" y="3068"/>
                    <a:pt x="2756" y="3068"/>
                  </a:cubicBezTo>
                  <a:cubicBezTo>
                    <a:pt x="2809" y="3068"/>
                    <a:pt x="2862" y="3055"/>
                    <a:pt x="2912" y="3025"/>
                  </a:cubicBezTo>
                  <a:cubicBezTo>
                    <a:pt x="3246" y="2823"/>
                    <a:pt x="3033" y="2428"/>
                    <a:pt x="2862" y="2155"/>
                  </a:cubicBezTo>
                  <a:cubicBezTo>
                    <a:pt x="2883" y="2152"/>
                    <a:pt x="2904" y="2151"/>
                    <a:pt x="2925" y="2151"/>
                  </a:cubicBezTo>
                  <a:cubicBezTo>
                    <a:pt x="3180" y="2151"/>
                    <a:pt x="3440" y="2360"/>
                    <a:pt x="3692" y="2360"/>
                  </a:cubicBezTo>
                  <a:cubicBezTo>
                    <a:pt x="3760" y="2360"/>
                    <a:pt x="3827" y="2345"/>
                    <a:pt x="3893" y="2307"/>
                  </a:cubicBezTo>
                  <a:cubicBezTo>
                    <a:pt x="3812" y="1488"/>
                    <a:pt x="3307" y="628"/>
                    <a:pt x="2599" y="244"/>
                  </a:cubicBezTo>
                  <a:cubicBezTo>
                    <a:pt x="2366" y="125"/>
                    <a:pt x="2046" y="0"/>
                    <a:pt x="1757" y="0"/>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40"/>
            <p:cNvSpPr/>
            <p:nvPr/>
          </p:nvSpPr>
          <p:spPr>
            <a:xfrm rot="796906">
              <a:off x="2209762" y="1261382"/>
              <a:ext cx="1153042" cy="1102705"/>
            </a:xfrm>
            <a:custGeom>
              <a:avLst/>
              <a:gdLst/>
              <a:ahLst/>
              <a:cxnLst/>
              <a:rect l="l" t="t" r="r" b="b"/>
              <a:pathLst>
                <a:path w="18119" h="17328" extrusionOk="0">
                  <a:moveTo>
                    <a:pt x="8046" y="0"/>
                  </a:moveTo>
                  <a:cubicBezTo>
                    <a:pt x="6960" y="0"/>
                    <a:pt x="5886" y="249"/>
                    <a:pt x="4894" y="773"/>
                  </a:cubicBezTo>
                  <a:cubicBezTo>
                    <a:pt x="1163" y="2745"/>
                    <a:pt x="1" y="7870"/>
                    <a:pt x="2306" y="12238"/>
                  </a:cubicBezTo>
                  <a:cubicBezTo>
                    <a:pt x="3998" y="15437"/>
                    <a:pt x="7085" y="17328"/>
                    <a:pt x="10082" y="17328"/>
                  </a:cubicBezTo>
                  <a:cubicBezTo>
                    <a:pt x="11168" y="17328"/>
                    <a:pt x="12242" y="17079"/>
                    <a:pt x="13234" y="16555"/>
                  </a:cubicBezTo>
                  <a:cubicBezTo>
                    <a:pt x="16966" y="14583"/>
                    <a:pt x="18118" y="9447"/>
                    <a:pt x="15823" y="5090"/>
                  </a:cubicBezTo>
                  <a:cubicBezTo>
                    <a:pt x="14131" y="1891"/>
                    <a:pt x="11044" y="0"/>
                    <a:pt x="8046"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40"/>
            <p:cNvSpPr/>
            <p:nvPr/>
          </p:nvSpPr>
          <p:spPr>
            <a:xfrm rot="796906">
              <a:off x="2288373" y="1390053"/>
              <a:ext cx="799156" cy="787955"/>
            </a:xfrm>
            <a:custGeom>
              <a:avLst/>
              <a:gdLst/>
              <a:ahLst/>
              <a:cxnLst/>
              <a:rect l="l" t="t" r="r" b="b"/>
              <a:pathLst>
                <a:path w="12558" h="12382" extrusionOk="0">
                  <a:moveTo>
                    <a:pt x="5342" y="0"/>
                  </a:moveTo>
                  <a:cubicBezTo>
                    <a:pt x="4626" y="0"/>
                    <a:pt x="3923" y="163"/>
                    <a:pt x="3276" y="507"/>
                  </a:cubicBezTo>
                  <a:cubicBezTo>
                    <a:pt x="718" y="1852"/>
                    <a:pt x="0" y="5492"/>
                    <a:pt x="1659" y="8635"/>
                  </a:cubicBezTo>
                  <a:cubicBezTo>
                    <a:pt x="2897" y="10977"/>
                    <a:pt x="5118" y="12382"/>
                    <a:pt x="7225" y="12382"/>
                  </a:cubicBezTo>
                  <a:cubicBezTo>
                    <a:pt x="7938" y="12382"/>
                    <a:pt x="8637" y="12221"/>
                    <a:pt x="9282" y="11881"/>
                  </a:cubicBezTo>
                  <a:cubicBezTo>
                    <a:pt x="11839" y="10526"/>
                    <a:pt x="12557" y="6887"/>
                    <a:pt x="10899" y="3753"/>
                  </a:cubicBezTo>
                  <a:cubicBezTo>
                    <a:pt x="9662" y="1406"/>
                    <a:pt x="7446" y="0"/>
                    <a:pt x="5342" y="0"/>
                  </a:cubicBezTo>
                  <a:close/>
                </a:path>
              </a:pathLst>
            </a:custGeom>
            <a:solidFill>
              <a:srgbClr val="FBFCFC">
                <a:alpha val="24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40"/>
            <p:cNvSpPr/>
            <p:nvPr/>
          </p:nvSpPr>
          <p:spPr>
            <a:xfrm rot="796906">
              <a:off x="2559657" y="1475710"/>
              <a:ext cx="52119" cy="46073"/>
            </a:xfrm>
            <a:custGeom>
              <a:avLst/>
              <a:gdLst/>
              <a:ahLst/>
              <a:cxnLst/>
              <a:rect l="l" t="t" r="r" b="b"/>
              <a:pathLst>
                <a:path w="819" h="724" extrusionOk="0">
                  <a:moveTo>
                    <a:pt x="412" y="1"/>
                  </a:moveTo>
                  <a:cubicBezTo>
                    <a:pt x="354" y="1"/>
                    <a:pt x="296" y="16"/>
                    <a:pt x="243" y="47"/>
                  </a:cubicBezTo>
                  <a:cubicBezTo>
                    <a:pt x="61" y="138"/>
                    <a:pt x="0" y="350"/>
                    <a:pt x="91" y="532"/>
                  </a:cubicBezTo>
                  <a:cubicBezTo>
                    <a:pt x="155" y="653"/>
                    <a:pt x="284" y="724"/>
                    <a:pt x="414" y="724"/>
                  </a:cubicBezTo>
                  <a:cubicBezTo>
                    <a:pt x="469" y="724"/>
                    <a:pt x="525" y="711"/>
                    <a:pt x="576" y="684"/>
                  </a:cubicBezTo>
                  <a:cubicBezTo>
                    <a:pt x="758" y="593"/>
                    <a:pt x="819" y="370"/>
                    <a:pt x="728" y="199"/>
                  </a:cubicBezTo>
                  <a:cubicBezTo>
                    <a:pt x="665" y="74"/>
                    <a:pt x="540" y="1"/>
                    <a:pt x="412" y="1"/>
                  </a:cubicBezTo>
                  <a:close/>
                </a:path>
              </a:pathLst>
            </a:custGeom>
            <a:solidFill>
              <a:srgbClr val="44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40"/>
            <p:cNvSpPr/>
            <p:nvPr/>
          </p:nvSpPr>
          <p:spPr>
            <a:xfrm rot="796906">
              <a:off x="2789307" y="1415967"/>
              <a:ext cx="52819" cy="45882"/>
            </a:xfrm>
            <a:custGeom>
              <a:avLst/>
              <a:gdLst/>
              <a:ahLst/>
              <a:cxnLst/>
              <a:rect l="l" t="t" r="r" b="b"/>
              <a:pathLst>
                <a:path w="830" h="721" extrusionOk="0">
                  <a:moveTo>
                    <a:pt x="419" y="0"/>
                  </a:moveTo>
                  <a:cubicBezTo>
                    <a:pt x="360" y="0"/>
                    <a:pt x="299" y="14"/>
                    <a:pt x="243" y="42"/>
                  </a:cubicBezTo>
                  <a:cubicBezTo>
                    <a:pt x="70" y="133"/>
                    <a:pt x="0" y="355"/>
                    <a:pt x="101" y="528"/>
                  </a:cubicBezTo>
                  <a:cubicBezTo>
                    <a:pt x="164" y="653"/>
                    <a:pt x="284" y="721"/>
                    <a:pt x="413" y="721"/>
                  </a:cubicBezTo>
                  <a:cubicBezTo>
                    <a:pt x="471" y="721"/>
                    <a:pt x="530" y="707"/>
                    <a:pt x="586" y="679"/>
                  </a:cubicBezTo>
                  <a:cubicBezTo>
                    <a:pt x="758" y="588"/>
                    <a:pt x="829" y="366"/>
                    <a:pt x="738" y="194"/>
                  </a:cubicBezTo>
                  <a:cubicBezTo>
                    <a:pt x="675" y="68"/>
                    <a:pt x="550" y="0"/>
                    <a:pt x="419" y="0"/>
                  </a:cubicBezTo>
                  <a:close/>
                </a:path>
              </a:pathLst>
            </a:custGeom>
            <a:solidFill>
              <a:srgbClr val="44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40"/>
            <p:cNvSpPr/>
            <p:nvPr/>
          </p:nvSpPr>
          <p:spPr>
            <a:xfrm rot="796906">
              <a:off x="2686937" y="1470586"/>
              <a:ext cx="31564" cy="28128"/>
            </a:xfrm>
            <a:custGeom>
              <a:avLst/>
              <a:gdLst/>
              <a:ahLst/>
              <a:cxnLst/>
              <a:rect l="l" t="t" r="r" b="b"/>
              <a:pathLst>
                <a:path w="496" h="442" extrusionOk="0">
                  <a:moveTo>
                    <a:pt x="250" y="1"/>
                  </a:moveTo>
                  <a:cubicBezTo>
                    <a:pt x="214" y="1"/>
                    <a:pt x="177" y="10"/>
                    <a:pt x="142" y="29"/>
                  </a:cubicBezTo>
                  <a:cubicBezTo>
                    <a:pt x="41" y="79"/>
                    <a:pt x="1" y="211"/>
                    <a:pt x="51" y="321"/>
                  </a:cubicBezTo>
                  <a:cubicBezTo>
                    <a:pt x="93" y="398"/>
                    <a:pt x="168" y="441"/>
                    <a:pt x="243" y="441"/>
                  </a:cubicBezTo>
                  <a:cubicBezTo>
                    <a:pt x="278" y="441"/>
                    <a:pt x="313" y="432"/>
                    <a:pt x="345" y="413"/>
                  </a:cubicBezTo>
                  <a:cubicBezTo>
                    <a:pt x="455" y="352"/>
                    <a:pt x="496" y="220"/>
                    <a:pt x="435" y="119"/>
                  </a:cubicBezTo>
                  <a:cubicBezTo>
                    <a:pt x="401" y="43"/>
                    <a:pt x="328" y="1"/>
                    <a:pt x="250" y="1"/>
                  </a:cubicBezTo>
                  <a:close/>
                </a:path>
              </a:pathLst>
            </a:custGeom>
            <a:solidFill>
              <a:srgbClr val="44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40"/>
            <p:cNvSpPr/>
            <p:nvPr/>
          </p:nvSpPr>
          <p:spPr>
            <a:xfrm rot="796906">
              <a:off x="2689682" y="1490310"/>
              <a:ext cx="49573" cy="91065"/>
            </a:xfrm>
            <a:custGeom>
              <a:avLst/>
              <a:gdLst/>
              <a:ahLst/>
              <a:cxnLst/>
              <a:rect l="l" t="t" r="r" b="b"/>
              <a:pathLst>
                <a:path w="779" h="1431" extrusionOk="0">
                  <a:moveTo>
                    <a:pt x="48" y="1"/>
                  </a:moveTo>
                  <a:cubicBezTo>
                    <a:pt x="42" y="1"/>
                    <a:pt x="36" y="2"/>
                    <a:pt x="30" y="5"/>
                  </a:cubicBezTo>
                  <a:cubicBezTo>
                    <a:pt x="10" y="15"/>
                    <a:pt x="0" y="46"/>
                    <a:pt x="21" y="66"/>
                  </a:cubicBezTo>
                  <a:cubicBezTo>
                    <a:pt x="50" y="126"/>
                    <a:pt x="91" y="207"/>
                    <a:pt x="152" y="308"/>
                  </a:cubicBezTo>
                  <a:cubicBezTo>
                    <a:pt x="334" y="652"/>
                    <a:pt x="677" y="1299"/>
                    <a:pt x="688" y="1390"/>
                  </a:cubicBezTo>
                  <a:cubicBezTo>
                    <a:pt x="697" y="1421"/>
                    <a:pt x="718" y="1430"/>
                    <a:pt x="738" y="1430"/>
                  </a:cubicBezTo>
                  <a:lnTo>
                    <a:pt x="748" y="1430"/>
                  </a:lnTo>
                  <a:cubicBezTo>
                    <a:pt x="769" y="1421"/>
                    <a:pt x="778" y="1400"/>
                    <a:pt x="778" y="1380"/>
                  </a:cubicBezTo>
                  <a:cubicBezTo>
                    <a:pt x="769" y="1279"/>
                    <a:pt x="516" y="814"/>
                    <a:pt x="223" y="268"/>
                  </a:cubicBezTo>
                  <a:cubicBezTo>
                    <a:pt x="172" y="167"/>
                    <a:pt x="122" y="86"/>
                    <a:pt x="91" y="25"/>
                  </a:cubicBezTo>
                  <a:cubicBezTo>
                    <a:pt x="84" y="11"/>
                    <a:pt x="65" y="1"/>
                    <a:pt x="48" y="1"/>
                  </a:cubicBezTo>
                  <a:close/>
                </a:path>
              </a:pathLst>
            </a:custGeom>
            <a:solidFill>
              <a:srgbClr val="44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40"/>
            <p:cNvSpPr/>
            <p:nvPr/>
          </p:nvSpPr>
          <p:spPr>
            <a:xfrm rot="796906">
              <a:off x="2672287" y="1525315"/>
              <a:ext cx="97874" cy="67137"/>
            </a:xfrm>
            <a:custGeom>
              <a:avLst/>
              <a:gdLst/>
              <a:ahLst/>
              <a:cxnLst/>
              <a:rect l="l" t="t" r="r" b="b"/>
              <a:pathLst>
                <a:path w="1538" h="1055" extrusionOk="0">
                  <a:moveTo>
                    <a:pt x="1481" y="1"/>
                  </a:moveTo>
                  <a:cubicBezTo>
                    <a:pt x="1467" y="1"/>
                    <a:pt x="1454" y="10"/>
                    <a:pt x="1447" y="25"/>
                  </a:cubicBezTo>
                  <a:cubicBezTo>
                    <a:pt x="1416" y="96"/>
                    <a:pt x="1407" y="156"/>
                    <a:pt x="1396" y="207"/>
                  </a:cubicBezTo>
                  <a:cubicBezTo>
                    <a:pt x="1366" y="298"/>
                    <a:pt x="1346" y="389"/>
                    <a:pt x="1275" y="490"/>
                  </a:cubicBezTo>
                  <a:cubicBezTo>
                    <a:pt x="1164" y="651"/>
                    <a:pt x="1083" y="763"/>
                    <a:pt x="911" y="844"/>
                  </a:cubicBezTo>
                  <a:cubicBezTo>
                    <a:pt x="777" y="911"/>
                    <a:pt x="588" y="965"/>
                    <a:pt x="419" y="965"/>
                  </a:cubicBezTo>
                  <a:cubicBezTo>
                    <a:pt x="280" y="965"/>
                    <a:pt x="154" y="929"/>
                    <a:pt x="82" y="833"/>
                  </a:cubicBezTo>
                  <a:cubicBezTo>
                    <a:pt x="76" y="821"/>
                    <a:pt x="62" y="813"/>
                    <a:pt x="47" y="813"/>
                  </a:cubicBezTo>
                  <a:cubicBezTo>
                    <a:pt x="38" y="813"/>
                    <a:pt x="29" y="816"/>
                    <a:pt x="21" y="824"/>
                  </a:cubicBezTo>
                  <a:cubicBezTo>
                    <a:pt x="1" y="833"/>
                    <a:pt x="1" y="864"/>
                    <a:pt x="11" y="884"/>
                  </a:cubicBezTo>
                  <a:cubicBezTo>
                    <a:pt x="106" y="1010"/>
                    <a:pt x="256" y="1054"/>
                    <a:pt x="415" y="1054"/>
                  </a:cubicBezTo>
                  <a:cubicBezTo>
                    <a:pt x="613" y="1054"/>
                    <a:pt x="822" y="986"/>
                    <a:pt x="951" y="925"/>
                  </a:cubicBezTo>
                  <a:cubicBezTo>
                    <a:pt x="962" y="914"/>
                    <a:pt x="982" y="914"/>
                    <a:pt x="992" y="905"/>
                  </a:cubicBezTo>
                  <a:cubicBezTo>
                    <a:pt x="1153" y="813"/>
                    <a:pt x="1245" y="692"/>
                    <a:pt x="1356" y="530"/>
                  </a:cubicBezTo>
                  <a:cubicBezTo>
                    <a:pt x="1427" y="429"/>
                    <a:pt x="1447" y="328"/>
                    <a:pt x="1477" y="227"/>
                  </a:cubicBezTo>
                  <a:cubicBezTo>
                    <a:pt x="1487" y="177"/>
                    <a:pt x="1508" y="116"/>
                    <a:pt x="1528" y="65"/>
                  </a:cubicBezTo>
                  <a:cubicBezTo>
                    <a:pt x="1538" y="35"/>
                    <a:pt x="1528" y="15"/>
                    <a:pt x="1497" y="4"/>
                  </a:cubicBezTo>
                  <a:cubicBezTo>
                    <a:pt x="1492" y="2"/>
                    <a:pt x="1486" y="1"/>
                    <a:pt x="1481" y="1"/>
                  </a:cubicBezTo>
                  <a:close/>
                </a:path>
              </a:pathLst>
            </a:custGeom>
            <a:solidFill>
              <a:srgbClr val="44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40"/>
            <p:cNvSpPr/>
            <p:nvPr/>
          </p:nvSpPr>
          <p:spPr>
            <a:xfrm rot="796906">
              <a:off x="2895877" y="1413975"/>
              <a:ext cx="107483" cy="93992"/>
            </a:xfrm>
            <a:custGeom>
              <a:avLst/>
              <a:gdLst/>
              <a:ahLst/>
              <a:cxnLst/>
              <a:rect l="l" t="t" r="r" b="b"/>
              <a:pathLst>
                <a:path w="1689" h="1477" extrusionOk="0">
                  <a:moveTo>
                    <a:pt x="850" y="0"/>
                  </a:moveTo>
                  <a:cubicBezTo>
                    <a:pt x="729" y="0"/>
                    <a:pt x="607" y="30"/>
                    <a:pt x="506" y="81"/>
                  </a:cubicBezTo>
                  <a:cubicBezTo>
                    <a:pt x="142" y="273"/>
                    <a:pt x="1" y="728"/>
                    <a:pt x="192" y="1081"/>
                  </a:cubicBezTo>
                  <a:cubicBezTo>
                    <a:pt x="324" y="1335"/>
                    <a:pt x="587" y="1476"/>
                    <a:pt x="850" y="1476"/>
                  </a:cubicBezTo>
                  <a:cubicBezTo>
                    <a:pt x="961" y="1476"/>
                    <a:pt x="1082" y="1456"/>
                    <a:pt x="1194" y="1395"/>
                  </a:cubicBezTo>
                  <a:cubicBezTo>
                    <a:pt x="1558" y="1203"/>
                    <a:pt x="1689" y="758"/>
                    <a:pt x="1497" y="394"/>
                  </a:cubicBezTo>
                  <a:cubicBezTo>
                    <a:pt x="1365" y="142"/>
                    <a:pt x="1113" y="0"/>
                    <a:pt x="8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40"/>
            <p:cNvSpPr/>
            <p:nvPr/>
          </p:nvSpPr>
          <p:spPr>
            <a:xfrm rot="796906">
              <a:off x="2761587" y="1368670"/>
              <a:ext cx="38691" cy="37419"/>
            </a:xfrm>
            <a:custGeom>
              <a:avLst/>
              <a:gdLst/>
              <a:ahLst/>
              <a:cxnLst/>
              <a:rect l="l" t="t" r="r" b="b"/>
              <a:pathLst>
                <a:path w="608" h="588" extrusionOk="0">
                  <a:moveTo>
                    <a:pt x="445" y="1"/>
                  </a:moveTo>
                  <a:cubicBezTo>
                    <a:pt x="263" y="113"/>
                    <a:pt x="142" y="345"/>
                    <a:pt x="0" y="547"/>
                  </a:cubicBezTo>
                  <a:cubicBezTo>
                    <a:pt x="91" y="557"/>
                    <a:pt x="182" y="567"/>
                    <a:pt x="273" y="587"/>
                  </a:cubicBezTo>
                  <a:cubicBezTo>
                    <a:pt x="405" y="456"/>
                    <a:pt x="526" y="264"/>
                    <a:pt x="607" y="203"/>
                  </a:cubicBezTo>
                  <a:cubicBezTo>
                    <a:pt x="587" y="113"/>
                    <a:pt x="536" y="41"/>
                    <a:pt x="4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40"/>
            <p:cNvSpPr/>
            <p:nvPr/>
          </p:nvSpPr>
          <p:spPr>
            <a:xfrm rot="796906">
              <a:off x="2749172" y="1399496"/>
              <a:ext cx="25137" cy="12346"/>
            </a:xfrm>
            <a:custGeom>
              <a:avLst/>
              <a:gdLst/>
              <a:ahLst/>
              <a:cxnLst/>
              <a:rect l="l" t="t" r="r" b="b"/>
              <a:pathLst>
                <a:path w="395" h="194" extrusionOk="0">
                  <a:moveTo>
                    <a:pt x="121" y="1"/>
                  </a:moveTo>
                  <a:cubicBezTo>
                    <a:pt x="81" y="52"/>
                    <a:pt x="41" y="102"/>
                    <a:pt x="0" y="142"/>
                  </a:cubicBezTo>
                  <a:cubicBezTo>
                    <a:pt x="41" y="173"/>
                    <a:pt x="91" y="193"/>
                    <a:pt x="131" y="193"/>
                  </a:cubicBezTo>
                  <a:cubicBezTo>
                    <a:pt x="223" y="193"/>
                    <a:pt x="303" y="122"/>
                    <a:pt x="394" y="41"/>
                  </a:cubicBezTo>
                  <a:cubicBezTo>
                    <a:pt x="303" y="21"/>
                    <a:pt x="212" y="1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40"/>
            <p:cNvSpPr/>
            <p:nvPr/>
          </p:nvSpPr>
          <p:spPr>
            <a:xfrm rot="796906">
              <a:off x="2546673" y="1436546"/>
              <a:ext cx="59310" cy="21955"/>
            </a:xfrm>
            <a:custGeom>
              <a:avLst/>
              <a:gdLst/>
              <a:ahLst/>
              <a:cxnLst/>
              <a:rect l="l" t="t" r="r" b="b"/>
              <a:pathLst>
                <a:path w="932" h="345" extrusionOk="0">
                  <a:moveTo>
                    <a:pt x="891" y="0"/>
                  </a:moveTo>
                  <a:lnTo>
                    <a:pt x="891" y="0"/>
                  </a:lnTo>
                  <a:cubicBezTo>
                    <a:pt x="810" y="11"/>
                    <a:pt x="718" y="11"/>
                    <a:pt x="638" y="11"/>
                  </a:cubicBezTo>
                  <a:lnTo>
                    <a:pt x="426" y="11"/>
                  </a:lnTo>
                  <a:cubicBezTo>
                    <a:pt x="274" y="11"/>
                    <a:pt x="132" y="21"/>
                    <a:pt x="11" y="81"/>
                  </a:cubicBezTo>
                  <a:cubicBezTo>
                    <a:pt x="1" y="173"/>
                    <a:pt x="21" y="263"/>
                    <a:pt x="82" y="324"/>
                  </a:cubicBezTo>
                  <a:cubicBezTo>
                    <a:pt x="284" y="253"/>
                    <a:pt x="931" y="344"/>
                    <a:pt x="8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40"/>
            <p:cNvSpPr/>
            <p:nvPr/>
          </p:nvSpPr>
          <p:spPr>
            <a:xfrm rot="796906">
              <a:off x="2463102" y="1546150"/>
              <a:ext cx="107483" cy="93992"/>
            </a:xfrm>
            <a:custGeom>
              <a:avLst/>
              <a:gdLst/>
              <a:ahLst/>
              <a:cxnLst/>
              <a:rect l="l" t="t" r="r" b="b"/>
              <a:pathLst>
                <a:path w="1689" h="1477" extrusionOk="0">
                  <a:moveTo>
                    <a:pt x="850" y="0"/>
                  </a:moveTo>
                  <a:cubicBezTo>
                    <a:pt x="729" y="0"/>
                    <a:pt x="607" y="30"/>
                    <a:pt x="506" y="81"/>
                  </a:cubicBezTo>
                  <a:cubicBezTo>
                    <a:pt x="142" y="273"/>
                    <a:pt x="1" y="728"/>
                    <a:pt x="192" y="1081"/>
                  </a:cubicBezTo>
                  <a:cubicBezTo>
                    <a:pt x="324" y="1335"/>
                    <a:pt x="587" y="1476"/>
                    <a:pt x="850" y="1476"/>
                  </a:cubicBezTo>
                  <a:cubicBezTo>
                    <a:pt x="961" y="1476"/>
                    <a:pt x="1082" y="1456"/>
                    <a:pt x="1194" y="1395"/>
                  </a:cubicBezTo>
                  <a:cubicBezTo>
                    <a:pt x="1558" y="1203"/>
                    <a:pt x="1689" y="758"/>
                    <a:pt x="1497" y="394"/>
                  </a:cubicBezTo>
                  <a:cubicBezTo>
                    <a:pt x="1365" y="142"/>
                    <a:pt x="1113" y="0"/>
                    <a:pt x="8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52" name="Google Shape;952;p40"/>
            <p:cNvGrpSpPr/>
            <p:nvPr/>
          </p:nvGrpSpPr>
          <p:grpSpPr>
            <a:xfrm rot="-413231">
              <a:off x="2780979" y="1672706"/>
              <a:ext cx="394992" cy="612899"/>
              <a:chOff x="1514314" y="1637035"/>
              <a:chExt cx="338082" cy="524594"/>
            </a:xfrm>
          </p:grpSpPr>
          <p:sp>
            <p:nvSpPr>
              <p:cNvPr id="953" name="Google Shape;953;p40"/>
              <p:cNvSpPr/>
              <p:nvPr/>
            </p:nvSpPr>
            <p:spPr>
              <a:xfrm rot="791413">
                <a:off x="1616328" y="2063606"/>
                <a:ext cx="71329" cy="69097"/>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40"/>
              <p:cNvSpPr/>
              <p:nvPr/>
            </p:nvSpPr>
            <p:spPr>
              <a:xfrm rot="791248">
                <a:off x="1739002" y="1974425"/>
                <a:ext cx="40645" cy="39370"/>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40"/>
              <p:cNvSpPr/>
              <p:nvPr/>
            </p:nvSpPr>
            <p:spPr>
              <a:xfrm rot="791248">
                <a:off x="1748245" y="1826366"/>
                <a:ext cx="40645" cy="39370"/>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40"/>
              <p:cNvSpPr/>
              <p:nvPr/>
            </p:nvSpPr>
            <p:spPr>
              <a:xfrm rot="791227">
                <a:off x="1726044" y="2082669"/>
                <a:ext cx="20416" cy="19783"/>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40"/>
              <p:cNvSpPr/>
              <p:nvPr/>
            </p:nvSpPr>
            <p:spPr>
              <a:xfrm rot="791227">
                <a:off x="1516302" y="2139779"/>
                <a:ext cx="20416" cy="19783"/>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40"/>
              <p:cNvSpPr/>
              <p:nvPr/>
            </p:nvSpPr>
            <p:spPr>
              <a:xfrm rot="791227">
                <a:off x="1829992" y="1639103"/>
                <a:ext cx="20416" cy="19783"/>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3" name="Google Shape;2007;p65"/>
          <p:cNvGrpSpPr/>
          <p:nvPr/>
        </p:nvGrpSpPr>
        <p:grpSpPr>
          <a:xfrm>
            <a:off x="241883" y="863196"/>
            <a:ext cx="951339" cy="1033189"/>
            <a:chOff x="1200876" y="3043814"/>
            <a:chExt cx="951339" cy="1033189"/>
          </a:xfrm>
        </p:grpSpPr>
        <p:sp>
          <p:nvSpPr>
            <p:cNvPr id="34" name="Google Shape;2008;p65"/>
            <p:cNvSpPr/>
            <p:nvPr/>
          </p:nvSpPr>
          <p:spPr>
            <a:xfrm>
              <a:off x="1321584" y="3204807"/>
              <a:ext cx="704743" cy="732223"/>
            </a:xfrm>
            <a:custGeom>
              <a:avLst/>
              <a:gdLst/>
              <a:ahLst/>
              <a:cxnLst/>
              <a:rect l="l" t="t" r="r" b="b"/>
              <a:pathLst>
                <a:path w="14362" h="14922" extrusionOk="0">
                  <a:moveTo>
                    <a:pt x="4540" y="1433"/>
                  </a:moveTo>
                  <a:cubicBezTo>
                    <a:pt x="4553" y="1433"/>
                    <a:pt x="4565" y="1434"/>
                    <a:pt x="4578" y="1436"/>
                  </a:cubicBezTo>
                  <a:cubicBezTo>
                    <a:pt x="4674" y="1447"/>
                    <a:pt x="4759" y="1574"/>
                    <a:pt x="4812" y="1617"/>
                  </a:cubicBezTo>
                  <a:cubicBezTo>
                    <a:pt x="4812" y="1862"/>
                    <a:pt x="4695" y="1947"/>
                    <a:pt x="4557" y="1947"/>
                  </a:cubicBezTo>
                  <a:cubicBezTo>
                    <a:pt x="4418" y="1947"/>
                    <a:pt x="4312" y="1851"/>
                    <a:pt x="4312" y="1681"/>
                  </a:cubicBezTo>
                  <a:cubicBezTo>
                    <a:pt x="4322" y="1526"/>
                    <a:pt x="4419" y="1433"/>
                    <a:pt x="4540" y="1433"/>
                  </a:cubicBezTo>
                  <a:close/>
                  <a:moveTo>
                    <a:pt x="3907" y="2202"/>
                  </a:moveTo>
                  <a:cubicBezTo>
                    <a:pt x="4070" y="2202"/>
                    <a:pt x="4224" y="2325"/>
                    <a:pt x="4174" y="2458"/>
                  </a:cubicBezTo>
                  <a:cubicBezTo>
                    <a:pt x="4141" y="2575"/>
                    <a:pt x="4003" y="2714"/>
                    <a:pt x="3907" y="2724"/>
                  </a:cubicBezTo>
                  <a:cubicBezTo>
                    <a:pt x="3812" y="2724"/>
                    <a:pt x="3663" y="2586"/>
                    <a:pt x="3620" y="2480"/>
                  </a:cubicBezTo>
                  <a:cubicBezTo>
                    <a:pt x="3566" y="2341"/>
                    <a:pt x="3727" y="2203"/>
                    <a:pt x="3886" y="2203"/>
                  </a:cubicBezTo>
                  <a:cubicBezTo>
                    <a:pt x="3893" y="2202"/>
                    <a:pt x="3900" y="2202"/>
                    <a:pt x="3907" y="2202"/>
                  </a:cubicBezTo>
                  <a:close/>
                  <a:moveTo>
                    <a:pt x="4810" y="2415"/>
                  </a:moveTo>
                  <a:cubicBezTo>
                    <a:pt x="4818" y="2415"/>
                    <a:pt x="4826" y="2415"/>
                    <a:pt x="4834" y="2416"/>
                  </a:cubicBezTo>
                  <a:cubicBezTo>
                    <a:pt x="4841" y="2415"/>
                    <a:pt x="4848" y="2415"/>
                    <a:pt x="4855" y="2415"/>
                  </a:cubicBezTo>
                  <a:cubicBezTo>
                    <a:pt x="5018" y="2415"/>
                    <a:pt x="5058" y="2538"/>
                    <a:pt x="5078" y="2671"/>
                  </a:cubicBezTo>
                  <a:cubicBezTo>
                    <a:pt x="5099" y="2795"/>
                    <a:pt x="4930" y="2948"/>
                    <a:pt x="4774" y="2948"/>
                  </a:cubicBezTo>
                  <a:cubicBezTo>
                    <a:pt x="4769" y="2948"/>
                    <a:pt x="4764" y="2948"/>
                    <a:pt x="4759" y="2948"/>
                  </a:cubicBezTo>
                  <a:cubicBezTo>
                    <a:pt x="4610" y="2937"/>
                    <a:pt x="4514" y="2852"/>
                    <a:pt x="4514" y="2693"/>
                  </a:cubicBezTo>
                  <a:cubicBezTo>
                    <a:pt x="4514" y="2530"/>
                    <a:pt x="4641" y="2415"/>
                    <a:pt x="4810" y="2415"/>
                  </a:cubicBezTo>
                  <a:close/>
                  <a:moveTo>
                    <a:pt x="11828" y="3118"/>
                  </a:moveTo>
                  <a:cubicBezTo>
                    <a:pt x="11988" y="3118"/>
                    <a:pt x="12083" y="3192"/>
                    <a:pt x="12073" y="3363"/>
                  </a:cubicBezTo>
                  <a:cubicBezTo>
                    <a:pt x="12062" y="3533"/>
                    <a:pt x="11967" y="3618"/>
                    <a:pt x="11796" y="3618"/>
                  </a:cubicBezTo>
                  <a:cubicBezTo>
                    <a:pt x="11636" y="3618"/>
                    <a:pt x="11541" y="3533"/>
                    <a:pt x="11530" y="3374"/>
                  </a:cubicBezTo>
                  <a:cubicBezTo>
                    <a:pt x="11530" y="3192"/>
                    <a:pt x="11657" y="3129"/>
                    <a:pt x="11828" y="3118"/>
                  </a:cubicBezTo>
                  <a:close/>
                  <a:moveTo>
                    <a:pt x="10942" y="3949"/>
                  </a:moveTo>
                  <a:cubicBezTo>
                    <a:pt x="10963" y="3949"/>
                    <a:pt x="10985" y="3952"/>
                    <a:pt x="11008" y="3959"/>
                  </a:cubicBezTo>
                  <a:cubicBezTo>
                    <a:pt x="11104" y="3980"/>
                    <a:pt x="11243" y="4098"/>
                    <a:pt x="11253" y="4183"/>
                  </a:cubicBezTo>
                  <a:cubicBezTo>
                    <a:pt x="11274" y="4332"/>
                    <a:pt x="11168" y="4449"/>
                    <a:pt x="11008" y="4449"/>
                  </a:cubicBezTo>
                  <a:cubicBezTo>
                    <a:pt x="10817" y="4438"/>
                    <a:pt x="10763" y="4332"/>
                    <a:pt x="10774" y="4183"/>
                  </a:cubicBezTo>
                  <a:cubicBezTo>
                    <a:pt x="10774" y="4040"/>
                    <a:pt x="10834" y="3949"/>
                    <a:pt x="10942" y="3949"/>
                  </a:cubicBezTo>
                  <a:close/>
                  <a:moveTo>
                    <a:pt x="12105" y="4172"/>
                  </a:moveTo>
                  <a:cubicBezTo>
                    <a:pt x="12179" y="4268"/>
                    <a:pt x="12275" y="4353"/>
                    <a:pt x="12307" y="4460"/>
                  </a:cubicBezTo>
                  <a:cubicBezTo>
                    <a:pt x="12328" y="4593"/>
                    <a:pt x="12149" y="4747"/>
                    <a:pt x="12012" y="4747"/>
                  </a:cubicBezTo>
                  <a:cubicBezTo>
                    <a:pt x="12007" y="4747"/>
                    <a:pt x="12003" y="4747"/>
                    <a:pt x="11998" y="4747"/>
                  </a:cubicBezTo>
                  <a:cubicBezTo>
                    <a:pt x="11839" y="4725"/>
                    <a:pt x="11743" y="4651"/>
                    <a:pt x="11732" y="4491"/>
                  </a:cubicBezTo>
                  <a:cubicBezTo>
                    <a:pt x="11732" y="4342"/>
                    <a:pt x="11913" y="4204"/>
                    <a:pt x="12105" y="4172"/>
                  </a:cubicBezTo>
                  <a:close/>
                  <a:moveTo>
                    <a:pt x="7576" y="5770"/>
                  </a:moveTo>
                  <a:cubicBezTo>
                    <a:pt x="7690" y="5770"/>
                    <a:pt x="7832" y="5913"/>
                    <a:pt x="7804" y="6024"/>
                  </a:cubicBezTo>
                  <a:cubicBezTo>
                    <a:pt x="7772" y="6131"/>
                    <a:pt x="7676" y="6216"/>
                    <a:pt x="7559" y="6376"/>
                  </a:cubicBezTo>
                  <a:cubicBezTo>
                    <a:pt x="7431" y="6216"/>
                    <a:pt x="7293" y="6121"/>
                    <a:pt x="7293" y="6024"/>
                  </a:cubicBezTo>
                  <a:cubicBezTo>
                    <a:pt x="7293" y="5939"/>
                    <a:pt x="7431" y="5822"/>
                    <a:pt x="7527" y="5780"/>
                  </a:cubicBezTo>
                  <a:cubicBezTo>
                    <a:pt x="7542" y="5773"/>
                    <a:pt x="7559" y="5770"/>
                    <a:pt x="7576" y="5770"/>
                  </a:cubicBezTo>
                  <a:close/>
                  <a:moveTo>
                    <a:pt x="9691" y="6029"/>
                  </a:moveTo>
                  <a:cubicBezTo>
                    <a:pt x="9849" y="6029"/>
                    <a:pt x="10140" y="6199"/>
                    <a:pt x="10178" y="6333"/>
                  </a:cubicBezTo>
                  <a:cubicBezTo>
                    <a:pt x="10284" y="6706"/>
                    <a:pt x="10327" y="7068"/>
                    <a:pt x="10188" y="7441"/>
                  </a:cubicBezTo>
                  <a:cubicBezTo>
                    <a:pt x="10132" y="7590"/>
                    <a:pt x="10027" y="7714"/>
                    <a:pt x="9888" y="7714"/>
                  </a:cubicBezTo>
                  <a:cubicBezTo>
                    <a:pt x="9868" y="7714"/>
                    <a:pt x="9847" y="7712"/>
                    <a:pt x="9826" y="7706"/>
                  </a:cubicBezTo>
                  <a:cubicBezTo>
                    <a:pt x="9699" y="7675"/>
                    <a:pt x="9539" y="7547"/>
                    <a:pt x="9497" y="7430"/>
                  </a:cubicBezTo>
                  <a:cubicBezTo>
                    <a:pt x="9400" y="7195"/>
                    <a:pt x="9379" y="6951"/>
                    <a:pt x="9337" y="6706"/>
                  </a:cubicBezTo>
                  <a:cubicBezTo>
                    <a:pt x="9348" y="6706"/>
                    <a:pt x="9358" y="6706"/>
                    <a:pt x="9369" y="6695"/>
                  </a:cubicBezTo>
                  <a:lnTo>
                    <a:pt x="9369" y="6493"/>
                  </a:lnTo>
                  <a:cubicBezTo>
                    <a:pt x="9369" y="6291"/>
                    <a:pt x="9422" y="6109"/>
                    <a:pt x="9646" y="6035"/>
                  </a:cubicBezTo>
                  <a:cubicBezTo>
                    <a:pt x="9659" y="6031"/>
                    <a:pt x="9674" y="6029"/>
                    <a:pt x="9691" y="6029"/>
                  </a:cubicBezTo>
                  <a:close/>
                  <a:moveTo>
                    <a:pt x="4778" y="6221"/>
                  </a:moveTo>
                  <a:cubicBezTo>
                    <a:pt x="4935" y="6221"/>
                    <a:pt x="5055" y="6313"/>
                    <a:pt x="5111" y="6461"/>
                  </a:cubicBezTo>
                  <a:cubicBezTo>
                    <a:pt x="5270" y="6866"/>
                    <a:pt x="5270" y="7280"/>
                    <a:pt x="5068" y="7664"/>
                  </a:cubicBezTo>
                  <a:cubicBezTo>
                    <a:pt x="5017" y="7765"/>
                    <a:pt x="4859" y="7867"/>
                    <a:pt x="4752" y="7867"/>
                  </a:cubicBezTo>
                  <a:cubicBezTo>
                    <a:pt x="4747" y="7867"/>
                    <a:pt x="4742" y="7867"/>
                    <a:pt x="4738" y="7866"/>
                  </a:cubicBezTo>
                  <a:cubicBezTo>
                    <a:pt x="4621" y="7866"/>
                    <a:pt x="4472" y="7739"/>
                    <a:pt x="4418" y="7632"/>
                  </a:cubicBezTo>
                  <a:cubicBezTo>
                    <a:pt x="4344" y="7441"/>
                    <a:pt x="4323" y="7228"/>
                    <a:pt x="4290" y="7057"/>
                  </a:cubicBezTo>
                  <a:cubicBezTo>
                    <a:pt x="4312" y="6855"/>
                    <a:pt x="4323" y="6695"/>
                    <a:pt x="4344" y="6546"/>
                  </a:cubicBezTo>
                  <a:cubicBezTo>
                    <a:pt x="4376" y="6333"/>
                    <a:pt x="4525" y="6258"/>
                    <a:pt x="4706" y="6227"/>
                  </a:cubicBezTo>
                  <a:cubicBezTo>
                    <a:pt x="4731" y="6223"/>
                    <a:pt x="4755" y="6221"/>
                    <a:pt x="4778" y="6221"/>
                  </a:cubicBezTo>
                  <a:close/>
                  <a:moveTo>
                    <a:pt x="1735" y="7398"/>
                  </a:moveTo>
                  <a:cubicBezTo>
                    <a:pt x="1896" y="7398"/>
                    <a:pt x="2023" y="7483"/>
                    <a:pt x="2002" y="7642"/>
                  </a:cubicBezTo>
                  <a:cubicBezTo>
                    <a:pt x="1981" y="7749"/>
                    <a:pt x="1863" y="7834"/>
                    <a:pt x="1821" y="7909"/>
                  </a:cubicBezTo>
                  <a:cubicBezTo>
                    <a:pt x="1576" y="7888"/>
                    <a:pt x="1470" y="7813"/>
                    <a:pt x="1470" y="7642"/>
                  </a:cubicBezTo>
                  <a:cubicBezTo>
                    <a:pt x="1470" y="7483"/>
                    <a:pt x="1576" y="7398"/>
                    <a:pt x="1735" y="7398"/>
                  </a:cubicBezTo>
                  <a:close/>
                  <a:moveTo>
                    <a:pt x="13049" y="7951"/>
                  </a:moveTo>
                  <a:cubicBezTo>
                    <a:pt x="13053" y="7951"/>
                    <a:pt x="13058" y="7951"/>
                    <a:pt x="13063" y="7952"/>
                  </a:cubicBezTo>
                  <a:cubicBezTo>
                    <a:pt x="13223" y="7962"/>
                    <a:pt x="13361" y="8026"/>
                    <a:pt x="13361" y="8217"/>
                  </a:cubicBezTo>
                  <a:cubicBezTo>
                    <a:pt x="13372" y="8388"/>
                    <a:pt x="13254" y="8484"/>
                    <a:pt x="13041" y="8494"/>
                  </a:cubicBezTo>
                  <a:cubicBezTo>
                    <a:pt x="13021" y="8498"/>
                    <a:pt x="13001" y="8500"/>
                    <a:pt x="12983" y="8500"/>
                  </a:cubicBezTo>
                  <a:cubicBezTo>
                    <a:pt x="12849" y="8500"/>
                    <a:pt x="12772" y="8401"/>
                    <a:pt x="12743" y="8260"/>
                  </a:cubicBezTo>
                  <a:cubicBezTo>
                    <a:pt x="12713" y="8126"/>
                    <a:pt x="12892" y="7951"/>
                    <a:pt x="13049" y="7951"/>
                  </a:cubicBezTo>
                  <a:close/>
                  <a:moveTo>
                    <a:pt x="1152" y="8408"/>
                  </a:moveTo>
                  <a:cubicBezTo>
                    <a:pt x="1297" y="8408"/>
                    <a:pt x="1384" y="8502"/>
                    <a:pt x="1384" y="8654"/>
                  </a:cubicBezTo>
                  <a:cubicBezTo>
                    <a:pt x="1384" y="8796"/>
                    <a:pt x="1317" y="8899"/>
                    <a:pt x="1173" y="8899"/>
                  </a:cubicBezTo>
                  <a:cubicBezTo>
                    <a:pt x="1165" y="8899"/>
                    <a:pt x="1158" y="8899"/>
                    <a:pt x="1150" y="8899"/>
                  </a:cubicBezTo>
                  <a:cubicBezTo>
                    <a:pt x="980" y="8899"/>
                    <a:pt x="895" y="8835"/>
                    <a:pt x="895" y="8676"/>
                  </a:cubicBezTo>
                  <a:cubicBezTo>
                    <a:pt x="895" y="8515"/>
                    <a:pt x="980" y="8409"/>
                    <a:pt x="1129" y="8409"/>
                  </a:cubicBezTo>
                  <a:cubicBezTo>
                    <a:pt x="1137" y="8408"/>
                    <a:pt x="1144" y="8408"/>
                    <a:pt x="1152" y="8408"/>
                  </a:cubicBezTo>
                  <a:close/>
                  <a:moveTo>
                    <a:pt x="11120" y="8282"/>
                  </a:moveTo>
                  <a:cubicBezTo>
                    <a:pt x="11309" y="8282"/>
                    <a:pt x="11492" y="8319"/>
                    <a:pt x="11647" y="8399"/>
                  </a:cubicBezTo>
                  <a:cubicBezTo>
                    <a:pt x="11818" y="8494"/>
                    <a:pt x="11913" y="8633"/>
                    <a:pt x="11924" y="8825"/>
                  </a:cubicBezTo>
                  <a:cubicBezTo>
                    <a:pt x="11934" y="9026"/>
                    <a:pt x="11806" y="9165"/>
                    <a:pt x="11636" y="9218"/>
                  </a:cubicBezTo>
                  <a:cubicBezTo>
                    <a:pt x="11381" y="9314"/>
                    <a:pt x="11104" y="9367"/>
                    <a:pt x="10891" y="9421"/>
                  </a:cubicBezTo>
                  <a:cubicBezTo>
                    <a:pt x="10646" y="9388"/>
                    <a:pt x="10455" y="9388"/>
                    <a:pt x="10273" y="9325"/>
                  </a:cubicBezTo>
                  <a:cubicBezTo>
                    <a:pt x="9975" y="9229"/>
                    <a:pt x="9911" y="8920"/>
                    <a:pt x="10124" y="8686"/>
                  </a:cubicBezTo>
                  <a:cubicBezTo>
                    <a:pt x="10364" y="8426"/>
                    <a:pt x="10752" y="8282"/>
                    <a:pt x="11120" y="8282"/>
                  </a:cubicBezTo>
                  <a:close/>
                  <a:moveTo>
                    <a:pt x="3758" y="8952"/>
                  </a:moveTo>
                  <a:cubicBezTo>
                    <a:pt x="3992" y="9005"/>
                    <a:pt x="4205" y="9026"/>
                    <a:pt x="4387" y="9123"/>
                  </a:cubicBezTo>
                  <a:cubicBezTo>
                    <a:pt x="4493" y="9175"/>
                    <a:pt x="4588" y="9346"/>
                    <a:pt x="4600" y="9463"/>
                  </a:cubicBezTo>
                  <a:cubicBezTo>
                    <a:pt x="4600" y="9580"/>
                    <a:pt x="4503" y="9750"/>
                    <a:pt x="4397" y="9804"/>
                  </a:cubicBezTo>
                  <a:cubicBezTo>
                    <a:pt x="4145" y="9930"/>
                    <a:pt x="3891" y="10005"/>
                    <a:pt x="3630" y="10005"/>
                  </a:cubicBezTo>
                  <a:cubicBezTo>
                    <a:pt x="3428" y="10005"/>
                    <a:pt x="3223" y="9959"/>
                    <a:pt x="3013" y="9857"/>
                  </a:cubicBezTo>
                  <a:cubicBezTo>
                    <a:pt x="2864" y="9783"/>
                    <a:pt x="2747" y="9665"/>
                    <a:pt x="2779" y="9516"/>
                  </a:cubicBezTo>
                  <a:cubicBezTo>
                    <a:pt x="2800" y="9388"/>
                    <a:pt x="2906" y="9239"/>
                    <a:pt x="3024" y="9175"/>
                  </a:cubicBezTo>
                  <a:cubicBezTo>
                    <a:pt x="3258" y="9069"/>
                    <a:pt x="3514" y="9016"/>
                    <a:pt x="3758" y="8952"/>
                  </a:cubicBezTo>
                  <a:close/>
                  <a:moveTo>
                    <a:pt x="8237" y="8632"/>
                  </a:moveTo>
                  <a:cubicBezTo>
                    <a:pt x="8241" y="8632"/>
                    <a:pt x="8246" y="8632"/>
                    <a:pt x="8251" y="8633"/>
                  </a:cubicBezTo>
                  <a:cubicBezTo>
                    <a:pt x="8347" y="8643"/>
                    <a:pt x="8442" y="8782"/>
                    <a:pt x="8485" y="8888"/>
                  </a:cubicBezTo>
                  <a:cubicBezTo>
                    <a:pt x="8517" y="8974"/>
                    <a:pt x="8496" y="9090"/>
                    <a:pt x="8496" y="9197"/>
                  </a:cubicBezTo>
                  <a:cubicBezTo>
                    <a:pt x="8464" y="9878"/>
                    <a:pt x="8378" y="10549"/>
                    <a:pt x="7995" y="11145"/>
                  </a:cubicBezTo>
                  <a:cubicBezTo>
                    <a:pt x="7832" y="11401"/>
                    <a:pt x="7586" y="11534"/>
                    <a:pt x="7343" y="11534"/>
                  </a:cubicBezTo>
                  <a:cubicBezTo>
                    <a:pt x="7110" y="11534"/>
                    <a:pt x="6880" y="11411"/>
                    <a:pt x="6729" y="11156"/>
                  </a:cubicBezTo>
                  <a:cubicBezTo>
                    <a:pt x="6516" y="10794"/>
                    <a:pt x="6388" y="10368"/>
                    <a:pt x="6260" y="9953"/>
                  </a:cubicBezTo>
                  <a:cubicBezTo>
                    <a:pt x="6185" y="9665"/>
                    <a:pt x="6175" y="9357"/>
                    <a:pt x="6154" y="9059"/>
                  </a:cubicBezTo>
                  <a:cubicBezTo>
                    <a:pt x="6133" y="8825"/>
                    <a:pt x="6271" y="8664"/>
                    <a:pt x="6431" y="8654"/>
                  </a:cubicBezTo>
                  <a:cubicBezTo>
                    <a:pt x="6590" y="8654"/>
                    <a:pt x="6718" y="8803"/>
                    <a:pt x="6718" y="9048"/>
                  </a:cubicBezTo>
                  <a:cubicBezTo>
                    <a:pt x="6718" y="9580"/>
                    <a:pt x="6824" y="10091"/>
                    <a:pt x="7037" y="10581"/>
                  </a:cubicBezTo>
                  <a:cubicBezTo>
                    <a:pt x="7091" y="10720"/>
                    <a:pt x="7240" y="10815"/>
                    <a:pt x="7346" y="10932"/>
                  </a:cubicBezTo>
                  <a:cubicBezTo>
                    <a:pt x="7453" y="10826"/>
                    <a:pt x="7580" y="10730"/>
                    <a:pt x="7644" y="10592"/>
                  </a:cubicBezTo>
                  <a:cubicBezTo>
                    <a:pt x="7846" y="10166"/>
                    <a:pt x="7900" y="9708"/>
                    <a:pt x="7921" y="9229"/>
                  </a:cubicBezTo>
                  <a:cubicBezTo>
                    <a:pt x="7921" y="9090"/>
                    <a:pt x="7910" y="8931"/>
                    <a:pt x="7964" y="8814"/>
                  </a:cubicBezTo>
                  <a:cubicBezTo>
                    <a:pt x="8014" y="8723"/>
                    <a:pt x="8150" y="8632"/>
                    <a:pt x="8237" y="8632"/>
                  </a:cubicBezTo>
                  <a:close/>
                  <a:moveTo>
                    <a:pt x="9422" y="12220"/>
                  </a:moveTo>
                  <a:cubicBezTo>
                    <a:pt x="9551" y="12220"/>
                    <a:pt x="9751" y="12394"/>
                    <a:pt x="9710" y="12518"/>
                  </a:cubicBezTo>
                  <a:cubicBezTo>
                    <a:pt x="9667" y="12646"/>
                    <a:pt x="9539" y="12742"/>
                    <a:pt x="9443" y="12849"/>
                  </a:cubicBezTo>
                  <a:cubicBezTo>
                    <a:pt x="9230" y="12785"/>
                    <a:pt x="9135" y="12700"/>
                    <a:pt x="9135" y="12529"/>
                  </a:cubicBezTo>
                  <a:cubicBezTo>
                    <a:pt x="9124" y="12348"/>
                    <a:pt x="9230" y="12231"/>
                    <a:pt x="9412" y="12220"/>
                  </a:cubicBezTo>
                  <a:cubicBezTo>
                    <a:pt x="9415" y="12220"/>
                    <a:pt x="9419" y="12220"/>
                    <a:pt x="9422" y="12220"/>
                  </a:cubicBezTo>
                  <a:close/>
                  <a:moveTo>
                    <a:pt x="3694" y="12571"/>
                  </a:moveTo>
                  <a:cubicBezTo>
                    <a:pt x="3701" y="12571"/>
                    <a:pt x="3708" y="12571"/>
                    <a:pt x="3716" y="12572"/>
                  </a:cubicBezTo>
                  <a:cubicBezTo>
                    <a:pt x="3897" y="12572"/>
                    <a:pt x="4014" y="12646"/>
                    <a:pt x="4025" y="12816"/>
                  </a:cubicBezTo>
                  <a:cubicBezTo>
                    <a:pt x="4025" y="12987"/>
                    <a:pt x="3918" y="13062"/>
                    <a:pt x="3748" y="13072"/>
                  </a:cubicBezTo>
                  <a:cubicBezTo>
                    <a:pt x="3738" y="13072"/>
                    <a:pt x="3729" y="13073"/>
                    <a:pt x="3720" y="13073"/>
                  </a:cubicBezTo>
                  <a:cubicBezTo>
                    <a:pt x="3556" y="13073"/>
                    <a:pt x="3460" y="12978"/>
                    <a:pt x="3460" y="12827"/>
                  </a:cubicBezTo>
                  <a:cubicBezTo>
                    <a:pt x="3450" y="12685"/>
                    <a:pt x="3537" y="12571"/>
                    <a:pt x="3694" y="12571"/>
                  </a:cubicBezTo>
                  <a:close/>
                  <a:moveTo>
                    <a:pt x="8721" y="13135"/>
                  </a:moveTo>
                  <a:cubicBezTo>
                    <a:pt x="8728" y="13135"/>
                    <a:pt x="8734" y="13135"/>
                    <a:pt x="8740" y="13136"/>
                  </a:cubicBezTo>
                  <a:cubicBezTo>
                    <a:pt x="8911" y="13136"/>
                    <a:pt x="8996" y="13232"/>
                    <a:pt x="9017" y="13381"/>
                  </a:cubicBezTo>
                  <a:cubicBezTo>
                    <a:pt x="9007" y="13594"/>
                    <a:pt x="8889" y="13668"/>
                    <a:pt x="8719" y="13668"/>
                  </a:cubicBezTo>
                  <a:cubicBezTo>
                    <a:pt x="8711" y="13669"/>
                    <a:pt x="8704" y="13669"/>
                    <a:pt x="8696" y="13669"/>
                  </a:cubicBezTo>
                  <a:cubicBezTo>
                    <a:pt x="8560" y="13669"/>
                    <a:pt x="8474" y="13575"/>
                    <a:pt x="8464" y="13424"/>
                  </a:cubicBezTo>
                  <a:cubicBezTo>
                    <a:pt x="8454" y="13260"/>
                    <a:pt x="8561" y="13135"/>
                    <a:pt x="8721" y="13135"/>
                  </a:cubicBezTo>
                  <a:close/>
                  <a:moveTo>
                    <a:pt x="9773" y="13211"/>
                  </a:moveTo>
                  <a:cubicBezTo>
                    <a:pt x="9933" y="13211"/>
                    <a:pt x="10050" y="13296"/>
                    <a:pt x="10039" y="13445"/>
                  </a:cubicBezTo>
                  <a:cubicBezTo>
                    <a:pt x="10029" y="13551"/>
                    <a:pt x="9911" y="13647"/>
                    <a:pt x="9848" y="13743"/>
                  </a:cubicBezTo>
                  <a:cubicBezTo>
                    <a:pt x="9635" y="13711"/>
                    <a:pt x="9561" y="13637"/>
                    <a:pt x="9550" y="13476"/>
                  </a:cubicBezTo>
                  <a:cubicBezTo>
                    <a:pt x="9550" y="13317"/>
                    <a:pt x="9592" y="13211"/>
                    <a:pt x="9773" y="13211"/>
                  </a:cubicBezTo>
                  <a:close/>
                  <a:moveTo>
                    <a:pt x="7364" y="0"/>
                  </a:moveTo>
                  <a:cubicBezTo>
                    <a:pt x="6911" y="0"/>
                    <a:pt x="6448" y="53"/>
                    <a:pt x="5972" y="169"/>
                  </a:cubicBezTo>
                  <a:cubicBezTo>
                    <a:pt x="4056" y="637"/>
                    <a:pt x="2608" y="1713"/>
                    <a:pt x="1586" y="3374"/>
                  </a:cubicBezTo>
                  <a:cubicBezTo>
                    <a:pt x="1246" y="3938"/>
                    <a:pt x="1011" y="4566"/>
                    <a:pt x="746" y="5173"/>
                  </a:cubicBezTo>
                  <a:cubicBezTo>
                    <a:pt x="128" y="6578"/>
                    <a:pt x="1" y="8026"/>
                    <a:pt x="320" y="9527"/>
                  </a:cubicBezTo>
                  <a:cubicBezTo>
                    <a:pt x="703" y="11358"/>
                    <a:pt x="1714" y="12721"/>
                    <a:pt x="3301" y="13668"/>
                  </a:cubicBezTo>
                  <a:cubicBezTo>
                    <a:pt x="4418" y="14339"/>
                    <a:pt x="5600" y="14765"/>
                    <a:pt x="6888" y="14882"/>
                  </a:cubicBezTo>
                  <a:cubicBezTo>
                    <a:pt x="7150" y="14908"/>
                    <a:pt x="7409" y="14922"/>
                    <a:pt x="7665" y="14922"/>
                  </a:cubicBezTo>
                  <a:cubicBezTo>
                    <a:pt x="8958" y="14922"/>
                    <a:pt x="10167" y="14573"/>
                    <a:pt x="11243" y="13764"/>
                  </a:cubicBezTo>
                  <a:cubicBezTo>
                    <a:pt x="13361" y="12199"/>
                    <a:pt x="14309" y="10048"/>
                    <a:pt x="14361" y="8068"/>
                  </a:cubicBezTo>
                  <a:cubicBezTo>
                    <a:pt x="14330" y="5982"/>
                    <a:pt x="14011" y="4832"/>
                    <a:pt x="13254" y="3384"/>
                  </a:cubicBezTo>
                  <a:cubicBezTo>
                    <a:pt x="12743" y="2394"/>
                    <a:pt x="12030" y="1628"/>
                    <a:pt x="11061" y="1085"/>
                  </a:cubicBezTo>
                  <a:cubicBezTo>
                    <a:pt x="9877" y="437"/>
                    <a:pt x="8664" y="0"/>
                    <a:pt x="73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2009;p65"/>
            <p:cNvSpPr/>
            <p:nvPr/>
          </p:nvSpPr>
          <p:spPr>
            <a:xfrm>
              <a:off x="1607995" y="3043814"/>
              <a:ext cx="129447" cy="129152"/>
            </a:xfrm>
            <a:custGeom>
              <a:avLst/>
              <a:gdLst/>
              <a:ahLst/>
              <a:cxnLst/>
              <a:rect l="l" t="t" r="r" b="b"/>
              <a:pathLst>
                <a:path w="2638" h="2632" extrusionOk="0">
                  <a:moveTo>
                    <a:pt x="1303" y="0"/>
                  </a:moveTo>
                  <a:cubicBezTo>
                    <a:pt x="1297" y="0"/>
                    <a:pt x="1291" y="0"/>
                    <a:pt x="1285" y="1"/>
                  </a:cubicBezTo>
                  <a:cubicBezTo>
                    <a:pt x="998" y="12"/>
                    <a:pt x="892" y="256"/>
                    <a:pt x="796" y="469"/>
                  </a:cubicBezTo>
                  <a:cubicBezTo>
                    <a:pt x="561" y="1001"/>
                    <a:pt x="338" y="1545"/>
                    <a:pt x="135" y="2077"/>
                  </a:cubicBezTo>
                  <a:cubicBezTo>
                    <a:pt x="1" y="2420"/>
                    <a:pt x="150" y="2631"/>
                    <a:pt x="504" y="2631"/>
                  </a:cubicBezTo>
                  <a:cubicBezTo>
                    <a:pt x="513" y="2631"/>
                    <a:pt x="521" y="2631"/>
                    <a:pt x="530" y="2631"/>
                  </a:cubicBezTo>
                  <a:cubicBezTo>
                    <a:pt x="945" y="2609"/>
                    <a:pt x="1349" y="2577"/>
                    <a:pt x="1765" y="2556"/>
                  </a:cubicBezTo>
                  <a:lnTo>
                    <a:pt x="1765" y="2567"/>
                  </a:lnTo>
                  <a:cubicBezTo>
                    <a:pt x="1881" y="2567"/>
                    <a:pt x="1988" y="2556"/>
                    <a:pt x="2105" y="2556"/>
                  </a:cubicBezTo>
                  <a:cubicBezTo>
                    <a:pt x="2489" y="2556"/>
                    <a:pt x="2638" y="2364"/>
                    <a:pt x="2499" y="2002"/>
                  </a:cubicBezTo>
                  <a:cubicBezTo>
                    <a:pt x="2286" y="1481"/>
                    <a:pt x="2063" y="970"/>
                    <a:pt x="1818" y="459"/>
                  </a:cubicBezTo>
                  <a:cubicBezTo>
                    <a:pt x="1713" y="239"/>
                    <a:pt x="1588" y="0"/>
                    <a:pt x="13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2010;p65"/>
            <p:cNvSpPr/>
            <p:nvPr/>
          </p:nvSpPr>
          <p:spPr>
            <a:xfrm>
              <a:off x="1635522" y="3967920"/>
              <a:ext cx="133029" cy="109083"/>
            </a:xfrm>
            <a:custGeom>
              <a:avLst/>
              <a:gdLst/>
              <a:ahLst/>
              <a:cxnLst/>
              <a:rect l="l" t="t" r="r" b="b"/>
              <a:pathLst>
                <a:path w="2711" h="2223" extrusionOk="0">
                  <a:moveTo>
                    <a:pt x="1576" y="1"/>
                  </a:moveTo>
                  <a:cubicBezTo>
                    <a:pt x="1320" y="22"/>
                    <a:pt x="1033" y="43"/>
                    <a:pt x="746" y="65"/>
                  </a:cubicBezTo>
                  <a:cubicBezTo>
                    <a:pt x="714" y="65"/>
                    <a:pt x="671" y="75"/>
                    <a:pt x="639" y="75"/>
                  </a:cubicBezTo>
                  <a:cubicBezTo>
                    <a:pt x="128" y="181"/>
                    <a:pt x="0" y="448"/>
                    <a:pt x="256" y="884"/>
                  </a:cubicBezTo>
                  <a:cubicBezTo>
                    <a:pt x="490" y="1278"/>
                    <a:pt x="746" y="1651"/>
                    <a:pt x="1012" y="2012"/>
                  </a:cubicBezTo>
                  <a:cubicBezTo>
                    <a:pt x="1118" y="2153"/>
                    <a:pt x="1239" y="2222"/>
                    <a:pt x="1365" y="2222"/>
                  </a:cubicBezTo>
                  <a:cubicBezTo>
                    <a:pt x="1477" y="2222"/>
                    <a:pt x="1593" y="2166"/>
                    <a:pt x="1704" y="2055"/>
                  </a:cubicBezTo>
                  <a:cubicBezTo>
                    <a:pt x="2119" y="1640"/>
                    <a:pt x="2396" y="1140"/>
                    <a:pt x="2609" y="607"/>
                  </a:cubicBezTo>
                  <a:cubicBezTo>
                    <a:pt x="2711" y="343"/>
                    <a:pt x="2599" y="20"/>
                    <a:pt x="2263" y="20"/>
                  </a:cubicBezTo>
                  <a:cubicBezTo>
                    <a:pt x="2247" y="20"/>
                    <a:pt x="2231" y="21"/>
                    <a:pt x="2215" y="22"/>
                  </a:cubicBezTo>
                  <a:cubicBezTo>
                    <a:pt x="2177" y="24"/>
                    <a:pt x="2140" y="25"/>
                    <a:pt x="2102" y="25"/>
                  </a:cubicBezTo>
                  <a:cubicBezTo>
                    <a:pt x="1937" y="25"/>
                    <a:pt x="1767" y="9"/>
                    <a:pt x="157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2011;p65"/>
            <p:cNvSpPr/>
            <p:nvPr/>
          </p:nvSpPr>
          <p:spPr>
            <a:xfrm>
              <a:off x="2053633" y="3489405"/>
              <a:ext cx="98582" cy="110407"/>
            </a:xfrm>
            <a:custGeom>
              <a:avLst/>
              <a:gdLst/>
              <a:ahLst/>
              <a:cxnLst/>
              <a:rect l="l" t="t" r="r" b="b"/>
              <a:pathLst>
                <a:path w="2009" h="2250" extrusionOk="0">
                  <a:moveTo>
                    <a:pt x="499" y="0"/>
                  </a:moveTo>
                  <a:cubicBezTo>
                    <a:pt x="324" y="0"/>
                    <a:pt x="192" y="119"/>
                    <a:pt x="156" y="352"/>
                  </a:cubicBezTo>
                  <a:cubicBezTo>
                    <a:pt x="81" y="832"/>
                    <a:pt x="50" y="1331"/>
                    <a:pt x="17" y="1821"/>
                  </a:cubicBezTo>
                  <a:cubicBezTo>
                    <a:pt x="0" y="2076"/>
                    <a:pt x="146" y="2250"/>
                    <a:pt x="358" y="2250"/>
                  </a:cubicBezTo>
                  <a:cubicBezTo>
                    <a:pt x="411" y="2250"/>
                    <a:pt x="468" y="2239"/>
                    <a:pt x="528" y="2215"/>
                  </a:cubicBezTo>
                  <a:cubicBezTo>
                    <a:pt x="933" y="2066"/>
                    <a:pt x="1327" y="1864"/>
                    <a:pt x="1710" y="1662"/>
                  </a:cubicBezTo>
                  <a:cubicBezTo>
                    <a:pt x="1881" y="1566"/>
                    <a:pt x="2009" y="1406"/>
                    <a:pt x="1997" y="1182"/>
                  </a:cubicBezTo>
                  <a:cubicBezTo>
                    <a:pt x="1987" y="917"/>
                    <a:pt x="1838" y="714"/>
                    <a:pt x="1625" y="576"/>
                  </a:cubicBezTo>
                  <a:cubicBezTo>
                    <a:pt x="1349" y="395"/>
                    <a:pt x="1061" y="235"/>
                    <a:pt x="763" y="75"/>
                  </a:cubicBezTo>
                  <a:cubicBezTo>
                    <a:pt x="669" y="25"/>
                    <a:pt x="579" y="0"/>
                    <a:pt x="49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2012;p65"/>
            <p:cNvSpPr/>
            <p:nvPr/>
          </p:nvSpPr>
          <p:spPr>
            <a:xfrm>
              <a:off x="1200876" y="3537197"/>
              <a:ext cx="107856" cy="103587"/>
            </a:xfrm>
            <a:custGeom>
              <a:avLst/>
              <a:gdLst/>
              <a:ahLst/>
              <a:cxnLst/>
              <a:rect l="l" t="t" r="r" b="b"/>
              <a:pathLst>
                <a:path w="2198" h="2111" extrusionOk="0">
                  <a:moveTo>
                    <a:pt x="1658" y="1"/>
                  </a:moveTo>
                  <a:cubicBezTo>
                    <a:pt x="1581" y="1"/>
                    <a:pt x="1506" y="19"/>
                    <a:pt x="1439" y="59"/>
                  </a:cubicBezTo>
                  <a:cubicBezTo>
                    <a:pt x="1023" y="326"/>
                    <a:pt x="629" y="624"/>
                    <a:pt x="246" y="943"/>
                  </a:cubicBezTo>
                  <a:cubicBezTo>
                    <a:pt x="1" y="1135"/>
                    <a:pt x="33" y="1443"/>
                    <a:pt x="267" y="1592"/>
                  </a:cubicBezTo>
                  <a:cubicBezTo>
                    <a:pt x="672" y="1869"/>
                    <a:pt x="1140" y="2029"/>
                    <a:pt x="1619" y="2103"/>
                  </a:cubicBezTo>
                  <a:cubicBezTo>
                    <a:pt x="1657" y="2108"/>
                    <a:pt x="1692" y="2111"/>
                    <a:pt x="1725" y="2111"/>
                  </a:cubicBezTo>
                  <a:cubicBezTo>
                    <a:pt x="1974" y="2111"/>
                    <a:pt x="2100" y="1970"/>
                    <a:pt x="2109" y="1689"/>
                  </a:cubicBezTo>
                  <a:cubicBezTo>
                    <a:pt x="2141" y="1284"/>
                    <a:pt x="2151" y="868"/>
                    <a:pt x="2173" y="454"/>
                  </a:cubicBezTo>
                  <a:cubicBezTo>
                    <a:pt x="2198" y="214"/>
                    <a:pt x="1922" y="1"/>
                    <a:pt x="165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2013;p65"/>
            <p:cNvSpPr/>
            <p:nvPr/>
          </p:nvSpPr>
          <p:spPr>
            <a:xfrm>
              <a:off x="1913396" y="3813502"/>
              <a:ext cx="112370" cy="99269"/>
            </a:xfrm>
            <a:custGeom>
              <a:avLst/>
              <a:gdLst/>
              <a:ahLst/>
              <a:cxnLst/>
              <a:rect l="l" t="t" r="r" b="b"/>
              <a:pathLst>
                <a:path w="2290" h="2023" extrusionOk="0">
                  <a:moveTo>
                    <a:pt x="1536" y="0"/>
                  </a:moveTo>
                  <a:cubicBezTo>
                    <a:pt x="1415" y="0"/>
                    <a:pt x="1289" y="50"/>
                    <a:pt x="1183" y="156"/>
                  </a:cubicBezTo>
                  <a:cubicBezTo>
                    <a:pt x="864" y="465"/>
                    <a:pt x="566" y="795"/>
                    <a:pt x="278" y="1125"/>
                  </a:cubicBezTo>
                  <a:cubicBezTo>
                    <a:pt x="1" y="1444"/>
                    <a:pt x="107" y="1731"/>
                    <a:pt x="512" y="1817"/>
                  </a:cubicBezTo>
                  <a:cubicBezTo>
                    <a:pt x="959" y="1902"/>
                    <a:pt x="1406" y="1966"/>
                    <a:pt x="1853" y="2019"/>
                  </a:cubicBezTo>
                  <a:cubicBezTo>
                    <a:pt x="1873" y="2022"/>
                    <a:pt x="1891" y="2023"/>
                    <a:pt x="1910" y="2023"/>
                  </a:cubicBezTo>
                  <a:cubicBezTo>
                    <a:pt x="2135" y="2023"/>
                    <a:pt x="2289" y="1845"/>
                    <a:pt x="2279" y="1540"/>
                  </a:cubicBezTo>
                  <a:cubicBezTo>
                    <a:pt x="2194" y="1199"/>
                    <a:pt x="2099" y="795"/>
                    <a:pt x="1992" y="390"/>
                  </a:cubicBezTo>
                  <a:cubicBezTo>
                    <a:pt x="1932" y="142"/>
                    <a:pt x="1740" y="0"/>
                    <a:pt x="153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2014;p65"/>
            <p:cNvSpPr/>
            <p:nvPr/>
          </p:nvSpPr>
          <p:spPr>
            <a:xfrm>
              <a:off x="1353527" y="3840588"/>
              <a:ext cx="110702" cy="98140"/>
            </a:xfrm>
            <a:custGeom>
              <a:avLst/>
              <a:gdLst/>
              <a:ahLst/>
              <a:cxnLst/>
              <a:rect l="l" t="t" r="r" b="b"/>
              <a:pathLst>
                <a:path w="2256" h="2000" extrusionOk="0">
                  <a:moveTo>
                    <a:pt x="855" y="1"/>
                  </a:moveTo>
                  <a:cubicBezTo>
                    <a:pt x="677" y="1"/>
                    <a:pt x="518" y="129"/>
                    <a:pt x="435" y="370"/>
                  </a:cubicBezTo>
                  <a:lnTo>
                    <a:pt x="148" y="1265"/>
                  </a:lnTo>
                  <a:cubicBezTo>
                    <a:pt x="1" y="1704"/>
                    <a:pt x="204" y="2000"/>
                    <a:pt x="809" y="2000"/>
                  </a:cubicBezTo>
                  <a:cubicBezTo>
                    <a:pt x="819" y="2000"/>
                    <a:pt x="829" y="2000"/>
                    <a:pt x="840" y="2000"/>
                  </a:cubicBezTo>
                  <a:cubicBezTo>
                    <a:pt x="1042" y="1946"/>
                    <a:pt x="1382" y="1872"/>
                    <a:pt x="1723" y="1765"/>
                  </a:cubicBezTo>
                  <a:cubicBezTo>
                    <a:pt x="2160" y="1627"/>
                    <a:pt x="2255" y="1350"/>
                    <a:pt x="1979" y="978"/>
                  </a:cubicBezTo>
                  <a:cubicBezTo>
                    <a:pt x="1756" y="690"/>
                    <a:pt x="1479" y="434"/>
                    <a:pt x="1223" y="179"/>
                  </a:cubicBezTo>
                  <a:cubicBezTo>
                    <a:pt x="1103" y="59"/>
                    <a:pt x="975" y="1"/>
                    <a:pt x="85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2015;p65"/>
            <p:cNvSpPr/>
            <p:nvPr/>
          </p:nvSpPr>
          <p:spPr>
            <a:xfrm>
              <a:off x="1922817" y="3194258"/>
              <a:ext cx="101869" cy="110947"/>
            </a:xfrm>
            <a:custGeom>
              <a:avLst/>
              <a:gdLst/>
              <a:ahLst/>
              <a:cxnLst/>
              <a:rect l="l" t="t" r="r" b="b"/>
              <a:pathLst>
                <a:path w="2076" h="2261" extrusionOk="0">
                  <a:moveTo>
                    <a:pt x="1592" y="0"/>
                  </a:moveTo>
                  <a:cubicBezTo>
                    <a:pt x="1583" y="0"/>
                    <a:pt x="1575" y="0"/>
                    <a:pt x="1566" y="1"/>
                  </a:cubicBezTo>
                  <a:cubicBezTo>
                    <a:pt x="1140" y="150"/>
                    <a:pt x="629" y="289"/>
                    <a:pt x="213" y="629"/>
                  </a:cubicBezTo>
                  <a:cubicBezTo>
                    <a:pt x="12" y="778"/>
                    <a:pt x="1" y="1034"/>
                    <a:pt x="171" y="1225"/>
                  </a:cubicBezTo>
                  <a:cubicBezTo>
                    <a:pt x="437" y="1545"/>
                    <a:pt x="714" y="1853"/>
                    <a:pt x="1001" y="2141"/>
                  </a:cubicBezTo>
                  <a:cubicBezTo>
                    <a:pt x="1081" y="2220"/>
                    <a:pt x="1162" y="2260"/>
                    <a:pt x="1236" y="2260"/>
                  </a:cubicBezTo>
                  <a:cubicBezTo>
                    <a:pt x="1332" y="2260"/>
                    <a:pt x="1416" y="2193"/>
                    <a:pt x="1470" y="2056"/>
                  </a:cubicBezTo>
                  <a:cubicBezTo>
                    <a:pt x="1672" y="1512"/>
                    <a:pt x="1853" y="970"/>
                    <a:pt x="2013" y="416"/>
                  </a:cubicBezTo>
                  <a:cubicBezTo>
                    <a:pt x="2075" y="178"/>
                    <a:pt x="1895" y="0"/>
                    <a:pt x="159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2016;p65"/>
            <p:cNvSpPr/>
            <p:nvPr/>
          </p:nvSpPr>
          <p:spPr>
            <a:xfrm>
              <a:off x="1315548" y="3244798"/>
              <a:ext cx="99072" cy="103538"/>
            </a:xfrm>
            <a:custGeom>
              <a:avLst/>
              <a:gdLst/>
              <a:ahLst/>
              <a:cxnLst/>
              <a:rect l="l" t="t" r="r" b="b"/>
              <a:pathLst>
                <a:path w="2019" h="2110" extrusionOk="0">
                  <a:moveTo>
                    <a:pt x="416" y="1"/>
                  </a:moveTo>
                  <a:cubicBezTo>
                    <a:pt x="199" y="1"/>
                    <a:pt x="1" y="199"/>
                    <a:pt x="70" y="397"/>
                  </a:cubicBezTo>
                  <a:cubicBezTo>
                    <a:pt x="230" y="919"/>
                    <a:pt x="432" y="1441"/>
                    <a:pt x="645" y="1941"/>
                  </a:cubicBezTo>
                  <a:cubicBezTo>
                    <a:pt x="694" y="2052"/>
                    <a:pt x="807" y="2109"/>
                    <a:pt x="914" y="2109"/>
                  </a:cubicBezTo>
                  <a:cubicBezTo>
                    <a:pt x="993" y="2109"/>
                    <a:pt x="1068" y="2079"/>
                    <a:pt x="1113" y="2015"/>
                  </a:cubicBezTo>
                  <a:cubicBezTo>
                    <a:pt x="1390" y="1643"/>
                    <a:pt x="1657" y="1260"/>
                    <a:pt x="1912" y="877"/>
                  </a:cubicBezTo>
                  <a:cubicBezTo>
                    <a:pt x="1965" y="792"/>
                    <a:pt x="1986" y="695"/>
                    <a:pt x="2019" y="621"/>
                  </a:cubicBezTo>
                  <a:cubicBezTo>
                    <a:pt x="1997" y="397"/>
                    <a:pt x="1891" y="270"/>
                    <a:pt x="1688" y="227"/>
                  </a:cubicBezTo>
                  <a:cubicBezTo>
                    <a:pt x="1284" y="153"/>
                    <a:pt x="879" y="68"/>
                    <a:pt x="464" y="4"/>
                  </a:cubicBezTo>
                  <a:cubicBezTo>
                    <a:pt x="448" y="2"/>
                    <a:pt x="432" y="1"/>
                    <a:pt x="4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2017;p65"/>
            <p:cNvSpPr/>
            <p:nvPr/>
          </p:nvSpPr>
          <p:spPr>
            <a:xfrm>
              <a:off x="1622470" y="3628367"/>
              <a:ext cx="117081" cy="142401"/>
            </a:xfrm>
            <a:custGeom>
              <a:avLst/>
              <a:gdLst/>
              <a:ahLst/>
              <a:cxnLst/>
              <a:rect l="l" t="t" r="r" b="b"/>
              <a:pathLst>
                <a:path w="2386" h="2902" extrusionOk="0">
                  <a:moveTo>
                    <a:pt x="2105" y="0"/>
                  </a:moveTo>
                  <a:cubicBezTo>
                    <a:pt x="2018" y="0"/>
                    <a:pt x="1882" y="91"/>
                    <a:pt x="1832" y="182"/>
                  </a:cubicBezTo>
                  <a:cubicBezTo>
                    <a:pt x="1778" y="299"/>
                    <a:pt x="1789" y="458"/>
                    <a:pt x="1789" y="597"/>
                  </a:cubicBezTo>
                  <a:cubicBezTo>
                    <a:pt x="1768" y="1076"/>
                    <a:pt x="1714" y="1534"/>
                    <a:pt x="1512" y="1960"/>
                  </a:cubicBezTo>
                  <a:cubicBezTo>
                    <a:pt x="1448" y="2098"/>
                    <a:pt x="1321" y="2194"/>
                    <a:pt x="1214" y="2300"/>
                  </a:cubicBezTo>
                  <a:cubicBezTo>
                    <a:pt x="1108" y="2183"/>
                    <a:pt x="959" y="2088"/>
                    <a:pt x="905" y="1949"/>
                  </a:cubicBezTo>
                  <a:cubicBezTo>
                    <a:pt x="692" y="1459"/>
                    <a:pt x="586" y="948"/>
                    <a:pt x="586" y="416"/>
                  </a:cubicBezTo>
                  <a:cubicBezTo>
                    <a:pt x="586" y="171"/>
                    <a:pt x="458" y="22"/>
                    <a:pt x="299" y="22"/>
                  </a:cubicBezTo>
                  <a:cubicBezTo>
                    <a:pt x="139" y="32"/>
                    <a:pt x="1" y="193"/>
                    <a:pt x="22" y="427"/>
                  </a:cubicBezTo>
                  <a:cubicBezTo>
                    <a:pt x="43" y="725"/>
                    <a:pt x="53" y="1033"/>
                    <a:pt x="128" y="1321"/>
                  </a:cubicBezTo>
                  <a:cubicBezTo>
                    <a:pt x="256" y="1736"/>
                    <a:pt x="384" y="2162"/>
                    <a:pt x="597" y="2524"/>
                  </a:cubicBezTo>
                  <a:cubicBezTo>
                    <a:pt x="748" y="2779"/>
                    <a:pt x="978" y="2902"/>
                    <a:pt x="1211" y="2902"/>
                  </a:cubicBezTo>
                  <a:cubicBezTo>
                    <a:pt x="1454" y="2902"/>
                    <a:pt x="1700" y="2769"/>
                    <a:pt x="1863" y="2513"/>
                  </a:cubicBezTo>
                  <a:cubicBezTo>
                    <a:pt x="2246" y="1917"/>
                    <a:pt x="2332" y="1246"/>
                    <a:pt x="2364" y="565"/>
                  </a:cubicBezTo>
                  <a:cubicBezTo>
                    <a:pt x="2364" y="458"/>
                    <a:pt x="2385" y="342"/>
                    <a:pt x="2353" y="256"/>
                  </a:cubicBezTo>
                  <a:cubicBezTo>
                    <a:pt x="2310" y="150"/>
                    <a:pt x="2215" y="11"/>
                    <a:pt x="2119" y="1"/>
                  </a:cubicBezTo>
                  <a:cubicBezTo>
                    <a:pt x="2114" y="0"/>
                    <a:pt x="2109" y="0"/>
                    <a:pt x="21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2018;p65"/>
            <p:cNvSpPr/>
            <p:nvPr/>
          </p:nvSpPr>
          <p:spPr>
            <a:xfrm>
              <a:off x="1807899" y="3611144"/>
              <a:ext cx="99318" cy="55940"/>
            </a:xfrm>
            <a:custGeom>
              <a:avLst/>
              <a:gdLst/>
              <a:ahLst/>
              <a:cxnLst/>
              <a:rect l="l" t="t" r="r" b="b"/>
              <a:pathLst>
                <a:path w="2024" h="1140" extrusionOk="0">
                  <a:moveTo>
                    <a:pt x="1209" y="1"/>
                  </a:moveTo>
                  <a:cubicBezTo>
                    <a:pt x="841" y="1"/>
                    <a:pt x="453" y="145"/>
                    <a:pt x="213" y="405"/>
                  </a:cubicBezTo>
                  <a:cubicBezTo>
                    <a:pt x="0" y="639"/>
                    <a:pt x="64" y="948"/>
                    <a:pt x="362" y="1044"/>
                  </a:cubicBezTo>
                  <a:cubicBezTo>
                    <a:pt x="544" y="1107"/>
                    <a:pt x="735" y="1107"/>
                    <a:pt x="980" y="1140"/>
                  </a:cubicBezTo>
                  <a:cubicBezTo>
                    <a:pt x="1193" y="1086"/>
                    <a:pt x="1470" y="1033"/>
                    <a:pt x="1725" y="937"/>
                  </a:cubicBezTo>
                  <a:cubicBezTo>
                    <a:pt x="1895" y="884"/>
                    <a:pt x="2023" y="745"/>
                    <a:pt x="2013" y="544"/>
                  </a:cubicBezTo>
                  <a:cubicBezTo>
                    <a:pt x="2002" y="352"/>
                    <a:pt x="1907" y="213"/>
                    <a:pt x="1736" y="118"/>
                  </a:cubicBezTo>
                  <a:cubicBezTo>
                    <a:pt x="1581" y="38"/>
                    <a:pt x="1398" y="1"/>
                    <a:pt x="120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2019;p65"/>
            <p:cNvSpPr/>
            <p:nvPr/>
          </p:nvSpPr>
          <p:spPr>
            <a:xfrm>
              <a:off x="1456374" y="3644068"/>
              <a:ext cx="90927" cy="51671"/>
            </a:xfrm>
            <a:custGeom>
              <a:avLst/>
              <a:gdLst/>
              <a:ahLst/>
              <a:cxnLst/>
              <a:rect l="l" t="t" r="r" b="b"/>
              <a:pathLst>
                <a:path w="1853" h="1053" extrusionOk="0">
                  <a:moveTo>
                    <a:pt x="1011" y="0"/>
                  </a:moveTo>
                  <a:cubicBezTo>
                    <a:pt x="767" y="64"/>
                    <a:pt x="511" y="117"/>
                    <a:pt x="277" y="223"/>
                  </a:cubicBezTo>
                  <a:cubicBezTo>
                    <a:pt x="159" y="287"/>
                    <a:pt x="53" y="436"/>
                    <a:pt x="32" y="564"/>
                  </a:cubicBezTo>
                  <a:cubicBezTo>
                    <a:pt x="0" y="713"/>
                    <a:pt x="117" y="831"/>
                    <a:pt x="266" y="905"/>
                  </a:cubicBezTo>
                  <a:cubicBezTo>
                    <a:pt x="476" y="1007"/>
                    <a:pt x="681" y="1053"/>
                    <a:pt x="883" y="1053"/>
                  </a:cubicBezTo>
                  <a:cubicBezTo>
                    <a:pt x="1144" y="1053"/>
                    <a:pt x="1398" y="978"/>
                    <a:pt x="1650" y="852"/>
                  </a:cubicBezTo>
                  <a:cubicBezTo>
                    <a:pt x="1756" y="798"/>
                    <a:pt x="1853" y="628"/>
                    <a:pt x="1853" y="511"/>
                  </a:cubicBezTo>
                  <a:cubicBezTo>
                    <a:pt x="1841" y="394"/>
                    <a:pt x="1746" y="223"/>
                    <a:pt x="1640" y="171"/>
                  </a:cubicBezTo>
                  <a:cubicBezTo>
                    <a:pt x="1458" y="74"/>
                    <a:pt x="1245" y="53"/>
                    <a:pt x="101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2020;p65"/>
            <p:cNvSpPr/>
            <p:nvPr/>
          </p:nvSpPr>
          <p:spPr>
            <a:xfrm>
              <a:off x="1779685" y="3500641"/>
              <a:ext cx="48677" cy="82732"/>
            </a:xfrm>
            <a:custGeom>
              <a:avLst/>
              <a:gdLst/>
              <a:ahLst/>
              <a:cxnLst/>
              <a:rect l="l" t="t" r="r" b="b"/>
              <a:pathLst>
                <a:path w="992" h="1686" extrusionOk="0">
                  <a:moveTo>
                    <a:pt x="355" y="0"/>
                  </a:moveTo>
                  <a:cubicBezTo>
                    <a:pt x="338" y="0"/>
                    <a:pt x="323" y="2"/>
                    <a:pt x="310" y="6"/>
                  </a:cubicBezTo>
                  <a:cubicBezTo>
                    <a:pt x="86" y="80"/>
                    <a:pt x="33" y="262"/>
                    <a:pt x="33" y="464"/>
                  </a:cubicBezTo>
                  <a:lnTo>
                    <a:pt x="33" y="666"/>
                  </a:lnTo>
                  <a:cubicBezTo>
                    <a:pt x="22" y="677"/>
                    <a:pt x="12" y="677"/>
                    <a:pt x="1" y="677"/>
                  </a:cubicBezTo>
                  <a:cubicBezTo>
                    <a:pt x="43" y="922"/>
                    <a:pt x="64" y="1166"/>
                    <a:pt x="161" y="1401"/>
                  </a:cubicBezTo>
                  <a:cubicBezTo>
                    <a:pt x="203" y="1518"/>
                    <a:pt x="363" y="1646"/>
                    <a:pt x="490" y="1677"/>
                  </a:cubicBezTo>
                  <a:cubicBezTo>
                    <a:pt x="511" y="1683"/>
                    <a:pt x="532" y="1685"/>
                    <a:pt x="552" y="1685"/>
                  </a:cubicBezTo>
                  <a:cubicBezTo>
                    <a:pt x="691" y="1685"/>
                    <a:pt x="796" y="1561"/>
                    <a:pt x="852" y="1412"/>
                  </a:cubicBezTo>
                  <a:cubicBezTo>
                    <a:pt x="991" y="1039"/>
                    <a:pt x="948" y="677"/>
                    <a:pt x="842" y="304"/>
                  </a:cubicBezTo>
                  <a:cubicBezTo>
                    <a:pt x="804" y="170"/>
                    <a:pt x="513" y="0"/>
                    <a:pt x="3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2021;p65"/>
            <p:cNvSpPr/>
            <p:nvPr/>
          </p:nvSpPr>
          <p:spPr>
            <a:xfrm>
              <a:off x="1532086" y="3510013"/>
              <a:ext cx="48089" cy="80867"/>
            </a:xfrm>
            <a:custGeom>
              <a:avLst/>
              <a:gdLst/>
              <a:ahLst/>
              <a:cxnLst/>
              <a:rect l="l" t="t" r="r" b="b"/>
              <a:pathLst>
                <a:path w="980" h="1648" extrusionOk="0">
                  <a:moveTo>
                    <a:pt x="488" y="1"/>
                  </a:moveTo>
                  <a:cubicBezTo>
                    <a:pt x="465" y="1"/>
                    <a:pt x="441" y="3"/>
                    <a:pt x="416" y="7"/>
                  </a:cubicBezTo>
                  <a:cubicBezTo>
                    <a:pt x="235" y="38"/>
                    <a:pt x="86" y="113"/>
                    <a:pt x="54" y="326"/>
                  </a:cubicBezTo>
                  <a:cubicBezTo>
                    <a:pt x="33" y="475"/>
                    <a:pt x="22" y="635"/>
                    <a:pt x="0" y="837"/>
                  </a:cubicBezTo>
                  <a:cubicBezTo>
                    <a:pt x="33" y="1008"/>
                    <a:pt x="54" y="1221"/>
                    <a:pt x="128" y="1412"/>
                  </a:cubicBezTo>
                  <a:cubicBezTo>
                    <a:pt x="182" y="1519"/>
                    <a:pt x="331" y="1646"/>
                    <a:pt x="448" y="1646"/>
                  </a:cubicBezTo>
                  <a:cubicBezTo>
                    <a:pt x="452" y="1647"/>
                    <a:pt x="457" y="1647"/>
                    <a:pt x="462" y="1647"/>
                  </a:cubicBezTo>
                  <a:cubicBezTo>
                    <a:pt x="569" y="1647"/>
                    <a:pt x="727" y="1545"/>
                    <a:pt x="778" y="1444"/>
                  </a:cubicBezTo>
                  <a:cubicBezTo>
                    <a:pt x="980" y="1060"/>
                    <a:pt x="980" y="646"/>
                    <a:pt x="821" y="241"/>
                  </a:cubicBezTo>
                  <a:cubicBezTo>
                    <a:pt x="765" y="93"/>
                    <a:pt x="645" y="1"/>
                    <a:pt x="4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2022;p65"/>
            <p:cNvSpPr/>
            <p:nvPr/>
          </p:nvSpPr>
          <p:spPr>
            <a:xfrm>
              <a:off x="1945339" y="3594951"/>
              <a:ext cx="32386" cy="26939"/>
            </a:xfrm>
            <a:custGeom>
              <a:avLst/>
              <a:gdLst/>
              <a:ahLst/>
              <a:cxnLst/>
              <a:rect l="l" t="t" r="r" b="b"/>
              <a:pathLst>
                <a:path w="660" h="549" extrusionOk="0">
                  <a:moveTo>
                    <a:pt x="337" y="0"/>
                  </a:moveTo>
                  <a:cubicBezTo>
                    <a:pt x="180" y="0"/>
                    <a:pt x="1" y="175"/>
                    <a:pt x="31" y="309"/>
                  </a:cubicBezTo>
                  <a:cubicBezTo>
                    <a:pt x="60" y="450"/>
                    <a:pt x="137" y="549"/>
                    <a:pt x="271" y="549"/>
                  </a:cubicBezTo>
                  <a:cubicBezTo>
                    <a:pt x="289" y="549"/>
                    <a:pt x="309" y="547"/>
                    <a:pt x="329" y="543"/>
                  </a:cubicBezTo>
                  <a:cubicBezTo>
                    <a:pt x="542" y="533"/>
                    <a:pt x="660" y="437"/>
                    <a:pt x="649" y="266"/>
                  </a:cubicBezTo>
                  <a:cubicBezTo>
                    <a:pt x="649" y="75"/>
                    <a:pt x="511" y="11"/>
                    <a:pt x="351" y="1"/>
                  </a:cubicBezTo>
                  <a:cubicBezTo>
                    <a:pt x="346" y="0"/>
                    <a:pt x="341" y="0"/>
                    <a:pt x="33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2023;p65"/>
            <p:cNvSpPr/>
            <p:nvPr/>
          </p:nvSpPr>
          <p:spPr>
            <a:xfrm>
              <a:off x="1769233" y="3804375"/>
              <a:ext cx="30865" cy="30914"/>
            </a:xfrm>
            <a:custGeom>
              <a:avLst/>
              <a:gdLst/>
              <a:ahLst/>
              <a:cxnLst/>
              <a:rect l="l" t="t" r="r" b="b"/>
              <a:pathLst>
                <a:path w="629" h="630" extrusionOk="0">
                  <a:moveTo>
                    <a:pt x="299" y="1"/>
                  </a:moveTo>
                  <a:cubicBezTo>
                    <a:pt x="296" y="1"/>
                    <a:pt x="292" y="1"/>
                    <a:pt x="289" y="1"/>
                  </a:cubicBezTo>
                  <a:cubicBezTo>
                    <a:pt x="107" y="12"/>
                    <a:pt x="1" y="129"/>
                    <a:pt x="12" y="310"/>
                  </a:cubicBezTo>
                  <a:cubicBezTo>
                    <a:pt x="12" y="481"/>
                    <a:pt x="107" y="566"/>
                    <a:pt x="320" y="630"/>
                  </a:cubicBezTo>
                  <a:cubicBezTo>
                    <a:pt x="416" y="523"/>
                    <a:pt x="544" y="427"/>
                    <a:pt x="587" y="299"/>
                  </a:cubicBezTo>
                  <a:cubicBezTo>
                    <a:pt x="628" y="175"/>
                    <a:pt x="428" y="1"/>
                    <a:pt x="29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2024;p65"/>
            <p:cNvSpPr/>
            <p:nvPr/>
          </p:nvSpPr>
          <p:spPr>
            <a:xfrm>
              <a:off x="1543078" y="3322768"/>
              <a:ext cx="28706" cy="26743"/>
            </a:xfrm>
            <a:custGeom>
              <a:avLst/>
              <a:gdLst/>
              <a:ahLst/>
              <a:cxnLst/>
              <a:rect l="l" t="t" r="r" b="b"/>
              <a:pathLst>
                <a:path w="585" h="545" extrusionOk="0">
                  <a:moveTo>
                    <a:pt x="320" y="1"/>
                  </a:moveTo>
                  <a:cubicBezTo>
                    <a:pt x="138" y="1"/>
                    <a:pt x="0" y="118"/>
                    <a:pt x="0" y="289"/>
                  </a:cubicBezTo>
                  <a:cubicBezTo>
                    <a:pt x="0" y="448"/>
                    <a:pt x="96" y="533"/>
                    <a:pt x="245" y="544"/>
                  </a:cubicBezTo>
                  <a:cubicBezTo>
                    <a:pt x="250" y="544"/>
                    <a:pt x="255" y="544"/>
                    <a:pt x="260" y="544"/>
                  </a:cubicBezTo>
                  <a:cubicBezTo>
                    <a:pt x="416" y="544"/>
                    <a:pt x="585" y="391"/>
                    <a:pt x="564" y="267"/>
                  </a:cubicBezTo>
                  <a:cubicBezTo>
                    <a:pt x="543" y="128"/>
                    <a:pt x="500" y="1"/>
                    <a:pt x="3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2025;p65"/>
            <p:cNvSpPr/>
            <p:nvPr/>
          </p:nvSpPr>
          <p:spPr>
            <a:xfrm>
              <a:off x="1496561" y="3312856"/>
              <a:ext cx="32337" cy="25664"/>
            </a:xfrm>
            <a:custGeom>
              <a:avLst/>
              <a:gdLst/>
              <a:ahLst/>
              <a:cxnLst/>
              <a:rect l="l" t="t" r="r" b="b"/>
              <a:pathLst>
                <a:path w="659" h="523" extrusionOk="0">
                  <a:moveTo>
                    <a:pt x="341" y="0"/>
                  </a:moveTo>
                  <a:cubicBezTo>
                    <a:pt x="334" y="0"/>
                    <a:pt x="327" y="0"/>
                    <a:pt x="320" y="1"/>
                  </a:cubicBezTo>
                  <a:cubicBezTo>
                    <a:pt x="161" y="1"/>
                    <a:pt x="0" y="139"/>
                    <a:pt x="54" y="278"/>
                  </a:cubicBezTo>
                  <a:cubicBezTo>
                    <a:pt x="97" y="384"/>
                    <a:pt x="246" y="522"/>
                    <a:pt x="341" y="522"/>
                  </a:cubicBezTo>
                  <a:cubicBezTo>
                    <a:pt x="437" y="512"/>
                    <a:pt x="575" y="373"/>
                    <a:pt x="608" y="256"/>
                  </a:cubicBezTo>
                  <a:cubicBezTo>
                    <a:pt x="658" y="123"/>
                    <a:pt x="504" y="0"/>
                    <a:pt x="34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2026;p65"/>
            <p:cNvSpPr/>
            <p:nvPr/>
          </p:nvSpPr>
          <p:spPr>
            <a:xfrm>
              <a:off x="1897252" y="3409472"/>
              <a:ext cx="29246" cy="28313"/>
            </a:xfrm>
            <a:custGeom>
              <a:avLst/>
              <a:gdLst/>
              <a:ahLst/>
              <a:cxnLst/>
              <a:rect l="l" t="t" r="r" b="b"/>
              <a:pathLst>
                <a:path w="596" h="577" extrusionOk="0">
                  <a:moveTo>
                    <a:pt x="373" y="1"/>
                  </a:moveTo>
                  <a:cubicBezTo>
                    <a:pt x="181" y="33"/>
                    <a:pt x="0" y="171"/>
                    <a:pt x="0" y="320"/>
                  </a:cubicBezTo>
                  <a:cubicBezTo>
                    <a:pt x="11" y="480"/>
                    <a:pt x="107" y="554"/>
                    <a:pt x="266" y="576"/>
                  </a:cubicBezTo>
                  <a:cubicBezTo>
                    <a:pt x="271" y="576"/>
                    <a:pt x="275" y="576"/>
                    <a:pt x="280" y="576"/>
                  </a:cubicBezTo>
                  <a:cubicBezTo>
                    <a:pt x="417" y="576"/>
                    <a:pt x="596" y="422"/>
                    <a:pt x="575" y="289"/>
                  </a:cubicBezTo>
                  <a:cubicBezTo>
                    <a:pt x="543" y="182"/>
                    <a:pt x="447" y="97"/>
                    <a:pt x="37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2027;p65"/>
            <p:cNvSpPr/>
            <p:nvPr/>
          </p:nvSpPr>
          <p:spPr>
            <a:xfrm>
              <a:off x="1736358" y="3849322"/>
              <a:ext cx="27725" cy="26203"/>
            </a:xfrm>
            <a:custGeom>
              <a:avLst/>
              <a:gdLst/>
              <a:ahLst/>
              <a:cxnLst/>
              <a:rect l="l" t="t" r="r" b="b"/>
              <a:pathLst>
                <a:path w="565" h="534" extrusionOk="0">
                  <a:moveTo>
                    <a:pt x="268" y="0"/>
                  </a:moveTo>
                  <a:cubicBezTo>
                    <a:pt x="108" y="0"/>
                    <a:pt x="1" y="125"/>
                    <a:pt x="11" y="289"/>
                  </a:cubicBezTo>
                  <a:cubicBezTo>
                    <a:pt x="21" y="440"/>
                    <a:pt x="107" y="534"/>
                    <a:pt x="243" y="534"/>
                  </a:cubicBezTo>
                  <a:cubicBezTo>
                    <a:pt x="251" y="534"/>
                    <a:pt x="258" y="534"/>
                    <a:pt x="266" y="533"/>
                  </a:cubicBezTo>
                  <a:cubicBezTo>
                    <a:pt x="436" y="533"/>
                    <a:pt x="554" y="459"/>
                    <a:pt x="564" y="246"/>
                  </a:cubicBezTo>
                  <a:cubicBezTo>
                    <a:pt x="543" y="97"/>
                    <a:pt x="458" y="1"/>
                    <a:pt x="287" y="1"/>
                  </a:cubicBezTo>
                  <a:cubicBezTo>
                    <a:pt x="281" y="0"/>
                    <a:pt x="275" y="0"/>
                    <a:pt x="26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2028;p65"/>
            <p:cNvSpPr/>
            <p:nvPr/>
          </p:nvSpPr>
          <p:spPr>
            <a:xfrm>
              <a:off x="1490869" y="3821647"/>
              <a:ext cx="28215" cy="24633"/>
            </a:xfrm>
            <a:custGeom>
              <a:avLst/>
              <a:gdLst/>
              <a:ahLst/>
              <a:cxnLst/>
              <a:rect l="l" t="t" r="r" b="b"/>
              <a:pathLst>
                <a:path w="575" h="502" extrusionOk="0">
                  <a:moveTo>
                    <a:pt x="244" y="0"/>
                  </a:moveTo>
                  <a:cubicBezTo>
                    <a:pt x="87" y="0"/>
                    <a:pt x="0" y="114"/>
                    <a:pt x="10" y="256"/>
                  </a:cubicBezTo>
                  <a:cubicBezTo>
                    <a:pt x="10" y="407"/>
                    <a:pt x="106" y="502"/>
                    <a:pt x="270" y="502"/>
                  </a:cubicBezTo>
                  <a:cubicBezTo>
                    <a:pt x="279" y="502"/>
                    <a:pt x="288" y="501"/>
                    <a:pt x="298" y="501"/>
                  </a:cubicBezTo>
                  <a:cubicBezTo>
                    <a:pt x="468" y="491"/>
                    <a:pt x="575" y="416"/>
                    <a:pt x="575" y="245"/>
                  </a:cubicBezTo>
                  <a:cubicBezTo>
                    <a:pt x="564" y="75"/>
                    <a:pt x="447" y="1"/>
                    <a:pt x="266" y="1"/>
                  </a:cubicBezTo>
                  <a:cubicBezTo>
                    <a:pt x="258" y="0"/>
                    <a:pt x="251" y="0"/>
                    <a:pt x="2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2029;p65"/>
            <p:cNvSpPr/>
            <p:nvPr/>
          </p:nvSpPr>
          <p:spPr>
            <a:xfrm>
              <a:off x="1887292" y="3357803"/>
              <a:ext cx="27234" cy="24584"/>
            </a:xfrm>
            <a:custGeom>
              <a:avLst/>
              <a:gdLst/>
              <a:ahLst/>
              <a:cxnLst/>
              <a:rect l="l" t="t" r="r" b="b"/>
              <a:pathLst>
                <a:path w="555" h="501" extrusionOk="0">
                  <a:moveTo>
                    <a:pt x="299" y="0"/>
                  </a:moveTo>
                  <a:cubicBezTo>
                    <a:pt x="128" y="11"/>
                    <a:pt x="1" y="74"/>
                    <a:pt x="1" y="256"/>
                  </a:cubicBezTo>
                  <a:cubicBezTo>
                    <a:pt x="12" y="415"/>
                    <a:pt x="107" y="500"/>
                    <a:pt x="267" y="500"/>
                  </a:cubicBezTo>
                  <a:cubicBezTo>
                    <a:pt x="438" y="500"/>
                    <a:pt x="533" y="415"/>
                    <a:pt x="544" y="245"/>
                  </a:cubicBezTo>
                  <a:cubicBezTo>
                    <a:pt x="554" y="74"/>
                    <a:pt x="459" y="0"/>
                    <a:pt x="29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2030;p65"/>
            <p:cNvSpPr/>
            <p:nvPr/>
          </p:nvSpPr>
          <p:spPr>
            <a:xfrm>
              <a:off x="1393665" y="3567816"/>
              <a:ext cx="27234" cy="25124"/>
            </a:xfrm>
            <a:custGeom>
              <a:avLst/>
              <a:gdLst/>
              <a:ahLst/>
              <a:cxnLst/>
              <a:rect l="l" t="t" r="r" b="b"/>
              <a:pathLst>
                <a:path w="555" h="512" extrusionOk="0">
                  <a:moveTo>
                    <a:pt x="266" y="0"/>
                  </a:moveTo>
                  <a:cubicBezTo>
                    <a:pt x="107" y="0"/>
                    <a:pt x="1" y="85"/>
                    <a:pt x="1" y="244"/>
                  </a:cubicBezTo>
                  <a:cubicBezTo>
                    <a:pt x="1" y="415"/>
                    <a:pt x="107" y="490"/>
                    <a:pt x="352" y="511"/>
                  </a:cubicBezTo>
                  <a:cubicBezTo>
                    <a:pt x="394" y="436"/>
                    <a:pt x="512" y="351"/>
                    <a:pt x="533" y="244"/>
                  </a:cubicBezTo>
                  <a:cubicBezTo>
                    <a:pt x="554" y="85"/>
                    <a:pt x="427" y="0"/>
                    <a:pt x="26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2031;p65"/>
            <p:cNvSpPr/>
            <p:nvPr/>
          </p:nvSpPr>
          <p:spPr>
            <a:xfrm>
              <a:off x="1533117" y="3275123"/>
              <a:ext cx="24633" cy="25271"/>
            </a:xfrm>
            <a:custGeom>
              <a:avLst/>
              <a:gdLst/>
              <a:ahLst/>
              <a:cxnLst/>
              <a:rect l="l" t="t" r="r" b="b"/>
              <a:pathLst>
                <a:path w="502" h="515" extrusionOk="0">
                  <a:moveTo>
                    <a:pt x="229" y="0"/>
                  </a:moveTo>
                  <a:cubicBezTo>
                    <a:pt x="108" y="0"/>
                    <a:pt x="11" y="93"/>
                    <a:pt x="1" y="248"/>
                  </a:cubicBezTo>
                  <a:cubicBezTo>
                    <a:pt x="1" y="418"/>
                    <a:pt x="107" y="514"/>
                    <a:pt x="246" y="514"/>
                  </a:cubicBezTo>
                  <a:cubicBezTo>
                    <a:pt x="384" y="514"/>
                    <a:pt x="501" y="429"/>
                    <a:pt x="501" y="184"/>
                  </a:cubicBezTo>
                  <a:cubicBezTo>
                    <a:pt x="448" y="141"/>
                    <a:pt x="363" y="14"/>
                    <a:pt x="267" y="3"/>
                  </a:cubicBezTo>
                  <a:cubicBezTo>
                    <a:pt x="254" y="1"/>
                    <a:pt x="242" y="0"/>
                    <a:pt x="22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2032;p65"/>
            <p:cNvSpPr/>
            <p:nvPr/>
          </p:nvSpPr>
          <p:spPr>
            <a:xfrm>
              <a:off x="1790136" y="3853002"/>
              <a:ext cx="24633" cy="26203"/>
            </a:xfrm>
            <a:custGeom>
              <a:avLst/>
              <a:gdLst/>
              <a:ahLst/>
              <a:cxnLst/>
              <a:rect l="l" t="t" r="r" b="b"/>
              <a:pathLst>
                <a:path w="502" h="534" extrusionOk="0">
                  <a:moveTo>
                    <a:pt x="224" y="1"/>
                  </a:moveTo>
                  <a:cubicBezTo>
                    <a:pt x="43" y="1"/>
                    <a:pt x="1" y="107"/>
                    <a:pt x="1" y="266"/>
                  </a:cubicBezTo>
                  <a:cubicBezTo>
                    <a:pt x="12" y="427"/>
                    <a:pt x="86" y="501"/>
                    <a:pt x="299" y="533"/>
                  </a:cubicBezTo>
                  <a:cubicBezTo>
                    <a:pt x="362" y="437"/>
                    <a:pt x="480" y="341"/>
                    <a:pt x="490" y="235"/>
                  </a:cubicBezTo>
                  <a:cubicBezTo>
                    <a:pt x="501" y="86"/>
                    <a:pt x="384" y="1"/>
                    <a:pt x="22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2033;p65"/>
            <p:cNvSpPr/>
            <p:nvPr/>
          </p:nvSpPr>
          <p:spPr>
            <a:xfrm>
              <a:off x="1679389" y="3487884"/>
              <a:ext cx="26498" cy="29785"/>
            </a:xfrm>
            <a:custGeom>
              <a:avLst/>
              <a:gdLst/>
              <a:ahLst/>
              <a:cxnLst/>
              <a:rect l="l" t="t" r="r" b="b"/>
              <a:pathLst>
                <a:path w="540" h="607" extrusionOk="0">
                  <a:moveTo>
                    <a:pt x="284" y="1"/>
                  </a:moveTo>
                  <a:cubicBezTo>
                    <a:pt x="267" y="1"/>
                    <a:pt x="250" y="4"/>
                    <a:pt x="235" y="11"/>
                  </a:cubicBezTo>
                  <a:cubicBezTo>
                    <a:pt x="139" y="53"/>
                    <a:pt x="1" y="170"/>
                    <a:pt x="1" y="255"/>
                  </a:cubicBezTo>
                  <a:cubicBezTo>
                    <a:pt x="1" y="352"/>
                    <a:pt x="139" y="447"/>
                    <a:pt x="267" y="607"/>
                  </a:cubicBezTo>
                  <a:cubicBezTo>
                    <a:pt x="384" y="447"/>
                    <a:pt x="480" y="362"/>
                    <a:pt x="512" y="255"/>
                  </a:cubicBezTo>
                  <a:cubicBezTo>
                    <a:pt x="540" y="144"/>
                    <a:pt x="398" y="1"/>
                    <a:pt x="28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2034;p65"/>
            <p:cNvSpPr/>
            <p:nvPr/>
          </p:nvSpPr>
          <p:spPr>
            <a:xfrm>
              <a:off x="1849705" y="3398530"/>
              <a:ext cx="25124" cy="24584"/>
            </a:xfrm>
            <a:custGeom>
              <a:avLst/>
              <a:gdLst/>
              <a:ahLst/>
              <a:cxnLst/>
              <a:rect l="l" t="t" r="r" b="b"/>
              <a:pathLst>
                <a:path w="512" h="501" extrusionOk="0">
                  <a:moveTo>
                    <a:pt x="179" y="1"/>
                  </a:moveTo>
                  <a:cubicBezTo>
                    <a:pt x="71" y="1"/>
                    <a:pt x="11" y="92"/>
                    <a:pt x="11" y="235"/>
                  </a:cubicBezTo>
                  <a:cubicBezTo>
                    <a:pt x="0" y="384"/>
                    <a:pt x="54" y="490"/>
                    <a:pt x="245" y="501"/>
                  </a:cubicBezTo>
                  <a:cubicBezTo>
                    <a:pt x="405" y="501"/>
                    <a:pt x="511" y="384"/>
                    <a:pt x="490" y="235"/>
                  </a:cubicBezTo>
                  <a:cubicBezTo>
                    <a:pt x="480" y="150"/>
                    <a:pt x="341" y="32"/>
                    <a:pt x="245" y="11"/>
                  </a:cubicBezTo>
                  <a:cubicBezTo>
                    <a:pt x="222" y="4"/>
                    <a:pt x="200" y="1"/>
                    <a:pt x="17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2035;p65"/>
            <p:cNvSpPr/>
            <p:nvPr/>
          </p:nvSpPr>
          <p:spPr>
            <a:xfrm>
              <a:off x="1365451" y="3617375"/>
              <a:ext cx="24093" cy="24142"/>
            </a:xfrm>
            <a:custGeom>
              <a:avLst/>
              <a:gdLst/>
              <a:ahLst/>
              <a:cxnLst/>
              <a:rect l="l" t="t" r="r" b="b"/>
              <a:pathLst>
                <a:path w="491" h="492" extrusionOk="0">
                  <a:moveTo>
                    <a:pt x="258" y="0"/>
                  </a:moveTo>
                  <a:cubicBezTo>
                    <a:pt x="250" y="0"/>
                    <a:pt x="243" y="0"/>
                    <a:pt x="235" y="1"/>
                  </a:cubicBezTo>
                  <a:cubicBezTo>
                    <a:pt x="86" y="1"/>
                    <a:pt x="1" y="107"/>
                    <a:pt x="1" y="268"/>
                  </a:cubicBezTo>
                  <a:cubicBezTo>
                    <a:pt x="1" y="427"/>
                    <a:pt x="86" y="491"/>
                    <a:pt x="256" y="491"/>
                  </a:cubicBezTo>
                  <a:cubicBezTo>
                    <a:pt x="264" y="491"/>
                    <a:pt x="271" y="491"/>
                    <a:pt x="279" y="491"/>
                  </a:cubicBezTo>
                  <a:cubicBezTo>
                    <a:pt x="423" y="491"/>
                    <a:pt x="490" y="388"/>
                    <a:pt x="490" y="246"/>
                  </a:cubicBezTo>
                  <a:cubicBezTo>
                    <a:pt x="490" y="94"/>
                    <a:pt x="403" y="0"/>
                    <a:pt x="25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 name="Google Shape;2058;p65"/>
          <p:cNvGrpSpPr/>
          <p:nvPr/>
        </p:nvGrpSpPr>
        <p:grpSpPr>
          <a:xfrm>
            <a:off x="5623003" y="3391397"/>
            <a:ext cx="680208" cy="907887"/>
            <a:chOff x="6131058" y="3044844"/>
            <a:chExt cx="680208" cy="907887"/>
          </a:xfrm>
        </p:grpSpPr>
        <p:sp>
          <p:nvSpPr>
            <p:cNvPr id="63" name="Google Shape;2059;p65"/>
            <p:cNvSpPr/>
            <p:nvPr/>
          </p:nvSpPr>
          <p:spPr>
            <a:xfrm>
              <a:off x="6131058" y="3240137"/>
              <a:ext cx="680208" cy="712595"/>
            </a:xfrm>
            <a:custGeom>
              <a:avLst/>
              <a:gdLst/>
              <a:ahLst/>
              <a:cxnLst/>
              <a:rect l="l" t="t" r="r" b="b"/>
              <a:pathLst>
                <a:path w="13862" h="14522" extrusionOk="0">
                  <a:moveTo>
                    <a:pt x="6990" y="2119"/>
                  </a:moveTo>
                  <a:cubicBezTo>
                    <a:pt x="7003" y="2119"/>
                    <a:pt x="7015" y="2120"/>
                    <a:pt x="7027" y="2122"/>
                  </a:cubicBezTo>
                  <a:cubicBezTo>
                    <a:pt x="7069" y="2122"/>
                    <a:pt x="7123" y="2217"/>
                    <a:pt x="7123" y="2271"/>
                  </a:cubicBezTo>
                  <a:cubicBezTo>
                    <a:pt x="7112" y="2643"/>
                    <a:pt x="7102" y="3005"/>
                    <a:pt x="7080" y="3378"/>
                  </a:cubicBezTo>
                  <a:cubicBezTo>
                    <a:pt x="7080" y="3484"/>
                    <a:pt x="7059" y="3591"/>
                    <a:pt x="7059" y="3686"/>
                  </a:cubicBezTo>
                  <a:cubicBezTo>
                    <a:pt x="7059" y="4166"/>
                    <a:pt x="7069" y="4644"/>
                    <a:pt x="7059" y="5124"/>
                  </a:cubicBezTo>
                  <a:cubicBezTo>
                    <a:pt x="7059" y="5198"/>
                    <a:pt x="6974" y="5294"/>
                    <a:pt x="6899" y="5347"/>
                  </a:cubicBezTo>
                  <a:cubicBezTo>
                    <a:pt x="6897" y="5348"/>
                    <a:pt x="6896" y="5348"/>
                    <a:pt x="6893" y="5348"/>
                  </a:cubicBezTo>
                  <a:cubicBezTo>
                    <a:pt x="6862" y="5348"/>
                    <a:pt x="6758" y="5279"/>
                    <a:pt x="6718" y="5219"/>
                  </a:cubicBezTo>
                  <a:cubicBezTo>
                    <a:pt x="6676" y="5166"/>
                    <a:pt x="6676" y="5081"/>
                    <a:pt x="6665" y="5006"/>
                  </a:cubicBezTo>
                  <a:cubicBezTo>
                    <a:pt x="6665" y="4826"/>
                    <a:pt x="6665" y="4634"/>
                    <a:pt x="6654" y="4442"/>
                  </a:cubicBezTo>
                  <a:lnTo>
                    <a:pt x="6643" y="4442"/>
                  </a:lnTo>
                  <a:cubicBezTo>
                    <a:pt x="6676" y="3761"/>
                    <a:pt x="6697" y="3080"/>
                    <a:pt x="6718" y="2398"/>
                  </a:cubicBezTo>
                  <a:cubicBezTo>
                    <a:pt x="6729" y="2323"/>
                    <a:pt x="6761" y="2228"/>
                    <a:pt x="6814" y="2174"/>
                  </a:cubicBezTo>
                  <a:cubicBezTo>
                    <a:pt x="6858" y="2139"/>
                    <a:pt x="6930" y="2119"/>
                    <a:pt x="6990" y="2119"/>
                  </a:cubicBezTo>
                  <a:close/>
                  <a:moveTo>
                    <a:pt x="11919" y="5024"/>
                  </a:moveTo>
                  <a:cubicBezTo>
                    <a:pt x="12022" y="5024"/>
                    <a:pt x="12087" y="5104"/>
                    <a:pt x="12094" y="5262"/>
                  </a:cubicBezTo>
                  <a:cubicBezTo>
                    <a:pt x="12073" y="5294"/>
                    <a:pt x="12030" y="5358"/>
                    <a:pt x="11966" y="5401"/>
                  </a:cubicBezTo>
                  <a:cubicBezTo>
                    <a:pt x="10977" y="5964"/>
                    <a:pt x="9997" y="6529"/>
                    <a:pt x="9018" y="7093"/>
                  </a:cubicBezTo>
                  <a:cubicBezTo>
                    <a:pt x="8961" y="7124"/>
                    <a:pt x="8906" y="7145"/>
                    <a:pt x="8857" y="7145"/>
                  </a:cubicBezTo>
                  <a:cubicBezTo>
                    <a:pt x="8805" y="7145"/>
                    <a:pt x="8758" y="7121"/>
                    <a:pt x="8720" y="7061"/>
                  </a:cubicBezTo>
                  <a:cubicBezTo>
                    <a:pt x="8645" y="6944"/>
                    <a:pt x="8666" y="6848"/>
                    <a:pt x="8794" y="6773"/>
                  </a:cubicBezTo>
                  <a:cubicBezTo>
                    <a:pt x="9773" y="6210"/>
                    <a:pt x="10764" y="5645"/>
                    <a:pt x="11743" y="5081"/>
                  </a:cubicBezTo>
                  <a:cubicBezTo>
                    <a:pt x="11809" y="5043"/>
                    <a:pt x="11869" y="5024"/>
                    <a:pt x="11919" y="5024"/>
                  </a:cubicBezTo>
                  <a:close/>
                  <a:moveTo>
                    <a:pt x="2191" y="6528"/>
                  </a:moveTo>
                  <a:cubicBezTo>
                    <a:pt x="2196" y="6528"/>
                    <a:pt x="2200" y="6528"/>
                    <a:pt x="2204" y="6529"/>
                  </a:cubicBezTo>
                  <a:cubicBezTo>
                    <a:pt x="2662" y="6572"/>
                    <a:pt x="3120" y="6635"/>
                    <a:pt x="3567" y="6688"/>
                  </a:cubicBezTo>
                  <a:cubicBezTo>
                    <a:pt x="3939" y="6742"/>
                    <a:pt x="4312" y="6784"/>
                    <a:pt x="4674" y="6848"/>
                  </a:cubicBezTo>
                  <a:cubicBezTo>
                    <a:pt x="4781" y="6870"/>
                    <a:pt x="4897" y="6934"/>
                    <a:pt x="4951" y="7008"/>
                  </a:cubicBezTo>
                  <a:cubicBezTo>
                    <a:pt x="5047" y="7135"/>
                    <a:pt x="4909" y="7253"/>
                    <a:pt x="4653" y="7253"/>
                  </a:cubicBezTo>
                  <a:cubicBezTo>
                    <a:pt x="4206" y="7178"/>
                    <a:pt x="3716" y="7104"/>
                    <a:pt x="3226" y="7029"/>
                  </a:cubicBezTo>
                  <a:cubicBezTo>
                    <a:pt x="2950" y="6986"/>
                    <a:pt x="2662" y="6965"/>
                    <a:pt x="2385" y="6922"/>
                  </a:cubicBezTo>
                  <a:cubicBezTo>
                    <a:pt x="2300" y="6912"/>
                    <a:pt x="2204" y="6922"/>
                    <a:pt x="2151" y="6870"/>
                  </a:cubicBezTo>
                  <a:cubicBezTo>
                    <a:pt x="2077" y="6816"/>
                    <a:pt x="2044" y="6721"/>
                    <a:pt x="1992" y="6635"/>
                  </a:cubicBezTo>
                  <a:cubicBezTo>
                    <a:pt x="2061" y="6596"/>
                    <a:pt x="2130" y="6528"/>
                    <a:pt x="2191" y="6528"/>
                  </a:cubicBezTo>
                  <a:close/>
                  <a:moveTo>
                    <a:pt x="8422" y="8658"/>
                  </a:moveTo>
                  <a:cubicBezTo>
                    <a:pt x="8507" y="8668"/>
                    <a:pt x="8624" y="8711"/>
                    <a:pt x="8656" y="8775"/>
                  </a:cubicBezTo>
                  <a:cubicBezTo>
                    <a:pt x="8762" y="8978"/>
                    <a:pt x="8848" y="9190"/>
                    <a:pt x="8911" y="9403"/>
                  </a:cubicBezTo>
                  <a:cubicBezTo>
                    <a:pt x="9156" y="10106"/>
                    <a:pt x="9380" y="10819"/>
                    <a:pt x="9614" y="11522"/>
                  </a:cubicBezTo>
                  <a:cubicBezTo>
                    <a:pt x="9678" y="11671"/>
                    <a:pt x="9624" y="11798"/>
                    <a:pt x="9497" y="11820"/>
                  </a:cubicBezTo>
                  <a:cubicBezTo>
                    <a:pt x="9493" y="11820"/>
                    <a:pt x="9490" y="11820"/>
                    <a:pt x="9486" y="11820"/>
                  </a:cubicBezTo>
                  <a:cubicBezTo>
                    <a:pt x="9410" y="11820"/>
                    <a:pt x="9282" y="11709"/>
                    <a:pt x="9252" y="11628"/>
                  </a:cubicBezTo>
                  <a:cubicBezTo>
                    <a:pt x="9039" y="11011"/>
                    <a:pt x="8848" y="10383"/>
                    <a:pt x="8635" y="9765"/>
                  </a:cubicBezTo>
                  <a:cubicBezTo>
                    <a:pt x="8560" y="9541"/>
                    <a:pt x="8464" y="9318"/>
                    <a:pt x="8379" y="9094"/>
                  </a:cubicBezTo>
                  <a:cubicBezTo>
                    <a:pt x="8347" y="9009"/>
                    <a:pt x="8325" y="8924"/>
                    <a:pt x="8283" y="8796"/>
                  </a:cubicBezTo>
                  <a:cubicBezTo>
                    <a:pt x="8325" y="8754"/>
                    <a:pt x="8379" y="8658"/>
                    <a:pt x="8422" y="8658"/>
                  </a:cubicBezTo>
                  <a:close/>
                  <a:moveTo>
                    <a:pt x="6090" y="8519"/>
                  </a:moveTo>
                  <a:cubicBezTo>
                    <a:pt x="6143" y="8519"/>
                    <a:pt x="6196" y="8626"/>
                    <a:pt x="6250" y="8679"/>
                  </a:cubicBezTo>
                  <a:cubicBezTo>
                    <a:pt x="6196" y="8892"/>
                    <a:pt x="6165" y="9073"/>
                    <a:pt x="6111" y="9243"/>
                  </a:cubicBezTo>
                  <a:cubicBezTo>
                    <a:pt x="5834" y="10138"/>
                    <a:pt x="5558" y="11043"/>
                    <a:pt x="5271" y="11937"/>
                  </a:cubicBezTo>
                  <a:cubicBezTo>
                    <a:pt x="5259" y="11969"/>
                    <a:pt x="5259" y="12022"/>
                    <a:pt x="5238" y="12044"/>
                  </a:cubicBezTo>
                  <a:cubicBezTo>
                    <a:pt x="5157" y="12094"/>
                    <a:pt x="5056" y="12204"/>
                    <a:pt x="4991" y="12204"/>
                  </a:cubicBezTo>
                  <a:cubicBezTo>
                    <a:pt x="4988" y="12204"/>
                    <a:pt x="4985" y="12203"/>
                    <a:pt x="4983" y="12203"/>
                  </a:cubicBezTo>
                  <a:cubicBezTo>
                    <a:pt x="4845" y="12171"/>
                    <a:pt x="4812" y="12044"/>
                    <a:pt x="4866" y="11895"/>
                  </a:cubicBezTo>
                  <a:cubicBezTo>
                    <a:pt x="5143" y="11053"/>
                    <a:pt x="5398" y="10212"/>
                    <a:pt x="5664" y="9382"/>
                  </a:cubicBezTo>
                  <a:cubicBezTo>
                    <a:pt x="5739" y="9137"/>
                    <a:pt x="5782" y="8892"/>
                    <a:pt x="5867" y="8668"/>
                  </a:cubicBezTo>
                  <a:cubicBezTo>
                    <a:pt x="5898" y="8594"/>
                    <a:pt x="6016" y="8530"/>
                    <a:pt x="6090" y="8519"/>
                  </a:cubicBezTo>
                  <a:close/>
                  <a:moveTo>
                    <a:pt x="6909" y="1"/>
                  </a:moveTo>
                  <a:cubicBezTo>
                    <a:pt x="6895" y="1"/>
                    <a:pt x="6882" y="1"/>
                    <a:pt x="6867" y="3"/>
                  </a:cubicBezTo>
                  <a:cubicBezTo>
                    <a:pt x="6580" y="14"/>
                    <a:pt x="6409" y="216"/>
                    <a:pt x="6324" y="482"/>
                  </a:cubicBezTo>
                  <a:cubicBezTo>
                    <a:pt x="6154" y="1067"/>
                    <a:pt x="5973" y="1663"/>
                    <a:pt x="5824" y="2260"/>
                  </a:cubicBezTo>
                  <a:cubicBezTo>
                    <a:pt x="5579" y="3239"/>
                    <a:pt x="5356" y="4218"/>
                    <a:pt x="5132" y="5188"/>
                  </a:cubicBezTo>
                  <a:cubicBezTo>
                    <a:pt x="5100" y="5304"/>
                    <a:pt x="5100" y="5422"/>
                    <a:pt x="4930" y="5443"/>
                  </a:cubicBezTo>
                  <a:cubicBezTo>
                    <a:pt x="3982" y="5528"/>
                    <a:pt x="3045" y="5602"/>
                    <a:pt x="2098" y="5720"/>
                  </a:cubicBezTo>
                  <a:cubicBezTo>
                    <a:pt x="1630" y="5773"/>
                    <a:pt x="1161" y="5848"/>
                    <a:pt x="703" y="5975"/>
                  </a:cubicBezTo>
                  <a:cubicBezTo>
                    <a:pt x="128" y="6135"/>
                    <a:pt x="0" y="6646"/>
                    <a:pt x="447" y="7050"/>
                  </a:cubicBezTo>
                  <a:cubicBezTo>
                    <a:pt x="746" y="7306"/>
                    <a:pt x="1076" y="7519"/>
                    <a:pt x="1427" y="7700"/>
                  </a:cubicBezTo>
                  <a:cubicBezTo>
                    <a:pt x="2321" y="8157"/>
                    <a:pt x="3237" y="8583"/>
                    <a:pt x="4152" y="9009"/>
                  </a:cubicBezTo>
                  <a:cubicBezTo>
                    <a:pt x="4334" y="9094"/>
                    <a:pt x="4365" y="9212"/>
                    <a:pt x="4334" y="9392"/>
                  </a:cubicBezTo>
                  <a:cubicBezTo>
                    <a:pt x="4142" y="10404"/>
                    <a:pt x="3950" y="11415"/>
                    <a:pt x="3780" y="12437"/>
                  </a:cubicBezTo>
                  <a:cubicBezTo>
                    <a:pt x="3695" y="12948"/>
                    <a:pt x="3620" y="13470"/>
                    <a:pt x="3599" y="13981"/>
                  </a:cubicBezTo>
                  <a:cubicBezTo>
                    <a:pt x="3582" y="14308"/>
                    <a:pt x="3804" y="14522"/>
                    <a:pt x="4086" y="14522"/>
                  </a:cubicBezTo>
                  <a:cubicBezTo>
                    <a:pt x="4172" y="14522"/>
                    <a:pt x="4263" y="14502"/>
                    <a:pt x="4355" y="14460"/>
                  </a:cubicBezTo>
                  <a:cubicBezTo>
                    <a:pt x="4483" y="14407"/>
                    <a:pt x="4621" y="14311"/>
                    <a:pt x="4717" y="14204"/>
                  </a:cubicBezTo>
                  <a:cubicBezTo>
                    <a:pt x="5196" y="13651"/>
                    <a:pt x="5696" y="13097"/>
                    <a:pt x="6143" y="12512"/>
                  </a:cubicBezTo>
                  <a:cubicBezTo>
                    <a:pt x="6558" y="11990"/>
                    <a:pt x="6920" y="11426"/>
                    <a:pt x="7325" y="10840"/>
                  </a:cubicBezTo>
                  <a:cubicBezTo>
                    <a:pt x="7410" y="10915"/>
                    <a:pt x="7474" y="10979"/>
                    <a:pt x="7527" y="11043"/>
                  </a:cubicBezTo>
                  <a:cubicBezTo>
                    <a:pt x="8422" y="12001"/>
                    <a:pt x="9316" y="12959"/>
                    <a:pt x="10220" y="13917"/>
                  </a:cubicBezTo>
                  <a:cubicBezTo>
                    <a:pt x="10317" y="14024"/>
                    <a:pt x="10444" y="14109"/>
                    <a:pt x="10582" y="14183"/>
                  </a:cubicBezTo>
                  <a:cubicBezTo>
                    <a:pt x="10672" y="14231"/>
                    <a:pt x="10760" y="14252"/>
                    <a:pt x="10845" y="14252"/>
                  </a:cubicBezTo>
                  <a:cubicBezTo>
                    <a:pt x="11022" y="14252"/>
                    <a:pt x="11187" y="14163"/>
                    <a:pt x="11339" y="14055"/>
                  </a:cubicBezTo>
                  <a:cubicBezTo>
                    <a:pt x="11488" y="13960"/>
                    <a:pt x="11519" y="13778"/>
                    <a:pt x="11466" y="13587"/>
                  </a:cubicBezTo>
                  <a:cubicBezTo>
                    <a:pt x="11093" y="12129"/>
                    <a:pt x="10731" y="10660"/>
                    <a:pt x="10359" y="9190"/>
                  </a:cubicBezTo>
                  <a:cubicBezTo>
                    <a:pt x="10199" y="8573"/>
                    <a:pt x="10178" y="8573"/>
                    <a:pt x="10625" y="8115"/>
                  </a:cubicBezTo>
                  <a:cubicBezTo>
                    <a:pt x="11498" y="7221"/>
                    <a:pt x="12382" y="6337"/>
                    <a:pt x="13255" y="5443"/>
                  </a:cubicBezTo>
                  <a:cubicBezTo>
                    <a:pt x="13532" y="5155"/>
                    <a:pt x="13745" y="4826"/>
                    <a:pt x="13809" y="4431"/>
                  </a:cubicBezTo>
                  <a:cubicBezTo>
                    <a:pt x="13861" y="4123"/>
                    <a:pt x="13648" y="3846"/>
                    <a:pt x="13340" y="3825"/>
                  </a:cubicBezTo>
                  <a:cubicBezTo>
                    <a:pt x="13288" y="3820"/>
                    <a:pt x="13231" y="3815"/>
                    <a:pt x="13174" y="3815"/>
                  </a:cubicBezTo>
                  <a:cubicBezTo>
                    <a:pt x="13104" y="3815"/>
                    <a:pt x="13032" y="3823"/>
                    <a:pt x="12967" y="3846"/>
                  </a:cubicBezTo>
                  <a:cubicBezTo>
                    <a:pt x="12063" y="4091"/>
                    <a:pt x="11168" y="4336"/>
                    <a:pt x="10274" y="4602"/>
                  </a:cubicBezTo>
                  <a:cubicBezTo>
                    <a:pt x="9891" y="4708"/>
                    <a:pt x="9518" y="4847"/>
                    <a:pt x="9135" y="4975"/>
                  </a:cubicBezTo>
                  <a:cubicBezTo>
                    <a:pt x="9113" y="4911"/>
                    <a:pt x="9092" y="4857"/>
                    <a:pt x="9071" y="4815"/>
                  </a:cubicBezTo>
                  <a:cubicBezTo>
                    <a:pt x="8751" y="3856"/>
                    <a:pt x="8453" y="2909"/>
                    <a:pt x="8113" y="1961"/>
                  </a:cubicBezTo>
                  <a:cubicBezTo>
                    <a:pt x="7921" y="1429"/>
                    <a:pt x="7676" y="918"/>
                    <a:pt x="7442" y="407"/>
                  </a:cubicBezTo>
                  <a:cubicBezTo>
                    <a:pt x="7341" y="185"/>
                    <a:pt x="7164" y="1"/>
                    <a:pt x="690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2060;p65"/>
            <p:cNvSpPr/>
            <p:nvPr/>
          </p:nvSpPr>
          <p:spPr>
            <a:xfrm>
              <a:off x="6409520" y="3044844"/>
              <a:ext cx="106580" cy="142009"/>
            </a:xfrm>
            <a:custGeom>
              <a:avLst/>
              <a:gdLst/>
              <a:ahLst/>
              <a:cxnLst/>
              <a:rect l="l" t="t" r="r" b="b"/>
              <a:pathLst>
                <a:path w="2172" h="2894" extrusionOk="0">
                  <a:moveTo>
                    <a:pt x="1095" y="0"/>
                  </a:moveTo>
                  <a:cubicBezTo>
                    <a:pt x="1092" y="0"/>
                    <a:pt x="1089" y="1"/>
                    <a:pt x="1086" y="1"/>
                  </a:cubicBezTo>
                  <a:cubicBezTo>
                    <a:pt x="1001" y="22"/>
                    <a:pt x="905" y="129"/>
                    <a:pt x="873" y="214"/>
                  </a:cubicBezTo>
                  <a:cubicBezTo>
                    <a:pt x="819" y="363"/>
                    <a:pt x="798" y="523"/>
                    <a:pt x="788" y="682"/>
                  </a:cubicBezTo>
                  <a:cubicBezTo>
                    <a:pt x="767" y="938"/>
                    <a:pt x="692" y="1141"/>
                    <a:pt x="405" y="1215"/>
                  </a:cubicBezTo>
                  <a:cubicBezTo>
                    <a:pt x="319" y="1247"/>
                    <a:pt x="234" y="1300"/>
                    <a:pt x="149" y="1353"/>
                  </a:cubicBezTo>
                  <a:cubicBezTo>
                    <a:pt x="0" y="1470"/>
                    <a:pt x="0" y="1640"/>
                    <a:pt x="149" y="1747"/>
                  </a:cubicBezTo>
                  <a:cubicBezTo>
                    <a:pt x="202" y="1790"/>
                    <a:pt x="256" y="1822"/>
                    <a:pt x="308" y="1832"/>
                  </a:cubicBezTo>
                  <a:cubicBezTo>
                    <a:pt x="564" y="1896"/>
                    <a:pt x="606" y="2066"/>
                    <a:pt x="554" y="2301"/>
                  </a:cubicBezTo>
                  <a:cubicBezTo>
                    <a:pt x="521" y="2428"/>
                    <a:pt x="511" y="2577"/>
                    <a:pt x="543" y="2716"/>
                  </a:cubicBezTo>
                  <a:cubicBezTo>
                    <a:pt x="562" y="2832"/>
                    <a:pt x="628" y="2893"/>
                    <a:pt x="707" y="2893"/>
                  </a:cubicBezTo>
                  <a:cubicBezTo>
                    <a:pt x="760" y="2893"/>
                    <a:pt x="818" y="2867"/>
                    <a:pt x="873" y="2812"/>
                  </a:cubicBezTo>
                  <a:cubicBezTo>
                    <a:pt x="990" y="2695"/>
                    <a:pt x="1086" y="2546"/>
                    <a:pt x="1203" y="2397"/>
                  </a:cubicBezTo>
                  <a:cubicBezTo>
                    <a:pt x="1278" y="2461"/>
                    <a:pt x="1330" y="2546"/>
                    <a:pt x="1405" y="2599"/>
                  </a:cubicBezTo>
                  <a:cubicBezTo>
                    <a:pt x="1487" y="2653"/>
                    <a:pt x="1599" y="2723"/>
                    <a:pt x="1671" y="2723"/>
                  </a:cubicBezTo>
                  <a:cubicBezTo>
                    <a:pt x="1683" y="2723"/>
                    <a:pt x="1694" y="2721"/>
                    <a:pt x="1703" y="2716"/>
                  </a:cubicBezTo>
                  <a:cubicBezTo>
                    <a:pt x="1799" y="2674"/>
                    <a:pt x="1863" y="2525"/>
                    <a:pt x="1884" y="2418"/>
                  </a:cubicBezTo>
                  <a:cubicBezTo>
                    <a:pt x="1905" y="2269"/>
                    <a:pt x="1874" y="2120"/>
                    <a:pt x="1852" y="1971"/>
                  </a:cubicBezTo>
                  <a:cubicBezTo>
                    <a:pt x="1789" y="1652"/>
                    <a:pt x="1756" y="1332"/>
                    <a:pt x="2023" y="1077"/>
                  </a:cubicBezTo>
                  <a:cubicBezTo>
                    <a:pt x="2065" y="1044"/>
                    <a:pt x="2087" y="991"/>
                    <a:pt x="2108" y="938"/>
                  </a:cubicBezTo>
                  <a:cubicBezTo>
                    <a:pt x="2172" y="768"/>
                    <a:pt x="2076" y="618"/>
                    <a:pt x="1895" y="597"/>
                  </a:cubicBezTo>
                  <a:cubicBezTo>
                    <a:pt x="1810" y="597"/>
                    <a:pt x="1725" y="608"/>
                    <a:pt x="1650" y="630"/>
                  </a:cubicBezTo>
                  <a:cubicBezTo>
                    <a:pt x="1618" y="640"/>
                    <a:pt x="1589" y="646"/>
                    <a:pt x="1564" y="646"/>
                  </a:cubicBezTo>
                  <a:cubicBezTo>
                    <a:pt x="1488" y="646"/>
                    <a:pt x="1440" y="598"/>
                    <a:pt x="1416" y="502"/>
                  </a:cubicBezTo>
                  <a:cubicBezTo>
                    <a:pt x="1394" y="384"/>
                    <a:pt x="1373" y="268"/>
                    <a:pt x="1309" y="182"/>
                  </a:cubicBezTo>
                  <a:cubicBezTo>
                    <a:pt x="1268" y="101"/>
                    <a:pt x="1160" y="0"/>
                    <a:pt x="109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2061;p65"/>
            <p:cNvSpPr/>
            <p:nvPr/>
          </p:nvSpPr>
          <p:spPr>
            <a:xfrm>
              <a:off x="6222472" y="3296615"/>
              <a:ext cx="99808" cy="134844"/>
            </a:xfrm>
            <a:custGeom>
              <a:avLst/>
              <a:gdLst/>
              <a:ahLst/>
              <a:cxnLst/>
              <a:rect l="l" t="t" r="r" b="b"/>
              <a:pathLst>
                <a:path w="2034" h="2748" extrusionOk="0">
                  <a:moveTo>
                    <a:pt x="630" y="0"/>
                  </a:moveTo>
                  <a:cubicBezTo>
                    <a:pt x="622" y="0"/>
                    <a:pt x="614" y="0"/>
                    <a:pt x="607" y="1"/>
                  </a:cubicBezTo>
                  <a:cubicBezTo>
                    <a:pt x="554" y="12"/>
                    <a:pt x="479" y="150"/>
                    <a:pt x="469" y="236"/>
                  </a:cubicBezTo>
                  <a:cubicBezTo>
                    <a:pt x="469" y="406"/>
                    <a:pt x="491" y="587"/>
                    <a:pt x="522" y="747"/>
                  </a:cubicBezTo>
                  <a:cubicBezTo>
                    <a:pt x="586" y="1023"/>
                    <a:pt x="586" y="1247"/>
                    <a:pt x="309" y="1407"/>
                  </a:cubicBezTo>
                  <a:cubicBezTo>
                    <a:pt x="160" y="1492"/>
                    <a:pt x="1" y="1620"/>
                    <a:pt x="65" y="1822"/>
                  </a:cubicBezTo>
                  <a:cubicBezTo>
                    <a:pt x="129" y="2035"/>
                    <a:pt x="330" y="1993"/>
                    <a:pt x="501" y="2003"/>
                  </a:cubicBezTo>
                  <a:cubicBezTo>
                    <a:pt x="661" y="2014"/>
                    <a:pt x="746" y="2078"/>
                    <a:pt x="767" y="2248"/>
                  </a:cubicBezTo>
                  <a:cubicBezTo>
                    <a:pt x="778" y="2376"/>
                    <a:pt x="799" y="2504"/>
                    <a:pt x="852" y="2620"/>
                  </a:cubicBezTo>
                  <a:cubicBezTo>
                    <a:pt x="895" y="2684"/>
                    <a:pt x="1002" y="2748"/>
                    <a:pt x="1076" y="2748"/>
                  </a:cubicBezTo>
                  <a:cubicBezTo>
                    <a:pt x="1129" y="2748"/>
                    <a:pt x="1203" y="2642"/>
                    <a:pt x="1236" y="2567"/>
                  </a:cubicBezTo>
                  <a:cubicBezTo>
                    <a:pt x="1278" y="2461"/>
                    <a:pt x="1278" y="2343"/>
                    <a:pt x="1310" y="2184"/>
                  </a:cubicBezTo>
                  <a:cubicBezTo>
                    <a:pt x="1459" y="2258"/>
                    <a:pt x="1565" y="2343"/>
                    <a:pt x="1683" y="2365"/>
                  </a:cubicBezTo>
                  <a:cubicBezTo>
                    <a:pt x="1720" y="2373"/>
                    <a:pt x="1764" y="2378"/>
                    <a:pt x="1807" y="2378"/>
                  </a:cubicBezTo>
                  <a:cubicBezTo>
                    <a:pt x="1876" y="2378"/>
                    <a:pt x="1946" y="2366"/>
                    <a:pt x="1991" y="2333"/>
                  </a:cubicBezTo>
                  <a:cubicBezTo>
                    <a:pt x="2034" y="2291"/>
                    <a:pt x="2034" y="2131"/>
                    <a:pt x="2002" y="2056"/>
                  </a:cubicBezTo>
                  <a:cubicBezTo>
                    <a:pt x="1917" y="1865"/>
                    <a:pt x="1800" y="1694"/>
                    <a:pt x="1683" y="1534"/>
                  </a:cubicBezTo>
                  <a:cubicBezTo>
                    <a:pt x="1598" y="1407"/>
                    <a:pt x="1576" y="1290"/>
                    <a:pt x="1651" y="1151"/>
                  </a:cubicBezTo>
                  <a:cubicBezTo>
                    <a:pt x="1714" y="1002"/>
                    <a:pt x="1789" y="843"/>
                    <a:pt x="1821" y="683"/>
                  </a:cubicBezTo>
                  <a:cubicBezTo>
                    <a:pt x="1832" y="598"/>
                    <a:pt x="1811" y="438"/>
                    <a:pt x="1747" y="396"/>
                  </a:cubicBezTo>
                  <a:cubicBezTo>
                    <a:pt x="1725" y="378"/>
                    <a:pt x="1694" y="371"/>
                    <a:pt x="1660" y="371"/>
                  </a:cubicBezTo>
                  <a:cubicBezTo>
                    <a:pt x="1590" y="371"/>
                    <a:pt x="1505" y="399"/>
                    <a:pt x="1449" y="427"/>
                  </a:cubicBezTo>
                  <a:cubicBezTo>
                    <a:pt x="1352" y="460"/>
                    <a:pt x="1289" y="555"/>
                    <a:pt x="1193" y="640"/>
                  </a:cubicBezTo>
                  <a:cubicBezTo>
                    <a:pt x="1087" y="448"/>
                    <a:pt x="1002" y="268"/>
                    <a:pt x="884" y="119"/>
                  </a:cubicBezTo>
                  <a:cubicBezTo>
                    <a:pt x="836" y="50"/>
                    <a:pt x="715" y="0"/>
                    <a:pt x="6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2062;p65"/>
            <p:cNvSpPr/>
            <p:nvPr/>
          </p:nvSpPr>
          <p:spPr>
            <a:xfrm>
              <a:off x="6595980" y="3255888"/>
              <a:ext cx="100888" cy="131900"/>
            </a:xfrm>
            <a:custGeom>
              <a:avLst/>
              <a:gdLst/>
              <a:ahLst/>
              <a:cxnLst/>
              <a:rect l="l" t="t" r="r" b="b"/>
              <a:pathLst>
                <a:path w="2056" h="2688" extrusionOk="0">
                  <a:moveTo>
                    <a:pt x="1118" y="1"/>
                  </a:moveTo>
                  <a:cubicBezTo>
                    <a:pt x="1044" y="1"/>
                    <a:pt x="927" y="107"/>
                    <a:pt x="884" y="193"/>
                  </a:cubicBezTo>
                  <a:cubicBezTo>
                    <a:pt x="820" y="353"/>
                    <a:pt x="788" y="523"/>
                    <a:pt x="757" y="693"/>
                  </a:cubicBezTo>
                  <a:cubicBezTo>
                    <a:pt x="735" y="895"/>
                    <a:pt x="639" y="1023"/>
                    <a:pt x="426" y="1087"/>
                  </a:cubicBezTo>
                  <a:cubicBezTo>
                    <a:pt x="256" y="1141"/>
                    <a:pt x="43" y="1193"/>
                    <a:pt x="22" y="1417"/>
                  </a:cubicBezTo>
                  <a:cubicBezTo>
                    <a:pt x="0" y="1640"/>
                    <a:pt x="203" y="1694"/>
                    <a:pt x="331" y="1789"/>
                  </a:cubicBezTo>
                  <a:cubicBezTo>
                    <a:pt x="437" y="1864"/>
                    <a:pt x="469" y="1939"/>
                    <a:pt x="426" y="2056"/>
                  </a:cubicBezTo>
                  <a:cubicBezTo>
                    <a:pt x="383" y="2184"/>
                    <a:pt x="341" y="2312"/>
                    <a:pt x="341" y="2450"/>
                  </a:cubicBezTo>
                  <a:cubicBezTo>
                    <a:pt x="341" y="2524"/>
                    <a:pt x="395" y="2652"/>
                    <a:pt x="458" y="2684"/>
                  </a:cubicBezTo>
                  <a:cubicBezTo>
                    <a:pt x="465" y="2686"/>
                    <a:pt x="472" y="2687"/>
                    <a:pt x="480" y="2687"/>
                  </a:cubicBezTo>
                  <a:cubicBezTo>
                    <a:pt x="539" y="2687"/>
                    <a:pt x="636" y="2624"/>
                    <a:pt x="693" y="2577"/>
                  </a:cubicBezTo>
                  <a:cubicBezTo>
                    <a:pt x="788" y="2503"/>
                    <a:pt x="863" y="2397"/>
                    <a:pt x="980" y="2258"/>
                  </a:cubicBezTo>
                  <a:cubicBezTo>
                    <a:pt x="1065" y="2364"/>
                    <a:pt x="1129" y="2471"/>
                    <a:pt x="1214" y="2535"/>
                  </a:cubicBezTo>
                  <a:cubicBezTo>
                    <a:pt x="1260" y="2565"/>
                    <a:pt x="1327" y="2590"/>
                    <a:pt x="1385" y="2590"/>
                  </a:cubicBezTo>
                  <a:cubicBezTo>
                    <a:pt x="1408" y="2590"/>
                    <a:pt x="1430" y="2586"/>
                    <a:pt x="1448" y="2577"/>
                  </a:cubicBezTo>
                  <a:cubicBezTo>
                    <a:pt x="1512" y="2556"/>
                    <a:pt x="1576" y="2450"/>
                    <a:pt x="1576" y="2375"/>
                  </a:cubicBezTo>
                  <a:cubicBezTo>
                    <a:pt x="1576" y="2205"/>
                    <a:pt x="1555" y="2035"/>
                    <a:pt x="1523" y="1864"/>
                  </a:cubicBezTo>
                  <a:cubicBezTo>
                    <a:pt x="1502" y="1694"/>
                    <a:pt x="1544" y="1566"/>
                    <a:pt x="1661" y="1460"/>
                  </a:cubicBezTo>
                  <a:cubicBezTo>
                    <a:pt x="1779" y="1342"/>
                    <a:pt x="1906" y="1226"/>
                    <a:pt x="1991" y="1087"/>
                  </a:cubicBezTo>
                  <a:cubicBezTo>
                    <a:pt x="2034" y="1002"/>
                    <a:pt x="2055" y="853"/>
                    <a:pt x="2013" y="779"/>
                  </a:cubicBezTo>
                  <a:cubicBezTo>
                    <a:pt x="1980" y="715"/>
                    <a:pt x="1842" y="693"/>
                    <a:pt x="1746" y="682"/>
                  </a:cubicBezTo>
                  <a:cubicBezTo>
                    <a:pt x="1651" y="682"/>
                    <a:pt x="1555" y="715"/>
                    <a:pt x="1427" y="746"/>
                  </a:cubicBezTo>
                  <a:cubicBezTo>
                    <a:pt x="1395" y="544"/>
                    <a:pt x="1395" y="363"/>
                    <a:pt x="1342" y="204"/>
                  </a:cubicBezTo>
                  <a:cubicBezTo>
                    <a:pt x="1310" y="118"/>
                    <a:pt x="1204" y="1"/>
                    <a:pt x="11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2063;p65"/>
            <p:cNvSpPr/>
            <p:nvPr/>
          </p:nvSpPr>
          <p:spPr>
            <a:xfrm>
              <a:off x="6555204" y="3486608"/>
              <a:ext cx="169341" cy="104127"/>
            </a:xfrm>
            <a:custGeom>
              <a:avLst/>
              <a:gdLst/>
              <a:ahLst/>
              <a:cxnLst/>
              <a:rect l="l" t="t" r="r" b="b"/>
              <a:pathLst>
                <a:path w="3451" h="2122" extrusionOk="0">
                  <a:moveTo>
                    <a:pt x="3275" y="1"/>
                  </a:moveTo>
                  <a:cubicBezTo>
                    <a:pt x="3225" y="1"/>
                    <a:pt x="3165" y="20"/>
                    <a:pt x="3099" y="58"/>
                  </a:cubicBezTo>
                  <a:cubicBezTo>
                    <a:pt x="2120" y="622"/>
                    <a:pt x="1129" y="1187"/>
                    <a:pt x="150" y="1750"/>
                  </a:cubicBezTo>
                  <a:cubicBezTo>
                    <a:pt x="22" y="1825"/>
                    <a:pt x="1" y="1921"/>
                    <a:pt x="76" y="2038"/>
                  </a:cubicBezTo>
                  <a:cubicBezTo>
                    <a:pt x="114" y="2098"/>
                    <a:pt x="161" y="2122"/>
                    <a:pt x="213" y="2122"/>
                  </a:cubicBezTo>
                  <a:cubicBezTo>
                    <a:pt x="262" y="2122"/>
                    <a:pt x="317" y="2101"/>
                    <a:pt x="374" y="2070"/>
                  </a:cubicBezTo>
                  <a:cubicBezTo>
                    <a:pt x="1353" y="1506"/>
                    <a:pt x="2333" y="941"/>
                    <a:pt x="3322" y="378"/>
                  </a:cubicBezTo>
                  <a:cubicBezTo>
                    <a:pt x="3386" y="335"/>
                    <a:pt x="3429" y="271"/>
                    <a:pt x="3450" y="239"/>
                  </a:cubicBezTo>
                  <a:cubicBezTo>
                    <a:pt x="3443" y="81"/>
                    <a:pt x="3378" y="1"/>
                    <a:pt x="327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2064;p65"/>
            <p:cNvSpPr/>
            <p:nvPr/>
          </p:nvSpPr>
          <p:spPr>
            <a:xfrm>
              <a:off x="6367174" y="3658151"/>
              <a:ext cx="70563" cy="180823"/>
            </a:xfrm>
            <a:custGeom>
              <a:avLst/>
              <a:gdLst/>
              <a:ahLst/>
              <a:cxnLst/>
              <a:rect l="l" t="t" r="r" b="b"/>
              <a:pathLst>
                <a:path w="1438" h="3685" extrusionOk="0">
                  <a:moveTo>
                    <a:pt x="1278" y="0"/>
                  </a:moveTo>
                  <a:cubicBezTo>
                    <a:pt x="1204" y="11"/>
                    <a:pt x="1086" y="75"/>
                    <a:pt x="1055" y="149"/>
                  </a:cubicBezTo>
                  <a:cubicBezTo>
                    <a:pt x="970" y="373"/>
                    <a:pt x="927" y="618"/>
                    <a:pt x="852" y="863"/>
                  </a:cubicBezTo>
                  <a:cubicBezTo>
                    <a:pt x="586" y="1693"/>
                    <a:pt x="331" y="2534"/>
                    <a:pt x="54" y="3376"/>
                  </a:cubicBezTo>
                  <a:cubicBezTo>
                    <a:pt x="0" y="3525"/>
                    <a:pt x="33" y="3652"/>
                    <a:pt x="171" y="3684"/>
                  </a:cubicBezTo>
                  <a:cubicBezTo>
                    <a:pt x="173" y="3684"/>
                    <a:pt x="176" y="3685"/>
                    <a:pt x="179" y="3685"/>
                  </a:cubicBezTo>
                  <a:cubicBezTo>
                    <a:pt x="244" y="3685"/>
                    <a:pt x="345" y="3575"/>
                    <a:pt x="426" y="3525"/>
                  </a:cubicBezTo>
                  <a:cubicBezTo>
                    <a:pt x="447" y="3503"/>
                    <a:pt x="447" y="3450"/>
                    <a:pt x="459" y="3418"/>
                  </a:cubicBezTo>
                  <a:cubicBezTo>
                    <a:pt x="746" y="2524"/>
                    <a:pt x="1022" y="1619"/>
                    <a:pt x="1299" y="724"/>
                  </a:cubicBezTo>
                  <a:cubicBezTo>
                    <a:pt x="1353" y="554"/>
                    <a:pt x="1384" y="373"/>
                    <a:pt x="1438" y="160"/>
                  </a:cubicBezTo>
                  <a:cubicBezTo>
                    <a:pt x="1384" y="107"/>
                    <a:pt x="1331" y="0"/>
                    <a:pt x="127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2065;p65"/>
            <p:cNvSpPr/>
            <p:nvPr/>
          </p:nvSpPr>
          <p:spPr>
            <a:xfrm>
              <a:off x="6537441" y="3664972"/>
              <a:ext cx="68502" cy="155208"/>
            </a:xfrm>
            <a:custGeom>
              <a:avLst/>
              <a:gdLst/>
              <a:ahLst/>
              <a:cxnLst/>
              <a:rect l="l" t="t" r="r" b="b"/>
              <a:pathLst>
                <a:path w="1396" h="3163" extrusionOk="0">
                  <a:moveTo>
                    <a:pt x="140" y="0"/>
                  </a:moveTo>
                  <a:cubicBezTo>
                    <a:pt x="97" y="0"/>
                    <a:pt x="43" y="96"/>
                    <a:pt x="1" y="138"/>
                  </a:cubicBezTo>
                  <a:cubicBezTo>
                    <a:pt x="43" y="266"/>
                    <a:pt x="65" y="351"/>
                    <a:pt x="97" y="436"/>
                  </a:cubicBezTo>
                  <a:cubicBezTo>
                    <a:pt x="182" y="660"/>
                    <a:pt x="278" y="883"/>
                    <a:pt x="353" y="1107"/>
                  </a:cubicBezTo>
                  <a:cubicBezTo>
                    <a:pt x="566" y="1725"/>
                    <a:pt x="757" y="2353"/>
                    <a:pt x="970" y="2970"/>
                  </a:cubicBezTo>
                  <a:cubicBezTo>
                    <a:pt x="1000" y="3051"/>
                    <a:pt x="1128" y="3162"/>
                    <a:pt x="1204" y="3162"/>
                  </a:cubicBezTo>
                  <a:cubicBezTo>
                    <a:pt x="1208" y="3162"/>
                    <a:pt x="1211" y="3162"/>
                    <a:pt x="1215" y="3162"/>
                  </a:cubicBezTo>
                  <a:cubicBezTo>
                    <a:pt x="1342" y="3140"/>
                    <a:pt x="1396" y="3013"/>
                    <a:pt x="1332" y="2864"/>
                  </a:cubicBezTo>
                  <a:cubicBezTo>
                    <a:pt x="1098" y="2161"/>
                    <a:pt x="874" y="1448"/>
                    <a:pt x="629" y="745"/>
                  </a:cubicBezTo>
                  <a:cubicBezTo>
                    <a:pt x="566" y="532"/>
                    <a:pt x="480" y="320"/>
                    <a:pt x="374" y="117"/>
                  </a:cubicBezTo>
                  <a:cubicBezTo>
                    <a:pt x="342" y="53"/>
                    <a:pt x="225" y="10"/>
                    <a:pt x="14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2066;p65"/>
            <p:cNvSpPr/>
            <p:nvPr/>
          </p:nvSpPr>
          <p:spPr>
            <a:xfrm>
              <a:off x="6457018" y="3344064"/>
              <a:ext cx="23554" cy="158496"/>
            </a:xfrm>
            <a:custGeom>
              <a:avLst/>
              <a:gdLst/>
              <a:ahLst/>
              <a:cxnLst/>
              <a:rect l="l" t="t" r="r" b="b"/>
              <a:pathLst>
                <a:path w="480" h="3230" extrusionOk="0">
                  <a:moveTo>
                    <a:pt x="347" y="1"/>
                  </a:moveTo>
                  <a:cubicBezTo>
                    <a:pt x="287" y="1"/>
                    <a:pt x="215" y="21"/>
                    <a:pt x="171" y="56"/>
                  </a:cubicBezTo>
                  <a:cubicBezTo>
                    <a:pt x="118" y="110"/>
                    <a:pt x="86" y="205"/>
                    <a:pt x="75" y="280"/>
                  </a:cubicBezTo>
                  <a:cubicBezTo>
                    <a:pt x="54" y="962"/>
                    <a:pt x="33" y="1643"/>
                    <a:pt x="0" y="2324"/>
                  </a:cubicBezTo>
                  <a:lnTo>
                    <a:pt x="11" y="2324"/>
                  </a:lnTo>
                  <a:cubicBezTo>
                    <a:pt x="22" y="2516"/>
                    <a:pt x="22" y="2708"/>
                    <a:pt x="22" y="2888"/>
                  </a:cubicBezTo>
                  <a:cubicBezTo>
                    <a:pt x="33" y="2963"/>
                    <a:pt x="33" y="3048"/>
                    <a:pt x="75" y="3101"/>
                  </a:cubicBezTo>
                  <a:cubicBezTo>
                    <a:pt x="115" y="3161"/>
                    <a:pt x="219" y="3230"/>
                    <a:pt x="250" y="3230"/>
                  </a:cubicBezTo>
                  <a:cubicBezTo>
                    <a:pt x="253" y="3230"/>
                    <a:pt x="254" y="3230"/>
                    <a:pt x="256" y="3229"/>
                  </a:cubicBezTo>
                  <a:cubicBezTo>
                    <a:pt x="331" y="3176"/>
                    <a:pt x="416" y="3080"/>
                    <a:pt x="416" y="3006"/>
                  </a:cubicBezTo>
                  <a:cubicBezTo>
                    <a:pt x="426" y="2526"/>
                    <a:pt x="416" y="2048"/>
                    <a:pt x="416" y="1568"/>
                  </a:cubicBezTo>
                  <a:cubicBezTo>
                    <a:pt x="416" y="1473"/>
                    <a:pt x="437" y="1366"/>
                    <a:pt x="437" y="1260"/>
                  </a:cubicBezTo>
                  <a:cubicBezTo>
                    <a:pt x="459" y="887"/>
                    <a:pt x="469" y="525"/>
                    <a:pt x="480" y="153"/>
                  </a:cubicBezTo>
                  <a:cubicBezTo>
                    <a:pt x="480" y="99"/>
                    <a:pt x="426" y="4"/>
                    <a:pt x="384" y="4"/>
                  </a:cubicBezTo>
                  <a:cubicBezTo>
                    <a:pt x="372" y="2"/>
                    <a:pt x="360" y="1"/>
                    <a:pt x="3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2067;p65"/>
            <p:cNvSpPr/>
            <p:nvPr/>
          </p:nvSpPr>
          <p:spPr>
            <a:xfrm>
              <a:off x="6228753" y="3560407"/>
              <a:ext cx="149958" cy="35625"/>
            </a:xfrm>
            <a:custGeom>
              <a:avLst/>
              <a:gdLst/>
              <a:ahLst/>
              <a:cxnLst/>
              <a:rect l="l" t="t" r="r" b="b"/>
              <a:pathLst>
                <a:path w="3056" h="726" extrusionOk="0">
                  <a:moveTo>
                    <a:pt x="200" y="1"/>
                  </a:moveTo>
                  <a:cubicBezTo>
                    <a:pt x="139" y="1"/>
                    <a:pt x="70" y="69"/>
                    <a:pt x="1" y="108"/>
                  </a:cubicBezTo>
                  <a:cubicBezTo>
                    <a:pt x="53" y="194"/>
                    <a:pt x="86" y="289"/>
                    <a:pt x="160" y="343"/>
                  </a:cubicBezTo>
                  <a:cubicBezTo>
                    <a:pt x="213" y="395"/>
                    <a:pt x="309" y="385"/>
                    <a:pt x="394" y="395"/>
                  </a:cubicBezTo>
                  <a:cubicBezTo>
                    <a:pt x="671" y="438"/>
                    <a:pt x="959" y="459"/>
                    <a:pt x="1235" y="502"/>
                  </a:cubicBezTo>
                  <a:cubicBezTo>
                    <a:pt x="1725" y="577"/>
                    <a:pt x="2215" y="651"/>
                    <a:pt x="2662" y="726"/>
                  </a:cubicBezTo>
                  <a:cubicBezTo>
                    <a:pt x="2918" y="726"/>
                    <a:pt x="3056" y="608"/>
                    <a:pt x="2960" y="481"/>
                  </a:cubicBezTo>
                  <a:cubicBezTo>
                    <a:pt x="2906" y="407"/>
                    <a:pt x="2790" y="343"/>
                    <a:pt x="2683" y="321"/>
                  </a:cubicBezTo>
                  <a:cubicBezTo>
                    <a:pt x="2321" y="257"/>
                    <a:pt x="1948" y="215"/>
                    <a:pt x="1576" y="161"/>
                  </a:cubicBezTo>
                  <a:cubicBezTo>
                    <a:pt x="1129" y="108"/>
                    <a:pt x="671" y="45"/>
                    <a:pt x="213" y="2"/>
                  </a:cubicBezTo>
                  <a:cubicBezTo>
                    <a:pt x="209" y="1"/>
                    <a:pt x="205" y="1"/>
                    <a:pt x="20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2" name="Google Shape;2094;p65"/>
          <p:cNvGrpSpPr/>
          <p:nvPr/>
        </p:nvGrpSpPr>
        <p:grpSpPr>
          <a:xfrm>
            <a:off x="816593" y="3584111"/>
            <a:ext cx="1318581" cy="913074"/>
            <a:chOff x="2353783" y="3107063"/>
            <a:chExt cx="1318581" cy="913074"/>
          </a:xfrm>
        </p:grpSpPr>
        <p:sp>
          <p:nvSpPr>
            <p:cNvPr id="73" name="Google Shape;2095;p65"/>
            <p:cNvSpPr/>
            <p:nvPr/>
          </p:nvSpPr>
          <p:spPr>
            <a:xfrm>
              <a:off x="2543972" y="3109124"/>
              <a:ext cx="1024434" cy="746060"/>
            </a:xfrm>
            <a:custGeom>
              <a:avLst/>
              <a:gdLst/>
              <a:ahLst/>
              <a:cxnLst/>
              <a:rect l="l" t="t" r="r" b="b"/>
              <a:pathLst>
                <a:path w="20877" h="15204" extrusionOk="0">
                  <a:moveTo>
                    <a:pt x="16185" y="2204"/>
                  </a:moveTo>
                  <a:cubicBezTo>
                    <a:pt x="16223" y="2204"/>
                    <a:pt x="16362" y="2344"/>
                    <a:pt x="16341" y="2386"/>
                  </a:cubicBezTo>
                  <a:cubicBezTo>
                    <a:pt x="16310" y="2492"/>
                    <a:pt x="16224" y="2587"/>
                    <a:pt x="16139" y="2651"/>
                  </a:cubicBezTo>
                  <a:cubicBezTo>
                    <a:pt x="16138" y="2653"/>
                    <a:pt x="16135" y="2654"/>
                    <a:pt x="16132" y="2654"/>
                  </a:cubicBezTo>
                  <a:cubicBezTo>
                    <a:pt x="16099" y="2654"/>
                    <a:pt x="15989" y="2548"/>
                    <a:pt x="15862" y="2460"/>
                  </a:cubicBezTo>
                  <a:cubicBezTo>
                    <a:pt x="16000" y="2343"/>
                    <a:pt x="16086" y="2247"/>
                    <a:pt x="16182" y="2204"/>
                  </a:cubicBezTo>
                  <a:cubicBezTo>
                    <a:pt x="16183" y="2204"/>
                    <a:pt x="16184" y="2204"/>
                    <a:pt x="16185" y="2204"/>
                  </a:cubicBezTo>
                  <a:close/>
                  <a:moveTo>
                    <a:pt x="6334" y="2215"/>
                  </a:moveTo>
                  <a:cubicBezTo>
                    <a:pt x="6388" y="2215"/>
                    <a:pt x="6515" y="2332"/>
                    <a:pt x="6515" y="2396"/>
                  </a:cubicBezTo>
                  <a:cubicBezTo>
                    <a:pt x="6526" y="2481"/>
                    <a:pt x="6419" y="2556"/>
                    <a:pt x="6324" y="2705"/>
                  </a:cubicBezTo>
                  <a:cubicBezTo>
                    <a:pt x="6217" y="2566"/>
                    <a:pt x="6111" y="2471"/>
                    <a:pt x="6121" y="2417"/>
                  </a:cubicBezTo>
                  <a:cubicBezTo>
                    <a:pt x="6142" y="2332"/>
                    <a:pt x="6249" y="2237"/>
                    <a:pt x="6334" y="2215"/>
                  </a:cubicBezTo>
                  <a:close/>
                  <a:moveTo>
                    <a:pt x="19461" y="9604"/>
                  </a:moveTo>
                  <a:cubicBezTo>
                    <a:pt x="19535" y="9678"/>
                    <a:pt x="19652" y="9753"/>
                    <a:pt x="19674" y="9848"/>
                  </a:cubicBezTo>
                  <a:cubicBezTo>
                    <a:pt x="19705" y="9997"/>
                    <a:pt x="19567" y="10082"/>
                    <a:pt x="19428" y="10082"/>
                  </a:cubicBezTo>
                  <a:cubicBezTo>
                    <a:pt x="19354" y="10082"/>
                    <a:pt x="19279" y="9987"/>
                    <a:pt x="19141" y="9891"/>
                  </a:cubicBezTo>
                  <a:cubicBezTo>
                    <a:pt x="19290" y="9763"/>
                    <a:pt x="19376" y="9678"/>
                    <a:pt x="19461" y="9604"/>
                  </a:cubicBezTo>
                  <a:close/>
                  <a:moveTo>
                    <a:pt x="19439" y="10274"/>
                  </a:moveTo>
                  <a:cubicBezTo>
                    <a:pt x="19535" y="10402"/>
                    <a:pt x="19620" y="10476"/>
                    <a:pt x="19631" y="10551"/>
                  </a:cubicBezTo>
                  <a:cubicBezTo>
                    <a:pt x="19669" y="10683"/>
                    <a:pt x="19572" y="10757"/>
                    <a:pt x="19476" y="10757"/>
                  </a:cubicBezTo>
                  <a:cubicBezTo>
                    <a:pt x="19464" y="10757"/>
                    <a:pt x="19451" y="10756"/>
                    <a:pt x="19439" y="10753"/>
                  </a:cubicBezTo>
                  <a:cubicBezTo>
                    <a:pt x="19365" y="10742"/>
                    <a:pt x="19258" y="10636"/>
                    <a:pt x="19258" y="10562"/>
                  </a:cubicBezTo>
                  <a:cubicBezTo>
                    <a:pt x="19248" y="10487"/>
                    <a:pt x="19343" y="10413"/>
                    <a:pt x="19439" y="10274"/>
                  </a:cubicBezTo>
                  <a:close/>
                  <a:moveTo>
                    <a:pt x="11987" y="1"/>
                  </a:moveTo>
                  <a:cubicBezTo>
                    <a:pt x="11529" y="11"/>
                    <a:pt x="11082" y="32"/>
                    <a:pt x="10625" y="43"/>
                  </a:cubicBezTo>
                  <a:lnTo>
                    <a:pt x="10539" y="43"/>
                  </a:lnTo>
                  <a:cubicBezTo>
                    <a:pt x="10422" y="65"/>
                    <a:pt x="10294" y="75"/>
                    <a:pt x="10178" y="96"/>
                  </a:cubicBezTo>
                  <a:lnTo>
                    <a:pt x="10092" y="96"/>
                  </a:lnTo>
                  <a:cubicBezTo>
                    <a:pt x="10007" y="118"/>
                    <a:pt x="9932" y="129"/>
                    <a:pt x="9858" y="139"/>
                  </a:cubicBezTo>
                  <a:cubicBezTo>
                    <a:pt x="9826" y="139"/>
                    <a:pt x="9804" y="150"/>
                    <a:pt x="9773" y="150"/>
                  </a:cubicBezTo>
                  <a:cubicBezTo>
                    <a:pt x="9698" y="160"/>
                    <a:pt x="9624" y="160"/>
                    <a:pt x="9549" y="171"/>
                  </a:cubicBezTo>
                  <a:cubicBezTo>
                    <a:pt x="9528" y="181"/>
                    <a:pt x="9496" y="181"/>
                    <a:pt x="9464" y="181"/>
                  </a:cubicBezTo>
                  <a:cubicBezTo>
                    <a:pt x="9283" y="235"/>
                    <a:pt x="9102" y="278"/>
                    <a:pt x="8921" y="320"/>
                  </a:cubicBezTo>
                  <a:cubicBezTo>
                    <a:pt x="8112" y="512"/>
                    <a:pt x="7335" y="756"/>
                    <a:pt x="6589" y="1118"/>
                  </a:cubicBezTo>
                  <a:cubicBezTo>
                    <a:pt x="6558" y="1140"/>
                    <a:pt x="6515" y="1140"/>
                    <a:pt x="6483" y="1151"/>
                  </a:cubicBezTo>
                  <a:cubicBezTo>
                    <a:pt x="6462" y="1161"/>
                    <a:pt x="6430" y="1172"/>
                    <a:pt x="6409" y="1182"/>
                  </a:cubicBezTo>
                  <a:cubicBezTo>
                    <a:pt x="6313" y="1236"/>
                    <a:pt x="6217" y="1289"/>
                    <a:pt x="6132" y="1342"/>
                  </a:cubicBezTo>
                  <a:lnTo>
                    <a:pt x="6004" y="1406"/>
                  </a:lnTo>
                  <a:lnTo>
                    <a:pt x="5589" y="1662"/>
                  </a:lnTo>
                  <a:cubicBezTo>
                    <a:pt x="5546" y="1683"/>
                    <a:pt x="5504" y="1704"/>
                    <a:pt x="5472" y="1736"/>
                  </a:cubicBezTo>
                  <a:cubicBezTo>
                    <a:pt x="5205" y="1927"/>
                    <a:pt x="4950" y="2119"/>
                    <a:pt x="4694" y="2311"/>
                  </a:cubicBezTo>
                  <a:cubicBezTo>
                    <a:pt x="4673" y="2332"/>
                    <a:pt x="4642" y="2353"/>
                    <a:pt x="4620" y="2374"/>
                  </a:cubicBezTo>
                  <a:cubicBezTo>
                    <a:pt x="4556" y="2428"/>
                    <a:pt x="4493" y="2492"/>
                    <a:pt x="4429" y="2545"/>
                  </a:cubicBezTo>
                  <a:cubicBezTo>
                    <a:pt x="4386" y="2577"/>
                    <a:pt x="4344" y="2620"/>
                    <a:pt x="4301" y="2651"/>
                  </a:cubicBezTo>
                  <a:cubicBezTo>
                    <a:pt x="4226" y="2726"/>
                    <a:pt x="4152" y="2800"/>
                    <a:pt x="4077" y="2864"/>
                  </a:cubicBezTo>
                  <a:lnTo>
                    <a:pt x="3183" y="3791"/>
                  </a:lnTo>
                  <a:cubicBezTo>
                    <a:pt x="3087" y="3897"/>
                    <a:pt x="2991" y="4004"/>
                    <a:pt x="2885" y="4120"/>
                  </a:cubicBezTo>
                  <a:cubicBezTo>
                    <a:pt x="2885" y="4132"/>
                    <a:pt x="2874" y="4142"/>
                    <a:pt x="2874" y="4153"/>
                  </a:cubicBezTo>
                  <a:cubicBezTo>
                    <a:pt x="2821" y="4217"/>
                    <a:pt x="2757" y="4281"/>
                    <a:pt x="2704" y="4344"/>
                  </a:cubicBezTo>
                  <a:cubicBezTo>
                    <a:pt x="2704" y="4355"/>
                    <a:pt x="2693" y="4366"/>
                    <a:pt x="2693" y="4376"/>
                  </a:cubicBezTo>
                  <a:cubicBezTo>
                    <a:pt x="2565" y="4589"/>
                    <a:pt x="2427" y="4792"/>
                    <a:pt x="2310" y="5004"/>
                  </a:cubicBezTo>
                  <a:cubicBezTo>
                    <a:pt x="2118" y="5355"/>
                    <a:pt x="1938" y="5717"/>
                    <a:pt x="1746" y="6069"/>
                  </a:cubicBezTo>
                  <a:cubicBezTo>
                    <a:pt x="1714" y="6133"/>
                    <a:pt x="1661" y="6197"/>
                    <a:pt x="1618" y="6271"/>
                  </a:cubicBezTo>
                  <a:cubicBezTo>
                    <a:pt x="1576" y="6356"/>
                    <a:pt x="1543" y="6441"/>
                    <a:pt x="1512" y="6526"/>
                  </a:cubicBezTo>
                  <a:cubicBezTo>
                    <a:pt x="1352" y="6952"/>
                    <a:pt x="1181" y="7368"/>
                    <a:pt x="1032" y="7794"/>
                  </a:cubicBezTo>
                  <a:cubicBezTo>
                    <a:pt x="649" y="8901"/>
                    <a:pt x="341" y="10040"/>
                    <a:pt x="170" y="11211"/>
                  </a:cubicBezTo>
                  <a:cubicBezTo>
                    <a:pt x="138" y="11424"/>
                    <a:pt x="117" y="11636"/>
                    <a:pt x="85" y="11849"/>
                  </a:cubicBezTo>
                  <a:cubicBezTo>
                    <a:pt x="85" y="11882"/>
                    <a:pt x="32" y="11913"/>
                    <a:pt x="10" y="11946"/>
                  </a:cubicBezTo>
                  <a:cubicBezTo>
                    <a:pt x="10" y="12031"/>
                    <a:pt x="0" y="12126"/>
                    <a:pt x="0" y="12211"/>
                  </a:cubicBezTo>
                  <a:cubicBezTo>
                    <a:pt x="21" y="12244"/>
                    <a:pt x="21" y="12286"/>
                    <a:pt x="53" y="12318"/>
                  </a:cubicBezTo>
                  <a:cubicBezTo>
                    <a:pt x="351" y="12670"/>
                    <a:pt x="660" y="13032"/>
                    <a:pt x="968" y="13382"/>
                  </a:cubicBezTo>
                  <a:cubicBezTo>
                    <a:pt x="990" y="13404"/>
                    <a:pt x="1022" y="13415"/>
                    <a:pt x="1054" y="13425"/>
                  </a:cubicBezTo>
                  <a:cubicBezTo>
                    <a:pt x="1096" y="12126"/>
                    <a:pt x="1309" y="10849"/>
                    <a:pt x="1703" y="9614"/>
                  </a:cubicBezTo>
                  <a:cubicBezTo>
                    <a:pt x="2044" y="8539"/>
                    <a:pt x="2374" y="7453"/>
                    <a:pt x="2991" y="6484"/>
                  </a:cubicBezTo>
                  <a:cubicBezTo>
                    <a:pt x="3609" y="5515"/>
                    <a:pt x="4258" y="4557"/>
                    <a:pt x="5078" y="3737"/>
                  </a:cubicBezTo>
                  <a:cubicBezTo>
                    <a:pt x="5269" y="3535"/>
                    <a:pt x="5493" y="3354"/>
                    <a:pt x="5706" y="3173"/>
                  </a:cubicBezTo>
                  <a:cubicBezTo>
                    <a:pt x="5567" y="3120"/>
                    <a:pt x="5429" y="3046"/>
                    <a:pt x="5451" y="2875"/>
                  </a:cubicBezTo>
                  <a:cubicBezTo>
                    <a:pt x="5461" y="2790"/>
                    <a:pt x="5546" y="2662"/>
                    <a:pt x="5621" y="2641"/>
                  </a:cubicBezTo>
                  <a:cubicBezTo>
                    <a:pt x="5627" y="2639"/>
                    <a:pt x="5634" y="2638"/>
                    <a:pt x="5641" y="2638"/>
                  </a:cubicBezTo>
                  <a:cubicBezTo>
                    <a:pt x="5707" y="2638"/>
                    <a:pt x="5808" y="2722"/>
                    <a:pt x="5865" y="2790"/>
                  </a:cubicBezTo>
                  <a:cubicBezTo>
                    <a:pt x="5908" y="2843"/>
                    <a:pt x="5887" y="2949"/>
                    <a:pt x="5887" y="3024"/>
                  </a:cubicBezTo>
                  <a:cubicBezTo>
                    <a:pt x="5993" y="2982"/>
                    <a:pt x="6100" y="2928"/>
                    <a:pt x="6196" y="2886"/>
                  </a:cubicBezTo>
                  <a:cubicBezTo>
                    <a:pt x="6962" y="2364"/>
                    <a:pt x="7782" y="1970"/>
                    <a:pt x="8687" y="1768"/>
                  </a:cubicBezTo>
                  <a:cubicBezTo>
                    <a:pt x="9336" y="1619"/>
                    <a:pt x="9996" y="1523"/>
                    <a:pt x="10646" y="1395"/>
                  </a:cubicBezTo>
                  <a:cubicBezTo>
                    <a:pt x="10667" y="1300"/>
                    <a:pt x="10667" y="1203"/>
                    <a:pt x="10710" y="1118"/>
                  </a:cubicBezTo>
                  <a:cubicBezTo>
                    <a:pt x="10752" y="1023"/>
                    <a:pt x="10838" y="948"/>
                    <a:pt x="10901" y="874"/>
                  </a:cubicBezTo>
                  <a:cubicBezTo>
                    <a:pt x="10976" y="938"/>
                    <a:pt x="11114" y="1002"/>
                    <a:pt x="11125" y="1076"/>
                  </a:cubicBezTo>
                  <a:cubicBezTo>
                    <a:pt x="11159" y="1329"/>
                    <a:pt x="11309" y="1367"/>
                    <a:pt x="11478" y="1367"/>
                  </a:cubicBezTo>
                  <a:cubicBezTo>
                    <a:pt x="11516" y="1367"/>
                    <a:pt x="11554" y="1365"/>
                    <a:pt x="11593" y="1364"/>
                  </a:cubicBezTo>
                  <a:cubicBezTo>
                    <a:pt x="12189" y="1427"/>
                    <a:pt x="12796" y="1449"/>
                    <a:pt x="13382" y="1565"/>
                  </a:cubicBezTo>
                  <a:cubicBezTo>
                    <a:pt x="14117" y="1714"/>
                    <a:pt x="14798" y="2034"/>
                    <a:pt x="15415" y="2481"/>
                  </a:cubicBezTo>
                  <a:cubicBezTo>
                    <a:pt x="15489" y="2535"/>
                    <a:pt x="15553" y="2598"/>
                    <a:pt x="15617" y="2662"/>
                  </a:cubicBezTo>
                  <a:cubicBezTo>
                    <a:pt x="15638" y="2684"/>
                    <a:pt x="15671" y="2705"/>
                    <a:pt x="15692" y="2726"/>
                  </a:cubicBezTo>
                  <a:cubicBezTo>
                    <a:pt x="15799" y="2800"/>
                    <a:pt x="15894" y="2875"/>
                    <a:pt x="15990" y="2949"/>
                  </a:cubicBezTo>
                  <a:cubicBezTo>
                    <a:pt x="16097" y="2939"/>
                    <a:pt x="16192" y="2928"/>
                    <a:pt x="16299" y="2928"/>
                  </a:cubicBezTo>
                  <a:lnTo>
                    <a:pt x="16299" y="3237"/>
                  </a:lnTo>
                  <a:cubicBezTo>
                    <a:pt x="16629" y="3642"/>
                    <a:pt x="17001" y="4025"/>
                    <a:pt x="17299" y="4451"/>
                  </a:cubicBezTo>
                  <a:cubicBezTo>
                    <a:pt x="17789" y="5142"/>
                    <a:pt x="17992" y="5973"/>
                    <a:pt x="18268" y="6761"/>
                  </a:cubicBezTo>
                  <a:cubicBezTo>
                    <a:pt x="18609" y="7740"/>
                    <a:pt x="18779" y="8762"/>
                    <a:pt x="18950" y="9795"/>
                  </a:cubicBezTo>
                  <a:cubicBezTo>
                    <a:pt x="18960" y="9848"/>
                    <a:pt x="18960" y="9902"/>
                    <a:pt x="18960" y="9954"/>
                  </a:cubicBezTo>
                  <a:cubicBezTo>
                    <a:pt x="18971" y="10115"/>
                    <a:pt x="18981" y="10274"/>
                    <a:pt x="19003" y="10434"/>
                  </a:cubicBezTo>
                  <a:cubicBezTo>
                    <a:pt x="19045" y="10742"/>
                    <a:pt x="19099" y="11040"/>
                    <a:pt x="19141" y="11338"/>
                  </a:cubicBezTo>
                  <a:cubicBezTo>
                    <a:pt x="19227" y="12095"/>
                    <a:pt x="19301" y="12840"/>
                    <a:pt x="19376" y="13595"/>
                  </a:cubicBezTo>
                  <a:cubicBezTo>
                    <a:pt x="20046" y="13893"/>
                    <a:pt x="20152" y="14543"/>
                    <a:pt x="20280" y="15203"/>
                  </a:cubicBezTo>
                  <a:cubicBezTo>
                    <a:pt x="20504" y="15043"/>
                    <a:pt x="20685" y="14894"/>
                    <a:pt x="20876" y="14756"/>
                  </a:cubicBezTo>
                  <a:cubicBezTo>
                    <a:pt x="20866" y="14532"/>
                    <a:pt x="20855" y="14309"/>
                    <a:pt x="20834" y="14075"/>
                  </a:cubicBezTo>
                  <a:cubicBezTo>
                    <a:pt x="20823" y="14054"/>
                    <a:pt x="20791" y="14032"/>
                    <a:pt x="20791" y="14011"/>
                  </a:cubicBezTo>
                  <a:lnTo>
                    <a:pt x="20663" y="11487"/>
                  </a:lnTo>
                  <a:cubicBezTo>
                    <a:pt x="20663" y="11445"/>
                    <a:pt x="20663" y="11402"/>
                    <a:pt x="20653" y="11360"/>
                  </a:cubicBezTo>
                  <a:cubicBezTo>
                    <a:pt x="20621" y="11104"/>
                    <a:pt x="20589" y="10838"/>
                    <a:pt x="20557" y="10572"/>
                  </a:cubicBezTo>
                  <a:cubicBezTo>
                    <a:pt x="20472" y="9987"/>
                    <a:pt x="20387" y="9401"/>
                    <a:pt x="20312" y="8816"/>
                  </a:cubicBezTo>
                  <a:cubicBezTo>
                    <a:pt x="20301" y="8752"/>
                    <a:pt x="20312" y="8667"/>
                    <a:pt x="20312" y="8592"/>
                  </a:cubicBezTo>
                  <a:cubicBezTo>
                    <a:pt x="20301" y="8570"/>
                    <a:pt x="20301" y="8539"/>
                    <a:pt x="20301" y="8518"/>
                  </a:cubicBezTo>
                  <a:cubicBezTo>
                    <a:pt x="20280" y="8432"/>
                    <a:pt x="20270" y="8358"/>
                    <a:pt x="20259" y="8283"/>
                  </a:cubicBezTo>
                  <a:cubicBezTo>
                    <a:pt x="20249" y="8251"/>
                    <a:pt x="20249" y="8230"/>
                    <a:pt x="20249" y="8198"/>
                  </a:cubicBezTo>
                  <a:cubicBezTo>
                    <a:pt x="20227" y="8059"/>
                    <a:pt x="20206" y="7932"/>
                    <a:pt x="20174" y="7794"/>
                  </a:cubicBezTo>
                  <a:cubicBezTo>
                    <a:pt x="20174" y="7772"/>
                    <a:pt x="20174" y="7740"/>
                    <a:pt x="20163" y="7709"/>
                  </a:cubicBezTo>
                  <a:cubicBezTo>
                    <a:pt x="20110" y="7527"/>
                    <a:pt x="20046" y="7347"/>
                    <a:pt x="19982" y="7165"/>
                  </a:cubicBezTo>
                  <a:cubicBezTo>
                    <a:pt x="19748" y="6410"/>
                    <a:pt x="19503" y="5653"/>
                    <a:pt x="19269" y="4898"/>
                  </a:cubicBezTo>
                  <a:cubicBezTo>
                    <a:pt x="19258" y="4855"/>
                    <a:pt x="19258" y="4813"/>
                    <a:pt x="19248" y="4770"/>
                  </a:cubicBezTo>
                  <a:cubicBezTo>
                    <a:pt x="19237" y="4749"/>
                    <a:pt x="19227" y="4717"/>
                    <a:pt x="19215" y="4695"/>
                  </a:cubicBezTo>
                  <a:cubicBezTo>
                    <a:pt x="19045" y="4387"/>
                    <a:pt x="18865" y="4089"/>
                    <a:pt x="18694" y="3780"/>
                  </a:cubicBezTo>
                  <a:cubicBezTo>
                    <a:pt x="18683" y="3770"/>
                    <a:pt x="18683" y="3758"/>
                    <a:pt x="18673" y="3748"/>
                  </a:cubicBezTo>
                  <a:cubicBezTo>
                    <a:pt x="18652" y="3716"/>
                    <a:pt x="18619" y="3684"/>
                    <a:pt x="18598" y="3642"/>
                  </a:cubicBezTo>
                  <a:cubicBezTo>
                    <a:pt x="18588" y="3631"/>
                    <a:pt x="18588" y="3621"/>
                    <a:pt x="18577" y="3609"/>
                  </a:cubicBezTo>
                  <a:cubicBezTo>
                    <a:pt x="18503" y="3524"/>
                    <a:pt x="18439" y="3429"/>
                    <a:pt x="18364" y="3333"/>
                  </a:cubicBezTo>
                  <a:cubicBezTo>
                    <a:pt x="18364" y="3322"/>
                    <a:pt x="18354" y="3311"/>
                    <a:pt x="18343" y="3301"/>
                  </a:cubicBezTo>
                  <a:lnTo>
                    <a:pt x="18183" y="3109"/>
                  </a:lnTo>
                  <a:cubicBezTo>
                    <a:pt x="18162" y="3077"/>
                    <a:pt x="18141" y="3056"/>
                    <a:pt x="18119" y="3024"/>
                  </a:cubicBezTo>
                  <a:cubicBezTo>
                    <a:pt x="18077" y="2982"/>
                    <a:pt x="18044" y="2928"/>
                    <a:pt x="18002" y="2886"/>
                  </a:cubicBezTo>
                  <a:cubicBezTo>
                    <a:pt x="17949" y="2833"/>
                    <a:pt x="17895" y="2769"/>
                    <a:pt x="17853" y="2715"/>
                  </a:cubicBezTo>
                  <a:cubicBezTo>
                    <a:pt x="17789" y="2651"/>
                    <a:pt x="17736" y="2587"/>
                    <a:pt x="17672" y="2535"/>
                  </a:cubicBezTo>
                  <a:lnTo>
                    <a:pt x="17171" y="2034"/>
                  </a:lnTo>
                  <a:cubicBezTo>
                    <a:pt x="17033" y="1927"/>
                    <a:pt x="16895" y="1811"/>
                    <a:pt x="16746" y="1693"/>
                  </a:cubicBezTo>
                  <a:cubicBezTo>
                    <a:pt x="16735" y="1693"/>
                    <a:pt x="16724" y="1683"/>
                    <a:pt x="16714" y="1683"/>
                  </a:cubicBezTo>
                  <a:cubicBezTo>
                    <a:pt x="16448" y="1513"/>
                    <a:pt x="16182" y="1352"/>
                    <a:pt x="15915" y="1193"/>
                  </a:cubicBezTo>
                  <a:cubicBezTo>
                    <a:pt x="15735" y="1087"/>
                    <a:pt x="15553" y="969"/>
                    <a:pt x="15383" y="863"/>
                  </a:cubicBezTo>
                  <a:cubicBezTo>
                    <a:pt x="15351" y="853"/>
                    <a:pt x="15330" y="853"/>
                    <a:pt x="15298" y="841"/>
                  </a:cubicBezTo>
                  <a:lnTo>
                    <a:pt x="15106" y="746"/>
                  </a:lnTo>
                  <a:cubicBezTo>
                    <a:pt x="15064" y="725"/>
                    <a:pt x="15032" y="714"/>
                    <a:pt x="14989" y="704"/>
                  </a:cubicBezTo>
                  <a:cubicBezTo>
                    <a:pt x="14702" y="607"/>
                    <a:pt x="14415" y="491"/>
                    <a:pt x="14117" y="416"/>
                  </a:cubicBezTo>
                  <a:cubicBezTo>
                    <a:pt x="13680" y="299"/>
                    <a:pt x="13232" y="214"/>
                    <a:pt x="12796" y="107"/>
                  </a:cubicBezTo>
                  <a:cubicBezTo>
                    <a:pt x="12754" y="96"/>
                    <a:pt x="12733" y="65"/>
                    <a:pt x="12700" y="54"/>
                  </a:cubicBezTo>
                  <a:cubicBezTo>
                    <a:pt x="12658" y="43"/>
                    <a:pt x="12615" y="43"/>
                    <a:pt x="12572" y="43"/>
                  </a:cubicBezTo>
                  <a:cubicBezTo>
                    <a:pt x="12498" y="32"/>
                    <a:pt x="12423" y="32"/>
                    <a:pt x="12349" y="22"/>
                  </a:cubicBezTo>
                  <a:cubicBezTo>
                    <a:pt x="12232" y="11"/>
                    <a:pt x="12104" y="11"/>
                    <a:pt x="119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2096;p65"/>
            <p:cNvSpPr/>
            <p:nvPr/>
          </p:nvSpPr>
          <p:spPr>
            <a:xfrm>
              <a:off x="2353783" y="3688279"/>
              <a:ext cx="541291" cy="308454"/>
            </a:xfrm>
            <a:custGeom>
              <a:avLst/>
              <a:gdLst/>
              <a:ahLst/>
              <a:cxnLst/>
              <a:rect l="l" t="t" r="r" b="b"/>
              <a:pathLst>
                <a:path w="11031" h="6286" extrusionOk="0">
                  <a:moveTo>
                    <a:pt x="6402" y="2731"/>
                  </a:moveTo>
                  <a:cubicBezTo>
                    <a:pt x="6617" y="2731"/>
                    <a:pt x="6833" y="2864"/>
                    <a:pt x="6921" y="3091"/>
                  </a:cubicBezTo>
                  <a:cubicBezTo>
                    <a:pt x="7070" y="3443"/>
                    <a:pt x="7176" y="3805"/>
                    <a:pt x="7304" y="4188"/>
                  </a:cubicBezTo>
                  <a:cubicBezTo>
                    <a:pt x="7325" y="4177"/>
                    <a:pt x="7389" y="4156"/>
                    <a:pt x="7442" y="4124"/>
                  </a:cubicBezTo>
                  <a:cubicBezTo>
                    <a:pt x="7685" y="3933"/>
                    <a:pt x="7963" y="3870"/>
                    <a:pt x="8248" y="3870"/>
                  </a:cubicBezTo>
                  <a:cubicBezTo>
                    <a:pt x="8313" y="3870"/>
                    <a:pt x="8378" y="3873"/>
                    <a:pt x="8443" y="3879"/>
                  </a:cubicBezTo>
                  <a:cubicBezTo>
                    <a:pt x="8731" y="3911"/>
                    <a:pt x="8943" y="4103"/>
                    <a:pt x="9029" y="4358"/>
                  </a:cubicBezTo>
                  <a:cubicBezTo>
                    <a:pt x="9156" y="4678"/>
                    <a:pt x="9220" y="5018"/>
                    <a:pt x="9284" y="5348"/>
                  </a:cubicBezTo>
                  <a:cubicBezTo>
                    <a:pt x="9294" y="5433"/>
                    <a:pt x="9199" y="5529"/>
                    <a:pt x="9156" y="5625"/>
                  </a:cubicBezTo>
                  <a:cubicBezTo>
                    <a:pt x="9081" y="5561"/>
                    <a:pt x="8965" y="5508"/>
                    <a:pt x="8932" y="5423"/>
                  </a:cubicBezTo>
                  <a:cubicBezTo>
                    <a:pt x="8858" y="5199"/>
                    <a:pt x="8826" y="4955"/>
                    <a:pt x="8762" y="4731"/>
                  </a:cubicBezTo>
                  <a:cubicBezTo>
                    <a:pt x="8659" y="4392"/>
                    <a:pt x="8485" y="4227"/>
                    <a:pt x="8237" y="4227"/>
                  </a:cubicBezTo>
                  <a:cubicBezTo>
                    <a:pt x="8125" y="4227"/>
                    <a:pt x="7999" y="4260"/>
                    <a:pt x="7858" y="4326"/>
                  </a:cubicBezTo>
                  <a:cubicBezTo>
                    <a:pt x="7719" y="4401"/>
                    <a:pt x="7591" y="4496"/>
                    <a:pt x="7453" y="4582"/>
                  </a:cubicBezTo>
                  <a:cubicBezTo>
                    <a:pt x="7363" y="4641"/>
                    <a:pt x="7277" y="4669"/>
                    <a:pt x="7200" y="4669"/>
                  </a:cubicBezTo>
                  <a:cubicBezTo>
                    <a:pt x="7041" y="4669"/>
                    <a:pt x="6921" y="4548"/>
                    <a:pt x="6878" y="4326"/>
                  </a:cubicBezTo>
                  <a:cubicBezTo>
                    <a:pt x="6825" y="4071"/>
                    <a:pt x="6782" y="3815"/>
                    <a:pt x="6718" y="3560"/>
                  </a:cubicBezTo>
                  <a:cubicBezTo>
                    <a:pt x="6636" y="3255"/>
                    <a:pt x="6512" y="3121"/>
                    <a:pt x="6346" y="3121"/>
                  </a:cubicBezTo>
                  <a:cubicBezTo>
                    <a:pt x="6211" y="3121"/>
                    <a:pt x="6048" y="3210"/>
                    <a:pt x="5856" y="3368"/>
                  </a:cubicBezTo>
                  <a:cubicBezTo>
                    <a:pt x="5643" y="3549"/>
                    <a:pt x="5462" y="3784"/>
                    <a:pt x="5303" y="4018"/>
                  </a:cubicBezTo>
                  <a:cubicBezTo>
                    <a:pt x="5143" y="4247"/>
                    <a:pt x="4988" y="4341"/>
                    <a:pt x="4838" y="4341"/>
                  </a:cubicBezTo>
                  <a:cubicBezTo>
                    <a:pt x="4667" y="4341"/>
                    <a:pt x="4503" y="4220"/>
                    <a:pt x="4344" y="4039"/>
                  </a:cubicBezTo>
                  <a:cubicBezTo>
                    <a:pt x="4206" y="3879"/>
                    <a:pt x="4046" y="3730"/>
                    <a:pt x="3876" y="3635"/>
                  </a:cubicBezTo>
                  <a:cubicBezTo>
                    <a:pt x="3759" y="3564"/>
                    <a:pt x="3629" y="3523"/>
                    <a:pt x="3499" y="3523"/>
                  </a:cubicBezTo>
                  <a:cubicBezTo>
                    <a:pt x="3392" y="3523"/>
                    <a:pt x="3284" y="3551"/>
                    <a:pt x="3184" y="3613"/>
                  </a:cubicBezTo>
                  <a:cubicBezTo>
                    <a:pt x="2918" y="3784"/>
                    <a:pt x="2779" y="4039"/>
                    <a:pt x="2822" y="4369"/>
                  </a:cubicBezTo>
                  <a:cubicBezTo>
                    <a:pt x="2833" y="4507"/>
                    <a:pt x="2886" y="4657"/>
                    <a:pt x="2949" y="4784"/>
                  </a:cubicBezTo>
                  <a:cubicBezTo>
                    <a:pt x="3013" y="4912"/>
                    <a:pt x="3035" y="5040"/>
                    <a:pt x="2907" y="5093"/>
                  </a:cubicBezTo>
                  <a:cubicBezTo>
                    <a:pt x="2894" y="5099"/>
                    <a:pt x="2877" y="5102"/>
                    <a:pt x="2858" y="5102"/>
                  </a:cubicBezTo>
                  <a:cubicBezTo>
                    <a:pt x="2782" y="5102"/>
                    <a:pt x="2673" y="5056"/>
                    <a:pt x="2630" y="4997"/>
                  </a:cubicBezTo>
                  <a:cubicBezTo>
                    <a:pt x="2386" y="4678"/>
                    <a:pt x="2322" y="3869"/>
                    <a:pt x="2811" y="3422"/>
                  </a:cubicBezTo>
                  <a:cubicBezTo>
                    <a:pt x="3014" y="3235"/>
                    <a:pt x="3267" y="3139"/>
                    <a:pt x="3525" y="3139"/>
                  </a:cubicBezTo>
                  <a:cubicBezTo>
                    <a:pt x="3768" y="3139"/>
                    <a:pt x="4015" y="3225"/>
                    <a:pt x="4227" y="3400"/>
                  </a:cubicBezTo>
                  <a:cubicBezTo>
                    <a:pt x="4430" y="3571"/>
                    <a:pt x="4631" y="3751"/>
                    <a:pt x="4855" y="3943"/>
                  </a:cubicBezTo>
                  <a:cubicBezTo>
                    <a:pt x="5004" y="3751"/>
                    <a:pt x="5142" y="3571"/>
                    <a:pt x="5281" y="3389"/>
                  </a:cubicBezTo>
                  <a:cubicBezTo>
                    <a:pt x="5526" y="3060"/>
                    <a:pt x="5856" y="2847"/>
                    <a:pt x="6261" y="2750"/>
                  </a:cubicBezTo>
                  <a:cubicBezTo>
                    <a:pt x="6307" y="2737"/>
                    <a:pt x="6354" y="2731"/>
                    <a:pt x="6402" y="2731"/>
                  </a:cubicBezTo>
                  <a:close/>
                  <a:moveTo>
                    <a:pt x="6970" y="1"/>
                  </a:moveTo>
                  <a:cubicBezTo>
                    <a:pt x="6792" y="1"/>
                    <a:pt x="6598" y="52"/>
                    <a:pt x="6377" y="153"/>
                  </a:cubicBezTo>
                  <a:cubicBezTo>
                    <a:pt x="6346" y="174"/>
                    <a:pt x="6314" y="185"/>
                    <a:pt x="6282" y="195"/>
                  </a:cubicBezTo>
                  <a:cubicBezTo>
                    <a:pt x="5750" y="643"/>
                    <a:pt x="5355" y="1186"/>
                    <a:pt x="5090" y="1899"/>
                  </a:cubicBezTo>
                  <a:cubicBezTo>
                    <a:pt x="5015" y="1771"/>
                    <a:pt x="4972" y="1697"/>
                    <a:pt x="4930" y="1622"/>
                  </a:cubicBezTo>
                  <a:cubicBezTo>
                    <a:pt x="4898" y="1612"/>
                    <a:pt x="4866" y="1601"/>
                    <a:pt x="4844" y="1579"/>
                  </a:cubicBezTo>
                  <a:cubicBezTo>
                    <a:pt x="4536" y="1229"/>
                    <a:pt x="4227" y="867"/>
                    <a:pt x="3929" y="515"/>
                  </a:cubicBezTo>
                  <a:cubicBezTo>
                    <a:pt x="3897" y="483"/>
                    <a:pt x="3897" y="441"/>
                    <a:pt x="3876" y="408"/>
                  </a:cubicBezTo>
                  <a:cubicBezTo>
                    <a:pt x="3684" y="344"/>
                    <a:pt x="3503" y="259"/>
                    <a:pt x="3301" y="228"/>
                  </a:cubicBezTo>
                  <a:cubicBezTo>
                    <a:pt x="3137" y="196"/>
                    <a:pt x="2995" y="178"/>
                    <a:pt x="2869" y="178"/>
                  </a:cubicBezTo>
                  <a:cubicBezTo>
                    <a:pt x="2498" y="178"/>
                    <a:pt x="2276" y="330"/>
                    <a:pt x="2076" y="696"/>
                  </a:cubicBezTo>
                  <a:cubicBezTo>
                    <a:pt x="1875" y="1058"/>
                    <a:pt x="1875" y="1473"/>
                    <a:pt x="1938" y="1878"/>
                  </a:cubicBezTo>
                  <a:cubicBezTo>
                    <a:pt x="1981" y="2133"/>
                    <a:pt x="2045" y="2378"/>
                    <a:pt x="2109" y="2655"/>
                  </a:cubicBezTo>
                  <a:cubicBezTo>
                    <a:pt x="1811" y="2591"/>
                    <a:pt x="1544" y="2516"/>
                    <a:pt x="1278" y="2463"/>
                  </a:cubicBezTo>
                  <a:cubicBezTo>
                    <a:pt x="1207" y="2447"/>
                    <a:pt x="1136" y="2440"/>
                    <a:pt x="1067" y="2440"/>
                  </a:cubicBezTo>
                  <a:cubicBezTo>
                    <a:pt x="624" y="2440"/>
                    <a:pt x="228" y="2749"/>
                    <a:pt x="118" y="3209"/>
                  </a:cubicBezTo>
                  <a:cubicBezTo>
                    <a:pt x="1" y="3709"/>
                    <a:pt x="224" y="4113"/>
                    <a:pt x="437" y="4529"/>
                  </a:cubicBezTo>
                  <a:cubicBezTo>
                    <a:pt x="735" y="5146"/>
                    <a:pt x="1321" y="5455"/>
                    <a:pt x="1875" y="5774"/>
                  </a:cubicBezTo>
                  <a:cubicBezTo>
                    <a:pt x="2537" y="6162"/>
                    <a:pt x="3268" y="6286"/>
                    <a:pt x="4012" y="6286"/>
                  </a:cubicBezTo>
                  <a:cubicBezTo>
                    <a:pt x="4045" y="6286"/>
                    <a:pt x="4078" y="6285"/>
                    <a:pt x="4110" y="6285"/>
                  </a:cubicBezTo>
                  <a:cubicBezTo>
                    <a:pt x="4326" y="6284"/>
                    <a:pt x="4542" y="6283"/>
                    <a:pt x="4758" y="6283"/>
                  </a:cubicBezTo>
                  <a:cubicBezTo>
                    <a:pt x="4918" y="6283"/>
                    <a:pt x="5078" y="6284"/>
                    <a:pt x="5238" y="6284"/>
                  </a:cubicBezTo>
                  <a:cubicBezTo>
                    <a:pt x="6554" y="6284"/>
                    <a:pt x="7869" y="6273"/>
                    <a:pt x="9178" y="6083"/>
                  </a:cubicBezTo>
                  <a:cubicBezTo>
                    <a:pt x="9561" y="6019"/>
                    <a:pt x="9954" y="5902"/>
                    <a:pt x="10316" y="5774"/>
                  </a:cubicBezTo>
                  <a:cubicBezTo>
                    <a:pt x="10763" y="5615"/>
                    <a:pt x="11030" y="5168"/>
                    <a:pt x="10945" y="4816"/>
                  </a:cubicBezTo>
                  <a:cubicBezTo>
                    <a:pt x="10838" y="4401"/>
                    <a:pt x="10583" y="4124"/>
                    <a:pt x="10189" y="3985"/>
                  </a:cubicBezTo>
                  <a:cubicBezTo>
                    <a:pt x="10029" y="3933"/>
                    <a:pt x="9880" y="3879"/>
                    <a:pt x="9699" y="3805"/>
                  </a:cubicBezTo>
                  <a:cubicBezTo>
                    <a:pt x="9753" y="3730"/>
                    <a:pt x="9795" y="3677"/>
                    <a:pt x="9838" y="3623"/>
                  </a:cubicBezTo>
                  <a:cubicBezTo>
                    <a:pt x="10082" y="3261"/>
                    <a:pt x="10370" y="2932"/>
                    <a:pt x="10562" y="2549"/>
                  </a:cubicBezTo>
                  <a:cubicBezTo>
                    <a:pt x="10855" y="1962"/>
                    <a:pt x="10427" y="1323"/>
                    <a:pt x="9794" y="1323"/>
                  </a:cubicBezTo>
                  <a:cubicBezTo>
                    <a:pt x="9784" y="1323"/>
                    <a:pt x="9773" y="1324"/>
                    <a:pt x="9763" y="1324"/>
                  </a:cubicBezTo>
                  <a:cubicBezTo>
                    <a:pt x="9230" y="1335"/>
                    <a:pt x="8816" y="1643"/>
                    <a:pt x="8421" y="1963"/>
                  </a:cubicBezTo>
                  <a:cubicBezTo>
                    <a:pt x="8358" y="2005"/>
                    <a:pt x="8305" y="2059"/>
                    <a:pt x="8230" y="2123"/>
                  </a:cubicBezTo>
                  <a:cubicBezTo>
                    <a:pt x="8187" y="1782"/>
                    <a:pt x="8145" y="1473"/>
                    <a:pt x="8092" y="1175"/>
                  </a:cubicBezTo>
                  <a:cubicBezTo>
                    <a:pt x="8059" y="973"/>
                    <a:pt x="8007" y="781"/>
                    <a:pt x="7953" y="590"/>
                  </a:cubicBezTo>
                  <a:cubicBezTo>
                    <a:pt x="7910" y="557"/>
                    <a:pt x="7847" y="526"/>
                    <a:pt x="7815" y="483"/>
                  </a:cubicBezTo>
                  <a:cubicBezTo>
                    <a:pt x="7544" y="158"/>
                    <a:pt x="7282" y="1"/>
                    <a:pt x="697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2097;p65"/>
            <p:cNvSpPr/>
            <p:nvPr/>
          </p:nvSpPr>
          <p:spPr>
            <a:xfrm>
              <a:off x="2661981" y="3247497"/>
              <a:ext cx="764854" cy="606603"/>
            </a:xfrm>
            <a:custGeom>
              <a:avLst/>
              <a:gdLst/>
              <a:ahLst/>
              <a:cxnLst/>
              <a:rect l="l" t="t" r="r" b="b"/>
              <a:pathLst>
                <a:path w="15587" h="12362" extrusionOk="0">
                  <a:moveTo>
                    <a:pt x="9529" y="981"/>
                  </a:moveTo>
                  <a:cubicBezTo>
                    <a:pt x="9582" y="1045"/>
                    <a:pt x="9710" y="1141"/>
                    <a:pt x="9689" y="1162"/>
                  </a:cubicBezTo>
                  <a:cubicBezTo>
                    <a:pt x="9635" y="1269"/>
                    <a:pt x="9540" y="1343"/>
                    <a:pt x="9422" y="1471"/>
                  </a:cubicBezTo>
                  <a:cubicBezTo>
                    <a:pt x="9358" y="1354"/>
                    <a:pt x="9273" y="1258"/>
                    <a:pt x="9284" y="1226"/>
                  </a:cubicBezTo>
                  <a:cubicBezTo>
                    <a:pt x="9348" y="1130"/>
                    <a:pt x="9444" y="1066"/>
                    <a:pt x="9529" y="981"/>
                  </a:cubicBezTo>
                  <a:close/>
                  <a:moveTo>
                    <a:pt x="8944" y="1035"/>
                  </a:moveTo>
                  <a:cubicBezTo>
                    <a:pt x="9039" y="1151"/>
                    <a:pt x="9145" y="1258"/>
                    <a:pt x="9135" y="1279"/>
                  </a:cubicBezTo>
                  <a:cubicBezTo>
                    <a:pt x="9082" y="1364"/>
                    <a:pt x="8996" y="1439"/>
                    <a:pt x="8901" y="1471"/>
                  </a:cubicBezTo>
                  <a:cubicBezTo>
                    <a:pt x="8900" y="1471"/>
                    <a:pt x="8898" y="1471"/>
                    <a:pt x="8897" y="1471"/>
                  </a:cubicBezTo>
                  <a:cubicBezTo>
                    <a:pt x="8858" y="1471"/>
                    <a:pt x="8741" y="1352"/>
                    <a:pt x="8752" y="1300"/>
                  </a:cubicBezTo>
                  <a:cubicBezTo>
                    <a:pt x="8762" y="1226"/>
                    <a:pt x="8847" y="1162"/>
                    <a:pt x="8944" y="1035"/>
                  </a:cubicBezTo>
                  <a:close/>
                  <a:moveTo>
                    <a:pt x="863" y="6836"/>
                  </a:moveTo>
                  <a:cubicBezTo>
                    <a:pt x="938" y="6836"/>
                    <a:pt x="1012" y="6964"/>
                    <a:pt x="1087" y="7039"/>
                  </a:cubicBezTo>
                  <a:cubicBezTo>
                    <a:pt x="1033" y="7241"/>
                    <a:pt x="1033" y="7411"/>
                    <a:pt x="831" y="7411"/>
                  </a:cubicBezTo>
                  <a:cubicBezTo>
                    <a:pt x="693" y="7411"/>
                    <a:pt x="650" y="7305"/>
                    <a:pt x="661" y="7177"/>
                  </a:cubicBezTo>
                  <a:cubicBezTo>
                    <a:pt x="671" y="7028"/>
                    <a:pt x="661" y="6847"/>
                    <a:pt x="863" y="6836"/>
                  </a:cubicBezTo>
                  <a:close/>
                  <a:moveTo>
                    <a:pt x="1023" y="7560"/>
                  </a:moveTo>
                  <a:cubicBezTo>
                    <a:pt x="1118" y="7699"/>
                    <a:pt x="1204" y="7763"/>
                    <a:pt x="1215" y="7848"/>
                  </a:cubicBezTo>
                  <a:cubicBezTo>
                    <a:pt x="1224" y="7899"/>
                    <a:pt x="1117" y="8019"/>
                    <a:pt x="1080" y="8019"/>
                  </a:cubicBezTo>
                  <a:cubicBezTo>
                    <a:pt x="1078" y="8019"/>
                    <a:pt x="1077" y="8019"/>
                    <a:pt x="1076" y="8018"/>
                  </a:cubicBezTo>
                  <a:cubicBezTo>
                    <a:pt x="1002" y="7986"/>
                    <a:pt x="895" y="7922"/>
                    <a:pt x="874" y="7848"/>
                  </a:cubicBezTo>
                  <a:cubicBezTo>
                    <a:pt x="853" y="7794"/>
                    <a:pt x="948" y="7699"/>
                    <a:pt x="1023" y="7560"/>
                  </a:cubicBezTo>
                  <a:close/>
                  <a:moveTo>
                    <a:pt x="8410" y="1"/>
                  </a:moveTo>
                  <a:cubicBezTo>
                    <a:pt x="8375" y="1"/>
                    <a:pt x="8340" y="1"/>
                    <a:pt x="8305" y="2"/>
                  </a:cubicBezTo>
                  <a:cubicBezTo>
                    <a:pt x="7112" y="23"/>
                    <a:pt x="6005" y="385"/>
                    <a:pt x="5005" y="1035"/>
                  </a:cubicBezTo>
                  <a:cubicBezTo>
                    <a:pt x="4184" y="1577"/>
                    <a:pt x="3460" y="2216"/>
                    <a:pt x="2812" y="2940"/>
                  </a:cubicBezTo>
                  <a:cubicBezTo>
                    <a:pt x="2673" y="3100"/>
                    <a:pt x="2556" y="3281"/>
                    <a:pt x="2438" y="3451"/>
                  </a:cubicBezTo>
                  <a:cubicBezTo>
                    <a:pt x="2428" y="3568"/>
                    <a:pt x="2460" y="3696"/>
                    <a:pt x="2417" y="3803"/>
                  </a:cubicBezTo>
                  <a:cubicBezTo>
                    <a:pt x="2332" y="4047"/>
                    <a:pt x="2407" y="4229"/>
                    <a:pt x="2577" y="4409"/>
                  </a:cubicBezTo>
                  <a:cubicBezTo>
                    <a:pt x="2641" y="4473"/>
                    <a:pt x="2684" y="4622"/>
                    <a:pt x="2662" y="4697"/>
                  </a:cubicBezTo>
                  <a:cubicBezTo>
                    <a:pt x="2630" y="4761"/>
                    <a:pt x="2471" y="4761"/>
                    <a:pt x="2375" y="4803"/>
                  </a:cubicBezTo>
                  <a:cubicBezTo>
                    <a:pt x="2311" y="4835"/>
                    <a:pt x="2247" y="4889"/>
                    <a:pt x="2194" y="4931"/>
                  </a:cubicBezTo>
                  <a:cubicBezTo>
                    <a:pt x="2109" y="5005"/>
                    <a:pt x="2034" y="5133"/>
                    <a:pt x="1949" y="5154"/>
                  </a:cubicBezTo>
                  <a:cubicBezTo>
                    <a:pt x="1946" y="5155"/>
                    <a:pt x="1944" y="5155"/>
                    <a:pt x="1941" y="5155"/>
                  </a:cubicBezTo>
                  <a:cubicBezTo>
                    <a:pt x="1878" y="5155"/>
                    <a:pt x="1787" y="5024"/>
                    <a:pt x="1715" y="4963"/>
                  </a:cubicBezTo>
                  <a:lnTo>
                    <a:pt x="1555" y="4835"/>
                  </a:lnTo>
                  <a:cubicBezTo>
                    <a:pt x="1459" y="5027"/>
                    <a:pt x="1374" y="5229"/>
                    <a:pt x="1257" y="5410"/>
                  </a:cubicBezTo>
                  <a:cubicBezTo>
                    <a:pt x="789" y="6112"/>
                    <a:pt x="512" y="6900"/>
                    <a:pt x="320" y="7709"/>
                  </a:cubicBezTo>
                  <a:cubicBezTo>
                    <a:pt x="491" y="7955"/>
                    <a:pt x="469" y="8018"/>
                    <a:pt x="203" y="8135"/>
                  </a:cubicBezTo>
                  <a:cubicBezTo>
                    <a:pt x="139" y="8476"/>
                    <a:pt x="65" y="8828"/>
                    <a:pt x="1" y="9178"/>
                  </a:cubicBezTo>
                  <a:cubicBezTo>
                    <a:pt x="33" y="9168"/>
                    <a:pt x="65" y="9157"/>
                    <a:pt x="96" y="9136"/>
                  </a:cubicBezTo>
                  <a:cubicBezTo>
                    <a:pt x="317" y="9035"/>
                    <a:pt x="511" y="8984"/>
                    <a:pt x="689" y="8984"/>
                  </a:cubicBezTo>
                  <a:cubicBezTo>
                    <a:pt x="1001" y="8984"/>
                    <a:pt x="1263" y="9141"/>
                    <a:pt x="1534" y="9466"/>
                  </a:cubicBezTo>
                  <a:cubicBezTo>
                    <a:pt x="1566" y="9509"/>
                    <a:pt x="1629" y="9540"/>
                    <a:pt x="1672" y="9573"/>
                  </a:cubicBezTo>
                  <a:lnTo>
                    <a:pt x="1800" y="8998"/>
                  </a:lnTo>
                  <a:cubicBezTo>
                    <a:pt x="2024" y="7880"/>
                    <a:pt x="2386" y="6826"/>
                    <a:pt x="2982" y="5847"/>
                  </a:cubicBezTo>
                  <a:cubicBezTo>
                    <a:pt x="3610" y="4825"/>
                    <a:pt x="4217" y="3813"/>
                    <a:pt x="5175" y="3057"/>
                  </a:cubicBezTo>
                  <a:cubicBezTo>
                    <a:pt x="6145" y="2277"/>
                    <a:pt x="7191" y="1741"/>
                    <a:pt x="8445" y="1741"/>
                  </a:cubicBezTo>
                  <a:cubicBezTo>
                    <a:pt x="8525" y="1741"/>
                    <a:pt x="8606" y="1743"/>
                    <a:pt x="8688" y="1748"/>
                  </a:cubicBezTo>
                  <a:cubicBezTo>
                    <a:pt x="9135" y="1769"/>
                    <a:pt x="9582" y="1844"/>
                    <a:pt x="10029" y="1908"/>
                  </a:cubicBezTo>
                  <a:cubicBezTo>
                    <a:pt x="10593" y="1982"/>
                    <a:pt x="11104" y="2195"/>
                    <a:pt x="11466" y="2663"/>
                  </a:cubicBezTo>
                  <a:cubicBezTo>
                    <a:pt x="11775" y="3079"/>
                    <a:pt x="12084" y="3505"/>
                    <a:pt x="12350" y="3941"/>
                  </a:cubicBezTo>
                  <a:cubicBezTo>
                    <a:pt x="12819" y="4718"/>
                    <a:pt x="13223" y="5527"/>
                    <a:pt x="13330" y="6432"/>
                  </a:cubicBezTo>
                  <a:cubicBezTo>
                    <a:pt x="13510" y="7944"/>
                    <a:pt x="13638" y="9455"/>
                    <a:pt x="13787" y="10978"/>
                  </a:cubicBezTo>
                  <a:cubicBezTo>
                    <a:pt x="13894" y="11073"/>
                    <a:pt x="14000" y="11159"/>
                    <a:pt x="14096" y="11255"/>
                  </a:cubicBezTo>
                  <a:cubicBezTo>
                    <a:pt x="14373" y="11553"/>
                    <a:pt x="14639" y="11861"/>
                    <a:pt x="14916" y="12159"/>
                  </a:cubicBezTo>
                  <a:cubicBezTo>
                    <a:pt x="14958" y="12213"/>
                    <a:pt x="15012" y="12266"/>
                    <a:pt x="15086" y="12362"/>
                  </a:cubicBezTo>
                  <a:cubicBezTo>
                    <a:pt x="15267" y="12074"/>
                    <a:pt x="15427" y="11830"/>
                    <a:pt x="15587" y="11574"/>
                  </a:cubicBezTo>
                  <a:cubicBezTo>
                    <a:pt x="15523" y="10723"/>
                    <a:pt x="15490" y="9871"/>
                    <a:pt x="15405" y="9019"/>
                  </a:cubicBezTo>
                  <a:cubicBezTo>
                    <a:pt x="15299" y="8029"/>
                    <a:pt x="15182" y="7039"/>
                    <a:pt x="15033" y="6060"/>
                  </a:cubicBezTo>
                  <a:cubicBezTo>
                    <a:pt x="14979" y="5644"/>
                    <a:pt x="14820" y="5229"/>
                    <a:pt x="14703" y="4825"/>
                  </a:cubicBezTo>
                  <a:cubicBezTo>
                    <a:pt x="14641" y="4865"/>
                    <a:pt x="14586" y="4883"/>
                    <a:pt x="14535" y="4883"/>
                  </a:cubicBezTo>
                  <a:cubicBezTo>
                    <a:pt x="14428" y="4883"/>
                    <a:pt x="14346" y="4802"/>
                    <a:pt x="14288" y="4686"/>
                  </a:cubicBezTo>
                  <a:cubicBezTo>
                    <a:pt x="14236" y="4591"/>
                    <a:pt x="14190" y="4521"/>
                    <a:pt x="14111" y="4521"/>
                  </a:cubicBezTo>
                  <a:cubicBezTo>
                    <a:pt x="14075" y="4521"/>
                    <a:pt x="14032" y="4536"/>
                    <a:pt x="13979" y="4569"/>
                  </a:cubicBezTo>
                  <a:cubicBezTo>
                    <a:pt x="13957" y="4582"/>
                    <a:pt x="13923" y="4588"/>
                    <a:pt x="13889" y="4588"/>
                  </a:cubicBezTo>
                  <a:cubicBezTo>
                    <a:pt x="13843" y="4588"/>
                    <a:pt x="13795" y="4577"/>
                    <a:pt x="13777" y="4558"/>
                  </a:cubicBezTo>
                  <a:cubicBezTo>
                    <a:pt x="13734" y="4505"/>
                    <a:pt x="13692" y="4388"/>
                    <a:pt x="13723" y="4335"/>
                  </a:cubicBezTo>
                  <a:cubicBezTo>
                    <a:pt x="13798" y="4143"/>
                    <a:pt x="13787" y="4005"/>
                    <a:pt x="13617" y="3867"/>
                  </a:cubicBezTo>
                  <a:cubicBezTo>
                    <a:pt x="13574" y="3824"/>
                    <a:pt x="13543" y="3706"/>
                    <a:pt x="13574" y="3643"/>
                  </a:cubicBezTo>
                  <a:cubicBezTo>
                    <a:pt x="13606" y="3579"/>
                    <a:pt x="13692" y="3536"/>
                    <a:pt x="13766" y="3505"/>
                  </a:cubicBezTo>
                  <a:cubicBezTo>
                    <a:pt x="13862" y="3462"/>
                    <a:pt x="13968" y="3430"/>
                    <a:pt x="14075" y="3398"/>
                  </a:cubicBezTo>
                  <a:cubicBezTo>
                    <a:pt x="13905" y="3121"/>
                    <a:pt x="13734" y="2833"/>
                    <a:pt x="13553" y="2557"/>
                  </a:cubicBezTo>
                  <a:cubicBezTo>
                    <a:pt x="13042" y="1726"/>
                    <a:pt x="12435" y="981"/>
                    <a:pt x="11541" y="555"/>
                  </a:cubicBezTo>
                  <a:cubicBezTo>
                    <a:pt x="11126" y="364"/>
                    <a:pt x="10678" y="236"/>
                    <a:pt x="10231" y="172"/>
                  </a:cubicBezTo>
                  <a:cubicBezTo>
                    <a:pt x="9628" y="82"/>
                    <a:pt x="9015" y="1"/>
                    <a:pt x="841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2098;p65"/>
            <p:cNvSpPr/>
            <p:nvPr/>
          </p:nvSpPr>
          <p:spPr>
            <a:xfrm>
              <a:off x="3147806" y="3775081"/>
              <a:ext cx="524558" cy="245056"/>
            </a:xfrm>
            <a:custGeom>
              <a:avLst/>
              <a:gdLst/>
              <a:ahLst/>
              <a:cxnLst/>
              <a:rect l="l" t="t" r="r" b="b"/>
              <a:pathLst>
                <a:path w="10690" h="4994" extrusionOk="0">
                  <a:moveTo>
                    <a:pt x="6243" y="1926"/>
                  </a:moveTo>
                  <a:cubicBezTo>
                    <a:pt x="6512" y="1926"/>
                    <a:pt x="6709" y="2070"/>
                    <a:pt x="6835" y="2387"/>
                  </a:cubicBezTo>
                  <a:cubicBezTo>
                    <a:pt x="6888" y="2526"/>
                    <a:pt x="6899" y="2685"/>
                    <a:pt x="6931" y="2824"/>
                  </a:cubicBezTo>
                  <a:cubicBezTo>
                    <a:pt x="6942" y="2888"/>
                    <a:pt x="6942" y="2940"/>
                    <a:pt x="6952" y="3004"/>
                  </a:cubicBezTo>
                  <a:cubicBezTo>
                    <a:pt x="7208" y="2898"/>
                    <a:pt x="7442" y="2791"/>
                    <a:pt x="7697" y="2717"/>
                  </a:cubicBezTo>
                  <a:cubicBezTo>
                    <a:pt x="7751" y="2701"/>
                    <a:pt x="7807" y="2693"/>
                    <a:pt x="7863" y="2693"/>
                  </a:cubicBezTo>
                  <a:cubicBezTo>
                    <a:pt x="8138" y="2693"/>
                    <a:pt x="8413" y="2879"/>
                    <a:pt x="8475" y="3153"/>
                  </a:cubicBezTo>
                  <a:cubicBezTo>
                    <a:pt x="8528" y="3409"/>
                    <a:pt x="8528" y="3686"/>
                    <a:pt x="8517" y="3952"/>
                  </a:cubicBezTo>
                  <a:cubicBezTo>
                    <a:pt x="8517" y="4016"/>
                    <a:pt x="8368" y="4069"/>
                    <a:pt x="8293" y="4133"/>
                  </a:cubicBezTo>
                  <a:cubicBezTo>
                    <a:pt x="8251" y="4059"/>
                    <a:pt x="8187" y="3984"/>
                    <a:pt x="8177" y="3910"/>
                  </a:cubicBezTo>
                  <a:cubicBezTo>
                    <a:pt x="8155" y="3760"/>
                    <a:pt x="8166" y="3600"/>
                    <a:pt x="8155" y="3451"/>
                  </a:cubicBezTo>
                  <a:cubicBezTo>
                    <a:pt x="8147" y="3236"/>
                    <a:pt x="8013" y="3098"/>
                    <a:pt x="7832" y="3098"/>
                  </a:cubicBezTo>
                  <a:cubicBezTo>
                    <a:pt x="7789" y="3098"/>
                    <a:pt x="7744" y="3105"/>
                    <a:pt x="7697" y="3122"/>
                  </a:cubicBezTo>
                  <a:cubicBezTo>
                    <a:pt x="7506" y="3186"/>
                    <a:pt x="7325" y="3281"/>
                    <a:pt x="7144" y="3377"/>
                  </a:cubicBezTo>
                  <a:cubicBezTo>
                    <a:pt x="7034" y="3447"/>
                    <a:pt x="6938" y="3481"/>
                    <a:pt x="6857" y="3481"/>
                  </a:cubicBezTo>
                  <a:cubicBezTo>
                    <a:pt x="6703" y="3481"/>
                    <a:pt x="6604" y="3356"/>
                    <a:pt x="6569" y="3111"/>
                  </a:cubicBezTo>
                  <a:cubicBezTo>
                    <a:pt x="6548" y="2919"/>
                    <a:pt x="6526" y="2717"/>
                    <a:pt x="6462" y="2536"/>
                  </a:cubicBezTo>
                  <a:cubicBezTo>
                    <a:pt x="6412" y="2378"/>
                    <a:pt x="6338" y="2307"/>
                    <a:pt x="6223" y="2307"/>
                  </a:cubicBezTo>
                  <a:cubicBezTo>
                    <a:pt x="6168" y="2307"/>
                    <a:pt x="6103" y="2324"/>
                    <a:pt x="6026" y="2355"/>
                  </a:cubicBezTo>
                  <a:cubicBezTo>
                    <a:pt x="5579" y="2536"/>
                    <a:pt x="5334" y="2909"/>
                    <a:pt x="5068" y="3281"/>
                  </a:cubicBezTo>
                  <a:cubicBezTo>
                    <a:pt x="4935" y="3462"/>
                    <a:pt x="4818" y="3550"/>
                    <a:pt x="4697" y="3550"/>
                  </a:cubicBezTo>
                  <a:cubicBezTo>
                    <a:pt x="4576" y="3550"/>
                    <a:pt x="4451" y="3462"/>
                    <a:pt x="4302" y="3292"/>
                  </a:cubicBezTo>
                  <a:cubicBezTo>
                    <a:pt x="4174" y="3143"/>
                    <a:pt x="4004" y="3004"/>
                    <a:pt x="3833" y="2930"/>
                  </a:cubicBezTo>
                  <a:cubicBezTo>
                    <a:pt x="3776" y="2903"/>
                    <a:pt x="3716" y="2891"/>
                    <a:pt x="3655" y="2891"/>
                  </a:cubicBezTo>
                  <a:cubicBezTo>
                    <a:pt x="3351" y="2891"/>
                    <a:pt x="3035" y="3202"/>
                    <a:pt x="3088" y="3600"/>
                  </a:cubicBezTo>
                  <a:cubicBezTo>
                    <a:pt x="3088" y="3686"/>
                    <a:pt x="3024" y="3771"/>
                    <a:pt x="2992" y="3846"/>
                  </a:cubicBezTo>
                  <a:cubicBezTo>
                    <a:pt x="2907" y="3803"/>
                    <a:pt x="2800" y="3782"/>
                    <a:pt x="2747" y="3707"/>
                  </a:cubicBezTo>
                  <a:cubicBezTo>
                    <a:pt x="2641" y="3569"/>
                    <a:pt x="2736" y="3132"/>
                    <a:pt x="2885" y="2951"/>
                  </a:cubicBezTo>
                  <a:cubicBezTo>
                    <a:pt x="3125" y="2660"/>
                    <a:pt x="3415" y="2516"/>
                    <a:pt x="3704" y="2516"/>
                  </a:cubicBezTo>
                  <a:cubicBezTo>
                    <a:pt x="4006" y="2516"/>
                    <a:pt x="4307" y="2673"/>
                    <a:pt x="4546" y="2983"/>
                  </a:cubicBezTo>
                  <a:cubicBezTo>
                    <a:pt x="4578" y="3026"/>
                    <a:pt x="4610" y="3068"/>
                    <a:pt x="4664" y="3153"/>
                  </a:cubicBezTo>
                  <a:cubicBezTo>
                    <a:pt x="4770" y="3015"/>
                    <a:pt x="4844" y="2919"/>
                    <a:pt x="4919" y="2813"/>
                  </a:cubicBezTo>
                  <a:cubicBezTo>
                    <a:pt x="5153" y="2493"/>
                    <a:pt x="5398" y="2185"/>
                    <a:pt x="5771" y="2036"/>
                  </a:cubicBezTo>
                  <a:cubicBezTo>
                    <a:pt x="5947" y="1964"/>
                    <a:pt x="6105" y="1926"/>
                    <a:pt x="6243" y="1926"/>
                  </a:cubicBezTo>
                  <a:close/>
                  <a:moveTo>
                    <a:pt x="6862" y="0"/>
                  </a:moveTo>
                  <a:cubicBezTo>
                    <a:pt x="6483" y="0"/>
                    <a:pt x="6205" y="243"/>
                    <a:pt x="5951" y="524"/>
                  </a:cubicBezTo>
                  <a:cubicBezTo>
                    <a:pt x="5866" y="631"/>
                    <a:pt x="5771" y="726"/>
                    <a:pt x="5686" y="822"/>
                  </a:cubicBezTo>
                  <a:cubicBezTo>
                    <a:pt x="5526" y="1078"/>
                    <a:pt x="5366" y="1322"/>
                    <a:pt x="5185" y="1610"/>
                  </a:cubicBezTo>
                  <a:cubicBezTo>
                    <a:pt x="5111" y="1514"/>
                    <a:pt x="5057" y="1461"/>
                    <a:pt x="5015" y="1407"/>
                  </a:cubicBezTo>
                  <a:cubicBezTo>
                    <a:pt x="4738" y="1109"/>
                    <a:pt x="4472" y="801"/>
                    <a:pt x="4195" y="503"/>
                  </a:cubicBezTo>
                  <a:cubicBezTo>
                    <a:pt x="4099" y="407"/>
                    <a:pt x="3993" y="321"/>
                    <a:pt x="3886" y="226"/>
                  </a:cubicBezTo>
                  <a:cubicBezTo>
                    <a:pt x="3791" y="205"/>
                    <a:pt x="3705" y="183"/>
                    <a:pt x="3620" y="162"/>
                  </a:cubicBezTo>
                  <a:cubicBezTo>
                    <a:pt x="3518" y="133"/>
                    <a:pt x="3419" y="119"/>
                    <a:pt x="3323" y="119"/>
                  </a:cubicBezTo>
                  <a:cubicBezTo>
                    <a:pt x="2963" y="119"/>
                    <a:pt x="2665" y="322"/>
                    <a:pt x="2513" y="683"/>
                  </a:cubicBezTo>
                  <a:cubicBezTo>
                    <a:pt x="2385" y="1035"/>
                    <a:pt x="2353" y="1407"/>
                    <a:pt x="2417" y="1769"/>
                  </a:cubicBezTo>
                  <a:cubicBezTo>
                    <a:pt x="2428" y="1854"/>
                    <a:pt x="2428" y="1940"/>
                    <a:pt x="2438" y="2046"/>
                  </a:cubicBezTo>
                  <a:cubicBezTo>
                    <a:pt x="2151" y="1982"/>
                    <a:pt x="1896" y="1897"/>
                    <a:pt x="1640" y="1866"/>
                  </a:cubicBezTo>
                  <a:cubicBezTo>
                    <a:pt x="1483" y="1854"/>
                    <a:pt x="1319" y="1836"/>
                    <a:pt x="1158" y="1836"/>
                  </a:cubicBezTo>
                  <a:cubicBezTo>
                    <a:pt x="1025" y="1836"/>
                    <a:pt x="893" y="1848"/>
                    <a:pt x="767" y="1887"/>
                  </a:cubicBezTo>
                  <a:cubicBezTo>
                    <a:pt x="214" y="2046"/>
                    <a:pt x="1" y="2685"/>
                    <a:pt x="352" y="3186"/>
                  </a:cubicBezTo>
                  <a:cubicBezTo>
                    <a:pt x="938" y="4048"/>
                    <a:pt x="1736" y="4559"/>
                    <a:pt x="2811" y="4580"/>
                  </a:cubicBezTo>
                  <a:cubicBezTo>
                    <a:pt x="3344" y="4591"/>
                    <a:pt x="3876" y="4601"/>
                    <a:pt x="4397" y="4644"/>
                  </a:cubicBezTo>
                  <a:cubicBezTo>
                    <a:pt x="5196" y="4719"/>
                    <a:pt x="5984" y="4793"/>
                    <a:pt x="6772" y="4889"/>
                  </a:cubicBezTo>
                  <a:cubicBezTo>
                    <a:pt x="7273" y="4952"/>
                    <a:pt x="7774" y="4993"/>
                    <a:pt x="8276" y="4993"/>
                  </a:cubicBezTo>
                  <a:cubicBezTo>
                    <a:pt x="8615" y="4993"/>
                    <a:pt x="8955" y="4975"/>
                    <a:pt x="9294" y="4932"/>
                  </a:cubicBezTo>
                  <a:cubicBezTo>
                    <a:pt x="9582" y="4889"/>
                    <a:pt x="9859" y="4825"/>
                    <a:pt x="10125" y="4729"/>
                  </a:cubicBezTo>
                  <a:cubicBezTo>
                    <a:pt x="10561" y="4559"/>
                    <a:pt x="10689" y="4048"/>
                    <a:pt x="10316" y="3803"/>
                  </a:cubicBezTo>
                  <a:cubicBezTo>
                    <a:pt x="10008" y="3590"/>
                    <a:pt x="9677" y="3420"/>
                    <a:pt x="9327" y="3207"/>
                  </a:cubicBezTo>
                  <a:cubicBezTo>
                    <a:pt x="9379" y="3132"/>
                    <a:pt x="9476" y="2994"/>
                    <a:pt x="9561" y="2855"/>
                  </a:cubicBezTo>
                  <a:cubicBezTo>
                    <a:pt x="9656" y="2706"/>
                    <a:pt x="9741" y="2557"/>
                    <a:pt x="9826" y="2408"/>
                  </a:cubicBezTo>
                  <a:cubicBezTo>
                    <a:pt x="10039" y="2003"/>
                    <a:pt x="10039" y="1599"/>
                    <a:pt x="9795" y="1333"/>
                  </a:cubicBezTo>
                  <a:cubicBezTo>
                    <a:pt x="9622" y="1133"/>
                    <a:pt x="9419" y="1054"/>
                    <a:pt x="9198" y="1054"/>
                  </a:cubicBezTo>
                  <a:cubicBezTo>
                    <a:pt x="9066" y="1054"/>
                    <a:pt x="8927" y="1083"/>
                    <a:pt x="8783" y="1131"/>
                  </a:cubicBezTo>
                  <a:cubicBezTo>
                    <a:pt x="8719" y="1163"/>
                    <a:pt x="8645" y="1173"/>
                    <a:pt x="8570" y="1184"/>
                  </a:cubicBezTo>
                  <a:cubicBezTo>
                    <a:pt x="8379" y="1322"/>
                    <a:pt x="8198" y="1471"/>
                    <a:pt x="7974" y="1631"/>
                  </a:cubicBezTo>
                  <a:cubicBezTo>
                    <a:pt x="7846" y="971"/>
                    <a:pt x="7740" y="321"/>
                    <a:pt x="7070" y="23"/>
                  </a:cubicBezTo>
                  <a:cubicBezTo>
                    <a:pt x="6997" y="8"/>
                    <a:pt x="6928" y="0"/>
                    <a:pt x="686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2099;p65"/>
            <p:cNvSpPr/>
            <p:nvPr/>
          </p:nvSpPr>
          <p:spPr>
            <a:xfrm>
              <a:off x="2544463" y="3429345"/>
              <a:ext cx="73703" cy="265959"/>
            </a:xfrm>
            <a:custGeom>
              <a:avLst/>
              <a:gdLst/>
              <a:ahLst/>
              <a:cxnLst/>
              <a:rect l="l" t="t" r="r" b="b"/>
              <a:pathLst>
                <a:path w="1502" h="5420" extrusionOk="0">
                  <a:moveTo>
                    <a:pt x="1502" y="0"/>
                  </a:moveTo>
                  <a:cubicBezTo>
                    <a:pt x="1363" y="267"/>
                    <a:pt x="1204" y="523"/>
                    <a:pt x="1118" y="799"/>
                  </a:cubicBezTo>
                  <a:cubicBezTo>
                    <a:pt x="788" y="1885"/>
                    <a:pt x="480" y="2971"/>
                    <a:pt x="192" y="4067"/>
                  </a:cubicBezTo>
                  <a:cubicBezTo>
                    <a:pt x="75" y="4504"/>
                    <a:pt x="64" y="4973"/>
                    <a:pt x="0" y="5420"/>
                  </a:cubicBezTo>
                  <a:cubicBezTo>
                    <a:pt x="22" y="5387"/>
                    <a:pt x="75" y="5356"/>
                    <a:pt x="75" y="5323"/>
                  </a:cubicBezTo>
                  <a:cubicBezTo>
                    <a:pt x="107" y="5110"/>
                    <a:pt x="128" y="4898"/>
                    <a:pt x="160" y="4685"/>
                  </a:cubicBezTo>
                  <a:cubicBezTo>
                    <a:pt x="331" y="3514"/>
                    <a:pt x="639" y="2375"/>
                    <a:pt x="1022" y="1268"/>
                  </a:cubicBezTo>
                  <a:cubicBezTo>
                    <a:pt x="1171" y="842"/>
                    <a:pt x="1342" y="426"/>
                    <a:pt x="150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2100;p65"/>
            <p:cNvSpPr/>
            <p:nvPr/>
          </p:nvSpPr>
          <p:spPr>
            <a:xfrm>
              <a:off x="2862032" y="3117367"/>
              <a:ext cx="146327" cy="48236"/>
            </a:xfrm>
            <a:custGeom>
              <a:avLst/>
              <a:gdLst/>
              <a:ahLst/>
              <a:cxnLst/>
              <a:rect l="l" t="t" r="r" b="b"/>
              <a:pathLst>
                <a:path w="2982" h="983" extrusionOk="0">
                  <a:moveTo>
                    <a:pt x="2866" y="0"/>
                  </a:moveTo>
                  <a:cubicBezTo>
                    <a:pt x="2855" y="0"/>
                    <a:pt x="2844" y="1"/>
                    <a:pt x="2833" y="3"/>
                  </a:cubicBezTo>
                  <a:cubicBezTo>
                    <a:pt x="2056" y="141"/>
                    <a:pt x="1300" y="344"/>
                    <a:pt x="576" y="663"/>
                  </a:cubicBezTo>
                  <a:cubicBezTo>
                    <a:pt x="374" y="748"/>
                    <a:pt x="193" y="876"/>
                    <a:pt x="1" y="983"/>
                  </a:cubicBezTo>
                  <a:cubicBezTo>
                    <a:pt x="33" y="972"/>
                    <a:pt x="76" y="972"/>
                    <a:pt x="107" y="950"/>
                  </a:cubicBezTo>
                  <a:cubicBezTo>
                    <a:pt x="853" y="588"/>
                    <a:pt x="1630" y="344"/>
                    <a:pt x="2439" y="152"/>
                  </a:cubicBezTo>
                  <a:cubicBezTo>
                    <a:pt x="2620" y="110"/>
                    <a:pt x="2801" y="67"/>
                    <a:pt x="2982" y="13"/>
                  </a:cubicBezTo>
                  <a:cubicBezTo>
                    <a:pt x="2948" y="13"/>
                    <a:pt x="2908" y="0"/>
                    <a:pt x="2866" y="0"/>
                  </a:cubicBezTo>
                  <a:close/>
                </a:path>
              </a:pathLst>
            </a:custGeom>
            <a:solidFill>
              <a:srgbClr val="B7CE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2101;p65"/>
            <p:cNvSpPr/>
            <p:nvPr/>
          </p:nvSpPr>
          <p:spPr>
            <a:xfrm>
              <a:off x="3488389" y="3343181"/>
              <a:ext cx="45488" cy="144217"/>
            </a:xfrm>
            <a:custGeom>
              <a:avLst/>
              <a:gdLst/>
              <a:ahLst/>
              <a:cxnLst/>
              <a:rect l="l" t="t" r="r" b="b"/>
              <a:pathLst>
                <a:path w="927" h="2939" extrusionOk="0">
                  <a:moveTo>
                    <a:pt x="1" y="0"/>
                  </a:moveTo>
                  <a:cubicBezTo>
                    <a:pt x="11" y="43"/>
                    <a:pt x="11" y="85"/>
                    <a:pt x="22" y="128"/>
                  </a:cubicBezTo>
                  <a:cubicBezTo>
                    <a:pt x="256" y="883"/>
                    <a:pt x="501" y="1640"/>
                    <a:pt x="735" y="2395"/>
                  </a:cubicBezTo>
                  <a:cubicBezTo>
                    <a:pt x="799" y="2577"/>
                    <a:pt x="863" y="2757"/>
                    <a:pt x="916" y="2939"/>
                  </a:cubicBezTo>
                  <a:cubicBezTo>
                    <a:pt x="916" y="2896"/>
                    <a:pt x="927" y="2842"/>
                    <a:pt x="916" y="2790"/>
                  </a:cubicBezTo>
                  <a:cubicBezTo>
                    <a:pt x="671" y="1980"/>
                    <a:pt x="437" y="1171"/>
                    <a:pt x="192" y="362"/>
                  </a:cubicBezTo>
                  <a:cubicBezTo>
                    <a:pt x="150" y="234"/>
                    <a:pt x="65" y="117"/>
                    <a:pt x="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2102;p65"/>
            <p:cNvSpPr/>
            <p:nvPr/>
          </p:nvSpPr>
          <p:spPr>
            <a:xfrm>
              <a:off x="3540107" y="3530671"/>
              <a:ext cx="19383" cy="135875"/>
            </a:xfrm>
            <a:custGeom>
              <a:avLst/>
              <a:gdLst/>
              <a:ahLst/>
              <a:cxnLst/>
              <a:rect l="l" t="t" r="r" b="b"/>
              <a:pathLst>
                <a:path w="395" h="2769" extrusionOk="0">
                  <a:moveTo>
                    <a:pt x="11" y="1"/>
                  </a:moveTo>
                  <a:cubicBezTo>
                    <a:pt x="11" y="76"/>
                    <a:pt x="0" y="161"/>
                    <a:pt x="11" y="225"/>
                  </a:cubicBezTo>
                  <a:cubicBezTo>
                    <a:pt x="86" y="810"/>
                    <a:pt x="171" y="1396"/>
                    <a:pt x="256" y="1981"/>
                  </a:cubicBezTo>
                  <a:cubicBezTo>
                    <a:pt x="288" y="2247"/>
                    <a:pt x="320" y="2513"/>
                    <a:pt x="352" y="2769"/>
                  </a:cubicBezTo>
                  <a:cubicBezTo>
                    <a:pt x="362" y="2705"/>
                    <a:pt x="395" y="2631"/>
                    <a:pt x="384" y="2556"/>
                  </a:cubicBezTo>
                  <a:cubicBezTo>
                    <a:pt x="310" y="1907"/>
                    <a:pt x="235" y="1247"/>
                    <a:pt x="149" y="597"/>
                  </a:cubicBezTo>
                  <a:cubicBezTo>
                    <a:pt x="128" y="395"/>
                    <a:pt x="54" y="203"/>
                    <a:pt x="11" y="1"/>
                  </a:cubicBezTo>
                  <a:close/>
                </a:path>
              </a:pathLst>
            </a:custGeom>
            <a:solidFill>
              <a:srgbClr val="B7CE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2103;p65"/>
            <p:cNvSpPr/>
            <p:nvPr/>
          </p:nvSpPr>
          <p:spPr>
            <a:xfrm>
              <a:off x="3167139" y="3111725"/>
              <a:ext cx="112370" cy="31945"/>
            </a:xfrm>
            <a:custGeom>
              <a:avLst/>
              <a:gdLst/>
              <a:ahLst/>
              <a:cxnLst/>
              <a:rect l="l" t="t" r="r" b="b"/>
              <a:pathLst>
                <a:path w="2290" h="651" extrusionOk="0">
                  <a:moveTo>
                    <a:pt x="0" y="1"/>
                  </a:moveTo>
                  <a:cubicBezTo>
                    <a:pt x="33" y="12"/>
                    <a:pt x="54" y="43"/>
                    <a:pt x="96" y="54"/>
                  </a:cubicBezTo>
                  <a:cubicBezTo>
                    <a:pt x="532" y="161"/>
                    <a:pt x="980" y="246"/>
                    <a:pt x="1417" y="363"/>
                  </a:cubicBezTo>
                  <a:cubicBezTo>
                    <a:pt x="1715" y="438"/>
                    <a:pt x="2002" y="554"/>
                    <a:pt x="2289" y="651"/>
                  </a:cubicBezTo>
                  <a:cubicBezTo>
                    <a:pt x="2215" y="597"/>
                    <a:pt x="2151" y="533"/>
                    <a:pt x="2077" y="501"/>
                  </a:cubicBezTo>
                  <a:cubicBezTo>
                    <a:pt x="1597" y="352"/>
                    <a:pt x="1118" y="192"/>
                    <a:pt x="639" y="65"/>
                  </a:cubicBezTo>
                  <a:cubicBezTo>
                    <a:pt x="437" y="12"/>
                    <a:pt x="213" y="22"/>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2104;p65"/>
            <p:cNvSpPr/>
            <p:nvPr/>
          </p:nvSpPr>
          <p:spPr>
            <a:xfrm>
              <a:off x="2623364" y="3323799"/>
              <a:ext cx="52750" cy="93037"/>
            </a:xfrm>
            <a:custGeom>
              <a:avLst/>
              <a:gdLst/>
              <a:ahLst/>
              <a:cxnLst/>
              <a:rect l="l" t="t" r="r" b="b"/>
              <a:pathLst>
                <a:path w="1075" h="1896" extrusionOk="0">
                  <a:moveTo>
                    <a:pt x="1075" y="1"/>
                  </a:moveTo>
                  <a:lnTo>
                    <a:pt x="1075" y="1"/>
                  </a:lnTo>
                  <a:cubicBezTo>
                    <a:pt x="1022" y="44"/>
                    <a:pt x="958" y="76"/>
                    <a:pt x="916" y="129"/>
                  </a:cubicBezTo>
                  <a:cubicBezTo>
                    <a:pt x="734" y="427"/>
                    <a:pt x="532" y="725"/>
                    <a:pt x="372" y="1034"/>
                  </a:cubicBezTo>
                  <a:cubicBezTo>
                    <a:pt x="234" y="1311"/>
                    <a:pt x="128" y="1609"/>
                    <a:pt x="0" y="1896"/>
                  </a:cubicBezTo>
                  <a:cubicBezTo>
                    <a:pt x="43" y="1822"/>
                    <a:pt x="96" y="1758"/>
                    <a:pt x="128" y="1694"/>
                  </a:cubicBezTo>
                  <a:cubicBezTo>
                    <a:pt x="320" y="1342"/>
                    <a:pt x="500" y="980"/>
                    <a:pt x="692" y="629"/>
                  </a:cubicBezTo>
                  <a:cubicBezTo>
                    <a:pt x="809" y="417"/>
                    <a:pt x="947" y="214"/>
                    <a:pt x="107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2105;p65"/>
            <p:cNvSpPr/>
            <p:nvPr/>
          </p:nvSpPr>
          <p:spPr>
            <a:xfrm>
              <a:off x="3298740" y="3151421"/>
              <a:ext cx="65410" cy="40286"/>
            </a:xfrm>
            <a:custGeom>
              <a:avLst/>
              <a:gdLst/>
              <a:ahLst/>
              <a:cxnLst/>
              <a:rect l="l" t="t" r="r" b="b"/>
              <a:pathLst>
                <a:path w="1333" h="821" extrusionOk="0">
                  <a:moveTo>
                    <a:pt x="1" y="1"/>
                  </a:moveTo>
                  <a:cubicBezTo>
                    <a:pt x="171" y="107"/>
                    <a:pt x="353" y="225"/>
                    <a:pt x="533" y="331"/>
                  </a:cubicBezTo>
                  <a:cubicBezTo>
                    <a:pt x="800" y="490"/>
                    <a:pt x="1066" y="651"/>
                    <a:pt x="1332" y="821"/>
                  </a:cubicBezTo>
                  <a:cubicBezTo>
                    <a:pt x="1162" y="682"/>
                    <a:pt x="1002" y="523"/>
                    <a:pt x="810" y="405"/>
                  </a:cubicBezTo>
                  <a:cubicBezTo>
                    <a:pt x="555" y="256"/>
                    <a:pt x="268" y="140"/>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2106;p65"/>
            <p:cNvSpPr/>
            <p:nvPr/>
          </p:nvSpPr>
          <p:spPr>
            <a:xfrm>
              <a:off x="3065273" y="3107063"/>
              <a:ext cx="66931" cy="4220"/>
            </a:xfrm>
            <a:custGeom>
              <a:avLst/>
              <a:gdLst/>
              <a:ahLst/>
              <a:cxnLst/>
              <a:rect l="l" t="t" r="r" b="b"/>
              <a:pathLst>
                <a:path w="1364" h="86" extrusionOk="0">
                  <a:moveTo>
                    <a:pt x="1267" y="0"/>
                  </a:moveTo>
                  <a:cubicBezTo>
                    <a:pt x="884" y="0"/>
                    <a:pt x="501" y="0"/>
                    <a:pt x="128" y="11"/>
                  </a:cubicBezTo>
                  <a:cubicBezTo>
                    <a:pt x="86" y="11"/>
                    <a:pt x="43" y="64"/>
                    <a:pt x="1" y="85"/>
                  </a:cubicBezTo>
                  <a:cubicBezTo>
                    <a:pt x="458" y="74"/>
                    <a:pt x="905" y="53"/>
                    <a:pt x="1363" y="43"/>
                  </a:cubicBezTo>
                  <a:cubicBezTo>
                    <a:pt x="1331" y="22"/>
                    <a:pt x="1299" y="0"/>
                    <a:pt x="126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2107;p65"/>
            <p:cNvSpPr/>
            <p:nvPr/>
          </p:nvSpPr>
          <p:spPr>
            <a:xfrm>
              <a:off x="3461254" y="3294554"/>
              <a:ext cx="25615" cy="44997"/>
            </a:xfrm>
            <a:custGeom>
              <a:avLst/>
              <a:gdLst/>
              <a:ahLst/>
              <a:cxnLst/>
              <a:rect l="l" t="t" r="r" b="b"/>
              <a:pathLst>
                <a:path w="522" h="917" extrusionOk="0">
                  <a:moveTo>
                    <a:pt x="0" y="1"/>
                  </a:moveTo>
                  <a:lnTo>
                    <a:pt x="0" y="1"/>
                  </a:lnTo>
                  <a:cubicBezTo>
                    <a:pt x="171" y="310"/>
                    <a:pt x="351" y="608"/>
                    <a:pt x="521" y="916"/>
                  </a:cubicBezTo>
                  <a:cubicBezTo>
                    <a:pt x="500" y="831"/>
                    <a:pt x="490" y="736"/>
                    <a:pt x="447" y="661"/>
                  </a:cubicBezTo>
                  <a:cubicBezTo>
                    <a:pt x="309" y="438"/>
                    <a:pt x="149" y="225"/>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2108;p65"/>
            <p:cNvSpPr/>
            <p:nvPr/>
          </p:nvSpPr>
          <p:spPr>
            <a:xfrm>
              <a:off x="2774298" y="3194258"/>
              <a:ext cx="38226" cy="28264"/>
            </a:xfrm>
            <a:custGeom>
              <a:avLst/>
              <a:gdLst/>
              <a:ahLst/>
              <a:cxnLst/>
              <a:rect l="l" t="t" r="r" b="b"/>
              <a:pathLst>
                <a:path w="779" h="576" extrusionOk="0">
                  <a:moveTo>
                    <a:pt x="778" y="1"/>
                  </a:moveTo>
                  <a:cubicBezTo>
                    <a:pt x="511" y="192"/>
                    <a:pt x="256" y="384"/>
                    <a:pt x="0" y="576"/>
                  </a:cubicBezTo>
                  <a:cubicBezTo>
                    <a:pt x="256" y="384"/>
                    <a:pt x="511" y="192"/>
                    <a:pt x="77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2109;p65"/>
            <p:cNvSpPr/>
            <p:nvPr/>
          </p:nvSpPr>
          <p:spPr>
            <a:xfrm>
              <a:off x="3365620" y="3192197"/>
              <a:ext cx="20953" cy="16733"/>
            </a:xfrm>
            <a:custGeom>
              <a:avLst/>
              <a:gdLst/>
              <a:ahLst/>
              <a:cxnLst/>
              <a:rect l="l" t="t" r="r" b="b"/>
              <a:pathLst>
                <a:path w="427" h="341" extrusionOk="0">
                  <a:moveTo>
                    <a:pt x="426" y="341"/>
                  </a:moveTo>
                  <a:cubicBezTo>
                    <a:pt x="288" y="234"/>
                    <a:pt x="150" y="118"/>
                    <a:pt x="1" y="0"/>
                  </a:cubicBezTo>
                  <a:cubicBezTo>
                    <a:pt x="150" y="118"/>
                    <a:pt x="288" y="234"/>
                    <a:pt x="426" y="34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2110;p65"/>
            <p:cNvSpPr/>
            <p:nvPr/>
          </p:nvSpPr>
          <p:spPr>
            <a:xfrm>
              <a:off x="2818165" y="3178114"/>
              <a:ext cx="20462" cy="12562"/>
            </a:xfrm>
            <a:custGeom>
              <a:avLst/>
              <a:gdLst/>
              <a:ahLst/>
              <a:cxnLst/>
              <a:rect l="l" t="t" r="r" b="b"/>
              <a:pathLst>
                <a:path w="417" h="256" extrusionOk="0">
                  <a:moveTo>
                    <a:pt x="416" y="0"/>
                  </a:moveTo>
                  <a:lnTo>
                    <a:pt x="1" y="256"/>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2111;p65"/>
            <p:cNvSpPr/>
            <p:nvPr/>
          </p:nvSpPr>
          <p:spPr>
            <a:xfrm>
              <a:off x="2685485" y="3295093"/>
              <a:ext cx="14672" cy="16242"/>
            </a:xfrm>
            <a:custGeom>
              <a:avLst/>
              <a:gdLst/>
              <a:ahLst/>
              <a:cxnLst/>
              <a:rect l="l" t="t" r="r" b="b"/>
              <a:pathLst>
                <a:path w="299" h="331" extrusionOk="0">
                  <a:moveTo>
                    <a:pt x="299" y="1"/>
                  </a:moveTo>
                  <a:cubicBezTo>
                    <a:pt x="203" y="107"/>
                    <a:pt x="107" y="214"/>
                    <a:pt x="1" y="330"/>
                  </a:cubicBezTo>
                  <a:cubicBezTo>
                    <a:pt x="107" y="214"/>
                    <a:pt x="203" y="107"/>
                    <a:pt x="29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2112;p65"/>
            <p:cNvSpPr/>
            <p:nvPr/>
          </p:nvSpPr>
          <p:spPr>
            <a:xfrm>
              <a:off x="3533826" y="3491515"/>
              <a:ext cx="3729" cy="19922"/>
            </a:xfrm>
            <a:custGeom>
              <a:avLst/>
              <a:gdLst/>
              <a:ahLst/>
              <a:cxnLst/>
              <a:rect l="l" t="t" r="r" b="b"/>
              <a:pathLst>
                <a:path w="76" h="406" extrusionOk="0">
                  <a:moveTo>
                    <a:pt x="76" y="405"/>
                  </a:moveTo>
                  <a:cubicBezTo>
                    <a:pt x="54" y="266"/>
                    <a:pt x="33" y="139"/>
                    <a:pt x="1" y="1"/>
                  </a:cubicBezTo>
                  <a:cubicBezTo>
                    <a:pt x="33" y="139"/>
                    <a:pt x="54" y="266"/>
                    <a:pt x="76" y="40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2113;p65"/>
            <p:cNvSpPr/>
            <p:nvPr/>
          </p:nvSpPr>
          <p:spPr>
            <a:xfrm>
              <a:off x="3043340" y="3111234"/>
              <a:ext cx="17812" cy="2650"/>
            </a:xfrm>
            <a:custGeom>
              <a:avLst/>
              <a:gdLst/>
              <a:ahLst/>
              <a:cxnLst/>
              <a:rect l="l" t="t" r="r" b="b"/>
              <a:pathLst>
                <a:path w="363" h="54" extrusionOk="0">
                  <a:moveTo>
                    <a:pt x="362" y="0"/>
                  </a:moveTo>
                  <a:cubicBezTo>
                    <a:pt x="245" y="22"/>
                    <a:pt x="117" y="32"/>
                    <a:pt x="1" y="53"/>
                  </a:cubicBezTo>
                  <a:cubicBezTo>
                    <a:pt x="117" y="32"/>
                    <a:pt x="245" y="22"/>
                    <a:pt x="36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2114;p65"/>
            <p:cNvSpPr/>
            <p:nvPr/>
          </p:nvSpPr>
          <p:spPr>
            <a:xfrm>
              <a:off x="3445012" y="3272620"/>
              <a:ext cx="10501" cy="13641"/>
            </a:xfrm>
            <a:custGeom>
              <a:avLst/>
              <a:gdLst/>
              <a:ahLst/>
              <a:cxnLst/>
              <a:rect l="l" t="t" r="r" b="b"/>
              <a:pathLst>
                <a:path w="214" h="278" extrusionOk="0">
                  <a:moveTo>
                    <a:pt x="214" y="277"/>
                  </a:moveTo>
                  <a:cubicBezTo>
                    <a:pt x="140" y="192"/>
                    <a:pt x="76" y="97"/>
                    <a:pt x="1" y="1"/>
                  </a:cubicBezTo>
                  <a:cubicBezTo>
                    <a:pt x="76" y="97"/>
                    <a:pt x="140" y="192"/>
                    <a:pt x="214" y="27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2115;p65"/>
            <p:cNvSpPr/>
            <p:nvPr/>
          </p:nvSpPr>
          <p:spPr>
            <a:xfrm>
              <a:off x="2743974" y="3239204"/>
              <a:ext cx="11041" cy="10501"/>
            </a:xfrm>
            <a:custGeom>
              <a:avLst/>
              <a:gdLst/>
              <a:ahLst/>
              <a:cxnLst/>
              <a:rect l="l" t="t" r="r" b="b"/>
              <a:pathLst>
                <a:path w="225" h="214" extrusionOk="0">
                  <a:moveTo>
                    <a:pt x="225" y="0"/>
                  </a:moveTo>
                  <a:cubicBezTo>
                    <a:pt x="150" y="75"/>
                    <a:pt x="76" y="149"/>
                    <a:pt x="1" y="213"/>
                  </a:cubicBezTo>
                  <a:cubicBezTo>
                    <a:pt x="76" y="149"/>
                    <a:pt x="150" y="75"/>
                    <a:pt x="22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2116;p65"/>
            <p:cNvSpPr/>
            <p:nvPr/>
          </p:nvSpPr>
          <p:spPr>
            <a:xfrm>
              <a:off x="2844859" y="3167123"/>
              <a:ext cx="13592" cy="7900"/>
            </a:xfrm>
            <a:custGeom>
              <a:avLst/>
              <a:gdLst/>
              <a:ahLst/>
              <a:cxnLst/>
              <a:rect l="l" t="t" r="r" b="b"/>
              <a:pathLst>
                <a:path w="277" h="161" extrusionOk="0">
                  <a:moveTo>
                    <a:pt x="277" y="0"/>
                  </a:moveTo>
                  <a:cubicBezTo>
                    <a:pt x="181" y="54"/>
                    <a:pt x="85" y="107"/>
                    <a:pt x="0" y="160"/>
                  </a:cubicBezTo>
                  <a:cubicBezTo>
                    <a:pt x="85" y="107"/>
                    <a:pt x="181" y="54"/>
                    <a:pt x="27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2117;p65"/>
            <p:cNvSpPr/>
            <p:nvPr/>
          </p:nvSpPr>
          <p:spPr>
            <a:xfrm>
              <a:off x="3436180" y="3261678"/>
              <a:ext cx="7851" cy="9471"/>
            </a:xfrm>
            <a:custGeom>
              <a:avLst/>
              <a:gdLst/>
              <a:ahLst/>
              <a:cxnLst/>
              <a:rect l="l" t="t" r="r" b="b"/>
              <a:pathLst>
                <a:path w="160" h="193" extrusionOk="0">
                  <a:moveTo>
                    <a:pt x="160" y="192"/>
                  </a:moveTo>
                  <a:lnTo>
                    <a:pt x="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2118;p65"/>
            <p:cNvSpPr/>
            <p:nvPr/>
          </p:nvSpPr>
          <p:spPr>
            <a:xfrm>
              <a:off x="2761246" y="3225612"/>
              <a:ext cx="9471" cy="8391"/>
            </a:xfrm>
            <a:custGeom>
              <a:avLst/>
              <a:gdLst/>
              <a:ahLst/>
              <a:cxnLst/>
              <a:rect l="l" t="t" r="r" b="b"/>
              <a:pathLst>
                <a:path w="193" h="171" extrusionOk="0">
                  <a:moveTo>
                    <a:pt x="192" y="0"/>
                  </a:moveTo>
                  <a:cubicBezTo>
                    <a:pt x="128" y="54"/>
                    <a:pt x="65" y="118"/>
                    <a:pt x="1" y="171"/>
                  </a:cubicBezTo>
                  <a:cubicBezTo>
                    <a:pt x="65" y="118"/>
                    <a:pt x="128" y="54"/>
                    <a:pt x="19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2119;p65"/>
            <p:cNvSpPr/>
            <p:nvPr/>
          </p:nvSpPr>
          <p:spPr>
            <a:xfrm>
              <a:off x="3149916" y="3110203"/>
              <a:ext cx="10992" cy="1080"/>
            </a:xfrm>
            <a:custGeom>
              <a:avLst/>
              <a:gdLst/>
              <a:ahLst/>
              <a:cxnLst/>
              <a:rect l="l" t="t" r="r" b="b"/>
              <a:pathLst>
                <a:path w="224" h="22" extrusionOk="0">
                  <a:moveTo>
                    <a:pt x="223" y="21"/>
                  </a:moveTo>
                  <a:cubicBezTo>
                    <a:pt x="149" y="10"/>
                    <a:pt x="74" y="10"/>
                    <a:pt x="0" y="0"/>
                  </a:cubicBezTo>
                  <a:cubicBezTo>
                    <a:pt x="74" y="10"/>
                    <a:pt x="149" y="10"/>
                    <a:pt x="223" y="2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2120;p65"/>
            <p:cNvSpPr/>
            <p:nvPr/>
          </p:nvSpPr>
          <p:spPr>
            <a:xfrm>
              <a:off x="3027687" y="3113834"/>
              <a:ext cx="11531" cy="2110"/>
            </a:xfrm>
            <a:custGeom>
              <a:avLst/>
              <a:gdLst/>
              <a:ahLst/>
              <a:cxnLst/>
              <a:rect l="l" t="t" r="r" b="b"/>
              <a:pathLst>
                <a:path w="235" h="43" extrusionOk="0">
                  <a:moveTo>
                    <a:pt x="234" y="0"/>
                  </a:moveTo>
                  <a:cubicBezTo>
                    <a:pt x="149" y="22"/>
                    <a:pt x="74" y="33"/>
                    <a:pt x="0" y="43"/>
                  </a:cubicBezTo>
                  <a:cubicBezTo>
                    <a:pt x="74" y="33"/>
                    <a:pt x="149" y="22"/>
                    <a:pt x="2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2121;p65"/>
            <p:cNvSpPr/>
            <p:nvPr/>
          </p:nvSpPr>
          <p:spPr>
            <a:xfrm>
              <a:off x="3012476" y="3116435"/>
              <a:ext cx="11041" cy="1129"/>
            </a:xfrm>
            <a:custGeom>
              <a:avLst/>
              <a:gdLst/>
              <a:ahLst/>
              <a:cxnLst/>
              <a:rect l="l" t="t" r="r" b="b"/>
              <a:pathLst>
                <a:path w="225" h="23" extrusionOk="0">
                  <a:moveTo>
                    <a:pt x="225" y="1"/>
                  </a:moveTo>
                  <a:cubicBezTo>
                    <a:pt x="150" y="11"/>
                    <a:pt x="76" y="11"/>
                    <a:pt x="1" y="22"/>
                  </a:cubicBezTo>
                  <a:cubicBezTo>
                    <a:pt x="76" y="11"/>
                    <a:pt x="150" y="11"/>
                    <a:pt x="22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2122;p65"/>
            <p:cNvSpPr/>
            <p:nvPr/>
          </p:nvSpPr>
          <p:spPr>
            <a:xfrm>
              <a:off x="2676653" y="3312856"/>
              <a:ext cx="8391" cy="9471"/>
            </a:xfrm>
            <a:custGeom>
              <a:avLst/>
              <a:gdLst/>
              <a:ahLst/>
              <a:cxnLst/>
              <a:rect l="l" t="t" r="r" b="b"/>
              <a:pathLst>
                <a:path w="171" h="193" extrusionOk="0">
                  <a:moveTo>
                    <a:pt x="170" y="1"/>
                  </a:moveTo>
                  <a:cubicBezTo>
                    <a:pt x="117" y="65"/>
                    <a:pt x="53" y="129"/>
                    <a:pt x="0" y="192"/>
                  </a:cubicBezTo>
                  <a:cubicBezTo>
                    <a:pt x="64" y="129"/>
                    <a:pt x="117" y="65"/>
                    <a:pt x="17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2123;p65"/>
            <p:cNvSpPr/>
            <p:nvPr/>
          </p:nvSpPr>
          <p:spPr>
            <a:xfrm>
              <a:off x="3411106" y="3233463"/>
              <a:ext cx="8882" cy="8931"/>
            </a:xfrm>
            <a:custGeom>
              <a:avLst/>
              <a:gdLst/>
              <a:ahLst/>
              <a:cxnLst/>
              <a:rect l="l" t="t" r="r" b="b"/>
              <a:pathLst>
                <a:path w="181" h="182" extrusionOk="0">
                  <a:moveTo>
                    <a:pt x="181" y="181"/>
                  </a:moveTo>
                  <a:cubicBezTo>
                    <a:pt x="117" y="117"/>
                    <a:pt x="64" y="53"/>
                    <a:pt x="0" y="1"/>
                  </a:cubicBezTo>
                  <a:cubicBezTo>
                    <a:pt x="64" y="53"/>
                    <a:pt x="117" y="117"/>
                    <a:pt x="181" y="18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2124;p65"/>
            <p:cNvSpPr/>
            <p:nvPr/>
          </p:nvSpPr>
          <p:spPr>
            <a:xfrm>
              <a:off x="3537997" y="3515558"/>
              <a:ext cx="2159" cy="11531"/>
            </a:xfrm>
            <a:custGeom>
              <a:avLst/>
              <a:gdLst/>
              <a:ahLst/>
              <a:cxnLst/>
              <a:rect l="l" t="t" r="r" b="b"/>
              <a:pathLst>
                <a:path w="44" h="235" extrusionOk="0">
                  <a:moveTo>
                    <a:pt x="43" y="235"/>
                  </a:moveTo>
                  <a:cubicBezTo>
                    <a:pt x="22" y="149"/>
                    <a:pt x="12" y="75"/>
                    <a:pt x="1" y="0"/>
                  </a:cubicBezTo>
                  <a:cubicBezTo>
                    <a:pt x="12" y="75"/>
                    <a:pt x="22" y="149"/>
                    <a:pt x="43" y="23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2125;p65"/>
            <p:cNvSpPr/>
            <p:nvPr/>
          </p:nvSpPr>
          <p:spPr>
            <a:xfrm>
              <a:off x="3285197" y="3145729"/>
              <a:ext cx="9421" cy="4711"/>
            </a:xfrm>
            <a:custGeom>
              <a:avLst/>
              <a:gdLst/>
              <a:ahLst/>
              <a:cxnLst/>
              <a:rect l="l" t="t" r="r" b="b"/>
              <a:pathLst>
                <a:path w="192" h="96" extrusionOk="0">
                  <a:moveTo>
                    <a:pt x="192" y="95"/>
                  </a:moveTo>
                  <a:lnTo>
                    <a:pt x="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2126;p65"/>
            <p:cNvSpPr/>
            <p:nvPr/>
          </p:nvSpPr>
          <p:spPr>
            <a:xfrm>
              <a:off x="3427250" y="3250686"/>
              <a:ext cx="5839" cy="6870"/>
            </a:xfrm>
            <a:custGeom>
              <a:avLst/>
              <a:gdLst/>
              <a:ahLst/>
              <a:cxnLst/>
              <a:rect l="l" t="t" r="r" b="b"/>
              <a:pathLst>
                <a:path w="119" h="140" extrusionOk="0">
                  <a:moveTo>
                    <a:pt x="118" y="139"/>
                  </a:moveTo>
                  <a:cubicBezTo>
                    <a:pt x="76" y="97"/>
                    <a:pt x="43" y="43"/>
                    <a:pt x="1" y="1"/>
                  </a:cubicBezTo>
                  <a:cubicBezTo>
                    <a:pt x="43" y="43"/>
                    <a:pt x="76" y="97"/>
                    <a:pt x="118" y="13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2127;p65"/>
            <p:cNvSpPr/>
            <p:nvPr/>
          </p:nvSpPr>
          <p:spPr>
            <a:xfrm>
              <a:off x="3456543" y="3287782"/>
              <a:ext cx="3680" cy="5300"/>
            </a:xfrm>
            <a:custGeom>
              <a:avLst/>
              <a:gdLst/>
              <a:ahLst/>
              <a:cxnLst/>
              <a:rect l="l" t="t" r="r" b="b"/>
              <a:pathLst>
                <a:path w="75" h="108" extrusionOk="0">
                  <a:moveTo>
                    <a:pt x="75" y="107"/>
                  </a:moveTo>
                  <a:cubicBezTo>
                    <a:pt x="54" y="75"/>
                    <a:pt x="21" y="43"/>
                    <a:pt x="0" y="1"/>
                  </a:cubicBezTo>
                  <a:cubicBezTo>
                    <a:pt x="21" y="43"/>
                    <a:pt x="54" y="75"/>
                    <a:pt x="75" y="10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2128;p65"/>
            <p:cNvSpPr/>
            <p:nvPr/>
          </p:nvSpPr>
          <p:spPr>
            <a:xfrm>
              <a:off x="2595641" y="3176004"/>
              <a:ext cx="899110" cy="639480"/>
            </a:xfrm>
            <a:custGeom>
              <a:avLst/>
              <a:gdLst/>
              <a:ahLst/>
              <a:cxnLst/>
              <a:rect l="l" t="t" r="r" b="b"/>
              <a:pathLst>
                <a:path w="18323" h="13032" extrusionOk="0">
                  <a:moveTo>
                    <a:pt x="10540" y="1"/>
                  </a:moveTo>
                  <a:cubicBezTo>
                    <a:pt x="10658" y="171"/>
                    <a:pt x="10668" y="341"/>
                    <a:pt x="10519" y="490"/>
                  </a:cubicBezTo>
                  <a:cubicBezTo>
                    <a:pt x="10381" y="618"/>
                    <a:pt x="10381" y="746"/>
                    <a:pt x="10423" y="916"/>
                  </a:cubicBezTo>
                  <a:cubicBezTo>
                    <a:pt x="10455" y="1023"/>
                    <a:pt x="10434" y="1139"/>
                    <a:pt x="10423" y="1257"/>
                  </a:cubicBezTo>
                  <a:cubicBezTo>
                    <a:pt x="10329" y="1257"/>
                    <a:pt x="10234" y="1243"/>
                    <a:pt x="10140" y="1243"/>
                  </a:cubicBezTo>
                  <a:cubicBezTo>
                    <a:pt x="10117" y="1243"/>
                    <a:pt x="10094" y="1244"/>
                    <a:pt x="10072" y="1246"/>
                  </a:cubicBezTo>
                  <a:cubicBezTo>
                    <a:pt x="9997" y="1246"/>
                    <a:pt x="9934" y="1278"/>
                    <a:pt x="9859" y="1299"/>
                  </a:cubicBezTo>
                  <a:cubicBezTo>
                    <a:pt x="9785" y="1318"/>
                    <a:pt x="9696" y="1368"/>
                    <a:pt x="9646" y="1368"/>
                  </a:cubicBezTo>
                  <a:cubicBezTo>
                    <a:pt x="9638" y="1368"/>
                    <a:pt x="9630" y="1366"/>
                    <a:pt x="9624" y="1363"/>
                  </a:cubicBezTo>
                  <a:cubicBezTo>
                    <a:pt x="9561" y="1321"/>
                    <a:pt x="9508" y="1203"/>
                    <a:pt x="9497" y="1118"/>
                  </a:cubicBezTo>
                  <a:cubicBezTo>
                    <a:pt x="9475" y="1001"/>
                    <a:pt x="9465" y="916"/>
                    <a:pt x="9337" y="862"/>
                  </a:cubicBezTo>
                  <a:cubicBezTo>
                    <a:pt x="9252" y="831"/>
                    <a:pt x="9146" y="713"/>
                    <a:pt x="9146" y="650"/>
                  </a:cubicBezTo>
                  <a:cubicBezTo>
                    <a:pt x="9156" y="564"/>
                    <a:pt x="9252" y="448"/>
                    <a:pt x="9337" y="405"/>
                  </a:cubicBezTo>
                  <a:cubicBezTo>
                    <a:pt x="9497" y="320"/>
                    <a:pt x="9624" y="245"/>
                    <a:pt x="9593" y="32"/>
                  </a:cubicBezTo>
                  <a:lnTo>
                    <a:pt x="9593" y="32"/>
                  </a:lnTo>
                  <a:cubicBezTo>
                    <a:pt x="8943" y="160"/>
                    <a:pt x="8283" y="256"/>
                    <a:pt x="7634" y="405"/>
                  </a:cubicBezTo>
                  <a:cubicBezTo>
                    <a:pt x="6729" y="607"/>
                    <a:pt x="5909" y="1001"/>
                    <a:pt x="5143" y="1523"/>
                  </a:cubicBezTo>
                  <a:cubicBezTo>
                    <a:pt x="5168" y="1523"/>
                    <a:pt x="5196" y="1521"/>
                    <a:pt x="5223" y="1521"/>
                  </a:cubicBezTo>
                  <a:cubicBezTo>
                    <a:pt x="5264" y="1521"/>
                    <a:pt x="5300" y="1525"/>
                    <a:pt x="5313" y="1544"/>
                  </a:cubicBezTo>
                  <a:cubicBezTo>
                    <a:pt x="5377" y="1608"/>
                    <a:pt x="5441" y="1704"/>
                    <a:pt x="5441" y="1789"/>
                  </a:cubicBezTo>
                  <a:cubicBezTo>
                    <a:pt x="5451" y="1821"/>
                    <a:pt x="5313" y="1863"/>
                    <a:pt x="5238" y="1906"/>
                  </a:cubicBezTo>
                  <a:cubicBezTo>
                    <a:pt x="5207" y="1821"/>
                    <a:pt x="5153" y="1735"/>
                    <a:pt x="5132" y="1650"/>
                  </a:cubicBezTo>
                  <a:cubicBezTo>
                    <a:pt x="5111" y="1608"/>
                    <a:pt x="5143" y="1565"/>
                    <a:pt x="5143" y="1523"/>
                  </a:cubicBezTo>
                  <a:lnTo>
                    <a:pt x="5143" y="1523"/>
                  </a:lnTo>
                  <a:cubicBezTo>
                    <a:pt x="5047" y="1565"/>
                    <a:pt x="4940" y="1619"/>
                    <a:pt x="4834" y="1661"/>
                  </a:cubicBezTo>
                  <a:cubicBezTo>
                    <a:pt x="4781" y="1714"/>
                    <a:pt x="4717" y="1757"/>
                    <a:pt x="4653" y="1810"/>
                  </a:cubicBezTo>
                  <a:cubicBezTo>
                    <a:pt x="4440" y="1991"/>
                    <a:pt x="4216" y="2172"/>
                    <a:pt x="4025" y="2374"/>
                  </a:cubicBezTo>
                  <a:cubicBezTo>
                    <a:pt x="3205" y="3194"/>
                    <a:pt x="2556" y="4152"/>
                    <a:pt x="1938" y="5121"/>
                  </a:cubicBezTo>
                  <a:cubicBezTo>
                    <a:pt x="1321" y="6090"/>
                    <a:pt x="991" y="7176"/>
                    <a:pt x="650" y="8251"/>
                  </a:cubicBezTo>
                  <a:cubicBezTo>
                    <a:pt x="256" y="9486"/>
                    <a:pt x="43" y="10763"/>
                    <a:pt x="1" y="12062"/>
                  </a:cubicBezTo>
                  <a:cubicBezTo>
                    <a:pt x="43" y="12137"/>
                    <a:pt x="86" y="12211"/>
                    <a:pt x="161" y="12339"/>
                  </a:cubicBezTo>
                  <a:cubicBezTo>
                    <a:pt x="426" y="11626"/>
                    <a:pt x="821" y="11083"/>
                    <a:pt x="1353" y="10635"/>
                  </a:cubicBezTo>
                  <a:cubicBezTo>
                    <a:pt x="1417" y="10285"/>
                    <a:pt x="1491" y="9933"/>
                    <a:pt x="1555" y="9592"/>
                  </a:cubicBezTo>
                  <a:cubicBezTo>
                    <a:pt x="1385" y="9561"/>
                    <a:pt x="1278" y="9464"/>
                    <a:pt x="1321" y="9284"/>
                  </a:cubicBezTo>
                  <a:cubicBezTo>
                    <a:pt x="1354" y="9170"/>
                    <a:pt x="1421" y="9128"/>
                    <a:pt x="1506" y="9128"/>
                  </a:cubicBezTo>
                  <a:cubicBezTo>
                    <a:pt x="1556" y="9128"/>
                    <a:pt x="1613" y="9143"/>
                    <a:pt x="1672" y="9166"/>
                  </a:cubicBezTo>
                  <a:cubicBezTo>
                    <a:pt x="1864" y="8357"/>
                    <a:pt x="2141" y="7569"/>
                    <a:pt x="2609" y="6867"/>
                  </a:cubicBezTo>
                  <a:cubicBezTo>
                    <a:pt x="2726" y="6686"/>
                    <a:pt x="2811" y="6484"/>
                    <a:pt x="2907" y="6292"/>
                  </a:cubicBezTo>
                  <a:cubicBezTo>
                    <a:pt x="2886" y="6292"/>
                    <a:pt x="2865" y="6303"/>
                    <a:pt x="2843" y="6303"/>
                  </a:cubicBezTo>
                  <a:cubicBezTo>
                    <a:pt x="2726" y="6271"/>
                    <a:pt x="2556" y="6271"/>
                    <a:pt x="2492" y="6185"/>
                  </a:cubicBezTo>
                  <a:cubicBezTo>
                    <a:pt x="2449" y="6133"/>
                    <a:pt x="2503" y="5930"/>
                    <a:pt x="2577" y="5856"/>
                  </a:cubicBezTo>
                  <a:cubicBezTo>
                    <a:pt x="2768" y="5653"/>
                    <a:pt x="2801" y="5451"/>
                    <a:pt x="2694" y="5206"/>
                  </a:cubicBezTo>
                  <a:cubicBezTo>
                    <a:pt x="2673" y="5132"/>
                    <a:pt x="2662" y="5036"/>
                    <a:pt x="2683" y="4962"/>
                  </a:cubicBezTo>
                  <a:cubicBezTo>
                    <a:pt x="2698" y="4868"/>
                    <a:pt x="2774" y="4814"/>
                    <a:pt x="2865" y="4814"/>
                  </a:cubicBezTo>
                  <a:cubicBezTo>
                    <a:pt x="2909" y="4814"/>
                    <a:pt x="2957" y="4827"/>
                    <a:pt x="3003" y="4855"/>
                  </a:cubicBezTo>
                  <a:cubicBezTo>
                    <a:pt x="3078" y="4898"/>
                    <a:pt x="3130" y="4972"/>
                    <a:pt x="3205" y="5036"/>
                  </a:cubicBezTo>
                  <a:cubicBezTo>
                    <a:pt x="3335" y="4975"/>
                    <a:pt x="3443" y="4794"/>
                    <a:pt x="3591" y="4794"/>
                  </a:cubicBezTo>
                  <a:cubicBezTo>
                    <a:pt x="3650" y="4794"/>
                    <a:pt x="3715" y="4822"/>
                    <a:pt x="3790" y="4898"/>
                  </a:cubicBezTo>
                  <a:cubicBezTo>
                    <a:pt x="3908" y="4738"/>
                    <a:pt x="4025" y="4557"/>
                    <a:pt x="4164" y="4397"/>
                  </a:cubicBezTo>
                  <a:cubicBezTo>
                    <a:pt x="4812" y="3673"/>
                    <a:pt x="5536" y="3034"/>
                    <a:pt x="6357" y="2492"/>
                  </a:cubicBezTo>
                  <a:cubicBezTo>
                    <a:pt x="7357" y="1842"/>
                    <a:pt x="8464" y="1480"/>
                    <a:pt x="9657" y="1459"/>
                  </a:cubicBezTo>
                  <a:cubicBezTo>
                    <a:pt x="9692" y="1458"/>
                    <a:pt x="9727" y="1458"/>
                    <a:pt x="9762" y="1458"/>
                  </a:cubicBezTo>
                  <a:cubicBezTo>
                    <a:pt x="10367" y="1458"/>
                    <a:pt x="10980" y="1539"/>
                    <a:pt x="11583" y="1629"/>
                  </a:cubicBezTo>
                  <a:cubicBezTo>
                    <a:pt x="12030" y="1693"/>
                    <a:pt x="12478" y="1821"/>
                    <a:pt x="12893" y="2012"/>
                  </a:cubicBezTo>
                  <a:cubicBezTo>
                    <a:pt x="13787" y="2438"/>
                    <a:pt x="14394" y="3183"/>
                    <a:pt x="14905" y="4014"/>
                  </a:cubicBezTo>
                  <a:cubicBezTo>
                    <a:pt x="15086" y="4290"/>
                    <a:pt x="15257" y="4578"/>
                    <a:pt x="15427" y="4855"/>
                  </a:cubicBezTo>
                  <a:cubicBezTo>
                    <a:pt x="15469" y="4770"/>
                    <a:pt x="15491" y="4674"/>
                    <a:pt x="15555" y="4600"/>
                  </a:cubicBezTo>
                  <a:cubicBezTo>
                    <a:pt x="15615" y="4528"/>
                    <a:pt x="15715" y="4428"/>
                    <a:pt x="15770" y="4428"/>
                  </a:cubicBezTo>
                  <a:cubicBezTo>
                    <a:pt x="15773" y="4428"/>
                    <a:pt x="15775" y="4429"/>
                    <a:pt x="15778" y="4429"/>
                  </a:cubicBezTo>
                  <a:cubicBezTo>
                    <a:pt x="15863" y="4461"/>
                    <a:pt x="15969" y="4578"/>
                    <a:pt x="15980" y="4663"/>
                  </a:cubicBezTo>
                  <a:cubicBezTo>
                    <a:pt x="15990" y="4858"/>
                    <a:pt x="16010" y="4994"/>
                    <a:pt x="16250" y="4994"/>
                  </a:cubicBezTo>
                  <a:cubicBezTo>
                    <a:pt x="16259" y="4994"/>
                    <a:pt x="16269" y="4994"/>
                    <a:pt x="16279" y="4993"/>
                  </a:cubicBezTo>
                  <a:cubicBezTo>
                    <a:pt x="16449" y="4993"/>
                    <a:pt x="16513" y="5196"/>
                    <a:pt x="16406" y="5334"/>
                  </a:cubicBezTo>
                  <a:cubicBezTo>
                    <a:pt x="16364" y="5387"/>
                    <a:pt x="16300" y="5440"/>
                    <a:pt x="16225" y="5462"/>
                  </a:cubicBezTo>
                  <a:cubicBezTo>
                    <a:pt x="16055" y="5536"/>
                    <a:pt x="16044" y="5653"/>
                    <a:pt x="16066" y="5813"/>
                  </a:cubicBezTo>
                  <a:cubicBezTo>
                    <a:pt x="16076" y="5962"/>
                    <a:pt x="16066" y="6122"/>
                    <a:pt x="16055" y="6282"/>
                  </a:cubicBezTo>
                  <a:cubicBezTo>
                    <a:pt x="16172" y="6686"/>
                    <a:pt x="16331" y="7101"/>
                    <a:pt x="16385" y="7517"/>
                  </a:cubicBezTo>
                  <a:cubicBezTo>
                    <a:pt x="16534" y="8496"/>
                    <a:pt x="16651" y="9486"/>
                    <a:pt x="16757" y="10476"/>
                  </a:cubicBezTo>
                  <a:cubicBezTo>
                    <a:pt x="16842" y="11328"/>
                    <a:pt x="16875" y="12180"/>
                    <a:pt x="16939" y="13031"/>
                  </a:cubicBezTo>
                  <a:cubicBezTo>
                    <a:pt x="17024" y="12935"/>
                    <a:pt x="17119" y="12840"/>
                    <a:pt x="17204" y="12733"/>
                  </a:cubicBezTo>
                  <a:cubicBezTo>
                    <a:pt x="17458" y="12452"/>
                    <a:pt x="17736" y="12209"/>
                    <a:pt x="18115" y="12209"/>
                  </a:cubicBezTo>
                  <a:cubicBezTo>
                    <a:pt x="18181" y="12209"/>
                    <a:pt x="18250" y="12217"/>
                    <a:pt x="18323" y="12232"/>
                  </a:cubicBezTo>
                  <a:cubicBezTo>
                    <a:pt x="18248" y="11477"/>
                    <a:pt x="18174" y="10732"/>
                    <a:pt x="18088" y="9975"/>
                  </a:cubicBezTo>
                  <a:cubicBezTo>
                    <a:pt x="18046" y="9677"/>
                    <a:pt x="17992" y="9379"/>
                    <a:pt x="17950" y="9071"/>
                  </a:cubicBezTo>
                  <a:cubicBezTo>
                    <a:pt x="17927" y="9069"/>
                    <a:pt x="17903" y="9068"/>
                    <a:pt x="17879" y="9068"/>
                  </a:cubicBezTo>
                  <a:cubicBezTo>
                    <a:pt x="17844" y="9068"/>
                    <a:pt x="17809" y="9070"/>
                    <a:pt x="17775" y="9070"/>
                  </a:cubicBezTo>
                  <a:cubicBezTo>
                    <a:pt x="17702" y="9070"/>
                    <a:pt x="17635" y="9064"/>
                    <a:pt x="17588" y="9028"/>
                  </a:cubicBezTo>
                  <a:cubicBezTo>
                    <a:pt x="17524" y="8996"/>
                    <a:pt x="17524" y="8804"/>
                    <a:pt x="17566" y="8709"/>
                  </a:cubicBezTo>
                  <a:cubicBezTo>
                    <a:pt x="17604" y="8612"/>
                    <a:pt x="17682" y="8562"/>
                    <a:pt x="17776" y="8562"/>
                  </a:cubicBezTo>
                  <a:cubicBezTo>
                    <a:pt x="17817" y="8562"/>
                    <a:pt x="17862" y="8572"/>
                    <a:pt x="17907" y="8591"/>
                  </a:cubicBezTo>
                  <a:cubicBezTo>
                    <a:pt x="17907" y="8539"/>
                    <a:pt x="17907" y="8485"/>
                    <a:pt x="17897" y="8432"/>
                  </a:cubicBezTo>
                  <a:cubicBezTo>
                    <a:pt x="17726" y="7399"/>
                    <a:pt x="17556" y="6377"/>
                    <a:pt x="17215" y="5398"/>
                  </a:cubicBezTo>
                  <a:cubicBezTo>
                    <a:pt x="16939" y="4610"/>
                    <a:pt x="16736" y="3779"/>
                    <a:pt x="16246" y="3088"/>
                  </a:cubicBezTo>
                  <a:cubicBezTo>
                    <a:pt x="15948" y="2662"/>
                    <a:pt x="15576" y="2279"/>
                    <a:pt x="15246" y="1874"/>
                  </a:cubicBezTo>
                  <a:cubicBezTo>
                    <a:pt x="15198" y="1879"/>
                    <a:pt x="15157" y="1882"/>
                    <a:pt x="15122" y="1882"/>
                  </a:cubicBezTo>
                  <a:cubicBezTo>
                    <a:pt x="14943" y="1882"/>
                    <a:pt x="14910" y="1807"/>
                    <a:pt x="14937" y="1576"/>
                  </a:cubicBezTo>
                  <a:cubicBezTo>
                    <a:pt x="14841" y="1512"/>
                    <a:pt x="14746" y="1437"/>
                    <a:pt x="14639" y="1363"/>
                  </a:cubicBezTo>
                  <a:lnTo>
                    <a:pt x="14639" y="1363"/>
                  </a:lnTo>
                  <a:cubicBezTo>
                    <a:pt x="14649" y="1459"/>
                    <a:pt x="14692" y="1565"/>
                    <a:pt x="14660" y="1629"/>
                  </a:cubicBezTo>
                  <a:cubicBezTo>
                    <a:pt x="14607" y="1725"/>
                    <a:pt x="14500" y="1799"/>
                    <a:pt x="14394" y="1832"/>
                  </a:cubicBezTo>
                  <a:cubicBezTo>
                    <a:pt x="14392" y="1833"/>
                    <a:pt x="14389" y="1834"/>
                    <a:pt x="14386" y="1834"/>
                  </a:cubicBezTo>
                  <a:cubicBezTo>
                    <a:pt x="14343" y="1834"/>
                    <a:pt x="14214" y="1700"/>
                    <a:pt x="14223" y="1650"/>
                  </a:cubicBezTo>
                  <a:cubicBezTo>
                    <a:pt x="14256" y="1534"/>
                    <a:pt x="14330" y="1416"/>
                    <a:pt x="14405" y="1299"/>
                  </a:cubicBezTo>
                  <a:cubicBezTo>
                    <a:pt x="14412" y="1292"/>
                    <a:pt x="14426" y="1290"/>
                    <a:pt x="14444" y="1290"/>
                  </a:cubicBezTo>
                  <a:cubicBezTo>
                    <a:pt x="14479" y="1290"/>
                    <a:pt x="14529" y="1299"/>
                    <a:pt x="14564" y="1299"/>
                  </a:cubicBezTo>
                  <a:cubicBezTo>
                    <a:pt x="14500" y="1235"/>
                    <a:pt x="14436" y="1172"/>
                    <a:pt x="14362" y="1118"/>
                  </a:cubicBezTo>
                  <a:cubicBezTo>
                    <a:pt x="13745" y="671"/>
                    <a:pt x="13064" y="351"/>
                    <a:pt x="12329" y="202"/>
                  </a:cubicBezTo>
                  <a:cubicBezTo>
                    <a:pt x="11743" y="86"/>
                    <a:pt x="11136" y="64"/>
                    <a:pt x="1054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2129;p65"/>
            <p:cNvSpPr/>
            <p:nvPr/>
          </p:nvSpPr>
          <p:spPr>
            <a:xfrm>
              <a:off x="3044370" y="3151961"/>
              <a:ext cx="74734" cy="91172"/>
            </a:xfrm>
            <a:custGeom>
              <a:avLst/>
              <a:gdLst/>
              <a:ahLst/>
              <a:cxnLst/>
              <a:rect l="l" t="t" r="r" b="b"/>
              <a:pathLst>
                <a:path w="1523" h="1858" extrusionOk="0">
                  <a:moveTo>
                    <a:pt x="703" y="1"/>
                  </a:moveTo>
                  <a:cubicBezTo>
                    <a:pt x="640" y="75"/>
                    <a:pt x="554" y="150"/>
                    <a:pt x="512" y="245"/>
                  </a:cubicBezTo>
                  <a:cubicBezTo>
                    <a:pt x="469" y="330"/>
                    <a:pt x="469" y="427"/>
                    <a:pt x="448" y="522"/>
                  </a:cubicBezTo>
                  <a:cubicBezTo>
                    <a:pt x="479" y="735"/>
                    <a:pt x="352" y="810"/>
                    <a:pt x="192" y="895"/>
                  </a:cubicBezTo>
                  <a:cubicBezTo>
                    <a:pt x="107" y="938"/>
                    <a:pt x="11" y="1054"/>
                    <a:pt x="1" y="1140"/>
                  </a:cubicBezTo>
                  <a:cubicBezTo>
                    <a:pt x="1" y="1203"/>
                    <a:pt x="107" y="1321"/>
                    <a:pt x="192" y="1352"/>
                  </a:cubicBezTo>
                  <a:cubicBezTo>
                    <a:pt x="320" y="1406"/>
                    <a:pt x="330" y="1491"/>
                    <a:pt x="352" y="1608"/>
                  </a:cubicBezTo>
                  <a:cubicBezTo>
                    <a:pt x="363" y="1693"/>
                    <a:pt x="416" y="1811"/>
                    <a:pt x="479" y="1853"/>
                  </a:cubicBezTo>
                  <a:cubicBezTo>
                    <a:pt x="485" y="1856"/>
                    <a:pt x="493" y="1858"/>
                    <a:pt x="501" y="1858"/>
                  </a:cubicBezTo>
                  <a:cubicBezTo>
                    <a:pt x="551" y="1858"/>
                    <a:pt x="640" y="1808"/>
                    <a:pt x="714" y="1789"/>
                  </a:cubicBezTo>
                  <a:cubicBezTo>
                    <a:pt x="789" y="1768"/>
                    <a:pt x="852" y="1736"/>
                    <a:pt x="927" y="1736"/>
                  </a:cubicBezTo>
                  <a:cubicBezTo>
                    <a:pt x="949" y="1734"/>
                    <a:pt x="972" y="1733"/>
                    <a:pt x="995" y="1733"/>
                  </a:cubicBezTo>
                  <a:cubicBezTo>
                    <a:pt x="1089" y="1733"/>
                    <a:pt x="1184" y="1747"/>
                    <a:pt x="1278" y="1747"/>
                  </a:cubicBezTo>
                  <a:cubicBezTo>
                    <a:pt x="1289" y="1629"/>
                    <a:pt x="1310" y="1513"/>
                    <a:pt x="1278" y="1406"/>
                  </a:cubicBezTo>
                  <a:cubicBezTo>
                    <a:pt x="1236" y="1236"/>
                    <a:pt x="1236" y="1108"/>
                    <a:pt x="1374" y="980"/>
                  </a:cubicBezTo>
                  <a:cubicBezTo>
                    <a:pt x="1523" y="831"/>
                    <a:pt x="1513" y="661"/>
                    <a:pt x="1395" y="491"/>
                  </a:cubicBezTo>
                  <a:lnTo>
                    <a:pt x="1395" y="491"/>
                  </a:lnTo>
                  <a:cubicBezTo>
                    <a:pt x="1356" y="492"/>
                    <a:pt x="1318" y="494"/>
                    <a:pt x="1280" y="494"/>
                  </a:cubicBezTo>
                  <a:cubicBezTo>
                    <a:pt x="1111" y="494"/>
                    <a:pt x="961" y="456"/>
                    <a:pt x="927" y="203"/>
                  </a:cubicBezTo>
                  <a:cubicBezTo>
                    <a:pt x="916" y="129"/>
                    <a:pt x="778" y="65"/>
                    <a:pt x="70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2130;p65"/>
            <p:cNvSpPr/>
            <p:nvPr/>
          </p:nvSpPr>
          <p:spPr>
            <a:xfrm>
              <a:off x="3455464" y="3596129"/>
              <a:ext cx="20953" cy="24977"/>
            </a:xfrm>
            <a:custGeom>
              <a:avLst/>
              <a:gdLst/>
              <a:ahLst/>
              <a:cxnLst/>
              <a:rect l="l" t="t" r="r" b="b"/>
              <a:pathLst>
                <a:path w="427" h="509" extrusionOk="0">
                  <a:moveTo>
                    <a:pt x="253" y="0"/>
                  </a:moveTo>
                  <a:cubicBezTo>
                    <a:pt x="159" y="0"/>
                    <a:pt x="81" y="50"/>
                    <a:pt x="43" y="147"/>
                  </a:cubicBezTo>
                  <a:cubicBezTo>
                    <a:pt x="1" y="242"/>
                    <a:pt x="1" y="434"/>
                    <a:pt x="65" y="466"/>
                  </a:cubicBezTo>
                  <a:cubicBezTo>
                    <a:pt x="112" y="502"/>
                    <a:pt x="179" y="508"/>
                    <a:pt x="252" y="508"/>
                  </a:cubicBezTo>
                  <a:cubicBezTo>
                    <a:pt x="286" y="508"/>
                    <a:pt x="321" y="506"/>
                    <a:pt x="356" y="506"/>
                  </a:cubicBezTo>
                  <a:cubicBezTo>
                    <a:pt x="380" y="506"/>
                    <a:pt x="404" y="507"/>
                    <a:pt x="427" y="509"/>
                  </a:cubicBezTo>
                  <a:cubicBezTo>
                    <a:pt x="405" y="349"/>
                    <a:pt x="395" y="190"/>
                    <a:pt x="384" y="29"/>
                  </a:cubicBezTo>
                  <a:cubicBezTo>
                    <a:pt x="339" y="10"/>
                    <a:pt x="294" y="0"/>
                    <a:pt x="2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2131;p65"/>
            <p:cNvSpPr/>
            <p:nvPr/>
          </p:nvSpPr>
          <p:spPr>
            <a:xfrm>
              <a:off x="3293048" y="3239254"/>
              <a:ext cx="23505" cy="26743"/>
            </a:xfrm>
            <a:custGeom>
              <a:avLst/>
              <a:gdLst/>
              <a:ahLst/>
              <a:cxnLst/>
              <a:rect l="l" t="t" r="r" b="b"/>
              <a:pathLst>
                <a:path w="479" h="545" extrusionOk="0">
                  <a:moveTo>
                    <a:pt x="231" y="1"/>
                  </a:moveTo>
                  <a:cubicBezTo>
                    <a:pt x="213" y="1"/>
                    <a:pt x="199" y="3"/>
                    <a:pt x="192" y="10"/>
                  </a:cubicBezTo>
                  <a:cubicBezTo>
                    <a:pt x="117" y="127"/>
                    <a:pt x="43" y="245"/>
                    <a:pt x="10" y="361"/>
                  </a:cubicBezTo>
                  <a:cubicBezTo>
                    <a:pt x="1" y="411"/>
                    <a:pt x="130" y="545"/>
                    <a:pt x="173" y="545"/>
                  </a:cubicBezTo>
                  <a:cubicBezTo>
                    <a:pt x="176" y="545"/>
                    <a:pt x="179" y="544"/>
                    <a:pt x="181" y="543"/>
                  </a:cubicBezTo>
                  <a:cubicBezTo>
                    <a:pt x="287" y="510"/>
                    <a:pt x="394" y="436"/>
                    <a:pt x="447" y="340"/>
                  </a:cubicBezTo>
                  <a:cubicBezTo>
                    <a:pt x="479" y="276"/>
                    <a:pt x="436" y="170"/>
                    <a:pt x="426" y="74"/>
                  </a:cubicBezTo>
                  <a:cubicBezTo>
                    <a:pt x="405" y="53"/>
                    <a:pt x="372" y="32"/>
                    <a:pt x="351" y="10"/>
                  </a:cubicBezTo>
                  <a:cubicBezTo>
                    <a:pt x="316" y="10"/>
                    <a:pt x="266" y="1"/>
                    <a:pt x="23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2132;p65"/>
            <p:cNvSpPr/>
            <p:nvPr/>
          </p:nvSpPr>
          <p:spPr>
            <a:xfrm>
              <a:off x="2810364" y="3238567"/>
              <a:ext cx="23554" cy="26302"/>
            </a:xfrm>
            <a:custGeom>
              <a:avLst/>
              <a:gdLst/>
              <a:ahLst/>
              <a:cxnLst/>
              <a:rect l="l" t="t" r="r" b="b"/>
              <a:pathLst>
                <a:path w="480" h="536" extrusionOk="0">
                  <a:moveTo>
                    <a:pt x="212" y="0"/>
                  </a:moveTo>
                  <a:cubicBezTo>
                    <a:pt x="205" y="0"/>
                    <a:pt x="198" y="1"/>
                    <a:pt x="192" y="3"/>
                  </a:cubicBezTo>
                  <a:cubicBezTo>
                    <a:pt x="117" y="24"/>
                    <a:pt x="32" y="152"/>
                    <a:pt x="22" y="237"/>
                  </a:cubicBezTo>
                  <a:cubicBezTo>
                    <a:pt x="0" y="408"/>
                    <a:pt x="138" y="482"/>
                    <a:pt x="277" y="535"/>
                  </a:cubicBezTo>
                  <a:cubicBezTo>
                    <a:pt x="341" y="482"/>
                    <a:pt x="405" y="439"/>
                    <a:pt x="458" y="386"/>
                  </a:cubicBezTo>
                  <a:cubicBezTo>
                    <a:pt x="458" y="311"/>
                    <a:pt x="479" y="205"/>
                    <a:pt x="436" y="152"/>
                  </a:cubicBezTo>
                  <a:cubicBezTo>
                    <a:pt x="379" y="84"/>
                    <a:pt x="278" y="0"/>
                    <a:pt x="2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2133;p65"/>
            <p:cNvSpPr/>
            <p:nvPr/>
          </p:nvSpPr>
          <p:spPr>
            <a:xfrm>
              <a:off x="3483188" y="3580329"/>
              <a:ext cx="27725" cy="23554"/>
            </a:xfrm>
            <a:custGeom>
              <a:avLst/>
              <a:gdLst/>
              <a:ahLst/>
              <a:cxnLst/>
              <a:rect l="l" t="t" r="r" b="b"/>
              <a:pathLst>
                <a:path w="565" h="480" extrusionOk="0">
                  <a:moveTo>
                    <a:pt x="320" y="1"/>
                  </a:moveTo>
                  <a:cubicBezTo>
                    <a:pt x="235" y="75"/>
                    <a:pt x="149" y="160"/>
                    <a:pt x="0" y="288"/>
                  </a:cubicBezTo>
                  <a:cubicBezTo>
                    <a:pt x="138" y="384"/>
                    <a:pt x="213" y="479"/>
                    <a:pt x="287" y="479"/>
                  </a:cubicBezTo>
                  <a:cubicBezTo>
                    <a:pt x="426" y="479"/>
                    <a:pt x="564" y="394"/>
                    <a:pt x="533" y="245"/>
                  </a:cubicBezTo>
                  <a:cubicBezTo>
                    <a:pt x="511" y="150"/>
                    <a:pt x="394" y="75"/>
                    <a:pt x="32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2134;p65"/>
            <p:cNvSpPr/>
            <p:nvPr/>
          </p:nvSpPr>
          <p:spPr>
            <a:xfrm>
              <a:off x="3322293" y="3217222"/>
              <a:ext cx="24535" cy="22131"/>
            </a:xfrm>
            <a:custGeom>
              <a:avLst/>
              <a:gdLst/>
              <a:ahLst/>
              <a:cxnLst/>
              <a:rect l="l" t="t" r="r" b="b"/>
              <a:pathLst>
                <a:path w="500" h="451" extrusionOk="0">
                  <a:moveTo>
                    <a:pt x="323" y="1"/>
                  </a:moveTo>
                  <a:cubicBezTo>
                    <a:pt x="322" y="1"/>
                    <a:pt x="321" y="1"/>
                    <a:pt x="320" y="1"/>
                  </a:cubicBezTo>
                  <a:cubicBezTo>
                    <a:pt x="224" y="44"/>
                    <a:pt x="138" y="140"/>
                    <a:pt x="0" y="257"/>
                  </a:cubicBezTo>
                  <a:cubicBezTo>
                    <a:pt x="127" y="345"/>
                    <a:pt x="237" y="451"/>
                    <a:pt x="270" y="451"/>
                  </a:cubicBezTo>
                  <a:cubicBezTo>
                    <a:pt x="273" y="451"/>
                    <a:pt x="276" y="450"/>
                    <a:pt x="277" y="448"/>
                  </a:cubicBezTo>
                  <a:cubicBezTo>
                    <a:pt x="362" y="384"/>
                    <a:pt x="448" y="289"/>
                    <a:pt x="479" y="183"/>
                  </a:cubicBezTo>
                  <a:cubicBezTo>
                    <a:pt x="500" y="141"/>
                    <a:pt x="361" y="1"/>
                    <a:pt x="32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2135;p65"/>
            <p:cNvSpPr/>
            <p:nvPr/>
          </p:nvSpPr>
          <p:spPr>
            <a:xfrm>
              <a:off x="2843779" y="3217811"/>
              <a:ext cx="20413" cy="24044"/>
            </a:xfrm>
            <a:custGeom>
              <a:avLst/>
              <a:gdLst/>
              <a:ahLst/>
              <a:cxnLst/>
              <a:rect l="l" t="t" r="r" b="b"/>
              <a:pathLst>
                <a:path w="416" h="490" extrusionOk="0">
                  <a:moveTo>
                    <a:pt x="224" y="0"/>
                  </a:moveTo>
                  <a:cubicBezTo>
                    <a:pt x="139" y="22"/>
                    <a:pt x="32" y="117"/>
                    <a:pt x="11" y="202"/>
                  </a:cubicBezTo>
                  <a:cubicBezTo>
                    <a:pt x="1" y="256"/>
                    <a:pt x="107" y="351"/>
                    <a:pt x="214" y="490"/>
                  </a:cubicBezTo>
                  <a:cubicBezTo>
                    <a:pt x="309" y="341"/>
                    <a:pt x="416" y="266"/>
                    <a:pt x="405" y="181"/>
                  </a:cubicBezTo>
                  <a:cubicBezTo>
                    <a:pt x="405" y="117"/>
                    <a:pt x="278" y="0"/>
                    <a:pt x="22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2136;p65"/>
            <p:cNvSpPr/>
            <p:nvPr/>
          </p:nvSpPr>
          <p:spPr>
            <a:xfrm>
              <a:off x="3488389" y="3613204"/>
              <a:ext cx="20708" cy="23750"/>
            </a:xfrm>
            <a:custGeom>
              <a:avLst/>
              <a:gdLst/>
              <a:ahLst/>
              <a:cxnLst/>
              <a:rect l="l" t="t" r="r" b="b"/>
              <a:pathLst>
                <a:path w="422" h="484" extrusionOk="0">
                  <a:moveTo>
                    <a:pt x="192" y="1"/>
                  </a:moveTo>
                  <a:cubicBezTo>
                    <a:pt x="96" y="140"/>
                    <a:pt x="1" y="214"/>
                    <a:pt x="11" y="289"/>
                  </a:cubicBezTo>
                  <a:cubicBezTo>
                    <a:pt x="11" y="363"/>
                    <a:pt x="118" y="469"/>
                    <a:pt x="192" y="480"/>
                  </a:cubicBezTo>
                  <a:cubicBezTo>
                    <a:pt x="204" y="483"/>
                    <a:pt x="217" y="484"/>
                    <a:pt x="229" y="484"/>
                  </a:cubicBezTo>
                  <a:cubicBezTo>
                    <a:pt x="325" y="484"/>
                    <a:pt x="422" y="410"/>
                    <a:pt x="384" y="278"/>
                  </a:cubicBezTo>
                  <a:cubicBezTo>
                    <a:pt x="373" y="203"/>
                    <a:pt x="288" y="129"/>
                    <a:pt x="19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2137;p65"/>
            <p:cNvSpPr/>
            <p:nvPr/>
          </p:nvSpPr>
          <p:spPr>
            <a:xfrm>
              <a:off x="3327249" y="3252796"/>
              <a:ext cx="16488" cy="15604"/>
            </a:xfrm>
            <a:custGeom>
              <a:avLst/>
              <a:gdLst/>
              <a:ahLst/>
              <a:cxnLst/>
              <a:rect l="l" t="t" r="r" b="b"/>
              <a:pathLst>
                <a:path w="336" h="318" extrusionOk="0">
                  <a:moveTo>
                    <a:pt x="336" y="0"/>
                  </a:moveTo>
                  <a:cubicBezTo>
                    <a:pt x="229" y="0"/>
                    <a:pt x="134" y="11"/>
                    <a:pt x="27" y="11"/>
                  </a:cubicBezTo>
                  <a:cubicBezTo>
                    <a:pt x="0" y="242"/>
                    <a:pt x="33" y="317"/>
                    <a:pt x="212" y="317"/>
                  </a:cubicBezTo>
                  <a:cubicBezTo>
                    <a:pt x="247" y="317"/>
                    <a:pt x="288" y="314"/>
                    <a:pt x="336" y="309"/>
                  </a:cubicBezTo>
                  <a:lnTo>
                    <a:pt x="3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2138;p65"/>
            <p:cNvSpPr/>
            <p:nvPr/>
          </p:nvSpPr>
          <p:spPr>
            <a:xfrm>
              <a:off x="2467671" y="3822236"/>
              <a:ext cx="342214" cy="142058"/>
            </a:xfrm>
            <a:custGeom>
              <a:avLst/>
              <a:gdLst/>
              <a:ahLst/>
              <a:cxnLst/>
              <a:rect l="l" t="t" r="r" b="b"/>
              <a:pathLst>
                <a:path w="6974" h="2895" extrusionOk="0">
                  <a:moveTo>
                    <a:pt x="4081" y="1"/>
                  </a:moveTo>
                  <a:cubicBezTo>
                    <a:pt x="4033" y="1"/>
                    <a:pt x="3986" y="7"/>
                    <a:pt x="3940" y="20"/>
                  </a:cubicBezTo>
                  <a:cubicBezTo>
                    <a:pt x="3535" y="117"/>
                    <a:pt x="3205" y="330"/>
                    <a:pt x="2960" y="659"/>
                  </a:cubicBezTo>
                  <a:cubicBezTo>
                    <a:pt x="2821" y="841"/>
                    <a:pt x="2683" y="1021"/>
                    <a:pt x="2534" y="1213"/>
                  </a:cubicBezTo>
                  <a:cubicBezTo>
                    <a:pt x="2310" y="1021"/>
                    <a:pt x="2109" y="841"/>
                    <a:pt x="1906" y="670"/>
                  </a:cubicBezTo>
                  <a:cubicBezTo>
                    <a:pt x="1694" y="495"/>
                    <a:pt x="1447" y="409"/>
                    <a:pt x="1204" y="409"/>
                  </a:cubicBezTo>
                  <a:cubicBezTo>
                    <a:pt x="946" y="409"/>
                    <a:pt x="693" y="505"/>
                    <a:pt x="490" y="692"/>
                  </a:cubicBezTo>
                  <a:cubicBezTo>
                    <a:pt x="1" y="1139"/>
                    <a:pt x="65" y="1948"/>
                    <a:pt x="309" y="2267"/>
                  </a:cubicBezTo>
                  <a:cubicBezTo>
                    <a:pt x="352" y="2326"/>
                    <a:pt x="461" y="2372"/>
                    <a:pt x="537" y="2372"/>
                  </a:cubicBezTo>
                  <a:cubicBezTo>
                    <a:pt x="556" y="2372"/>
                    <a:pt x="573" y="2369"/>
                    <a:pt x="586" y="2363"/>
                  </a:cubicBezTo>
                  <a:cubicBezTo>
                    <a:pt x="714" y="2310"/>
                    <a:pt x="692" y="2182"/>
                    <a:pt x="628" y="2054"/>
                  </a:cubicBezTo>
                  <a:cubicBezTo>
                    <a:pt x="565" y="1927"/>
                    <a:pt x="512" y="1777"/>
                    <a:pt x="501" y="1639"/>
                  </a:cubicBezTo>
                  <a:cubicBezTo>
                    <a:pt x="458" y="1309"/>
                    <a:pt x="597" y="1054"/>
                    <a:pt x="863" y="883"/>
                  </a:cubicBezTo>
                  <a:cubicBezTo>
                    <a:pt x="963" y="821"/>
                    <a:pt x="1071" y="793"/>
                    <a:pt x="1178" y="793"/>
                  </a:cubicBezTo>
                  <a:cubicBezTo>
                    <a:pt x="1308" y="793"/>
                    <a:pt x="1438" y="834"/>
                    <a:pt x="1555" y="905"/>
                  </a:cubicBezTo>
                  <a:cubicBezTo>
                    <a:pt x="1725" y="1000"/>
                    <a:pt x="1885" y="1149"/>
                    <a:pt x="2023" y="1309"/>
                  </a:cubicBezTo>
                  <a:cubicBezTo>
                    <a:pt x="2182" y="1490"/>
                    <a:pt x="2346" y="1611"/>
                    <a:pt x="2517" y="1611"/>
                  </a:cubicBezTo>
                  <a:cubicBezTo>
                    <a:pt x="2667" y="1611"/>
                    <a:pt x="2822" y="1517"/>
                    <a:pt x="2982" y="1288"/>
                  </a:cubicBezTo>
                  <a:cubicBezTo>
                    <a:pt x="3141" y="1054"/>
                    <a:pt x="3322" y="819"/>
                    <a:pt x="3535" y="638"/>
                  </a:cubicBezTo>
                  <a:cubicBezTo>
                    <a:pt x="3727" y="480"/>
                    <a:pt x="3890" y="391"/>
                    <a:pt x="4025" y="391"/>
                  </a:cubicBezTo>
                  <a:cubicBezTo>
                    <a:pt x="4191" y="391"/>
                    <a:pt x="4315" y="525"/>
                    <a:pt x="4397" y="830"/>
                  </a:cubicBezTo>
                  <a:cubicBezTo>
                    <a:pt x="4461" y="1085"/>
                    <a:pt x="4504" y="1341"/>
                    <a:pt x="4557" y="1596"/>
                  </a:cubicBezTo>
                  <a:cubicBezTo>
                    <a:pt x="4600" y="1818"/>
                    <a:pt x="4720" y="1939"/>
                    <a:pt x="4879" y="1939"/>
                  </a:cubicBezTo>
                  <a:cubicBezTo>
                    <a:pt x="4956" y="1939"/>
                    <a:pt x="5042" y="1911"/>
                    <a:pt x="5132" y="1852"/>
                  </a:cubicBezTo>
                  <a:cubicBezTo>
                    <a:pt x="5270" y="1766"/>
                    <a:pt x="5398" y="1671"/>
                    <a:pt x="5537" y="1596"/>
                  </a:cubicBezTo>
                  <a:cubicBezTo>
                    <a:pt x="5678" y="1530"/>
                    <a:pt x="5804" y="1497"/>
                    <a:pt x="5916" y="1497"/>
                  </a:cubicBezTo>
                  <a:cubicBezTo>
                    <a:pt x="6164" y="1497"/>
                    <a:pt x="6338" y="1662"/>
                    <a:pt x="6441" y="2001"/>
                  </a:cubicBezTo>
                  <a:cubicBezTo>
                    <a:pt x="6505" y="2225"/>
                    <a:pt x="6537" y="2469"/>
                    <a:pt x="6611" y="2693"/>
                  </a:cubicBezTo>
                  <a:cubicBezTo>
                    <a:pt x="6644" y="2778"/>
                    <a:pt x="6760" y="2831"/>
                    <a:pt x="6835" y="2895"/>
                  </a:cubicBezTo>
                  <a:cubicBezTo>
                    <a:pt x="6878" y="2799"/>
                    <a:pt x="6973" y="2703"/>
                    <a:pt x="6963" y="2618"/>
                  </a:cubicBezTo>
                  <a:cubicBezTo>
                    <a:pt x="6899" y="2288"/>
                    <a:pt x="6835" y="1948"/>
                    <a:pt x="6708" y="1628"/>
                  </a:cubicBezTo>
                  <a:cubicBezTo>
                    <a:pt x="6622" y="1373"/>
                    <a:pt x="6410" y="1181"/>
                    <a:pt x="6122" y="1149"/>
                  </a:cubicBezTo>
                  <a:cubicBezTo>
                    <a:pt x="6057" y="1143"/>
                    <a:pt x="5992" y="1140"/>
                    <a:pt x="5927" y="1140"/>
                  </a:cubicBezTo>
                  <a:cubicBezTo>
                    <a:pt x="5642" y="1140"/>
                    <a:pt x="5364" y="1203"/>
                    <a:pt x="5121" y="1394"/>
                  </a:cubicBezTo>
                  <a:cubicBezTo>
                    <a:pt x="5068" y="1426"/>
                    <a:pt x="5004" y="1447"/>
                    <a:pt x="4983" y="1458"/>
                  </a:cubicBezTo>
                  <a:cubicBezTo>
                    <a:pt x="4855" y="1075"/>
                    <a:pt x="4749" y="713"/>
                    <a:pt x="4600" y="361"/>
                  </a:cubicBezTo>
                  <a:cubicBezTo>
                    <a:pt x="4512" y="134"/>
                    <a:pt x="4296" y="1"/>
                    <a:pt x="4081" y="1"/>
                  </a:cubicBezTo>
                  <a:close/>
                </a:path>
              </a:pathLst>
            </a:custGeom>
            <a:solidFill>
              <a:srgbClr val="FFECD6">
                <a:alpha val="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2139;p65"/>
            <p:cNvSpPr/>
            <p:nvPr/>
          </p:nvSpPr>
          <p:spPr>
            <a:xfrm>
              <a:off x="2715809" y="3411189"/>
              <a:ext cx="77874" cy="89258"/>
            </a:xfrm>
            <a:custGeom>
              <a:avLst/>
              <a:gdLst/>
              <a:ahLst/>
              <a:cxnLst/>
              <a:rect l="l" t="t" r="r" b="b"/>
              <a:pathLst>
                <a:path w="1587" h="1819" extrusionOk="0">
                  <a:moveTo>
                    <a:pt x="1142" y="1"/>
                  </a:moveTo>
                  <a:cubicBezTo>
                    <a:pt x="994" y="1"/>
                    <a:pt x="886" y="182"/>
                    <a:pt x="756" y="243"/>
                  </a:cubicBezTo>
                  <a:cubicBezTo>
                    <a:pt x="681" y="179"/>
                    <a:pt x="629" y="105"/>
                    <a:pt x="554" y="62"/>
                  </a:cubicBezTo>
                  <a:cubicBezTo>
                    <a:pt x="508" y="34"/>
                    <a:pt x="460" y="21"/>
                    <a:pt x="416" y="21"/>
                  </a:cubicBezTo>
                  <a:cubicBezTo>
                    <a:pt x="325" y="21"/>
                    <a:pt x="249" y="75"/>
                    <a:pt x="234" y="169"/>
                  </a:cubicBezTo>
                  <a:cubicBezTo>
                    <a:pt x="213" y="243"/>
                    <a:pt x="224" y="339"/>
                    <a:pt x="245" y="413"/>
                  </a:cubicBezTo>
                  <a:cubicBezTo>
                    <a:pt x="352" y="658"/>
                    <a:pt x="319" y="860"/>
                    <a:pt x="128" y="1063"/>
                  </a:cubicBezTo>
                  <a:cubicBezTo>
                    <a:pt x="54" y="1137"/>
                    <a:pt x="0" y="1340"/>
                    <a:pt x="43" y="1392"/>
                  </a:cubicBezTo>
                  <a:cubicBezTo>
                    <a:pt x="107" y="1478"/>
                    <a:pt x="277" y="1478"/>
                    <a:pt x="394" y="1510"/>
                  </a:cubicBezTo>
                  <a:cubicBezTo>
                    <a:pt x="416" y="1510"/>
                    <a:pt x="437" y="1499"/>
                    <a:pt x="458" y="1499"/>
                  </a:cubicBezTo>
                  <a:lnTo>
                    <a:pt x="618" y="1627"/>
                  </a:lnTo>
                  <a:cubicBezTo>
                    <a:pt x="690" y="1688"/>
                    <a:pt x="781" y="1819"/>
                    <a:pt x="844" y="1819"/>
                  </a:cubicBezTo>
                  <a:cubicBezTo>
                    <a:pt x="847" y="1819"/>
                    <a:pt x="849" y="1819"/>
                    <a:pt x="852" y="1818"/>
                  </a:cubicBezTo>
                  <a:cubicBezTo>
                    <a:pt x="937" y="1797"/>
                    <a:pt x="1012" y="1669"/>
                    <a:pt x="1097" y="1595"/>
                  </a:cubicBezTo>
                  <a:cubicBezTo>
                    <a:pt x="1150" y="1553"/>
                    <a:pt x="1214" y="1499"/>
                    <a:pt x="1278" y="1467"/>
                  </a:cubicBezTo>
                  <a:cubicBezTo>
                    <a:pt x="1374" y="1425"/>
                    <a:pt x="1533" y="1425"/>
                    <a:pt x="1565" y="1361"/>
                  </a:cubicBezTo>
                  <a:cubicBezTo>
                    <a:pt x="1587" y="1286"/>
                    <a:pt x="1544" y="1137"/>
                    <a:pt x="1480" y="1073"/>
                  </a:cubicBezTo>
                  <a:cubicBezTo>
                    <a:pt x="1310" y="893"/>
                    <a:pt x="1235" y="711"/>
                    <a:pt x="1320" y="467"/>
                  </a:cubicBezTo>
                  <a:cubicBezTo>
                    <a:pt x="1363" y="360"/>
                    <a:pt x="1331" y="232"/>
                    <a:pt x="1341" y="105"/>
                  </a:cubicBezTo>
                  <a:cubicBezTo>
                    <a:pt x="1266" y="29"/>
                    <a:pt x="1201" y="1"/>
                    <a:pt x="114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2140;p65"/>
            <p:cNvSpPr/>
            <p:nvPr/>
          </p:nvSpPr>
          <p:spPr>
            <a:xfrm>
              <a:off x="3326464" y="3393279"/>
              <a:ext cx="79444" cy="93871"/>
            </a:xfrm>
            <a:custGeom>
              <a:avLst/>
              <a:gdLst/>
              <a:ahLst/>
              <a:cxnLst/>
              <a:rect l="l" t="t" r="r" b="b"/>
              <a:pathLst>
                <a:path w="1619" h="1913" extrusionOk="0">
                  <a:moveTo>
                    <a:pt x="876" y="0"/>
                  </a:moveTo>
                  <a:cubicBezTo>
                    <a:pt x="821" y="0"/>
                    <a:pt x="721" y="100"/>
                    <a:pt x="661" y="172"/>
                  </a:cubicBezTo>
                  <a:cubicBezTo>
                    <a:pt x="597" y="246"/>
                    <a:pt x="575" y="342"/>
                    <a:pt x="533" y="427"/>
                  </a:cubicBezTo>
                  <a:cubicBezTo>
                    <a:pt x="426" y="459"/>
                    <a:pt x="320" y="491"/>
                    <a:pt x="224" y="534"/>
                  </a:cubicBezTo>
                  <a:cubicBezTo>
                    <a:pt x="150" y="565"/>
                    <a:pt x="64" y="608"/>
                    <a:pt x="32" y="672"/>
                  </a:cubicBezTo>
                  <a:cubicBezTo>
                    <a:pt x="1" y="735"/>
                    <a:pt x="32" y="853"/>
                    <a:pt x="75" y="896"/>
                  </a:cubicBezTo>
                  <a:cubicBezTo>
                    <a:pt x="245" y="1034"/>
                    <a:pt x="256" y="1172"/>
                    <a:pt x="181" y="1364"/>
                  </a:cubicBezTo>
                  <a:cubicBezTo>
                    <a:pt x="150" y="1417"/>
                    <a:pt x="192" y="1534"/>
                    <a:pt x="235" y="1587"/>
                  </a:cubicBezTo>
                  <a:cubicBezTo>
                    <a:pt x="253" y="1606"/>
                    <a:pt x="301" y="1617"/>
                    <a:pt x="347" y="1617"/>
                  </a:cubicBezTo>
                  <a:cubicBezTo>
                    <a:pt x="381" y="1617"/>
                    <a:pt x="415" y="1611"/>
                    <a:pt x="437" y="1598"/>
                  </a:cubicBezTo>
                  <a:cubicBezTo>
                    <a:pt x="490" y="1565"/>
                    <a:pt x="533" y="1550"/>
                    <a:pt x="569" y="1550"/>
                  </a:cubicBezTo>
                  <a:cubicBezTo>
                    <a:pt x="648" y="1550"/>
                    <a:pt x="694" y="1620"/>
                    <a:pt x="746" y="1715"/>
                  </a:cubicBezTo>
                  <a:cubicBezTo>
                    <a:pt x="804" y="1831"/>
                    <a:pt x="886" y="1912"/>
                    <a:pt x="993" y="1912"/>
                  </a:cubicBezTo>
                  <a:cubicBezTo>
                    <a:pt x="1044" y="1912"/>
                    <a:pt x="1099" y="1894"/>
                    <a:pt x="1161" y="1854"/>
                  </a:cubicBezTo>
                  <a:cubicBezTo>
                    <a:pt x="1172" y="1694"/>
                    <a:pt x="1182" y="1534"/>
                    <a:pt x="1172" y="1385"/>
                  </a:cubicBezTo>
                  <a:cubicBezTo>
                    <a:pt x="1150" y="1225"/>
                    <a:pt x="1161" y="1108"/>
                    <a:pt x="1331" y="1034"/>
                  </a:cubicBezTo>
                  <a:cubicBezTo>
                    <a:pt x="1406" y="1012"/>
                    <a:pt x="1470" y="959"/>
                    <a:pt x="1512" y="906"/>
                  </a:cubicBezTo>
                  <a:cubicBezTo>
                    <a:pt x="1619" y="768"/>
                    <a:pt x="1555" y="565"/>
                    <a:pt x="1385" y="565"/>
                  </a:cubicBezTo>
                  <a:cubicBezTo>
                    <a:pt x="1375" y="566"/>
                    <a:pt x="1365" y="566"/>
                    <a:pt x="1356" y="566"/>
                  </a:cubicBezTo>
                  <a:cubicBezTo>
                    <a:pt x="1116" y="566"/>
                    <a:pt x="1096" y="430"/>
                    <a:pt x="1086" y="235"/>
                  </a:cubicBezTo>
                  <a:cubicBezTo>
                    <a:pt x="1075" y="150"/>
                    <a:pt x="969" y="33"/>
                    <a:pt x="884" y="1"/>
                  </a:cubicBezTo>
                  <a:cubicBezTo>
                    <a:pt x="881" y="1"/>
                    <a:pt x="879" y="0"/>
                    <a:pt x="87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2141;p65"/>
            <p:cNvSpPr/>
            <p:nvPr/>
          </p:nvSpPr>
          <p:spPr>
            <a:xfrm>
              <a:off x="2693826" y="3582929"/>
              <a:ext cx="21493" cy="28264"/>
            </a:xfrm>
            <a:custGeom>
              <a:avLst/>
              <a:gdLst/>
              <a:ahLst/>
              <a:cxnLst/>
              <a:rect l="l" t="t" r="r" b="b"/>
              <a:pathLst>
                <a:path w="438" h="576" extrusionOk="0">
                  <a:moveTo>
                    <a:pt x="214" y="0"/>
                  </a:moveTo>
                  <a:cubicBezTo>
                    <a:pt x="12" y="11"/>
                    <a:pt x="22" y="192"/>
                    <a:pt x="12" y="341"/>
                  </a:cubicBezTo>
                  <a:cubicBezTo>
                    <a:pt x="1" y="469"/>
                    <a:pt x="44" y="575"/>
                    <a:pt x="182" y="575"/>
                  </a:cubicBezTo>
                  <a:cubicBezTo>
                    <a:pt x="384" y="575"/>
                    <a:pt x="384" y="405"/>
                    <a:pt x="438" y="203"/>
                  </a:cubicBezTo>
                  <a:cubicBezTo>
                    <a:pt x="363" y="128"/>
                    <a:pt x="289" y="0"/>
                    <a:pt x="2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2142;p65"/>
            <p:cNvSpPr/>
            <p:nvPr/>
          </p:nvSpPr>
          <p:spPr>
            <a:xfrm>
              <a:off x="2658350" y="3623852"/>
              <a:ext cx="27725" cy="22867"/>
            </a:xfrm>
            <a:custGeom>
              <a:avLst/>
              <a:gdLst/>
              <a:ahLst/>
              <a:cxnLst/>
              <a:rect l="l" t="t" r="r" b="b"/>
              <a:pathLst>
                <a:path w="565" h="466" extrusionOk="0">
                  <a:moveTo>
                    <a:pt x="228" y="1"/>
                  </a:moveTo>
                  <a:cubicBezTo>
                    <a:pt x="143" y="1"/>
                    <a:pt x="76" y="43"/>
                    <a:pt x="43" y="157"/>
                  </a:cubicBezTo>
                  <a:cubicBezTo>
                    <a:pt x="0" y="337"/>
                    <a:pt x="107" y="434"/>
                    <a:pt x="277" y="465"/>
                  </a:cubicBezTo>
                  <a:cubicBezTo>
                    <a:pt x="543" y="348"/>
                    <a:pt x="565" y="285"/>
                    <a:pt x="394" y="39"/>
                  </a:cubicBezTo>
                  <a:cubicBezTo>
                    <a:pt x="335" y="16"/>
                    <a:pt x="278" y="1"/>
                    <a:pt x="2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2143;p65"/>
            <p:cNvSpPr/>
            <p:nvPr/>
          </p:nvSpPr>
          <p:spPr>
            <a:xfrm>
              <a:off x="3116991" y="3295633"/>
              <a:ext cx="21493" cy="24044"/>
            </a:xfrm>
            <a:custGeom>
              <a:avLst/>
              <a:gdLst/>
              <a:ahLst/>
              <a:cxnLst/>
              <a:rect l="l" t="t" r="r" b="b"/>
              <a:pathLst>
                <a:path w="438" h="490" extrusionOk="0">
                  <a:moveTo>
                    <a:pt x="256" y="0"/>
                  </a:moveTo>
                  <a:cubicBezTo>
                    <a:pt x="171" y="85"/>
                    <a:pt x="75" y="149"/>
                    <a:pt x="11" y="245"/>
                  </a:cubicBezTo>
                  <a:cubicBezTo>
                    <a:pt x="0" y="277"/>
                    <a:pt x="85" y="373"/>
                    <a:pt x="149" y="490"/>
                  </a:cubicBezTo>
                  <a:cubicBezTo>
                    <a:pt x="267" y="362"/>
                    <a:pt x="362" y="288"/>
                    <a:pt x="416" y="181"/>
                  </a:cubicBezTo>
                  <a:cubicBezTo>
                    <a:pt x="437" y="160"/>
                    <a:pt x="309" y="64"/>
                    <a:pt x="25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2144;p65"/>
            <p:cNvSpPr/>
            <p:nvPr/>
          </p:nvSpPr>
          <p:spPr>
            <a:xfrm>
              <a:off x="2703787" y="3618455"/>
              <a:ext cx="18303" cy="22572"/>
            </a:xfrm>
            <a:custGeom>
              <a:avLst/>
              <a:gdLst/>
              <a:ahLst/>
              <a:cxnLst/>
              <a:rect l="l" t="t" r="r" b="b"/>
              <a:pathLst>
                <a:path w="373" h="460" extrusionOk="0">
                  <a:moveTo>
                    <a:pt x="171" y="0"/>
                  </a:moveTo>
                  <a:cubicBezTo>
                    <a:pt x="96" y="139"/>
                    <a:pt x="1" y="234"/>
                    <a:pt x="22" y="288"/>
                  </a:cubicBezTo>
                  <a:cubicBezTo>
                    <a:pt x="43" y="362"/>
                    <a:pt x="150" y="426"/>
                    <a:pt x="224" y="458"/>
                  </a:cubicBezTo>
                  <a:cubicBezTo>
                    <a:pt x="225" y="459"/>
                    <a:pt x="226" y="459"/>
                    <a:pt x="228" y="459"/>
                  </a:cubicBezTo>
                  <a:cubicBezTo>
                    <a:pt x="265" y="459"/>
                    <a:pt x="372" y="339"/>
                    <a:pt x="363" y="288"/>
                  </a:cubicBezTo>
                  <a:cubicBezTo>
                    <a:pt x="352" y="203"/>
                    <a:pt x="266" y="139"/>
                    <a:pt x="1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2145;p65"/>
            <p:cNvSpPr/>
            <p:nvPr/>
          </p:nvSpPr>
          <p:spPr>
            <a:xfrm>
              <a:off x="3090887" y="3298234"/>
              <a:ext cx="19873" cy="21493"/>
            </a:xfrm>
            <a:custGeom>
              <a:avLst/>
              <a:gdLst/>
              <a:ahLst/>
              <a:cxnLst/>
              <a:rect l="l" t="t" r="r" b="b"/>
              <a:pathLst>
                <a:path w="405" h="438" extrusionOk="0">
                  <a:moveTo>
                    <a:pt x="203" y="1"/>
                  </a:moveTo>
                  <a:cubicBezTo>
                    <a:pt x="106" y="128"/>
                    <a:pt x="21" y="192"/>
                    <a:pt x="11" y="266"/>
                  </a:cubicBezTo>
                  <a:cubicBezTo>
                    <a:pt x="0" y="318"/>
                    <a:pt x="117" y="437"/>
                    <a:pt x="156" y="437"/>
                  </a:cubicBezTo>
                  <a:cubicBezTo>
                    <a:pt x="157" y="437"/>
                    <a:pt x="159" y="437"/>
                    <a:pt x="160" y="437"/>
                  </a:cubicBezTo>
                  <a:cubicBezTo>
                    <a:pt x="255" y="405"/>
                    <a:pt x="341" y="330"/>
                    <a:pt x="394" y="245"/>
                  </a:cubicBezTo>
                  <a:cubicBezTo>
                    <a:pt x="404" y="224"/>
                    <a:pt x="298" y="117"/>
                    <a:pt x="20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2146;p65"/>
            <p:cNvSpPr/>
            <p:nvPr/>
          </p:nvSpPr>
          <p:spPr>
            <a:xfrm>
              <a:off x="3277346" y="3869538"/>
              <a:ext cx="288924" cy="108347"/>
            </a:xfrm>
            <a:custGeom>
              <a:avLst/>
              <a:gdLst/>
              <a:ahLst/>
              <a:cxnLst/>
              <a:rect l="l" t="t" r="r" b="b"/>
              <a:pathLst>
                <a:path w="5888" h="2208" extrusionOk="0">
                  <a:moveTo>
                    <a:pt x="3603" y="1"/>
                  </a:moveTo>
                  <a:cubicBezTo>
                    <a:pt x="3465" y="1"/>
                    <a:pt x="3307" y="39"/>
                    <a:pt x="3131" y="111"/>
                  </a:cubicBezTo>
                  <a:cubicBezTo>
                    <a:pt x="2758" y="260"/>
                    <a:pt x="2513" y="568"/>
                    <a:pt x="2279" y="888"/>
                  </a:cubicBezTo>
                  <a:cubicBezTo>
                    <a:pt x="2204" y="994"/>
                    <a:pt x="2130" y="1090"/>
                    <a:pt x="2024" y="1228"/>
                  </a:cubicBezTo>
                  <a:cubicBezTo>
                    <a:pt x="1970" y="1143"/>
                    <a:pt x="1938" y="1101"/>
                    <a:pt x="1906" y="1058"/>
                  </a:cubicBezTo>
                  <a:cubicBezTo>
                    <a:pt x="1667" y="748"/>
                    <a:pt x="1366" y="591"/>
                    <a:pt x="1064" y="591"/>
                  </a:cubicBezTo>
                  <a:cubicBezTo>
                    <a:pt x="775" y="591"/>
                    <a:pt x="485" y="735"/>
                    <a:pt x="245" y="1026"/>
                  </a:cubicBezTo>
                  <a:cubicBezTo>
                    <a:pt x="96" y="1207"/>
                    <a:pt x="1" y="1644"/>
                    <a:pt x="107" y="1782"/>
                  </a:cubicBezTo>
                  <a:cubicBezTo>
                    <a:pt x="160" y="1857"/>
                    <a:pt x="267" y="1878"/>
                    <a:pt x="352" y="1921"/>
                  </a:cubicBezTo>
                  <a:cubicBezTo>
                    <a:pt x="384" y="1846"/>
                    <a:pt x="448" y="1761"/>
                    <a:pt x="448" y="1675"/>
                  </a:cubicBezTo>
                  <a:cubicBezTo>
                    <a:pt x="395" y="1277"/>
                    <a:pt x="711" y="966"/>
                    <a:pt x="1015" y="966"/>
                  </a:cubicBezTo>
                  <a:cubicBezTo>
                    <a:pt x="1076" y="966"/>
                    <a:pt x="1136" y="978"/>
                    <a:pt x="1193" y="1005"/>
                  </a:cubicBezTo>
                  <a:cubicBezTo>
                    <a:pt x="1364" y="1079"/>
                    <a:pt x="1534" y="1218"/>
                    <a:pt x="1662" y="1367"/>
                  </a:cubicBezTo>
                  <a:cubicBezTo>
                    <a:pt x="1811" y="1537"/>
                    <a:pt x="1936" y="1625"/>
                    <a:pt x="2057" y="1625"/>
                  </a:cubicBezTo>
                  <a:cubicBezTo>
                    <a:pt x="2178" y="1625"/>
                    <a:pt x="2295" y="1537"/>
                    <a:pt x="2428" y="1356"/>
                  </a:cubicBezTo>
                  <a:cubicBezTo>
                    <a:pt x="2694" y="984"/>
                    <a:pt x="2939" y="611"/>
                    <a:pt x="3386" y="430"/>
                  </a:cubicBezTo>
                  <a:cubicBezTo>
                    <a:pt x="3463" y="399"/>
                    <a:pt x="3528" y="382"/>
                    <a:pt x="3583" y="382"/>
                  </a:cubicBezTo>
                  <a:cubicBezTo>
                    <a:pt x="3698" y="382"/>
                    <a:pt x="3772" y="453"/>
                    <a:pt x="3822" y="611"/>
                  </a:cubicBezTo>
                  <a:cubicBezTo>
                    <a:pt x="3886" y="792"/>
                    <a:pt x="3908" y="994"/>
                    <a:pt x="3929" y="1186"/>
                  </a:cubicBezTo>
                  <a:cubicBezTo>
                    <a:pt x="3964" y="1431"/>
                    <a:pt x="4063" y="1556"/>
                    <a:pt x="4217" y="1556"/>
                  </a:cubicBezTo>
                  <a:cubicBezTo>
                    <a:pt x="4298" y="1556"/>
                    <a:pt x="4394" y="1522"/>
                    <a:pt x="4504" y="1452"/>
                  </a:cubicBezTo>
                  <a:cubicBezTo>
                    <a:pt x="4685" y="1356"/>
                    <a:pt x="4866" y="1261"/>
                    <a:pt x="5057" y="1197"/>
                  </a:cubicBezTo>
                  <a:cubicBezTo>
                    <a:pt x="5104" y="1180"/>
                    <a:pt x="5149" y="1173"/>
                    <a:pt x="5192" y="1173"/>
                  </a:cubicBezTo>
                  <a:cubicBezTo>
                    <a:pt x="5373" y="1173"/>
                    <a:pt x="5507" y="1311"/>
                    <a:pt x="5515" y="1526"/>
                  </a:cubicBezTo>
                  <a:cubicBezTo>
                    <a:pt x="5526" y="1675"/>
                    <a:pt x="5515" y="1835"/>
                    <a:pt x="5537" y="1985"/>
                  </a:cubicBezTo>
                  <a:cubicBezTo>
                    <a:pt x="5547" y="2059"/>
                    <a:pt x="5611" y="2134"/>
                    <a:pt x="5653" y="2208"/>
                  </a:cubicBezTo>
                  <a:cubicBezTo>
                    <a:pt x="5728" y="2144"/>
                    <a:pt x="5877" y="2091"/>
                    <a:pt x="5877" y="2027"/>
                  </a:cubicBezTo>
                  <a:cubicBezTo>
                    <a:pt x="5888" y="1761"/>
                    <a:pt x="5888" y="1484"/>
                    <a:pt x="5835" y="1228"/>
                  </a:cubicBezTo>
                  <a:cubicBezTo>
                    <a:pt x="5773" y="954"/>
                    <a:pt x="5498" y="768"/>
                    <a:pt x="5223" y="768"/>
                  </a:cubicBezTo>
                  <a:cubicBezTo>
                    <a:pt x="5167" y="768"/>
                    <a:pt x="5111" y="776"/>
                    <a:pt x="5057" y="792"/>
                  </a:cubicBezTo>
                  <a:cubicBezTo>
                    <a:pt x="4802" y="866"/>
                    <a:pt x="4568" y="973"/>
                    <a:pt x="4312" y="1079"/>
                  </a:cubicBezTo>
                  <a:cubicBezTo>
                    <a:pt x="4302" y="1015"/>
                    <a:pt x="4302" y="963"/>
                    <a:pt x="4291" y="899"/>
                  </a:cubicBezTo>
                  <a:cubicBezTo>
                    <a:pt x="4259" y="760"/>
                    <a:pt x="4248" y="601"/>
                    <a:pt x="4195" y="462"/>
                  </a:cubicBezTo>
                  <a:cubicBezTo>
                    <a:pt x="4069" y="145"/>
                    <a:pt x="3872" y="1"/>
                    <a:pt x="3603" y="1"/>
                  </a:cubicBezTo>
                  <a:close/>
                </a:path>
              </a:pathLst>
            </a:custGeom>
            <a:solidFill>
              <a:srgbClr val="FFECD6">
                <a:alpha val="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2147;p65"/>
            <p:cNvSpPr/>
            <p:nvPr/>
          </p:nvSpPr>
          <p:spPr>
            <a:xfrm>
              <a:off x="2846380" y="3250588"/>
              <a:ext cx="16782" cy="18941"/>
            </a:xfrm>
            <a:custGeom>
              <a:avLst/>
              <a:gdLst/>
              <a:ahLst/>
              <a:cxnLst/>
              <a:rect l="l" t="t" r="r" b="b"/>
              <a:pathLst>
                <a:path w="342" h="386" extrusionOk="0">
                  <a:moveTo>
                    <a:pt x="113" y="1"/>
                  </a:moveTo>
                  <a:cubicBezTo>
                    <a:pt x="86" y="1"/>
                    <a:pt x="58" y="3"/>
                    <a:pt x="33" y="3"/>
                  </a:cubicBezTo>
                  <a:cubicBezTo>
                    <a:pt x="33" y="45"/>
                    <a:pt x="1" y="88"/>
                    <a:pt x="22" y="130"/>
                  </a:cubicBezTo>
                  <a:cubicBezTo>
                    <a:pt x="43" y="215"/>
                    <a:pt x="97" y="301"/>
                    <a:pt x="128" y="386"/>
                  </a:cubicBezTo>
                  <a:cubicBezTo>
                    <a:pt x="203" y="343"/>
                    <a:pt x="341" y="301"/>
                    <a:pt x="331" y="269"/>
                  </a:cubicBezTo>
                  <a:cubicBezTo>
                    <a:pt x="331" y="184"/>
                    <a:pt x="267" y="88"/>
                    <a:pt x="203" y="24"/>
                  </a:cubicBezTo>
                  <a:cubicBezTo>
                    <a:pt x="190" y="5"/>
                    <a:pt x="154" y="1"/>
                    <a:pt x="11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4156072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repeatCount="indefinite" fill="hold" grpId="0" nodeType="clickEffect">
                                  <p:stCondLst>
                                    <p:cond delay="0"/>
                                  </p:stCondLst>
                                  <p:endCondLst>
                                    <p:cond evt="onNext" delay="0">
                                      <p:tgtEl>
                                        <p:sldTgt/>
                                      </p:tgtEl>
                                    </p:cond>
                                  </p:endCondLst>
                                  <p:childTnLst>
                                    <p:animRot by="120000">
                                      <p:cBhvr>
                                        <p:cTn id="6" dur="100" fill="hold">
                                          <p:stCondLst>
                                            <p:cond delay="0"/>
                                          </p:stCondLst>
                                        </p:cTn>
                                        <p:tgtEl>
                                          <p:spTgt spid="930"/>
                                        </p:tgtEl>
                                        <p:attrNameLst>
                                          <p:attrName>r</p:attrName>
                                        </p:attrNameLst>
                                      </p:cBhvr>
                                    </p:animRot>
                                    <p:animRot by="-240000">
                                      <p:cBhvr>
                                        <p:cTn id="7" dur="200" fill="hold">
                                          <p:stCondLst>
                                            <p:cond delay="200"/>
                                          </p:stCondLst>
                                        </p:cTn>
                                        <p:tgtEl>
                                          <p:spTgt spid="930"/>
                                        </p:tgtEl>
                                        <p:attrNameLst>
                                          <p:attrName>r</p:attrName>
                                        </p:attrNameLst>
                                      </p:cBhvr>
                                    </p:animRot>
                                    <p:animRot by="240000">
                                      <p:cBhvr>
                                        <p:cTn id="8" dur="200" fill="hold">
                                          <p:stCondLst>
                                            <p:cond delay="400"/>
                                          </p:stCondLst>
                                        </p:cTn>
                                        <p:tgtEl>
                                          <p:spTgt spid="930"/>
                                        </p:tgtEl>
                                        <p:attrNameLst>
                                          <p:attrName>r</p:attrName>
                                        </p:attrNameLst>
                                      </p:cBhvr>
                                    </p:animRot>
                                    <p:animRot by="-240000">
                                      <p:cBhvr>
                                        <p:cTn id="9" dur="200" fill="hold">
                                          <p:stCondLst>
                                            <p:cond delay="600"/>
                                          </p:stCondLst>
                                        </p:cTn>
                                        <p:tgtEl>
                                          <p:spTgt spid="930"/>
                                        </p:tgtEl>
                                        <p:attrNameLst>
                                          <p:attrName>r</p:attrName>
                                        </p:attrNameLst>
                                      </p:cBhvr>
                                    </p:animRot>
                                    <p:animRot by="120000">
                                      <p:cBhvr>
                                        <p:cTn id="10" dur="200" fill="hold">
                                          <p:stCondLst>
                                            <p:cond delay="800"/>
                                          </p:stCondLst>
                                        </p:cTn>
                                        <p:tgtEl>
                                          <p:spTgt spid="93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3"/>
          <p:cNvSpPr txBox="1"/>
          <p:nvPr/>
        </p:nvSpPr>
        <p:spPr>
          <a:xfrm>
            <a:off x="3500646" y="860258"/>
            <a:ext cx="2029723" cy="769441"/>
          </a:xfrm>
          <a:prstGeom prst="rect">
            <a:avLst/>
          </a:prstGeom>
          <a:noFill/>
        </p:spPr>
        <p:txBody>
          <a:bodyPr wrap="none" rtlCol="0" anchor="t">
            <a:spAutoFit/>
          </a:bodyPr>
          <a:lstStyle/>
          <a:p>
            <a:pPr algn="ctr">
              <a:lnSpc>
                <a:spcPct val="100000"/>
              </a:lnSpc>
              <a:spcBef>
                <a:spcPct val="0"/>
              </a:spcBef>
              <a:buFontTx/>
              <a:buNone/>
            </a:pPr>
            <a:r>
              <a:rPr lang="vi-VN" altLang="zh-CN" sz="4400" b="1" dirty="0">
                <a:solidFill>
                  <a:srgbClr val="002060"/>
                </a:solidFill>
                <a:latin typeface="UVF Lobster12" panose="02000506000000020003" pitchFamily="2" charset="0"/>
                <a:ea typeface="Microsoft YaHei UI" panose="020B0503020204020204" pitchFamily="34" charset="-122"/>
                <a:sym typeface="+mn-ea"/>
              </a:rPr>
              <a:t>Mục tiêu</a:t>
            </a:r>
            <a:endParaRPr lang="zh-CN" altLang="en-US" sz="4400" b="1" dirty="0">
              <a:solidFill>
                <a:srgbClr val="002060"/>
              </a:solidFill>
              <a:latin typeface="UVF Lobster12" panose="02000506000000020003" pitchFamily="2" charset="0"/>
              <a:ea typeface="Microsoft YaHei UI" panose="020B0503020204020204" pitchFamily="34" charset="-122"/>
              <a:sym typeface="+mn-ea"/>
            </a:endParaRPr>
          </a:p>
        </p:txBody>
      </p:sp>
      <p:grpSp>
        <p:nvGrpSpPr>
          <p:cNvPr id="2" name="Group 1"/>
          <p:cNvGrpSpPr/>
          <p:nvPr/>
        </p:nvGrpSpPr>
        <p:grpSpPr>
          <a:xfrm>
            <a:off x="858416" y="1763486"/>
            <a:ext cx="7679095" cy="1074959"/>
            <a:chOff x="858416" y="1763486"/>
            <a:chExt cx="7679095" cy="1074959"/>
          </a:xfrm>
        </p:grpSpPr>
        <p:sp>
          <p:nvSpPr>
            <p:cNvPr id="53" name="Rounded Rectangle 52"/>
            <p:cNvSpPr/>
            <p:nvPr/>
          </p:nvSpPr>
          <p:spPr>
            <a:xfrm>
              <a:off x="858416" y="1763486"/>
              <a:ext cx="7567127" cy="1074959"/>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436915" y="1884338"/>
              <a:ext cx="7100596" cy="954107"/>
            </a:xfrm>
            <a:prstGeom prst="rect">
              <a:avLst/>
            </a:prstGeom>
          </p:spPr>
          <p:txBody>
            <a:bodyPr wrap="square">
              <a:spAutoFit/>
            </a:bodyPr>
            <a:lstStyle/>
            <a:p>
              <a:r>
                <a:rPr lang="vi-VN" sz="2800" dirty="0">
                  <a:latin typeface="Baloo 2" pitchFamily="2" charset="0"/>
                  <a:cs typeface="Baloo 2" pitchFamily="2" charset="0"/>
                </a:rPr>
                <a:t>Lập được bảng tổng kết về tác dụng của dấu gạch ngang (BT1).</a:t>
              </a:r>
            </a:p>
          </p:txBody>
        </p:sp>
      </p:grpSp>
      <p:grpSp>
        <p:nvGrpSpPr>
          <p:cNvPr id="3" name="Group 2"/>
          <p:cNvGrpSpPr/>
          <p:nvPr/>
        </p:nvGrpSpPr>
        <p:grpSpPr>
          <a:xfrm>
            <a:off x="858416" y="3165304"/>
            <a:ext cx="7679095" cy="1074959"/>
            <a:chOff x="858416" y="3165304"/>
            <a:chExt cx="7679095" cy="1074959"/>
          </a:xfrm>
        </p:grpSpPr>
        <p:sp>
          <p:nvSpPr>
            <p:cNvPr id="54" name="Rounded Rectangle 53"/>
            <p:cNvSpPr/>
            <p:nvPr/>
          </p:nvSpPr>
          <p:spPr>
            <a:xfrm>
              <a:off x="858416" y="3165304"/>
              <a:ext cx="7567127" cy="1074959"/>
            </a:xfrm>
            <a:prstGeom prst="roundRect">
              <a:avLst/>
            </a:prstGeom>
            <a:solidFill>
              <a:schemeClr val="accent1">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436915" y="3225731"/>
              <a:ext cx="7100596" cy="954107"/>
            </a:xfrm>
            <a:prstGeom prst="rect">
              <a:avLst/>
            </a:prstGeom>
          </p:spPr>
          <p:txBody>
            <a:bodyPr wrap="square">
              <a:spAutoFit/>
            </a:bodyPr>
            <a:lstStyle/>
            <a:p>
              <a:r>
                <a:rPr lang="vi-VN" sz="2800" dirty="0">
                  <a:latin typeface="Baloo 2" pitchFamily="2" charset="0"/>
                  <a:cs typeface="Baloo 2" pitchFamily="2" charset="0"/>
                </a:rPr>
                <a:t>Tìm được các dấu gạch ngang và nêu được tác dụng của chúng (BT2).</a:t>
              </a:r>
            </a:p>
          </p:txBody>
        </p:sp>
      </p:grpSp>
      <p:pic>
        <p:nvPicPr>
          <p:cNvPr id="47" name="图片 4"/>
          <p:cNvPicPr>
            <a:picLocks noChangeAspect="1"/>
          </p:cNvPicPr>
          <p:nvPr/>
        </p:nvPicPr>
        <p:blipFill>
          <a:blip r:embed="rId2"/>
          <a:stretch>
            <a:fillRect/>
          </a:stretch>
        </p:blipFill>
        <p:spPr>
          <a:xfrm>
            <a:off x="384226" y="1629699"/>
            <a:ext cx="762281" cy="1228628"/>
          </a:xfrm>
          <a:prstGeom prst="rect">
            <a:avLst/>
          </a:prstGeom>
        </p:spPr>
      </p:pic>
      <p:pic>
        <p:nvPicPr>
          <p:cNvPr id="49" name="图片 17"/>
          <p:cNvPicPr>
            <a:picLocks noChangeAspect="1"/>
          </p:cNvPicPr>
          <p:nvPr/>
        </p:nvPicPr>
        <p:blipFill>
          <a:blip r:embed="rId3"/>
          <a:stretch>
            <a:fillRect/>
          </a:stretch>
        </p:blipFill>
        <p:spPr>
          <a:xfrm>
            <a:off x="336417" y="3195979"/>
            <a:ext cx="857901" cy="1067838"/>
          </a:xfrm>
          <a:prstGeom prst="rect">
            <a:avLst/>
          </a:prstGeom>
        </p:spPr>
      </p:pic>
    </p:spTree>
    <p:extLst>
      <p:ext uri="{BB962C8B-B14F-4D97-AF65-F5344CB8AC3E}">
        <p14:creationId xmlns:p14="http://schemas.microsoft.com/office/powerpoint/2010/main" val="3799836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nodeType="clickEffect">
                                  <p:stCondLst>
                                    <p:cond delay="0"/>
                                  </p:stCondLst>
                                  <p:childTnLst>
                                    <p:set>
                                      <p:cBhvr>
                                        <p:cTn id="13" dur="1" fill="hold">
                                          <p:stCondLst>
                                            <p:cond delay="0"/>
                                          </p:stCondLst>
                                        </p:cTn>
                                        <p:tgtEl>
                                          <p:spTgt spid="47"/>
                                        </p:tgtEl>
                                        <p:attrNameLst>
                                          <p:attrName>style.visibility</p:attrName>
                                        </p:attrNameLst>
                                      </p:cBhvr>
                                      <p:to>
                                        <p:strVal val="visible"/>
                                      </p:to>
                                    </p:set>
                                    <p:anim calcmode="lin" valueType="num">
                                      <p:cBhvr additive="base">
                                        <p:cTn id="14" dur="500" fill="hold"/>
                                        <p:tgtEl>
                                          <p:spTgt spid="47"/>
                                        </p:tgtEl>
                                        <p:attrNameLst>
                                          <p:attrName>ppt_x</p:attrName>
                                        </p:attrNameLst>
                                      </p:cBhvr>
                                      <p:tavLst>
                                        <p:tav tm="0">
                                          <p:val>
                                            <p:strVal val="0-#ppt_w/2"/>
                                          </p:val>
                                        </p:tav>
                                        <p:tav tm="100000">
                                          <p:val>
                                            <p:strVal val="#ppt_x"/>
                                          </p:val>
                                        </p:tav>
                                      </p:tavLst>
                                    </p:anim>
                                    <p:anim calcmode="lin" valueType="num">
                                      <p:cBhvr additive="base">
                                        <p:cTn id="15" dur="500" fill="hold"/>
                                        <p:tgtEl>
                                          <p:spTgt spid="47"/>
                                        </p:tgtEl>
                                        <p:attrNameLst>
                                          <p:attrName>ppt_y</p:attrName>
                                        </p:attrNameLst>
                                      </p:cBhvr>
                                      <p:tavLst>
                                        <p:tav tm="0">
                                          <p:val>
                                            <p:strVal val="#ppt_y"/>
                                          </p:val>
                                        </p:tav>
                                        <p:tav tm="100000">
                                          <p:val>
                                            <p:strVal val="#ppt_y"/>
                                          </p:val>
                                        </p:tav>
                                      </p:tavLst>
                                    </p:anim>
                                  </p:childTnLst>
                                </p:cTn>
                              </p:par>
                              <p:par>
                                <p:cTn id="16" presetID="2" presetClass="entr" presetSubtype="8" fill="hold" nodeType="with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0-#ppt_w/2"/>
                                          </p:val>
                                        </p:tav>
                                        <p:tav tm="100000">
                                          <p:val>
                                            <p:strVal val="#ppt_x"/>
                                          </p:val>
                                        </p:tav>
                                      </p:tavLst>
                                    </p:anim>
                                    <p:anim calcmode="lin" valueType="num">
                                      <p:cBhvr additive="base">
                                        <p:cTn id="19"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49"/>
                                        </p:tgtEl>
                                        <p:attrNameLst>
                                          <p:attrName>style.visibility</p:attrName>
                                        </p:attrNameLst>
                                      </p:cBhvr>
                                      <p:to>
                                        <p:strVal val="visible"/>
                                      </p:to>
                                    </p:set>
                                    <p:anim calcmode="lin" valueType="num">
                                      <p:cBhvr additive="base">
                                        <p:cTn id="24" dur="500" fill="hold"/>
                                        <p:tgtEl>
                                          <p:spTgt spid="49"/>
                                        </p:tgtEl>
                                        <p:attrNameLst>
                                          <p:attrName>ppt_x</p:attrName>
                                        </p:attrNameLst>
                                      </p:cBhvr>
                                      <p:tavLst>
                                        <p:tav tm="0">
                                          <p:val>
                                            <p:strVal val="0-#ppt_w/2"/>
                                          </p:val>
                                        </p:tav>
                                        <p:tav tm="100000">
                                          <p:val>
                                            <p:strVal val="#ppt_x"/>
                                          </p:val>
                                        </p:tav>
                                      </p:tavLst>
                                    </p:anim>
                                    <p:anim calcmode="lin" valueType="num">
                                      <p:cBhvr additive="base">
                                        <p:cTn id="25" dur="500" fill="hold"/>
                                        <p:tgtEl>
                                          <p:spTgt spid="49"/>
                                        </p:tgtEl>
                                        <p:attrNameLst>
                                          <p:attrName>ppt_y</p:attrName>
                                        </p:attrNameLst>
                                      </p:cBhvr>
                                      <p:tavLst>
                                        <p:tav tm="0">
                                          <p:val>
                                            <p:strVal val="#ppt_y"/>
                                          </p:val>
                                        </p:tav>
                                        <p:tav tm="100000">
                                          <p:val>
                                            <p:strVal val="#ppt_y"/>
                                          </p:val>
                                        </p:tav>
                                      </p:tavLst>
                                    </p:anim>
                                  </p:childTnLst>
                                </p:cTn>
                              </p:par>
                              <p:par>
                                <p:cTn id="26" presetID="2" presetClass="entr" presetSubtype="8" fill="hold" nodeType="with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0-#ppt_w/2"/>
                                          </p:val>
                                        </p:tav>
                                        <p:tav tm="100000">
                                          <p:val>
                                            <p:strVal val="#ppt_x"/>
                                          </p:val>
                                        </p:tav>
                                      </p:tavLst>
                                    </p:anim>
                                    <p:anim calcmode="lin" valueType="num">
                                      <p:cBhvr additive="base">
                                        <p:cTn id="29"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2"/>
        <p:cNvGrpSpPr/>
        <p:nvPr/>
      </p:nvGrpSpPr>
      <p:grpSpPr>
        <a:xfrm>
          <a:off x="0" y="0"/>
          <a:ext cx="0" cy="0"/>
          <a:chOff x="0" y="0"/>
          <a:chExt cx="0" cy="0"/>
        </a:xfrm>
      </p:grpSpPr>
      <p:sp>
        <p:nvSpPr>
          <p:cNvPr id="693" name="Google Shape;693;p35"/>
          <p:cNvSpPr/>
          <p:nvPr/>
        </p:nvSpPr>
        <p:spPr>
          <a:xfrm flipH="1">
            <a:off x="649639" y="1718794"/>
            <a:ext cx="7760933" cy="2262655"/>
          </a:xfrm>
          <a:prstGeom prst="roundRect">
            <a:avLst>
              <a:gd name="adj" fmla="val 11401"/>
            </a:avLst>
          </a:prstGeom>
          <a:solidFill>
            <a:srgbClr val="FFFFFF"/>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 name="Group 1"/>
          <p:cNvGrpSpPr/>
          <p:nvPr/>
        </p:nvGrpSpPr>
        <p:grpSpPr>
          <a:xfrm>
            <a:off x="984063" y="1249785"/>
            <a:ext cx="1048398" cy="716417"/>
            <a:chOff x="5931900" y="1187300"/>
            <a:chExt cx="1197000" cy="895800"/>
          </a:xfrm>
        </p:grpSpPr>
        <p:sp>
          <p:nvSpPr>
            <p:cNvPr id="695" name="Google Shape;695;p35"/>
            <p:cNvSpPr/>
            <p:nvPr/>
          </p:nvSpPr>
          <p:spPr>
            <a:xfrm flipH="1">
              <a:off x="5931900" y="1187300"/>
              <a:ext cx="1197000" cy="895800"/>
            </a:xfrm>
            <a:prstGeom prst="roundRect">
              <a:avLst>
                <a:gd name="adj" fmla="val 16667"/>
              </a:avLst>
            </a:prstGeom>
            <a:solidFill>
              <a:srgbClr val="FFFFFF"/>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35"/>
            <p:cNvSpPr/>
            <p:nvPr/>
          </p:nvSpPr>
          <p:spPr>
            <a:xfrm>
              <a:off x="6140225" y="1320550"/>
              <a:ext cx="780374" cy="629300"/>
            </a:xfrm>
            <a:prstGeom prst="rect">
              <a:avLst/>
            </a:prstGeom>
          </p:spPr>
          <p:txBody>
            <a:bodyPr>
              <a:prstTxWarp prst="textPlain">
                <a:avLst/>
              </a:prstTxWarp>
            </a:bodyPr>
            <a:lstStyle/>
            <a:p>
              <a:pPr lvl="0" algn="ctr"/>
              <a:r>
                <a:rPr b="1" i="0" dirty="0">
                  <a:ln w="19050" cap="flat" cmpd="sng">
                    <a:solidFill>
                      <a:schemeClr val="dk1"/>
                    </a:solidFill>
                    <a:prstDash val="solid"/>
                    <a:round/>
                    <a:headEnd type="none" w="sm" len="sm"/>
                    <a:tailEnd type="none" w="sm" len="sm"/>
                  </a:ln>
                  <a:solidFill>
                    <a:schemeClr val="accent5"/>
                  </a:solidFill>
                  <a:latin typeface="Fredoka One"/>
                </a:rPr>
                <a:t>01</a:t>
              </a:r>
            </a:p>
          </p:txBody>
        </p:sp>
      </p:grpSp>
      <p:sp>
        <p:nvSpPr>
          <p:cNvPr id="698" name="Google Shape;698;p35"/>
          <p:cNvSpPr/>
          <p:nvPr/>
        </p:nvSpPr>
        <p:spPr>
          <a:xfrm>
            <a:off x="-194550" y="1283950"/>
            <a:ext cx="844193" cy="519303"/>
          </a:xfrm>
          <a:custGeom>
            <a:avLst/>
            <a:gdLst/>
            <a:ahLst/>
            <a:cxnLst/>
            <a:rect l="l" t="t" r="r" b="b"/>
            <a:pathLst>
              <a:path w="7070" h="4349" extrusionOk="0">
                <a:moveTo>
                  <a:pt x="4102" y="0"/>
                </a:moveTo>
                <a:cubicBezTo>
                  <a:pt x="3302" y="0"/>
                  <a:pt x="2534" y="617"/>
                  <a:pt x="2524" y="1475"/>
                </a:cubicBezTo>
                <a:cubicBezTo>
                  <a:pt x="2266" y="1209"/>
                  <a:pt x="1917" y="1099"/>
                  <a:pt x="1563" y="1099"/>
                </a:cubicBezTo>
                <a:cubicBezTo>
                  <a:pt x="1464" y="1099"/>
                  <a:pt x="1365" y="1107"/>
                  <a:pt x="1267" y="1123"/>
                </a:cubicBezTo>
                <a:cubicBezTo>
                  <a:pt x="1054" y="1166"/>
                  <a:pt x="874" y="1273"/>
                  <a:pt x="756" y="1443"/>
                </a:cubicBezTo>
                <a:cubicBezTo>
                  <a:pt x="704" y="1518"/>
                  <a:pt x="640" y="1624"/>
                  <a:pt x="629" y="1709"/>
                </a:cubicBezTo>
                <a:cubicBezTo>
                  <a:pt x="629" y="1741"/>
                  <a:pt x="682" y="2071"/>
                  <a:pt x="682" y="2071"/>
                </a:cubicBezTo>
                <a:cubicBezTo>
                  <a:pt x="469" y="2093"/>
                  <a:pt x="288" y="2114"/>
                  <a:pt x="160" y="2295"/>
                </a:cubicBezTo>
                <a:cubicBezTo>
                  <a:pt x="11" y="2507"/>
                  <a:pt x="1" y="2763"/>
                  <a:pt x="118" y="2997"/>
                </a:cubicBezTo>
                <a:cubicBezTo>
                  <a:pt x="278" y="3274"/>
                  <a:pt x="565" y="3444"/>
                  <a:pt x="863" y="3466"/>
                </a:cubicBezTo>
                <a:cubicBezTo>
                  <a:pt x="891" y="3467"/>
                  <a:pt x="919" y="3467"/>
                  <a:pt x="947" y="3467"/>
                </a:cubicBezTo>
                <a:cubicBezTo>
                  <a:pt x="1190" y="3467"/>
                  <a:pt x="1409" y="3423"/>
                  <a:pt x="1619" y="3328"/>
                </a:cubicBezTo>
                <a:cubicBezTo>
                  <a:pt x="1800" y="3242"/>
                  <a:pt x="1917" y="3082"/>
                  <a:pt x="2088" y="2997"/>
                </a:cubicBezTo>
                <a:cubicBezTo>
                  <a:pt x="2098" y="3551"/>
                  <a:pt x="2194" y="3881"/>
                  <a:pt x="2715" y="4158"/>
                </a:cubicBezTo>
                <a:cubicBezTo>
                  <a:pt x="2968" y="4287"/>
                  <a:pt x="3221" y="4348"/>
                  <a:pt x="3479" y="4348"/>
                </a:cubicBezTo>
                <a:cubicBezTo>
                  <a:pt x="3732" y="4348"/>
                  <a:pt x="3991" y="4290"/>
                  <a:pt x="4259" y="4179"/>
                </a:cubicBezTo>
                <a:cubicBezTo>
                  <a:pt x="4643" y="4019"/>
                  <a:pt x="4770" y="3711"/>
                  <a:pt x="5047" y="3455"/>
                </a:cubicBezTo>
                <a:cubicBezTo>
                  <a:pt x="5207" y="3785"/>
                  <a:pt x="5790" y="4012"/>
                  <a:pt x="6160" y="4012"/>
                </a:cubicBezTo>
                <a:cubicBezTo>
                  <a:pt x="6184" y="4012"/>
                  <a:pt x="6207" y="4011"/>
                  <a:pt x="6228" y="4009"/>
                </a:cubicBezTo>
                <a:cubicBezTo>
                  <a:pt x="6687" y="3966"/>
                  <a:pt x="6985" y="3519"/>
                  <a:pt x="7027" y="3104"/>
                </a:cubicBezTo>
                <a:cubicBezTo>
                  <a:pt x="7070" y="2561"/>
                  <a:pt x="6888" y="2060"/>
                  <a:pt x="6431" y="1752"/>
                </a:cubicBezTo>
                <a:cubicBezTo>
                  <a:pt x="6294" y="1659"/>
                  <a:pt x="6174" y="1622"/>
                  <a:pt x="6053" y="1622"/>
                </a:cubicBezTo>
                <a:cubicBezTo>
                  <a:pt x="5912" y="1622"/>
                  <a:pt x="5768" y="1672"/>
                  <a:pt x="5590" y="1741"/>
                </a:cubicBezTo>
                <a:cubicBezTo>
                  <a:pt x="5558" y="922"/>
                  <a:pt x="5249" y="134"/>
                  <a:pt x="4323" y="16"/>
                </a:cubicBezTo>
                <a:cubicBezTo>
                  <a:pt x="4250" y="6"/>
                  <a:pt x="4176" y="0"/>
                  <a:pt x="4102" y="0"/>
                </a:cubicBezTo>
                <a:close/>
              </a:path>
            </a:pathLst>
          </a:custGeom>
          <a:solidFill>
            <a:schemeClr val="accent5"/>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35"/>
          <p:cNvSpPr/>
          <p:nvPr/>
        </p:nvSpPr>
        <p:spPr>
          <a:xfrm>
            <a:off x="8647351" y="3280762"/>
            <a:ext cx="951888" cy="555126"/>
          </a:xfrm>
          <a:custGeom>
            <a:avLst/>
            <a:gdLst/>
            <a:ahLst/>
            <a:cxnLst/>
            <a:rect l="l" t="t" r="r" b="b"/>
            <a:pathLst>
              <a:path w="9625" h="5613" extrusionOk="0">
                <a:moveTo>
                  <a:pt x="5523" y="0"/>
                </a:moveTo>
                <a:cubicBezTo>
                  <a:pt x="5481" y="0"/>
                  <a:pt x="5439" y="2"/>
                  <a:pt x="5398" y="6"/>
                </a:cubicBezTo>
                <a:cubicBezTo>
                  <a:pt x="4962" y="38"/>
                  <a:pt x="4355" y="240"/>
                  <a:pt x="4046" y="581"/>
                </a:cubicBezTo>
                <a:cubicBezTo>
                  <a:pt x="3801" y="836"/>
                  <a:pt x="3822" y="1071"/>
                  <a:pt x="3801" y="1390"/>
                </a:cubicBezTo>
                <a:cubicBezTo>
                  <a:pt x="3429" y="1444"/>
                  <a:pt x="3077" y="1912"/>
                  <a:pt x="3120" y="2284"/>
                </a:cubicBezTo>
                <a:cubicBezTo>
                  <a:pt x="2805" y="2025"/>
                  <a:pt x="2386" y="1835"/>
                  <a:pt x="1966" y="1835"/>
                </a:cubicBezTo>
                <a:cubicBezTo>
                  <a:pt x="1817" y="1835"/>
                  <a:pt x="1668" y="1859"/>
                  <a:pt x="1523" y="1912"/>
                </a:cubicBezTo>
                <a:cubicBezTo>
                  <a:pt x="959" y="2114"/>
                  <a:pt x="767" y="2689"/>
                  <a:pt x="746" y="3232"/>
                </a:cubicBezTo>
                <a:cubicBezTo>
                  <a:pt x="320" y="3488"/>
                  <a:pt x="54" y="3743"/>
                  <a:pt x="32" y="4264"/>
                </a:cubicBezTo>
                <a:cubicBezTo>
                  <a:pt x="1" y="4903"/>
                  <a:pt x="416" y="5340"/>
                  <a:pt x="1065" y="5425"/>
                </a:cubicBezTo>
                <a:cubicBezTo>
                  <a:pt x="1145" y="5438"/>
                  <a:pt x="1237" y="5444"/>
                  <a:pt x="1331" y="5444"/>
                </a:cubicBezTo>
                <a:cubicBezTo>
                  <a:pt x="1474" y="5444"/>
                  <a:pt x="1624" y="5430"/>
                  <a:pt x="1747" y="5404"/>
                </a:cubicBezTo>
                <a:cubicBezTo>
                  <a:pt x="1875" y="5371"/>
                  <a:pt x="2024" y="5222"/>
                  <a:pt x="2151" y="5222"/>
                </a:cubicBezTo>
                <a:cubicBezTo>
                  <a:pt x="2225" y="5222"/>
                  <a:pt x="2300" y="5340"/>
                  <a:pt x="2374" y="5383"/>
                </a:cubicBezTo>
                <a:cubicBezTo>
                  <a:pt x="2535" y="5489"/>
                  <a:pt x="2779" y="5563"/>
                  <a:pt x="2971" y="5584"/>
                </a:cubicBezTo>
                <a:cubicBezTo>
                  <a:pt x="3098" y="5604"/>
                  <a:pt x="3220" y="5613"/>
                  <a:pt x="3339" y="5613"/>
                </a:cubicBezTo>
                <a:cubicBezTo>
                  <a:pt x="3946" y="5613"/>
                  <a:pt x="4452" y="5370"/>
                  <a:pt x="4951" y="4978"/>
                </a:cubicBezTo>
                <a:cubicBezTo>
                  <a:pt x="5154" y="5371"/>
                  <a:pt x="5409" y="5478"/>
                  <a:pt x="5877" y="5478"/>
                </a:cubicBezTo>
                <a:cubicBezTo>
                  <a:pt x="6250" y="5478"/>
                  <a:pt x="6846" y="5435"/>
                  <a:pt x="6974" y="4978"/>
                </a:cubicBezTo>
                <a:lnTo>
                  <a:pt x="6974" y="4978"/>
                </a:lnTo>
                <a:cubicBezTo>
                  <a:pt x="6942" y="5095"/>
                  <a:pt x="7485" y="5383"/>
                  <a:pt x="7570" y="5425"/>
                </a:cubicBezTo>
                <a:cubicBezTo>
                  <a:pt x="7726" y="5490"/>
                  <a:pt x="7879" y="5516"/>
                  <a:pt x="8037" y="5516"/>
                </a:cubicBezTo>
                <a:cubicBezTo>
                  <a:pt x="8138" y="5516"/>
                  <a:pt x="8240" y="5506"/>
                  <a:pt x="8347" y="5489"/>
                </a:cubicBezTo>
                <a:cubicBezTo>
                  <a:pt x="8698" y="5435"/>
                  <a:pt x="8986" y="5170"/>
                  <a:pt x="9135" y="4850"/>
                </a:cubicBezTo>
                <a:cubicBezTo>
                  <a:pt x="9209" y="4690"/>
                  <a:pt x="9252" y="4541"/>
                  <a:pt x="9242" y="4371"/>
                </a:cubicBezTo>
                <a:cubicBezTo>
                  <a:pt x="9231" y="4330"/>
                  <a:pt x="9051" y="3869"/>
                  <a:pt x="9011" y="3869"/>
                </a:cubicBezTo>
                <a:cubicBezTo>
                  <a:pt x="9010" y="3869"/>
                  <a:pt x="9008" y="3870"/>
                  <a:pt x="9007" y="3871"/>
                </a:cubicBezTo>
                <a:cubicBezTo>
                  <a:pt x="9529" y="3285"/>
                  <a:pt x="9625" y="2327"/>
                  <a:pt x="8954" y="1806"/>
                </a:cubicBezTo>
                <a:cubicBezTo>
                  <a:pt x="8632" y="1566"/>
                  <a:pt x="8272" y="1341"/>
                  <a:pt x="7894" y="1341"/>
                </a:cubicBezTo>
                <a:cubicBezTo>
                  <a:pt x="7736" y="1341"/>
                  <a:pt x="7574" y="1381"/>
                  <a:pt x="7410" y="1475"/>
                </a:cubicBezTo>
                <a:cubicBezTo>
                  <a:pt x="7309" y="656"/>
                  <a:pt x="6324" y="0"/>
                  <a:pt x="5523" y="0"/>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00" name="Google Shape;700;p35"/>
          <p:cNvGrpSpPr/>
          <p:nvPr/>
        </p:nvGrpSpPr>
        <p:grpSpPr>
          <a:xfrm rot="21025935">
            <a:off x="7566077" y="919803"/>
            <a:ext cx="1250846" cy="1196092"/>
            <a:chOff x="4610845" y="2033030"/>
            <a:chExt cx="1394343" cy="1333308"/>
          </a:xfrm>
        </p:grpSpPr>
        <p:sp>
          <p:nvSpPr>
            <p:cNvPr id="701" name="Google Shape;701;p35"/>
            <p:cNvSpPr/>
            <p:nvPr/>
          </p:nvSpPr>
          <p:spPr>
            <a:xfrm>
              <a:off x="5289413" y="3147841"/>
              <a:ext cx="280830" cy="218498"/>
            </a:xfrm>
            <a:custGeom>
              <a:avLst/>
              <a:gdLst/>
              <a:ahLst/>
              <a:cxnLst/>
              <a:rect l="l" t="t" r="r" b="b"/>
              <a:pathLst>
                <a:path w="3812" h="2966" extrusionOk="0">
                  <a:moveTo>
                    <a:pt x="2207" y="1"/>
                  </a:moveTo>
                  <a:cubicBezTo>
                    <a:pt x="2165" y="1"/>
                    <a:pt x="2124" y="5"/>
                    <a:pt x="2083" y="14"/>
                  </a:cubicBezTo>
                  <a:cubicBezTo>
                    <a:pt x="1809" y="64"/>
                    <a:pt x="1102" y="570"/>
                    <a:pt x="1021" y="904"/>
                  </a:cubicBezTo>
                  <a:cubicBezTo>
                    <a:pt x="768" y="1147"/>
                    <a:pt x="0" y="2522"/>
                    <a:pt x="434" y="2835"/>
                  </a:cubicBezTo>
                  <a:cubicBezTo>
                    <a:pt x="489" y="2876"/>
                    <a:pt x="544" y="2894"/>
                    <a:pt x="597" y="2894"/>
                  </a:cubicBezTo>
                  <a:cubicBezTo>
                    <a:pt x="880" y="2894"/>
                    <a:pt x="1132" y="2388"/>
                    <a:pt x="1183" y="2218"/>
                  </a:cubicBezTo>
                  <a:cubicBezTo>
                    <a:pt x="1203" y="2491"/>
                    <a:pt x="1263" y="2734"/>
                    <a:pt x="1425" y="2926"/>
                  </a:cubicBezTo>
                  <a:cubicBezTo>
                    <a:pt x="1431" y="2926"/>
                    <a:pt x="1436" y="2926"/>
                    <a:pt x="1442" y="2926"/>
                  </a:cubicBezTo>
                  <a:cubicBezTo>
                    <a:pt x="1793" y="2926"/>
                    <a:pt x="1931" y="2618"/>
                    <a:pt x="1982" y="2309"/>
                  </a:cubicBezTo>
                  <a:cubicBezTo>
                    <a:pt x="2093" y="2551"/>
                    <a:pt x="2282" y="2965"/>
                    <a:pt x="2549" y="2965"/>
                  </a:cubicBezTo>
                  <a:cubicBezTo>
                    <a:pt x="2571" y="2965"/>
                    <a:pt x="2594" y="2962"/>
                    <a:pt x="2618" y="2956"/>
                  </a:cubicBezTo>
                  <a:cubicBezTo>
                    <a:pt x="2972" y="2875"/>
                    <a:pt x="2881" y="2481"/>
                    <a:pt x="2811" y="2188"/>
                  </a:cubicBezTo>
                  <a:lnTo>
                    <a:pt x="2811" y="2188"/>
                  </a:lnTo>
                  <a:cubicBezTo>
                    <a:pt x="3097" y="2234"/>
                    <a:pt x="3291" y="2602"/>
                    <a:pt x="3578" y="2602"/>
                  </a:cubicBezTo>
                  <a:cubicBezTo>
                    <a:pt x="3604" y="2602"/>
                    <a:pt x="3632" y="2599"/>
                    <a:pt x="3660" y="2592"/>
                  </a:cubicBezTo>
                  <a:cubicBezTo>
                    <a:pt x="3811" y="1864"/>
                    <a:pt x="3589" y="985"/>
                    <a:pt x="3074" y="469"/>
                  </a:cubicBezTo>
                  <a:cubicBezTo>
                    <a:pt x="2859" y="254"/>
                    <a:pt x="2526" y="1"/>
                    <a:pt x="2207" y="1"/>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35"/>
            <p:cNvSpPr/>
            <p:nvPr/>
          </p:nvSpPr>
          <p:spPr>
            <a:xfrm>
              <a:off x="4774685" y="2033030"/>
              <a:ext cx="1130024" cy="1187667"/>
            </a:xfrm>
            <a:custGeom>
              <a:avLst/>
              <a:gdLst/>
              <a:ahLst/>
              <a:cxnLst/>
              <a:rect l="l" t="t" r="r" b="b"/>
              <a:pathLst>
                <a:path w="15339" h="16122" extrusionOk="0">
                  <a:moveTo>
                    <a:pt x="7262" y="0"/>
                  </a:moveTo>
                  <a:cubicBezTo>
                    <a:pt x="6879" y="0"/>
                    <a:pt x="6493" y="37"/>
                    <a:pt x="6107" y="113"/>
                  </a:cubicBezTo>
                  <a:cubicBezTo>
                    <a:pt x="2346" y="861"/>
                    <a:pt x="1" y="5017"/>
                    <a:pt x="870" y="9405"/>
                  </a:cubicBezTo>
                  <a:cubicBezTo>
                    <a:pt x="1640" y="13336"/>
                    <a:pt x="4730" y="16122"/>
                    <a:pt x="8069" y="16122"/>
                  </a:cubicBezTo>
                  <a:cubicBezTo>
                    <a:pt x="8458" y="16122"/>
                    <a:pt x="8849" y="16084"/>
                    <a:pt x="9241" y="16006"/>
                  </a:cubicBezTo>
                  <a:cubicBezTo>
                    <a:pt x="12992" y="15269"/>
                    <a:pt x="15338" y="11113"/>
                    <a:pt x="14478" y="6725"/>
                  </a:cubicBezTo>
                  <a:cubicBezTo>
                    <a:pt x="13698" y="2789"/>
                    <a:pt x="10600" y="0"/>
                    <a:pt x="7262" y="0"/>
                  </a:cubicBezTo>
                  <a:close/>
                </a:path>
              </a:pathLst>
            </a:cu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35"/>
            <p:cNvSpPr/>
            <p:nvPr/>
          </p:nvSpPr>
          <p:spPr>
            <a:xfrm>
              <a:off x="4911652" y="2119737"/>
              <a:ext cx="777661" cy="854764"/>
            </a:xfrm>
            <a:custGeom>
              <a:avLst/>
              <a:gdLst/>
              <a:ahLst/>
              <a:cxnLst/>
              <a:rect l="l" t="t" r="r" b="b"/>
              <a:pathLst>
                <a:path w="10556" h="11603" extrusionOk="0">
                  <a:moveTo>
                    <a:pt x="4910" y="1"/>
                  </a:moveTo>
                  <a:cubicBezTo>
                    <a:pt x="4660" y="1"/>
                    <a:pt x="4408" y="25"/>
                    <a:pt x="4156" y="74"/>
                  </a:cubicBezTo>
                  <a:cubicBezTo>
                    <a:pt x="1578" y="580"/>
                    <a:pt x="1" y="3552"/>
                    <a:pt x="627" y="6716"/>
                  </a:cubicBezTo>
                  <a:cubicBezTo>
                    <a:pt x="1184" y="9571"/>
                    <a:pt x="3352" y="11602"/>
                    <a:pt x="5656" y="11602"/>
                  </a:cubicBezTo>
                  <a:cubicBezTo>
                    <a:pt x="5907" y="11602"/>
                    <a:pt x="6159" y="11578"/>
                    <a:pt x="6410" y="11529"/>
                  </a:cubicBezTo>
                  <a:cubicBezTo>
                    <a:pt x="8978" y="11023"/>
                    <a:pt x="10556" y="8051"/>
                    <a:pt x="9939" y="4887"/>
                  </a:cubicBezTo>
                  <a:cubicBezTo>
                    <a:pt x="9374" y="2032"/>
                    <a:pt x="7213" y="1"/>
                    <a:pt x="4910" y="1"/>
                  </a:cubicBezTo>
                  <a:close/>
                </a:path>
              </a:pathLst>
            </a:custGeom>
            <a:solidFill>
              <a:srgbClr val="FBFCFC">
                <a:alpha val="24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35"/>
            <p:cNvSpPr/>
            <p:nvPr/>
          </p:nvSpPr>
          <p:spPr>
            <a:xfrm>
              <a:off x="5122552" y="2261179"/>
              <a:ext cx="52232" cy="48179"/>
            </a:xfrm>
            <a:custGeom>
              <a:avLst/>
              <a:gdLst/>
              <a:ahLst/>
              <a:cxnLst/>
              <a:rect l="l" t="t" r="r" b="b"/>
              <a:pathLst>
                <a:path w="709" h="654" extrusionOk="0">
                  <a:moveTo>
                    <a:pt x="368" y="0"/>
                  </a:moveTo>
                  <a:cubicBezTo>
                    <a:pt x="343" y="0"/>
                    <a:pt x="318" y="3"/>
                    <a:pt x="293" y="9"/>
                  </a:cubicBezTo>
                  <a:cubicBezTo>
                    <a:pt x="111" y="39"/>
                    <a:pt x="0" y="211"/>
                    <a:pt x="30" y="393"/>
                  </a:cubicBezTo>
                  <a:cubicBezTo>
                    <a:pt x="65" y="543"/>
                    <a:pt x="200" y="654"/>
                    <a:pt x="354" y="654"/>
                  </a:cubicBezTo>
                  <a:cubicBezTo>
                    <a:pt x="378" y="654"/>
                    <a:pt x="401" y="651"/>
                    <a:pt x="425" y="646"/>
                  </a:cubicBezTo>
                  <a:cubicBezTo>
                    <a:pt x="596" y="615"/>
                    <a:pt x="708" y="444"/>
                    <a:pt x="677" y="262"/>
                  </a:cubicBezTo>
                  <a:cubicBezTo>
                    <a:pt x="652" y="105"/>
                    <a:pt x="520" y="0"/>
                    <a:pt x="368" y="0"/>
                  </a:cubicBezTo>
                  <a:close/>
                </a:path>
              </a:pathLst>
            </a:custGeom>
            <a:solidFill>
              <a:srgbClr val="44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35"/>
            <p:cNvSpPr/>
            <p:nvPr/>
          </p:nvSpPr>
          <p:spPr>
            <a:xfrm>
              <a:off x="5367576" y="2212853"/>
              <a:ext cx="52969" cy="48105"/>
            </a:xfrm>
            <a:custGeom>
              <a:avLst/>
              <a:gdLst/>
              <a:ahLst/>
              <a:cxnLst/>
              <a:rect l="l" t="t" r="r" b="b"/>
              <a:pathLst>
                <a:path w="719" h="653" extrusionOk="0">
                  <a:moveTo>
                    <a:pt x="364" y="0"/>
                  </a:moveTo>
                  <a:cubicBezTo>
                    <a:pt x="341" y="0"/>
                    <a:pt x="318" y="3"/>
                    <a:pt x="294" y="8"/>
                  </a:cubicBezTo>
                  <a:cubicBezTo>
                    <a:pt x="122" y="38"/>
                    <a:pt x="0" y="210"/>
                    <a:pt x="41" y="392"/>
                  </a:cubicBezTo>
                  <a:cubicBezTo>
                    <a:pt x="67" y="541"/>
                    <a:pt x="200" y="652"/>
                    <a:pt x="354" y="652"/>
                  </a:cubicBezTo>
                  <a:cubicBezTo>
                    <a:pt x="377" y="652"/>
                    <a:pt x="401" y="650"/>
                    <a:pt x="425" y="645"/>
                  </a:cubicBezTo>
                  <a:cubicBezTo>
                    <a:pt x="597" y="615"/>
                    <a:pt x="718" y="442"/>
                    <a:pt x="678" y="260"/>
                  </a:cubicBezTo>
                  <a:cubicBezTo>
                    <a:pt x="651" y="111"/>
                    <a:pt x="518" y="0"/>
                    <a:pt x="364" y="0"/>
                  </a:cubicBezTo>
                  <a:close/>
                </a:path>
              </a:pathLst>
            </a:custGeom>
            <a:solidFill>
              <a:srgbClr val="44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35"/>
            <p:cNvSpPr/>
            <p:nvPr/>
          </p:nvSpPr>
          <p:spPr>
            <a:xfrm>
              <a:off x="5479259" y="2218599"/>
              <a:ext cx="107337" cy="99156"/>
            </a:xfrm>
            <a:custGeom>
              <a:avLst/>
              <a:gdLst/>
              <a:ahLst/>
              <a:cxnLst/>
              <a:rect l="l" t="t" r="r" b="b"/>
              <a:pathLst>
                <a:path w="1457" h="1346" extrusionOk="0">
                  <a:moveTo>
                    <a:pt x="729" y="0"/>
                  </a:moveTo>
                  <a:cubicBezTo>
                    <a:pt x="688" y="0"/>
                    <a:pt x="648" y="11"/>
                    <a:pt x="598" y="21"/>
                  </a:cubicBezTo>
                  <a:cubicBezTo>
                    <a:pt x="234" y="92"/>
                    <a:pt x="1" y="445"/>
                    <a:pt x="72" y="809"/>
                  </a:cubicBezTo>
                  <a:cubicBezTo>
                    <a:pt x="133" y="1123"/>
                    <a:pt x="416" y="1345"/>
                    <a:pt x="729" y="1345"/>
                  </a:cubicBezTo>
                  <a:cubicBezTo>
                    <a:pt x="769" y="1345"/>
                    <a:pt x="820" y="1345"/>
                    <a:pt x="860" y="1335"/>
                  </a:cubicBezTo>
                  <a:cubicBezTo>
                    <a:pt x="1224" y="1265"/>
                    <a:pt x="1457" y="910"/>
                    <a:pt x="1386" y="546"/>
                  </a:cubicBezTo>
                  <a:cubicBezTo>
                    <a:pt x="1326" y="223"/>
                    <a:pt x="1042"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35"/>
            <p:cNvSpPr/>
            <p:nvPr/>
          </p:nvSpPr>
          <p:spPr>
            <a:xfrm>
              <a:off x="5526260" y="2086292"/>
              <a:ext cx="478929" cy="568124"/>
            </a:xfrm>
            <a:custGeom>
              <a:avLst/>
              <a:gdLst/>
              <a:ahLst/>
              <a:cxnLst/>
              <a:rect l="l" t="t" r="r" b="b"/>
              <a:pathLst>
                <a:path w="6501" h="7712" extrusionOk="0">
                  <a:moveTo>
                    <a:pt x="727" y="1"/>
                  </a:moveTo>
                  <a:cubicBezTo>
                    <a:pt x="375" y="1"/>
                    <a:pt x="82" y="97"/>
                    <a:pt x="0" y="391"/>
                  </a:cubicBezTo>
                  <a:cubicBezTo>
                    <a:pt x="899" y="2464"/>
                    <a:pt x="2002" y="4415"/>
                    <a:pt x="3002" y="6437"/>
                  </a:cubicBezTo>
                  <a:cubicBezTo>
                    <a:pt x="3235" y="6902"/>
                    <a:pt x="3508" y="7610"/>
                    <a:pt x="4013" y="7691"/>
                  </a:cubicBezTo>
                  <a:cubicBezTo>
                    <a:pt x="4098" y="7705"/>
                    <a:pt x="4181" y="7712"/>
                    <a:pt x="4261" y="7712"/>
                  </a:cubicBezTo>
                  <a:cubicBezTo>
                    <a:pt x="5279" y="7712"/>
                    <a:pt x="5914" y="6635"/>
                    <a:pt x="6167" y="5810"/>
                  </a:cubicBezTo>
                  <a:cubicBezTo>
                    <a:pt x="6500" y="4719"/>
                    <a:pt x="6217" y="3090"/>
                    <a:pt x="5500" y="2181"/>
                  </a:cubicBezTo>
                  <a:cubicBezTo>
                    <a:pt x="4762" y="1250"/>
                    <a:pt x="3346" y="664"/>
                    <a:pt x="2254" y="320"/>
                  </a:cubicBezTo>
                  <a:cubicBezTo>
                    <a:pt x="1988" y="240"/>
                    <a:pt x="1283" y="1"/>
                    <a:pt x="727" y="1"/>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35"/>
            <p:cNvSpPr/>
            <p:nvPr/>
          </p:nvSpPr>
          <p:spPr>
            <a:xfrm>
              <a:off x="4610845" y="2213368"/>
              <a:ext cx="347943" cy="639213"/>
            </a:xfrm>
            <a:custGeom>
              <a:avLst/>
              <a:gdLst/>
              <a:ahLst/>
              <a:cxnLst/>
              <a:rect l="l" t="t" r="r" b="b"/>
              <a:pathLst>
                <a:path w="4723" h="8677" extrusionOk="0">
                  <a:moveTo>
                    <a:pt x="4328" y="1"/>
                  </a:moveTo>
                  <a:cubicBezTo>
                    <a:pt x="3743" y="1"/>
                    <a:pt x="2891" y="750"/>
                    <a:pt x="2619" y="981"/>
                  </a:cubicBezTo>
                  <a:cubicBezTo>
                    <a:pt x="1730" y="1699"/>
                    <a:pt x="647" y="2791"/>
                    <a:pt x="314" y="3933"/>
                  </a:cubicBezTo>
                  <a:cubicBezTo>
                    <a:pt x="0" y="5046"/>
                    <a:pt x="355" y="6653"/>
                    <a:pt x="1072" y="7533"/>
                  </a:cubicBezTo>
                  <a:cubicBezTo>
                    <a:pt x="1520" y="8079"/>
                    <a:pt x="2257" y="8676"/>
                    <a:pt x="3025" y="8676"/>
                  </a:cubicBezTo>
                  <a:cubicBezTo>
                    <a:pt x="3280" y="8676"/>
                    <a:pt x="3539" y="8610"/>
                    <a:pt x="3792" y="8453"/>
                  </a:cubicBezTo>
                  <a:cubicBezTo>
                    <a:pt x="4217" y="8190"/>
                    <a:pt x="4206" y="7442"/>
                    <a:pt x="4247" y="6916"/>
                  </a:cubicBezTo>
                  <a:cubicBezTo>
                    <a:pt x="4399" y="4672"/>
                    <a:pt x="4682" y="2437"/>
                    <a:pt x="4722" y="183"/>
                  </a:cubicBezTo>
                  <a:cubicBezTo>
                    <a:pt x="4620" y="53"/>
                    <a:pt x="4484" y="1"/>
                    <a:pt x="4328" y="1"/>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35"/>
            <p:cNvSpPr/>
            <p:nvPr/>
          </p:nvSpPr>
          <p:spPr>
            <a:xfrm>
              <a:off x="5030907" y="2302211"/>
              <a:ext cx="450713" cy="696895"/>
            </a:xfrm>
            <a:custGeom>
              <a:avLst/>
              <a:gdLst/>
              <a:ahLst/>
              <a:cxnLst/>
              <a:rect l="l" t="t" r="r" b="b"/>
              <a:pathLst>
                <a:path w="6118" h="9460" extrusionOk="0">
                  <a:moveTo>
                    <a:pt x="3932" y="1"/>
                  </a:moveTo>
                  <a:cubicBezTo>
                    <a:pt x="3102" y="1"/>
                    <a:pt x="2104" y="585"/>
                    <a:pt x="1598" y="1039"/>
                  </a:cubicBezTo>
                  <a:cubicBezTo>
                    <a:pt x="223" y="2273"/>
                    <a:pt x="0" y="4881"/>
                    <a:pt x="526" y="6590"/>
                  </a:cubicBezTo>
                  <a:cubicBezTo>
                    <a:pt x="951" y="7935"/>
                    <a:pt x="2346" y="9339"/>
                    <a:pt x="3822" y="9451"/>
                  </a:cubicBezTo>
                  <a:cubicBezTo>
                    <a:pt x="3884" y="9457"/>
                    <a:pt x="3949" y="9460"/>
                    <a:pt x="4017" y="9460"/>
                  </a:cubicBezTo>
                  <a:cubicBezTo>
                    <a:pt x="4552" y="9460"/>
                    <a:pt x="5233" y="9268"/>
                    <a:pt x="5197" y="8622"/>
                  </a:cubicBezTo>
                  <a:cubicBezTo>
                    <a:pt x="5172" y="8253"/>
                    <a:pt x="4983" y="8164"/>
                    <a:pt x="4736" y="8164"/>
                  </a:cubicBezTo>
                  <a:cubicBezTo>
                    <a:pt x="4509" y="8164"/>
                    <a:pt x="4233" y="8240"/>
                    <a:pt x="3994" y="8240"/>
                  </a:cubicBezTo>
                  <a:cubicBezTo>
                    <a:pt x="3973" y="8240"/>
                    <a:pt x="3953" y="8239"/>
                    <a:pt x="3934" y="8238"/>
                  </a:cubicBezTo>
                  <a:cubicBezTo>
                    <a:pt x="3125" y="8187"/>
                    <a:pt x="2710" y="7692"/>
                    <a:pt x="2498" y="6964"/>
                  </a:cubicBezTo>
                  <a:cubicBezTo>
                    <a:pt x="2306" y="6306"/>
                    <a:pt x="2053" y="5468"/>
                    <a:pt x="2640" y="5003"/>
                  </a:cubicBezTo>
                  <a:cubicBezTo>
                    <a:pt x="3388" y="4406"/>
                    <a:pt x="4500" y="4669"/>
                    <a:pt x="5187" y="3850"/>
                  </a:cubicBezTo>
                  <a:cubicBezTo>
                    <a:pt x="6117" y="2748"/>
                    <a:pt x="5855" y="777"/>
                    <a:pt x="4732" y="261"/>
                  </a:cubicBezTo>
                  <a:cubicBezTo>
                    <a:pt x="4507" y="76"/>
                    <a:pt x="4231" y="1"/>
                    <a:pt x="393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35"/>
            <p:cNvSpPr/>
            <p:nvPr/>
          </p:nvSpPr>
          <p:spPr>
            <a:xfrm>
              <a:off x="4985859" y="2313549"/>
              <a:ext cx="107337" cy="99156"/>
            </a:xfrm>
            <a:custGeom>
              <a:avLst/>
              <a:gdLst/>
              <a:ahLst/>
              <a:cxnLst/>
              <a:rect l="l" t="t" r="r" b="b"/>
              <a:pathLst>
                <a:path w="1457" h="1346" extrusionOk="0">
                  <a:moveTo>
                    <a:pt x="729" y="0"/>
                  </a:moveTo>
                  <a:cubicBezTo>
                    <a:pt x="688" y="0"/>
                    <a:pt x="648" y="11"/>
                    <a:pt x="598" y="21"/>
                  </a:cubicBezTo>
                  <a:cubicBezTo>
                    <a:pt x="234" y="92"/>
                    <a:pt x="1" y="445"/>
                    <a:pt x="72" y="809"/>
                  </a:cubicBezTo>
                  <a:cubicBezTo>
                    <a:pt x="133" y="1123"/>
                    <a:pt x="416" y="1345"/>
                    <a:pt x="729" y="1345"/>
                  </a:cubicBezTo>
                  <a:cubicBezTo>
                    <a:pt x="769" y="1345"/>
                    <a:pt x="820" y="1345"/>
                    <a:pt x="860" y="1335"/>
                  </a:cubicBezTo>
                  <a:cubicBezTo>
                    <a:pt x="1224" y="1265"/>
                    <a:pt x="1457" y="910"/>
                    <a:pt x="1386" y="546"/>
                  </a:cubicBezTo>
                  <a:cubicBezTo>
                    <a:pt x="1326" y="223"/>
                    <a:pt x="1042"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11" name="Google Shape;711;p35"/>
            <p:cNvGrpSpPr/>
            <p:nvPr/>
          </p:nvGrpSpPr>
          <p:grpSpPr>
            <a:xfrm rot="-355489">
              <a:off x="5341343" y="2538179"/>
              <a:ext cx="394995" cy="612905"/>
              <a:chOff x="1514314" y="1637035"/>
              <a:chExt cx="338082" cy="524594"/>
            </a:xfrm>
          </p:grpSpPr>
          <p:sp>
            <p:nvSpPr>
              <p:cNvPr id="712" name="Google Shape;712;p35"/>
              <p:cNvSpPr/>
              <p:nvPr/>
            </p:nvSpPr>
            <p:spPr>
              <a:xfrm rot="791413">
                <a:off x="1616328" y="2063606"/>
                <a:ext cx="71329" cy="69097"/>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35"/>
              <p:cNvSpPr/>
              <p:nvPr/>
            </p:nvSpPr>
            <p:spPr>
              <a:xfrm rot="791248">
                <a:off x="1739002" y="1974425"/>
                <a:ext cx="40645" cy="39370"/>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35"/>
              <p:cNvSpPr/>
              <p:nvPr/>
            </p:nvSpPr>
            <p:spPr>
              <a:xfrm rot="791248">
                <a:off x="1748245" y="1826366"/>
                <a:ext cx="40645" cy="39370"/>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35"/>
              <p:cNvSpPr/>
              <p:nvPr/>
            </p:nvSpPr>
            <p:spPr>
              <a:xfrm rot="791227">
                <a:off x="1726044" y="2082669"/>
                <a:ext cx="20416" cy="19783"/>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35"/>
              <p:cNvSpPr/>
              <p:nvPr/>
            </p:nvSpPr>
            <p:spPr>
              <a:xfrm rot="791227">
                <a:off x="1516302" y="2139779"/>
                <a:ext cx="20416" cy="19783"/>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35"/>
              <p:cNvSpPr/>
              <p:nvPr/>
            </p:nvSpPr>
            <p:spPr>
              <a:xfrm rot="791227">
                <a:off x="1829992" y="1639103"/>
                <a:ext cx="20416" cy="19783"/>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7" name="Text Box 5"/>
          <p:cNvSpPr txBox="1">
            <a:spLocks noChangeArrowheads="1"/>
          </p:cNvSpPr>
          <p:nvPr/>
        </p:nvSpPr>
        <p:spPr bwMode="auto">
          <a:xfrm>
            <a:off x="785725" y="2119499"/>
            <a:ext cx="7412886"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VnTime" panose="020B7200000000000000" pitchFamily="34" charset="0"/>
              </a:defRPr>
            </a:lvl1pPr>
            <a:lvl2pPr marL="742950" indent="-285750">
              <a:defRPr sz="2800">
                <a:solidFill>
                  <a:schemeClr val="tx1"/>
                </a:solidFill>
                <a:latin typeface=".VnTime" panose="020B7200000000000000" pitchFamily="34" charset="0"/>
              </a:defRPr>
            </a:lvl2pPr>
            <a:lvl3pPr marL="1143000" indent="-228600">
              <a:defRPr sz="2800">
                <a:solidFill>
                  <a:schemeClr val="tx1"/>
                </a:solidFill>
                <a:latin typeface=".VnTime" panose="020B7200000000000000" pitchFamily="34" charset="0"/>
              </a:defRPr>
            </a:lvl3pPr>
            <a:lvl4pPr marL="1600200" indent="-228600">
              <a:defRPr sz="2800">
                <a:solidFill>
                  <a:schemeClr val="tx1"/>
                </a:solidFill>
                <a:latin typeface=".VnTime" panose="020B7200000000000000" pitchFamily="34" charset="0"/>
              </a:defRPr>
            </a:lvl4pPr>
            <a:lvl5pPr marL="2057400" indent="-228600">
              <a:defRPr sz="2800">
                <a:solidFill>
                  <a:schemeClr val="tx1"/>
                </a:solidFill>
                <a:latin typeface=".VnTime" panose="020B7200000000000000" pitchFamily="34" charset="0"/>
              </a:defRPr>
            </a:lvl5pPr>
            <a:lvl6pPr marL="2514600" indent="-228600" eaLnBrk="0" fontAlgn="base" hangingPunct="0">
              <a:spcBef>
                <a:spcPct val="0"/>
              </a:spcBef>
              <a:spcAft>
                <a:spcPct val="0"/>
              </a:spcAft>
              <a:defRPr sz="2800">
                <a:solidFill>
                  <a:schemeClr val="tx1"/>
                </a:solidFill>
                <a:latin typeface=".VnTime" panose="020B7200000000000000" pitchFamily="34" charset="0"/>
              </a:defRPr>
            </a:lvl6pPr>
            <a:lvl7pPr marL="2971800" indent="-228600" eaLnBrk="0" fontAlgn="base" hangingPunct="0">
              <a:spcBef>
                <a:spcPct val="0"/>
              </a:spcBef>
              <a:spcAft>
                <a:spcPct val="0"/>
              </a:spcAft>
              <a:defRPr sz="2800">
                <a:solidFill>
                  <a:schemeClr val="tx1"/>
                </a:solidFill>
                <a:latin typeface=".VnTime" panose="020B7200000000000000" pitchFamily="34" charset="0"/>
              </a:defRPr>
            </a:lvl7pPr>
            <a:lvl8pPr marL="3429000" indent="-228600" eaLnBrk="0" fontAlgn="base" hangingPunct="0">
              <a:spcBef>
                <a:spcPct val="0"/>
              </a:spcBef>
              <a:spcAft>
                <a:spcPct val="0"/>
              </a:spcAft>
              <a:defRPr sz="2800">
                <a:solidFill>
                  <a:schemeClr val="tx1"/>
                </a:solidFill>
                <a:latin typeface=".VnTime" panose="020B7200000000000000" pitchFamily="34" charset="0"/>
              </a:defRPr>
            </a:lvl8pPr>
            <a:lvl9pPr marL="3886200" indent="-228600" eaLnBrk="0" fontAlgn="base" hangingPunct="0">
              <a:spcBef>
                <a:spcPct val="0"/>
              </a:spcBef>
              <a:spcAft>
                <a:spcPct val="0"/>
              </a:spcAft>
              <a:defRPr sz="2800">
                <a:solidFill>
                  <a:schemeClr val="tx1"/>
                </a:solidFill>
                <a:latin typeface=".VnTime" panose="020B7200000000000000" pitchFamily="34" charset="0"/>
              </a:defRPr>
            </a:lvl9pPr>
          </a:lstStyle>
          <a:p>
            <a:pPr algn="just"/>
            <a:r>
              <a:rPr lang="vi-VN" altLang="en-US" sz="3200" b="1" dirty="0">
                <a:latin typeface="Baloo 2" pitchFamily="2" charset="0"/>
                <a:cs typeface="Baloo 2" pitchFamily="2" charset="0"/>
              </a:rPr>
              <a:t>Dựa vào kiến thức lớp 4 và các ví dụ dưới đây, </a:t>
            </a:r>
            <a:r>
              <a:rPr lang="en-US" altLang="en-US" sz="3200" b="1" dirty="0" err="1">
                <a:latin typeface="Baloo 2" pitchFamily="2" charset="0"/>
                <a:cs typeface="Baloo 2" pitchFamily="2" charset="0"/>
              </a:rPr>
              <a:t>hãy</a:t>
            </a:r>
            <a:r>
              <a:rPr lang="vi-VN" altLang="en-US" sz="3200" b="1" dirty="0">
                <a:latin typeface="Baloo 2" pitchFamily="2" charset="0"/>
                <a:cs typeface="Baloo 2" pitchFamily="2" charset="0"/>
              </a:rPr>
              <a:t> lập bảng tổng kết về tác dụng của </a:t>
            </a:r>
            <a:r>
              <a:rPr lang="vi-VN" altLang="en-US" sz="3200" b="1" i="1" dirty="0">
                <a:solidFill>
                  <a:srgbClr val="FFC000"/>
                </a:solidFill>
                <a:latin typeface="Baloo 2" pitchFamily="2" charset="0"/>
                <a:cs typeface="Baloo 2" pitchFamily="2" charset="0"/>
              </a:rPr>
              <a:t>dấu gạch ngang </a:t>
            </a:r>
            <a:r>
              <a:rPr lang="vi-VN" altLang="en-US" sz="3200" b="1" dirty="0">
                <a:solidFill>
                  <a:srgbClr val="FFC000"/>
                </a:solidFill>
                <a:latin typeface="Baloo 2" pitchFamily="2" charset="0"/>
                <a:cs typeface="Baloo 2" pitchFamily="2" charset="0"/>
              </a:rPr>
              <a:t>:</a:t>
            </a:r>
          </a:p>
        </p:txBody>
      </p:sp>
    </p:spTree>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601;p32"/>
          <p:cNvSpPr/>
          <p:nvPr/>
        </p:nvSpPr>
        <p:spPr>
          <a:xfrm flipH="1">
            <a:off x="210134" y="65314"/>
            <a:ext cx="8648700" cy="4945225"/>
          </a:xfrm>
          <a:prstGeom prst="roundRect">
            <a:avLst>
              <a:gd name="adj" fmla="val 11401"/>
            </a:avLst>
          </a:prstGeom>
          <a:solidFill>
            <a:srgbClr val="FFFFFF"/>
          </a:solidFill>
          <a:ln w="19050" cap="flat" cmpd="sng">
            <a:solidFill>
              <a:schemeClr val="accent1">
                <a:lumMod val="50000"/>
              </a:schemeClr>
            </a:solidFill>
            <a:prstDash val="lgDash"/>
            <a:round/>
            <a:headEnd type="none" w="sm" len="sm"/>
            <a:tailEnd type="none" w="sm" len="sm"/>
          </a:ln>
        </p:spPr>
        <p:txBody>
          <a:bodyPr spcFirstLastPara="1" wrap="square" lIns="91425" tIns="91425" rIns="91425" bIns="91425" anchor="ctr" anchorCtr="0">
            <a:noAutofit/>
          </a:bodyPr>
          <a:lstStyle/>
          <a:p>
            <a:pPr algn="just">
              <a:spcBef>
                <a:spcPts val="1200"/>
              </a:spcBef>
            </a:pPr>
            <a:r>
              <a:rPr lang="vi-VN" sz="2000" dirty="0">
                <a:latin typeface="Calibri" panose="020F0502020204030204" pitchFamily="34" charset="0"/>
                <a:cs typeface="Calibri" panose="020F0502020204030204" pitchFamily="34" charset="0"/>
              </a:rPr>
              <a:t>  </a:t>
            </a:r>
          </a:p>
          <a:p>
            <a:pPr algn="just">
              <a:spcBef>
                <a:spcPts val="1200"/>
              </a:spcBef>
            </a:pPr>
            <a:endParaRPr lang="vi-VN" sz="2000" dirty="0">
              <a:latin typeface="Calibri" panose="020F0502020204030204" pitchFamily="34" charset="0"/>
              <a:cs typeface="Calibri" panose="020F0502020204030204" pitchFamily="34" charset="0"/>
            </a:endParaRPr>
          </a:p>
          <a:p>
            <a:pPr algn="just">
              <a:spcBef>
                <a:spcPts val="1200"/>
              </a:spcBef>
            </a:pPr>
            <a:r>
              <a:rPr lang="vi-VN" sz="2000" dirty="0">
                <a:latin typeface="Calibri" panose="020F0502020204030204" pitchFamily="34" charset="0"/>
                <a:cs typeface="Calibri" panose="020F0502020204030204" pitchFamily="34" charset="0"/>
              </a:rPr>
              <a:t>    </a:t>
            </a:r>
          </a:p>
          <a:p>
            <a:pPr>
              <a:spcBef>
                <a:spcPts val="1200"/>
              </a:spcBef>
            </a:pPr>
            <a:br>
              <a:rPr lang="vi-VN" dirty="0"/>
            </a:br>
            <a:endParaRPr dirty="0"/>
          </a:p>
        </p:txBody>
      </p:sp>
      <p:sp>
        <p:nvSpPr>
          <p:cNvPr id="5" name="Text Box 4"/>
          <p:cNvSpPr txBox="1">
            <a:spLocks noChangeArrowheads="1"/>
          </p:cNvSpPr>
          <p:nvPr/>
        </p:nvSpPr>
        <p:spPr bwMode="auto">
          <a:xfrm>
            <a:off x="210134" y="249853"/>
            <a:ext cx="86106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Time" panose="020B7200000000000000" pitchFamily="34" charset="0"/>
              </a:defRPr>
            </a:lvl1pPr>
            <a:lvl2pPr marL="742950" indent="-285750">
              <a:defRPr sz="2800">
                <a:solidFill>
                  <a:schemeClr val="tx1"/>
                </a:solidFill>
                <a:latin typeface=".VnTime" panose="020B7200000000000000" pitchFamily="34" charset="0"/>
              </a:defRPr>
            </a:lvl2pPr>
            <a:lvl3pPr marL="1143000" indent="-228600">
              <a:defRPr sz="2800">
                <a:solidFill>
                  <a:schemeClr val="tx1"/>
                </a:solidFill>
                <a:latin typeface=".VnTime" panose="020B7200000000000000" pitchFamily="34" charset="0"/>
              </a:defRPr>
            </a:lvl3pPr>
            <a:lvl4pPr marL="1600200" indent="-228600">
              <a:defRPr sz="2800">
                <a:solidFill>
                  <a:schemeClr val="tx1"/>
                </a:solidFill>
                <a:latin typeface=".VnTime" panose="020B7200000000000000" pitchFamily="34" charset="0"/>
              </a:defRPr>
            </a:lvl4pPr>
            <a:lvl5pPr marL="2057400" indent="-228600">
              <a:defRPr sz="2800">
                <a:solidFill>
                  <a:schemeClr val="tx1"/>
                </a:solidFill>
                <a:latin typeface=".VnTime" panose="020B7200000000000000" pitchFamily="34" charset="0"/>
              </a:defRPr>
            </a:lvl5pPr>
            <a:lvl6pPr marL="2514600" indent="-228600" eaLnBrk="0" fontAlgn="base" hangingPunct="0">
              <a:spcBef>
                <a:spcPct val="0"/>
              </a:spcBef>
              <a:spcAft>
                <a:spcPct val="0"/>
              </a:spcAft>
              <a:defRPr sz="2800">
                <a:solidFill>
                  <a:schemeClr val="tx1"/>
                </a:solidFill>
                <a:latin typeface=".VnTime" panose="020B7200000000000000" pitchFamily="34" charset="0"/>
              </a:defRPr>
            </a:lvl6pPr>
            <a:lvl7pPr marL="2971800" indent="-228600" eaLnBrk="0" fontAlgn="base" hangingPunct="0">
              <a:spcBef>
                <a:spcPct val="0"/>
              </a:spcBef>
              <a:spcAft>
                <a:spcPct val="0"/>
              </a:spcAft>
              <a:defRPr sz="2800">
                <a:solidFill>
                  <a:schemeClr val="tx1"/>
                </a:solidFill>
                <a:latin typeface=".VnTime" panose="020B7200000000000000" pitchFamily="34" charset="0"/>
              </a:defRPr>
            </a:lvl7pPr>
            <a:lvl8pPr marL="3429000" indent="-228600" eaLnBrk="0" fontAlgn="base" hangingPunct="0">
              <a:spcBef>
                <a:spcPct val="0"/>
              </a:spcBef>
              <a:spcAft>
                <a:spcPct val="0"/>
              </a:spcAft>
              <a:defRPr sz="2800">
                <a:solidFill>
                  <a:schemeClr val="tx1"/>
                </a:solidFill>
                <a:latin typeface=".VnTime" panose="020B7200000000000000" pitchFamily="34" charset="0"/>
              </a:defRPr>
            </a:lvl8pPr>
            <a:lvl9pPr marL="3886200" indent="-228600" eaLnBrk="0" fontAlgn="base" hangingPunct="0">
              <a:spcBef>
                <a:spcPct val="0"/>
              </a:spcBef>
              <a:spcAft>
                <a:spcPct val="0"/>
              </a:spcAft>
              <a:defRPr sz="2800">
                <a:solidFill>
                  <a:schemeClr val="tx1"/>
                </a:solidFill>
                <a:latin typeface=".VnTime" panose="020B7200000000000000" pitchFamily="34" charset="0"/>
              </a:defRPr>
            </a:lvl9pPr>
          </a:lstStyle>
          <a:p>
            <a:r>
              <a:rPr lang="en-US" altLang="en-US" sz="2400" dirty="0">
                <a:latin typeface="Baloo 2" pitchFamily="2" charset="0"/>
                <a:cs typeface="Baloo 2" pitchFamily="2" charset="0"/>
              </a:rPr>
              <a:t>  </a:t>
            </a:r>
            <a:r>
              <a:rPr lang="en-US" altLang="en-US" sz="2400" b="1" i="1" dirty="0">
                <a:latin typeface="Baloo 2" pitchFamily="2" charset="0"/>
                <a:cs typeface="Baloo 2" pitchFamily="2" charset="0"/>
              </a:rPr>
              <a:t>a) </a:t>
            </a:r>
            <a:r>
              <a:rPr lang="en-US" altLang="en-US" sz="2400" dirty="0" err="1">
                <a:latin typeface="Baloo 2" pitchFamily="2" charset="0"/>
                <a:cs typeface="Baloo 2" pitchFamily="2" charset="0"/>
              </a:rPr>
              <a:t>Chú</a:t>
            </a:r>
            <a:r>
              <a:rPr lang="en-US" altLang="en-US" sz="2400" dirty="0">
                <a:latin typeface="Baloo 2" pitchFamily="2" charset="0"/>
                <a:cs typeface="Baloo 2" pitchFamily="2" charset="0"/>
              </a:rPr>
              <a:t> </a:t>
            </a:r>
            <a:r>
              <a:rPr lang="en-US" altLang="en-US" sz="2400" dirty="0" err="1">
                <a:latin typeface="Baloo 2" pitchFamily="2" charset="0"/>
                <a:cs typeface="Baloo 2" pitchFamily="2" charset="0"/>
              </a:rPr>
              <a:t>hề</a:t>
            </a:r>
            <a:r>
              <a:rPr lang="en-US" altLang="en-US" sz="2400" dirty="0">
                <a:latin typeface="Baloo 2" pitchFamily="2" charset="0"/>
                <a:cs typeface="Baloo 2" pitchFamily="2" charset="0"/>
              </a:rPr>
              <a:t> </a:t>
            </a:r>
            <a:r>
              <a:rPr lang="en-US" altLang="en-US" sz="2400" dirty="0" err="1">
                <a:latin typeface="Baloo 2" pitchFamily="2" charset="0"/>
                <a:cs typeface="Baloo 2" pitchFamily="2" charset="0"/>
              </a:rPr>
              <a:t>vội</a:t>
            </a:r>
            <a:r>
              <a:rPr lang="en-US" altLang="en-US" sz="2400" dirty="0">
                <a:latin typeface="Baloo 2" pitchFamily="2" charset="0"/>
                <a:cs typeface="Baloo 2" pitchFamily="2" charset="0"/>
              </a:rPr>
              <a:t> </a:t>
            </a:r>
            <a:r>
              <a:rPr lang="en-US" altLang="en-US" sz="2400" dirty="0" err="1">
                <a:latin typeface="Baloo 2" pitchFamily="2" charset="0"/>
                <a:cs typeface="Baloo 2" pitchFamily="2" charset="0"/>
              </a:rPr>
              <a:t>tiếp</a:t>
            </a:r>
            <a:r>
              <a:rPr lang="en-US" altLang="en-US" sz="2400" dirty="0">
                <a:latin typeface="Baloo 2" pitchFamily="2" charset="0"/>
                <a:cs typeface="Baloo 2" pitchFamily="2" charset="0"/>
              </a:rPr>
              <a:t> </a:t>
            </a:r>
            <a:r>
              <a:rPr lang="en-US" altLang="en-US" sz="2400" dirty="0" err="1">
                <a:latin typeface="Baloo 2" pitchFamily="2" charset="0"/>
                <a:cs typeface="Baloo 2" pitchFamily="2" charset="0"/>
              </a:rPr>
              <a:t>lời</a:t>
            </a:r>
            <a:r>
              <a:rPr lang="en-US" altLang="en-US" sz="2400" dirty="0">
                <a:latin typeface="Baloo 2" pitchFamily="2" charset="0"/>
                <a:cs typeface="Baloo 2" pitchFamily="2" charset="0"/>
              </a:rPr>
              <a:t>:</a:t>
            </a:r>
          </a:p>
          <a:p>
            <a:r>
              <a:rPr lang="vi-VN" altLang="en-US" sz="2400" dirty="0">
                <a:latin typeface="Baloo 2" pitchFamily="2" charset="0"/>
                <a:cs typeface="Baloo 2" pitchFamily="2" charset="0"/>
              </a:rPr>
              <a:t>     - Tất nhiên rồi. Khi một con </a:t>
            </a:r>
            <a:r>
              <a:rPr lang="en-US" altLang="en-US" sz="2400" dirty="0">
                <a:latin typeface="Baloo 2" pitchFamily="2" charset="0"/>
                <a:cs typeface="Baloo 2" pitchFamily="2" charset="0"/>
              </a:rPr>
              <a:t>h</a:t>
            </a:r>
            <a:r>
              <a:rPr lang="vi-VN" altLang="en-US" sz="2400" dirty="0">
                <a:latin typeface="Baloo 2" pitchFamily="2" charset="0"/>
                <a:cs typeface="Baloo 2" pitchFamily="2" charset="0"/>
              </a:rPr>
              <a:t>ươu mất sừng, cái sừng mới sẽ mọc lên. Sau khi đêm thay thế cho ngày, ngày lại thế chỗ của đêm. </a:t>
            </a:r>
          </a:p>
          <a:p>
            <a:r>
              <a:rPr lang="vi-VN" altLang="en-US" sz="2400" dirty="0">
                <a:latin typeface="Baloo 2" pitchFamily="2" charset="0"/>
                <a:cs typeface="Baloo 2" pitchFamily="2" charset="0"/>
              </a:rPr>
              <a:t>     - Mặt trăng cũng như vậy, mọi thứ đều như vậy... - Giọng công chúa nhỏ dần, nhỏ dần. Nàng đã ngủ.</a:t>
            </a:r>
          </a:p>
          <a:p>
            <a:r>
              <a:rPr lang="vi-VN" altLang="en-US" sz="2400" dirty="0">
                <a:latin typeface="Baloo 2" pitchFamily="2" charset="0"/>
                <a:cs typeface="Baloo 2" pitchFamily="2" charset="0"/>
              </a:rPr>
              <a:t>      Chú hề đắp chăn cho công chúa rồi rón rén ra khỏi phòng. </a:t>
            </a:r>
          </a:p>
          <a:p>
            <a:r>
              <a:rPr lang="vi-VN" altLang="en-US" sz="2400" dirty="0">
                <a:latin typeface="Baloo 2" pitchFamily="2" charset="0"/>
                <a:cs typeface="Baloo 2" pitchFamily="2" charset="0"/>
              </a:rPr>
              <a:t>					Theo</a:t>
            </a:r>
            <a:r>
              <a:rPr lang="vi-VN" altLang="en-US" sz="2400" b="1" dirty="0">
                <a:latin typeface="Baloo 2" pitchFamily="2" charset="0"/>
                <a:cs typeface="Baloo 2" pitchFamily="2" charset="0"/>
              </a:rPr>
              <a:t> PHƠ-BƠ</a:t>
            </a:r>
          </a:p>
          <a:p>
            <a:r>
              <a:rPr lang="vi-VN" altLang="en-US" sz="2400" b="1" i="1" dirty="0">
                <a:latin typeface="Baloo 2" pitchFamily="2" charset="0"/>
                <a:cs typeface="Baloo 2" pitchFamily="2" charset="0"/>
              </a:rPr>
              <a:t>   </a:t>
            </a:r>
          </a:p>
          <a:p>
            <a:r>
              <a:rPr lang="vi-VN" altLang="en-US" sz="2400" b="1" i="1" dirty="0">
                <a:latin typeface="Baloo 2" pitchFamily="2" charset="0"/>
                <a:cs typeface="Baloo 2" pitchFamily="2" charset="0"/>
              </a:rPr>
              <a:t>b)</a:t>
            </a:r>
            <a:r>
              <a:rPr lang="vi-VN" altLang="en-US" sz="2400" dirty="0">
                <a:latin typeface="Baloo 2" pitchFamily="2" charset="0"/>
                <a:cs typeface="Baloo 2" pitchFamily="2" charset="0"/>
              </a:rPr>
              <a:t> </a:t>
            </a:r>
            <a:r>
              <a:rPr lang="en-US" altLang="en-US" sz="2400" dirty="0">
                <a:latin typeface="Baloo 2" pitchFamily="2" charset="0"/>
                <a:cs typeface="Baloo 2" pitchFamily="2" charset="0"/>
              </a:rPr>
              <a:t> </a:t>
            </a:r>
            <a:r>
              <a:rPr lang="vi-VN" altLang="en-US" sz="2400" dirty="0">
                <a:latin typeface="Baloo 2" pitchFamily="2" charset="0"/>
                <a:cs typeface="Baloo 2" pitchFamily="2" charset="0"/>
              </a:rPr>
              <a:t>Đứng ở đây, nhìn ra xa, phong cảnh thật là đẹp. Bên </a:t>
            </a:r>
            <a:r>
              <a:rPr lang="en-US" altLang="en-US" sz="2400" dirty="0" err="1">
                <a:latin typeface="Baloo 2" pitchFamily="2" charset="0"/>
                <a:cs typeface="Baloo 2" pitchFamily="2" charset="0"/>
              </a:rPr>
              <a:t>phải</a:t>
            </a:r>
            <a:r>
              <a:rPr lang="vi-VN" altLang="en-US" sz="2400" dirty="0">
                <a:latin typeface="Baloo 2" pitchFamily="2" charset="0"/>
                <a:cs typeface="Baloo 2" pitchFamily="2" charset="0"/>
              </a:rPr>
              <a:t> là đỉnh Ba Vì vòi vọi, nơi Mị Nương - con gái vua Hùng Vương thứ 18 - theo Sơn Tinh về trấn giữ núi cao.</a:t>
            </a:r>
          </a:p>
          <a:p>
            <a:r>
              <a:rPr lang="vi-VN" altLang="en-US" sz="2400" dirty="0">
                <a:latin typeface="Baloo 2" pitchFamily="2" charset="0"/>
                <a:cs typeface="Baloo 2" pitchFamily="2" charset="0"/>
              </a:rPr>
              <a:t>  				</a:t>
            </a:r>
            <a:r>
              <a:rPr lang="vi-VN" altLang="en-US" sz="2400" b="1" dirty="0">
                <a:latin typeface="Baloo 2" pitchFamily="2" charset="0"/>
                <a:cs typeface="Baloo 2" pitchFamily="2" charset="0"/>
              </a:rPr>
              <a:t>	</a:t>
            </a:r>
            <a:r>
              <a:rPr lang="vi-VN" altLang="en-US" sz="2400" dirty="0">
                <a:latin typeface="Baloo 2" pitchFamily="2" charset="0"/>
                <a:cs typeface="Baloo 2" pitchFamily="2" charset="0"/>
              </a:rPr>
              <a:t> Theo </a:t>
            </a:r>
            <a:r>
              <a:rPr lang="vi-VN" altLang="en-US" sz="2400" b="1" dirty="0">
                <a:latin typeface="Baloo 2" pitchFamily="2" charset="0"/>
                <a:cs typeface="Baloo 2" pitchFamily="2" charset="0"/>
              </a:rPr>
              <a:t>ĐOÀN MINH TUẤN</a:t>
            </a:r>
            <a:endParaRPr lang="en-US" altLang="en-US" sz="2400" b="1" dirty="0">
              <a:latin typeface="Baloo 2" pitchFamily="2" charset="0"/>
              <a:cs typeface="Baloo 2" pitchFamily="2" charset="0"/>
            </a:endParaRPr>
          </a:p>
        </p:txBody>
      </p:sp>
    </p:spTree>
    <p:extLst>
      <p:ext uri="{BB962C8B-B14F-4D97-AF65-F5344CB8AC3E}">
        <p14:creationId xmlns:p14="http://schemas.microsoft.com/office/powerpoint/2010/main" val="41520878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601;p32"/>
          <p:cNvSpPr/>
          <p:nvPr/>
        </p:nvSpPr>
        <p:spPr>
          <a:xfrm flipH="1">
            <a:off x="210134" y="65314"/>
            <a:ext cx="8648700" cy="4945225"/>
          </a:xfrm>
          <a:prstGeom prst="roundRect">
            <a:avLst>
              <a:gd name="adj" fmla="val 11401"/>
            </a:avLst>
          </a:prstGeom>
          <a:solidFill>
            <a:srgbClr val="FFFFFF"/>
          </a:solidFill>
          <a:ln w="19050" cap="flat" cmpd="sng">
            <a:solidFill>
              <a:schemeClr val="accent1">
                <a:lumMod val="50000"/>
              </a:schemeClr>
            </a:solidFill>
            <a:prstDash val="lgDash"/>
            <a:round/>
            <a:headEnd type="none" w="sm" len="sm"/>
            <a:tailEnd type="none" w="sm" len="sm"/>
          </a:ln>
        </p:spPr>
        <p:txBody>
          <a:bodyPr spcFirstLastPara="1" wrap="square" lIns="91425" tIns="91425" rIns="91425" bIns="91425" anchor="ctr" anchorCtr="0">
            <a:noAutofit/>
          </a:bodyPr>
          <a:lstStyle/>
          <a:p>
            <a:pPr algn="just">
              <a:spcBef>
                <a:spcPts val="1200"/>
              </a:spcBef>
            </a:pPr>
            <a:r>
              <a:rPr lang="vi-VN" sz="2000" dirty="0">
                <a:latin typeface="Calibri" panose="020F0502020204030204" pitchFamily="34" charset="0"/>
                <a:cs typeface="Calibri" panose="020F0502020204030204" pitchFamily="34" charset="0"/>
              </a:rPr>
              <a:t>  </a:t>
            </a:r>
          </a:p>
          <a:p>
            <a:pPr algn="just">
              <a:spcBef>
                <a:spcPts val="1200"/>
              </a:spcBef>
            </a:pPr>
            <a:endParaRPr lang="vi-VN" sz="2000" dirty="0">
              <a:latin typeface="Calibri" panose="020F0502020204030204" pitchFamily="34" charset="0"/>
              <a:cs typeface="Calibri" panose="020F0502020204030204" pitchFamily="34" charset="0"/>
            </a:endParaRPr>
          </a:p>
          <a:p>
            <a:pPr algn="just">
              <a:spcBef>
                <a:spcPts val="1200"/>
              </a:spcBef>
            </a:pPr>
            <a:r>
              <a:rPr lang="vi-VN" sz="2000" dirty="0">
                <a:latin typeface="Calibri" panose="020F0502020204030204" pitchFamily="34" charset="0"/>
                <a:cs typeface="Calibri" panose="020F0502020204030204" pitchFamily="34" charset="0"/>
              </a:rPr>
              <a:t>    </a:t>
            </a:r>
          </a:p>
          <a:p>
            <a:pPr>
              <a:spcBef>
                <a:spcPts val="1200"/>
              </a:spcBef>
            </a:pPr>
            <a:br>
              <a:rPr lang="vi-VN" dirty="0"/>
            </a:br>
            <a:endParaRPr dirty="0"/>
          </a:p>
        </p:txBody>
      </p:sp>
      <p:sp>
        <p:nvSpPr>
          <p:cNvPr id="5" name="Text Box 4"/>
          <p:cNvSpPr txBox="1">
            <a:spLocks noChangeArrowheads="1"/>
          </p:cNvSpPr>
          <p:nvPr/>
        </p:nvSpPr>
        <p:spPr bwMode="auto">
          <a:xfrm>
            <a:off x="341540" y="523935"/>
            <a:ext cx="86106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nTime" panose="020B7200000000000000" pitchFamily="34" charset="0"/>
              </a:defRPr>
            </a:lvl1pPr>
            <a:lvl2pPr marL="742950" indent="-285750">
              <a:defRPr sz="2800">
                <a:solidFill>
                  <a:schemeClr val="tx1"/>
                </a:solidFill>
                <a:latin typeface=".VnTime" panose="020B7200000000000000" pitchFamily="34" charset="0"/>
              </a:defRPr>
            </a:lvl2pPr>
            <a:lvl3pPr marL="1143000" indent="-228600">
              <a:defRPr sz="2800">
                <a:solidFill>
                  <a:schemeClr val="tx1"/>
                </a:solidFill>
                <a:latin typeface=".VnTime" panose="020B7200000000000000" pitchFamily="34" charset="0"/>
              </a:defRPr>
            </a:lvl3pPr>
            <a:lvl4pPr marL="1600200" indent="-228600">
              <a:defRPr sz="2800">
                <a:solidFill>
                  <a:schemeClr val="tx1"/>
                </a:solidFill>
                <a:latin typeface=".VnTime" panose="020B7200000000000000" pitchFamily="34" charset="0"/>
              </a:defRPr>
            </a:lvl4pPr>
            <a:lvl5pPr marL="2057400" indent="-228600">
              <a:defRPr sz="2800">
                <a:solidFill>
                  <a:schemeClr val="tx1"/>
                </a:solidFill>
                <a:latin typeface=".VnTime" panose="020B7200000000000000" pitchFamily="34" charset="0"/>
              </a:defRPr>
            </a:lvl5pPr>
            <a:lvl6pPr marL="2514600" indent="-228600" eaLnBrk="0" fontAlgn="base" hangingPunct="0">
              <a:spcBef>
                <a:spcPct val="0"/>
              </a:spcBef>
              <a:spcAft>
                <a:spcPct val="0"/>
              </a:spcAft>
              <a:defRPr sz="2800">
                <a:solidFill>
                  <a:schemeClr val="tx1"/>
                </a:solidFill>
                <a:latin typeface=".VnTime" panose="020B7200000000000000" pitchFamily="34" charset="0"/>
              </a:defRPr>
            </a:lvl6pPr>
            <a:lvl7pPr marL="2971800" indent="-228600" eaLnBrk="0" fontAlgn="base" hangingPunct="0">
              <a:spcBef>
                <a:spcPct val="0"/>
              </a:spcBef>
              <a:spcAft>
                <a:spcPct val="0"/>
              </a:spcAft>
              <a:defRPr sz="2800">
                <a:solidFill>
                  <a:schemeClr val="tx1"/>
                </a:solidFill>
                <a:latin typeface=".VnTime" panose="020B7200000000000000" pitchFamily="34" charset="0"/>
              </a:defRPr>
            </a:lvl7pPr>
            <a:lvl8pPr marL="3429000" indent="-228600" eaLnBrk="0" fontAlgn="base" hangingPunct="0">
              <a:spcBef>
                <a:spcPct val="0"/>
              </a:spcBef>
              <a:spcAft>
                <a:spcPct val="0"/>
              </a:spcAft>
              <a:defRPr sz="2800">
                <a:solidFill>
                  <a:schemeClr val="tx1"/>
                </a:solidFill>
                <a:latin typeface=".VnTime" panose="020B7200000000000000" pitchFamily="34" charset="0"/>
              </a:defRPr>
            </a:lvl8pPr>
            <a:lvl9pPr marL="3886200" indent="-228600" eaLnBrk="0" fontAlgn="base" hangingPunct="0">
              <a:spcBef>
                <a:spcPct val="0"/>
              </a:spcBef>
              <a:spcAft>
                <a:spcPct val="0"/>
              </a:spcAft>
              <a:defRPr sz="2800">
                <a:solidFill>
                  <a:schemeClr val="tx1"/>
                </a:solidFill>
                <a:latin typeface=".VnTime" panose="020B7200000000000000" pitchFamily="34" charset="0"/>
              </a:defRPr>
            </a:lvl9pPr>
          </a:lstStyle>
          <a:p>
            <a:r>
              <a:rPr lang="vi-VN" altLang="en-US" b="1" i="1" dirty="0">
                <a:latin typeface="Baloo 2" pitchFamily="2" charset="0"/>
                <a:cs typeface="Baloo 2" pitchFamily="2" charset="0"/>
              </a:rPr>
              <a:t>c) </a:t>
            </a:r>
            <a:r>
              <a:rPr lang="vi-VN" altLang="en-US" i="1" dirty="0">
                <a:latin typeface="Baloo 2" pitchFamily="2" charset="0"/>
                <a:cs typeface="Baloo 2" pitchFamily="2" charset="0"/>
              </a:rPr>
              <a:t>Thiếu nhi tham gia công tác xã hội : </a:t>
            </a:r>
            <a:br>
              <a:rPr lang="vi-VN" altLang="en-US" dirty="0">
                <a:latin typeface="Baloo 2" pitchFamily="2" charset="0"/>
                <a:cs typeface="Baloo 2" pitchFamily="2" charset="0"/>
              </a:rPr>
            </a:br>
            <a:r>
              <a:rPr lang="vi-VN" altLang="en-US" dirty="0">
                <a:latin typeface="Baloo 2" pitchFamily="2" charset="0"/>
                <a:cs typeface="Baloo 2" pitchFamily="2" charset="0"/>
              </a:rPr>
              <a:t>-  Tham gia tuyên truyền, cổ động cho các phong trào.</a:t>
            </a:r>
            <a:br>
              <a:rPr lang="vi-VN" altLang="en-US" dirty="0">
                <a:latin typeface="Baloo 2" pitchFamily="2" charset="0"/>
                <a:cs typeface="Baloo 2" pitchFamily="2" charset="0"/>
              </a:rPr>
            </a:br>
            <a:r>
              <a:rPr lang="vi-VN" altLang="en-US" dirty="0">
                <a:latin typeface="Baloo 2" pitchFamily="2" charset="0"/>
                <a:cs typeface="Baloo 2" pitchFamily="2" charset="0"/>
              </a:rPr>
              <a:t>-  Tham gia Tết trồng cây, làm vệ sinh trường lớp, xóm làng.</a:t>
            </a:r>
            <a:br>
              <a:rPr lang="vi-VN" altLang="en-US" dirty="0">
                <a:latin typeface="Baloo 2" pitchFamily="2" charset="0"/>
                <a:cs typeface="Baloo 2" pitchFamily="2" charset="0"/>
              </a:rPr>
            </a:br>
            <a:r>
              <a:rPr lang="vi-VN" altLang="en-US" dirty="0">
                <a:latin typeface="Baloo 2" pitchFamily="2" charset="0"/>
                <a:cs typeface="Baloo 2" pitchFamily="2" charset="0"/>
              </a:rPr>
              <a:t>-  Chăm sóc gia đình thương binh, liệt s</a:t>
            </a:r>
            <a:r>
              <a:rPr lang="en-US" altLang="en-US" dirty="0">
                <a:latin typeface="Baloo 2" pitchFamily="2" charset="0"/>
                <a:cs typeface="Baloo 2" pitchFamily="2" charset="0"/>
              </a:rPr>
              <a:t>ĩ</a:t>
            </a:r>
            <a:r>
              <a:rPr lang="vi-VN" altLang="en-US" dirty="0">
                <a:latin typeface="Baloo 2" pitchFamily="2" charset="0"/>
                <a:cs typeface="Baloo 2" pitchFamily="2" charset="0"/>
              </a:rPr>
              <a:t>; giúp đỡ người già neo đơn, người có hoàn cảnh khó khăn.</a:t>
            </a:r>
            <a:endParaRPr lang="en-US" altLang="en-US" dirty="0">
              <a:latin typeface="Baloo 2" pitchFamily="2" charset="0"/>
              <a:cs typeface="Baloo 2" pitchFamily="2" charset="0"/>
            </a:endParaRPr>
          </a:p>
        </p:txBody>
      </p:sp>
    </p:spTree>
    <p:extLst>
      <p:ext uri="{BB962C8B-B14F-4D97-AF65-F5344CB8AC3E}">
        <p14:creationId xmlns:p14="http://schemas.microsoft.com/office/powerpoint/2010/main" val="2073876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br>
              <a:rPr lang="vi-VN" sz="2800" dirty="0">
                <a:solidFill>
                  <a:schemeClr val="tx1"/>
                </a:solidFill>
                <a:latin typeface="Baloo 2" pitchFamily="2" charset="0"/>
                <a:cs typeface="Baloo 2" pitchFamily="2" charset="0"/>
              </a:rPr>
            </a:br>
            <a:r>
              <a:rPr lang="en-US" sz="2800" dirty="0">
                <a:solidFill>
                  <a:schemeClr val="tx1"/>
                </a:solidFill>
                <a:latin typeface="Baloo 2" pitchFamily="2" charset="0"/>
                <a:cs typeface="Baloo 2" pitchFamily="2" charset="0"/>
              </a:rPr>
              <a:t>BẢNG TỔNG KẾT</a:t>
            </a:r>
            <a:br>
              <a:rPr lang="en-US" sz="2800" dirty="0">
                <a:solidFill>
                  <a:schemeClr val="tx1"/>
                </a:solidFill>
                <a:latin typeface="Baloo 2" pitchFamily="2" charset="0"/>
                <a:cs typeface="Baloo 2" pitchFamily="2" charset="0"/>
              </a:rPr>
            </a:b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570039372"/>
              </p:ext>
            </p:extLst>
          </p:nvPr>
        </p:nvGraphicFramePr>
        <p:xfrm>
          <a:off x="471974" y="1090449"/>
          <a:ext cx="8200052" cy="3672252"/>
        </p:xfrm>
        <a:graphic>
          <a:graphicData uri="http://schemas.openxmlformats.org/drawingml/2006/table">
            <a:tbl>
              <a:tblPr/>
              <a:tblGrid>
                <a:gridCol w="5437193">
                  <a:extLst>
                    <a:ext uri="{9D8B030D-6E8A-4147-A177-3AD203B41FA5}">
                      <a16:colId xmlns:a16="http://schemas.microsoft.com/office/drawing/2014/main" val="20000"/>
                    </a:ext>
                  </a:extLst>
                </a:gridCol>
                <a:gridCol w="2762859">
                  <a:extLst>
                    <a:ext uri="{9D8B030D-6E8A-4147-A177-3AD203B41FA5}">
                      <a16:colId xmlns:a16="http://schemas.microsoft.com/office/drawing/2014/main" val="20001"/>
                    </a:ext>
                  </a:extLst>
                </a:gridCol>
              </a:tblGrid>
              <a:tr h="9304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rgbClr val="FF0000"/>
                          </a:solidFill>
                          <a:effectLst/>
                          <a:latin typeface="Baloo 2" pitchFamily="2" charset="0"/>
                          <a:cs typeface="Baloo 2" pitchFamily="2" charset="0"/>
                        </a:rPr>
                        <a:t>Tác</a:t>
                      </a:r>
                      <a:r>
                        <a:rPr kumimoji="0" lang="en-US" sz="2400" b="1" i="0" u="none" strike="noStrike" cap="none" normalizeH="0" baseline="0" dirty="0">
                          <a:ln>
                            <a:noFill/>
                          </a:ln>
                          <a:solidFill>
                            <a:srgbClr val="FF0000"/>
                          </a:solidFill>
                          <a:effectLst/>
                          <a:latin typeface="Baloo 2" pitchFamily="2" charset="0"/>
                          <a:cs typeface="Baloo 2" pitchFamily="2" charset="0"/>
                        </a:rPr>
                        <a:t> </a:t>
                      </a:r>
                      <a:r>
                        <a:rPr kumimoji="0" lang="en-US" sz="2400" b="1" i="0" u="none" strike="noStrike" cap="none" normalizeH="0" baseline="0" dirty="0" err="1">
                          <a:ln>
                            <a:noFill/>
                          </a:ln>
                          <a:solidFill>
                            <a:srgbClr val="FF0000"/>
                          </a:solidFill>
                          <a:effectLst/>
                          <a:latin typeface="Baloo 2" pitchFamily="2" charset="0"/>
                          <a:cs typeface="Baloo 2" pitchFamily="2" charset="0"/>
                        </a:rPr>
                        <a:t>dụng</a:t>
                      </a:r>
                      <a:r>
                        <a:rPr kumimoji="0" lang="en-US" sz="2400" b="1" i="0" u="none" strike="noStrike" cap="none" normalizeH="0" baseline="0" dirty="0">
                          <a:ln>
                            <a:noFill/>
                          </a:ln>
                          <a:solidFill>
                            <a:srgbClr val="FF0000"/>
                          </a:solidFill>
                          <a:effectLst/>
                          <a:latin typeface="Baloo 2" pitchFamily="2" charset="0"/>
                          <a:cs typeface="Baloo 2" pitchFamily="2" charset="0"/>
                        </a:rPr>
                        <a:t> </a:t>
                      </a:r>
                      <a:r>
                        <a:rPr kumimoji="0" lang="en-US" sz="2400" b="1" i="0" u="none" strike="noStrike" cap="none" normalizeH="0" baseline="0" dirty="0" err="1">
                          <a:ln>
                            <a:noFill/>
                          </a:ln>
                          <a:solidFill>
                            <a:srgbClr val="FF0000"/>
                          </a:solidFill>
                          <a:effectLst/>
                          <a:latin typeface="Baloo 2" pitchFamily="2" charset="0"/>
                          <a:cs typeface="Baloo 2" pitchFamily="2" charset="0"/>
                        </a:rPr>
                        <a:t>của</a:t>
                      </a:r>
                      <a:r>
                        <a:rPr kumimoji="0" lang="en-US" sz="2400" b="1" i="0" u="none" strike="noStrike" cap="none" normalizeH="0" baseline="0" dirty="0">
                          <a:ln>
                            <a:noFill/>
                          </a:ln>
                          <a:solidFill>
                            <a:srgbClr val="FF0000"/>
                          </a:solidFill>
                          <a:effectLst/>
                          <a:latin typeface="Baloo 2" pitchFamily="2" charset="0"/>
                          <a:cs typeface="Baloo 2" pitchFamily="2" charset="0"/>
                        </a:rPr>
                        <a:t> </a:t>
                      </a:r>
                      <a:r>
                        <a:rPr kumimoji="0" lang="en-US" sz="2400" b="1" i="0" u="none" strike="noStrike" cap="none" normalizeH="0" baseline="0" dirty="0" err="1">
                          <a:ln>
                            <a:noFill/>
                          </a:ln>
                          <a:solidFill>
                            <a:srgbClr val="FF0000"/>
                          </a:solidFill>
                          <a:effectLst/>
                          <a:latin typeface="Baloo 2" pitchFamily="2" charset="0"/>
                          <a:cs typeface="Baloo 2" pitchFamily="2" charset="0"/>
                        </a:rPr>
                        <a:t>dấu</a:t>
                      </a:r>
                      <a:endParaRPr kumimoji="0" lang="en-US" sz="2400" b="1" i="0" u="none" strike="noStrike" cap="none" normalizeH="0" baseline="0" dirty="0">
                        <a:ln>
                          <a:noFill/>
                        </a:ln>
                        <a:solidFill>
                          <a:srgbClr val="FF0000"/>
                        </a:solidFill>
                        <a:effectLst/>
                        <a:latin typeface="Baloo 2" pitchFamily="2" charset="0"/>
                        <a:cs typeface="Baloo 2" pitchFamily="2"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FF0000"/>
                          </a:solidFill>
                          <a:effectLst/>
                          <a:latin typeface="Baloo 2" pitchFamily="2" charset="0"/>
                          <a:cs typeface="Baloo 2" pitchFamily="2" charset="0"/>
                        </a:rPr>
                        <a:t> </a:t>
                      </a:r>
                      <a:r>
                        <a:rPr kumimoji="0" lang="en-US" sz="2400" b="1" i="0" u="none" strike="noStrike" cap="none" normalizeH="0" baseline="0" dirty="0" err="1">
                          <a:ln>
                            <a:noFill/>
                          </a:ln>
                          <a:solidFill>
                            <a:srgbClr val="FF0000"/>
                          </a:solidFill>
                          <a:effectLst/>
                          <a:latin typeface="Baloo 2" pitchFamily="2" charset="0"/>
                          <a:cs typeface="Baloo 2" pitchFamily="2" charset="0"/>
                        </a:rPr>
                        <a:t>gạch</a:t>
                      </a:r>
                      <a:r>
                        <a:rPr kumimoji="0" lang="en-US" sz="2400" b="1" i="0" u="none" strike="noStrike" cap="none" normalizeH="0" baseline="0" dirty="0">
                          <a:ln>
                            <a:noFill/>
                          </a:ln>
                          <a:solidFill>
                            <a:srgbClr val="FF0000"/>
                          </a:solidFill>
                          <a:effectLst/>
                          <a:latin typeface="Baloo 2" pitchFamily="2" charset="0"/>
                          <a:cs typeface="Baloo 2" pitchFamily="2" charset="0"/>
                        </a:rPr>
                        <a:t> </a:t>
                      </a:r>
                      <a:r>
                        <a:rPr kumimoji="0" lang="en-US" sz="2400" b="1" i="0" u="none" strike="noStrike" cap="none" normalizeH="0" baseline="0" dirty="0" err="1">
                          <a:ln>
                            <a:noFill/>
                          </a:ln>
                          <a:solidFill>
                            <a:srgbClr val="FF0000"/>
                          </a:solidFill>
                          <a:effectLst/>
                          <a:latin typeface="Baloo 2" pitchFamily="2" charset="0"/>
                          <a:cs typeface="Baloo 2" pitchFamily="2" charset="0"/>
                        </a:rPr>
                        <a:t>ngang</a:t>
                      </a:r>
                      <a:endParaRPr kumimoji="0" lang="en-US" sz="2400" b="1" i="0" u="none" strike="noStrike" cap="none" normalizeH="0" baseline="0" dirty="0">
                        <a:ln>
                          <a:noFill/>
                        </a:ln>
                        <a:solidFill>
                          <a:srgbClr val="FF0000"/>
                        </a:solidFill>
                        <a:effectLst/>
                        <a:latin typeface="Baloo 2" pitchFamily="2" charset="0"/>
                        <a:cs typeface="Baloo 2" pitchFamily="2" charset="0"/>
                      </a:endParaRPr>
                    </a:p>
                  </a:txBody>
                  <a:tcPr marL="68580" marR="68580" marT="34261" marB="342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rgbClr val="FF0000"/>
                          </a:solidFill>
                          <a:effectLst/>
                          <a:latin typeface="Baloo 2" pitchFamily="2" charset="0"/>
                          <a:cs typeface="Baloo 2" pitchFamily="2" charset="0"/>
                        </a:rPr>
                        <a:t>Ví</a:t>
                      </a:r>
                      <a:r>
                        <a:rPr kumimoji="0" lang="en-US" sz="2400" b="1" i="0" u="none" strike="noStrike" cap="none" normalizeH="0" baseline="0" dirty="0">
                          <a:ln>
                            <a:noFill/>
                          </a:ln>
                          <a:solidFill>
                            <a:srgbClr val="FF0000"/>
                          </a:solidFill>
                          <a:effectLst/>
                          <a:latin typeface="Baloo 2" pitchFamily="2" charset="0"/>
                          <a:cs typeface="Baloo 2" pitchFamily="2" charset="0"/>
                        </a:rPr>
                        <a:t> </a:t>
                      </a:r>
                      <a:r>
                        <a:rPr kumimoji="0" lang="en-US" sz="2400" b="1" i="0" u="none" strike="noStrike" cap="none" normalizeH="0" baseline="0" dirty="0" err="1">
                          <a:ln>
                            <a:noFill/>
                          </a:ln>
                          <a:solidFill>
                            <a:srgbClr val="FF0000"/>
                          </a:solidFill>
                          <a:effectLst/>
                          <a:latin typeface="Baloo 2" pitchFamily="2" charset="0"/>
                          <a:cs typeface="Baloo 2" pitchFamily="2" charset="0"/>
                        </a:rPr>
                        <a:t>dụ</a:t>
                      </a:r>
                      <a:endParaRPr kumimoji="0" lang="en-US" sz="2400" b="1" i="0" u="none" strike="noStrike" cap="none" normalizeH="0" baseline="0" dirty="0">
                        <a:ln>
                          <a:noFill/>
                        </a:ln>
                        <a:solidFill>
                          <a:srgbClr val="FF0000"/>
                        </a:solidFill>
                        <a:effectLst/>
                        <a:latin typeface="Baloo 2" pitchFamily="2" charset="0"/>
                        <a:cs typeface="Baloo 2" pitchFamily="2" charset="0"/>
                      </a:endParaRPr>
                    </a:p>
                  </a:txBody>
                  <a:tcPr marL="68580" marR="68580" marT="34261" marB="342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93041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a:ln>
                            <a:noFill/>
                          </a:ln>
                          <a:solidFill>
                            <a:schemeClr val="tx1"/>
                          </a:solidFill>
                          <a:effectLst/>
                          <a:latin typeface="Baloo 2" pitchFamily="2" charset="0"/>
                          <a:cs typeface="Baloo 2" pitchFamily="2" charset="0"/>
                        </a:rPr>
                        <a:t>Đánh</a:t>
                      </a:r>
                      <a:r>
                        <a:rPr kumimoji="0" lang="en-US" sz="2400" b="0" i="0" u="none" strike="noStrike" cap="none" normalizeH="0" baseline="0" dirty="0">
                          <a:ln>
                            <a:noFill/>
                          </a:ln>
                          <a:solidFill>
                            <a:schemeClr val="tx1"/>
                          </a:solidFill>
                          <a:effectLst/>
                          <a:latin typeface="Baloo 2" pitchFamily="2" charset="0"/>
                          <a:cs typeface="Baloo 2" pitchFamily="2" charset="0"/>
                        </a:rPr>
                        <a:t> </a:t>
                      </a:r>
                      <a:r>
                        <a:rPr kumimoji="0" lang="en-US" sz="2400" b="0" i="0" u="none" strike="noStrike" cap="none" normalizeH="0" baseline="0" dirty="0" err="1">
                          <a:ln>
                            <a:noFill/>
                          </a:ln>
                          <a:solidFill>
                            <a:schemeClr val="tx1"/>
                          </a:solidFill>
                          <a:effectLst/>
                          <a:latin typeface="Baloo 2" pitchFamily="2" charset="0"/>
                          <a:cs typeface="Baloo 2" pitchFamily="2" charset="0"/>
                        </a:rPr>
                        <a:t>dấu</a:t>
                      </a:r>
                      <a:r>
                        <a:rPr kumimoji="0" lang="en-US" sz="2400" b="0" i="0" u="none" strike="noStrike" cap="none" normalizeH="0" baseline="0" dirty="0">
                          <a:ln>
                            <a:noFill/>
                          </a:ln>
                          <a:solidFill>
                            <a:schemeClr val="tx1"/>
                          </a:solidFill>
                          <a:effectLst/>
                          <a:latin typeface="Baloo 2" pitchFamily="2" charset="0"/>
                          <a:cs typeface="Baloo 2" pitchFamily="2" charset="0"/>
                        </a:rPr>
                        <a:t> </a:t>
                      </a:r>
                      <a:r>
                        <a:rPr kumimoji="0" lang="en-US" sz="2400" b="0" i="0" u="none" strike="noStrike" cap="none" normalizeH="0" baseline="0" dirty="0" err="1">
                          <a:ln>
                            <a:noFill/>
                          </a:ln>
                          <a:solidFill>
                            <a:schemeClr val="tx1"/>
                          </a:solidFill>
                          <a:effectLst/>
                          <a:latin typeface="Baloo 2" pitchFamily="2" charset="0"/>
                          <a:cs typeface="Baloo 2" pitchFamily="2" charset="0"/>
                        </a:rPr>
                        <a:t>chỗ</a:t>
                      </a:r>
                      <a:r>
                        <a:rPr kumimoji="0" lang="en-US" sz="2400" b="0" i="0" u="none" strike="noStrike" cap="none" normalizeH="0" baseline="0" dirty="0">
                          <a:ln>
                            <a:noFill/>
                          </a:ln>
                          <a:solidFill>
                            <a:schemeClr val="tx1"/>
                          </a:solidFill>
                          <a:effectLst/>
                          <a:latin typeface="Baloo 2" pitchFamily="2" charset="0"/>
                          <a:cs typeface="Baloo 2" pitchFamily="2" charset="0"/>
                        </a:rPr>
                        <a:t> </a:t>
                      </a:r>
                      <a:r>
                        <a:rPr kumimoji="0" lang="en-US" sz="2400" b="0" i="0" u="none" strike="noStrike" cap="none" normalizeH="0" baseline="0" dirty="0" err="1">
                          <a:ln>
                            <a:noFill/>
                          </a:ln>
                          <a:solidFill>
                            <a:schemeClr val="tx1"/>
                          </a:solidFill>
                          <a:effectLst/>
                          <a:latin typeface="Baloo 2" pitchFamily="2" charset="0"/>
                          <a:cs typeface="Baloo 2" pitchFamily="2" charset="0"/>
                        </a:rPr>
                        <a:t>bắt</a:t>
                      </a:r>
                      <a:r>
                        <a:rPr kumimoji="0" lang="en-US" sz="2400" b="0" i="0" u="none" strike="noStrike" cap="none" normalizeH="0" baseline="0" dirty="0">
                          <a:ln>
                            <a:noFill/>
                          </a:ln>
                          <a:solidFill>
                            <a:schemeClr val="tx1"/>
                          </a:solidFill>
                          <a:effectLst/>
                          <a:latin typeface="Baloo 2" pitchFamily="2" charset="0"/>
                          <a:cs typeface="Baloo 2" pitchFamily="2" charset="0"/>
                        </a:rPr>
                        <a:t> </a:t>
                      </a:r>
                      <a:r>
                        <a:rPr kumimoji="0" lang="en-US" sz="2400" b="0" i="0" u="none" strike="noStrike" cap="none" normalizeH="0" baseline="0" dirty="0" err="1">
                          <a:ln>
                            <a:noFill/>
                          </a:ln>
                          <a:solidFill>
                            <a:schemeClr val="tx1"/>
                          </a:solidFill>
                          <a:effectLst/>
                          <a:latin typeface="Baloo 2" pitchFamily="2" charset="0"/>
                          <a:cs typeface="Baloo 2" pitchFamily="2" charset="0"/>
                        </a:rPr>
                        <a:t>đầu</a:t>
                      </a:r>
                      <a:r>
                        <a:rPr kumimoji="0" lang="en-US" sz="2400" b="0" i="0" u="none" strike="noStrike" cap="none" normalizeH="0" baseline="0" dirty="0">
                          <a:ln>
                            <a:noFill/>
                          </a:ln>
                          <a:solidFill>
                            <a:schemeClr val="tx1"/>
                          </a:solidFill>
                          <a:effectLst/>
                          <a:latin typeface="Baloo 2" pitchFamily="2" charset="0"/>
                          <a:cs typeface="Baloo 2" pitchFamily="2" charset="0"/>
                        </a:rPr>
                        <a:t> </a:t>
                      </a:r>
                      <a:r>
                        <a:rPr kumimoji="0" lang="en-US" sz="2400" b="0" i="0" u="none" strike="noStrike" cap="none" normalizeH="0" baseline="0" dirty="0" err="1">
                          <a:ln>
                            <a:noFill/>
                          </a:ln>
                          <a:solidFill>
                            <a:schemeClr val="tx1"/>
                          </a:solidFill>
                          <a:effectLst/>
                          <a:latin typeface="Baloo 2" pitchFamily="2" charset="0"/>
                          <a:cs typeface="Baloo 2" pitchFamily="2" charset="0"/>
                        </a:rPr>
                        <a:t>lời</a:t>
                      </a:r>
                      <a:r>
                        <a:rPr kumimoji="0" lang="en-US" sz="2400" b="0" i="0" u="none" strike="noStrike" cap="none" normalizeH="0" baseline="0" dirty="0">
                          <a:ln>
                            <a:noFill/>
                          </a:ln>
                          <a:solidFill>
                            <a:schemeClr val="tx1"/>
                          </a:solidFill>
                          <a:effectLst/>
                          <a:latin typeface="Baloo 2" pitchFamily="2" charset="0"/>
                          <a:cs typeface="Baloo 2" pitchFamily="2" charset="0"/>
                        </a:rPr>
                        <a:t> </a:t>
                      </a:r>
                      <a:r>
                        <a:rPr kumimoji="0" lang="en-US" sz="2400" b="0" i="0" u="none" strike="noStrike" cap="none" normalizeH="0" baseline="0" dirty="0" err="1">
                          <a:ln>
                            <a:noFill/>
                          </a:ln>
                          <a:solidFill>
                            <a:schemeClr val="tx1"/>
                          </a:solidFill>
                          <a:effectLst/>
                          <a:latin typeface="Baloo 2" pitchFamily="2" charset="0"/>
                          <a:cs typeface="Baloo 2" pitchFamily="2" charset="0"/>
                        </a:rPr>
                        <a:t>nói</a:t>
                      </a:r>
                      <a:r>
                        <a:rPr kumimoji="0" lang="en-US" sz="2400" b="0" i="0" u="none" strike="noStrike" cap="none" normalizeH="0" baseline="0" dirty="0">
                          <a:ln>
                            <a:noFill/>
                          </a:ln>
                          <a:solidFill>
                            <a:schemeClr val="tx1"/>
                          </a:solidFill>
                          <a:effectLst/>
                          <a:latin typeface="Baloo 2" pitchFamily="2" charset="0"/>
                          <a:cs typeface="Baloo 2" pitchFamily="2" charset="0"/>
                        </a:rPr>
                        <a:t> </a:t>
                      </a:r>
                      <a:r>
                        <a:rPr kumimoji="0" lang="en-US" sz="2400" b="0" i="0" u="none" strike="noStrike" cap="none" normalizeH="0" baseline="0" dirty="0" err="1">
                          <a:ln>
                            <a:noFill/>
                          </a:ln>
                          <a:solidFill>
                            <a:schemeClr val="tx1"/>
                          </a:solidFill>
                          <a:effectLst/>
                          <a:latin typeface="Baloo 2" pitchFamily="2" charset="0"/>
                          <a:cs typeface="Baloo 2" pitchFamily="2" charset="0"/>
                        </a:rPr>
                        <a:t>của</a:t>
                      </a:r>
                      <a:r>
                        <a:rPr kumimoji="0" lang="vi-VN" sz="2400" b="0" i="0" u="none" strike="noStrike" cap="none" normalizeH="0" baseline="0" dirty="0">
                          <a:ln>
                            <a:noFill/>
                          </a:ln>
                          <a:solidFill>
                            <a:schemeClr val="tx1"/>
                          </a:solidFill>
                          <a:effectLst/>
                          <a:latin typeface="Baloo 2" pitchFamily="2" charset="0"/>
                          <a:cs typeface="Baloo 2" pitchFamily="2"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a:ln>
                            <a:noFill/>
                          </a:ln>
                          <a:solidFill>
                            <a:schemeClr val="tx1"/>
                          </a:solidFill>
                          <a:effectLst/>
                          <a:latin typeface="Baloo 2" pitchFamily="2" charset="0"/>
                          <a:cs typeface="Baloo 2" pitchFamily="2" charset="0"/>
                        </a:rPr>
                        <a:t>nhân</a:t>
                      </a:r>
                      <a:r>
                        <a:rPr kumimoji="0" lang="en-US" sz="2400" b="0" i="0" u="none" strike="noStrike" cap="none" normalizeH="0" baseline="0" dirty="0">
                          <a:ln>
                            <a:noFill/>
                          </a:ln>
                          <a:solidFill>
                            <a:schemeClr val="tx1"/>
                          </a:solidFill>
                          <a:effectLst/>
                          <a:latin typeface="Baloo 2" pitchFamily="2" charset="0"/>
                          <a:cs typeface="Baloo 2" pitchFamily="2" charset="0"/>
                        </a:rPr>
                        <a:t> </a:t>
                      </a:r>
                      <a:r>
                        <a:rPr kumimoji="0" lang="en-US" sz="2400" b="0" i="0" u="none" strike="noStrike" cap="none" normalizeH="0" baseline="0" dirty="0" err="1">
                          <a:ln>
                            <a:noFill/>
                          </a:ln>
                          <a:solidFill>
                            <a:schemeClr val="tx1"/>
                          </a:solidFill>
                          <a:effectLst/>
                          <a:latin typeface="Baloo 2" pitchFamily="2" charset="0"/>
                          <a:cs typeface="Baloo 2" pitchFamily="2" charset="0"/>
                        </a:rPr>
                        <a:t>vật</a:t>
                      </a:r>
                      <a:r>
                        <a:rPr kumimoji="0" lang="en-US" sz="2400" b="0" i="0" u="none" strike="noStrike" cap="none" normalizeH="0" baseline="0" dirty="0">
                          <a:ln>
                            <a:noFill/>
                          </a:ln>
                          <a:solidFill>
                            <a:schemeClr val="tx1"/>
                          </a:solidFill>
                          <a:effectLst/>
                          <a:latin typeface="Baloo 2" pitchFamily="2" charset="0"/>
                          <a:cs typeface="Baloo 2" pitchFamily="2" charset="0"/>
                        </a:rPr>
                        <a:t> </a:t>
                      </a:r>
                      <a:r>
                        <a:rPr kumimoji="0" lang="en-US" sz="2400" b="0" i="0" u="none" strike="noStrike" cap="none" normalizeH="0" baseline="0" dirty="0" err="1">
                          <a:ln>
                            <a:noFill/>
                          </a:ln>
                          <a:solidFill>
                            <a:schemeClr val="tx1"/>
                          </a:solidFill>
                          <a:effectLst/>
                          <a:latin typeface="Baloo 2" pitchFamily="2" charset="0"/>
                          <a:cs typeface="Baloo 2" pitchFamily="2" charset="0"/>
                        </a:rPr>
                        <a:t>trong</a:t>
                      </a:r>
                      <a:r>
                        <a:rPr kumimoji="0" lang="en-US" sz="2400" b="0" i="0" u="none" strike="noStrike" cap="none" normalizeH="0" baseline="0" dirty="0">
                          <a:ln>
                            <a:noFill/>
                          </a:ln>
                          <a:solidFill>
                            <a:schemeClr val="tx1"/>
                          </a:solidFill>
                          <a:effectLst/>
                          <a:latin typeface="Baloo 2" pitchFamily="2" charset="0"/>
                          <a:cs typeface="Baloo 2" pitchFamily="2" charset="0"/>
                        </a:rPr>
                        <a:t> </a:t>
                      </a:r>
                      <a:r>
                        <a:rPr kumimoji="0" lang="en-US" sz="2400" b="0" i="0" u="none" strike="noStrike" cap="none" normalizeH="0" baseline="0" dirty="0" err="1">
                          <a:ln>
                            <a:noFill/>
                          </a:ln>
                          <a:solidFill>
                            <a:schemeClr val="tx1"/>
                          </a:solidFill>
                          <a:effectLst/>
                          <a:latin typeface="Baloo 2" pitchFamily="2" charset="0"/>
                          <a:cs typeface="Baloo 2" pitchFamily="2" charset="0"/>
                        </a:rPr>
                        <a:t>đối</a:t>
                      </a:r>
                      <a:r>
                        <a:rPr kumimoji="0" lang="en-US" sz="2400" b="0" i="0" u="none" strike="noStrike" cap="none" normalizeH="0" baseline="0" dirty="0">
                          <a:ln>
                            <a:noFill/>
                          </a:ln>
                          <a:solidFill>
                            <a:schemeClr val="tx1"/>
                          </a:solidFill>
                          <a:effectLst/>
                          <a:latin typeface="Baloo 2" pitchFamily="2" charset="0"/>
                          <a:cs typeface="Baloo 2" pitchFamily="2" charset="0"/>
                        </a:rPr>
                        <a:t> </a:t>
                      </a:r>
                      <a:r>
                        <a:rPr kumimoji="0" lang="en-US" sz="2400" b="0" i="0" u="none" strike="noStrike" cap="none" normalizeH="0" baseline="0" dirty="0" err="1">
                          <a:ln>
                            <a:noFill/>
                          </a:ln>
                          <a:solidFill>
                            <a:schemeClr val="tx1"/>
                          </a:solidFill>
                          <a:effectLst/>
                          <a:latin typeface="Baloo 2" pitchFamily="2" charset="0"/>
                          <a:cs typeface="Baloo 2" pitchFamily="2" charset="0"/>
                        </a:rPr>
                        <a:t>thoại</a:t>
                      </a:r>
                      <a:r>
                        <a:rPr kumimoji="0" lang="en-US" sz="2400" b="0" i="0" u="none" strike="noStrike" cap="none" normalizeH="0" baseline="0" dirty="0">
                          <a:ln>
                            <a:noFill/>
                          </a:ln>
                          <a:solidFill>
                            <a:schemeClr val="tx1"/>
                          </a:solidFill>
                          <a:effectLst/>
                          <a:latin typeface="Baloo 2" pitchFamily="2" charset="0"/>
                          <a:cs typeface="Baloo 2" pitchFamily="2" charset="0"/>
                        </a:rPr>
                        <a:t>.</a:t>
                      </a:r>
                    </a:p>
                  </a:txBody>
                  <a:tcPr marL="68580" marR="68580" marT="34261" marB="342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Baloo 2" pitchFamily="2" charset="0"/>
                          <a:cs typeface="Baloo 2" pitchFamily="2" charset="0"/>
                        </a:rPr>
                        <a:t>......................</a:t>
                      </a:r>
                    </a:p>
                  </a:txBody>
                  <a:tcPr marL="68580" marR="68580" marT="34261" marB="342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9057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a:ln>
                            <a:noFill/>
                          </a:ln>
                          <a:solidFill>
                            <a:schemeClr val="tx1"/>
                          </a:solidFill>
                          <a:effectLst/>
                          <a:latin typeface="Baloo 2" pitchFamily="2" charset="0"/>
                          <a:cs typeface="Baloo 2" pitchFamily="2" charset="0"/>
                        </a:rPr>
                        <a:t>Đánh</a:t>
                      </a:r>
                      <a:r>
                        <a:rPr kumimoji="0" lang="en-US" sz="2400" b="0" i="0" u="none" strike="noStrike" cap="none" normalizeH="0" baseline="0" dirty="0">
                          <a:ln>
                            <a:noFill/>
                          </a:ln>
                          <a:solidFill>
                            <a:schemeClr val="tx1"/>
                          </a:solidFill>
                          <a:effectLst/>
                          <a:latin typeface="Baloo 2" pitchFamily="2" charset="0"/>
                          <a:cs typeface="Baloo 2" pitchFamily="2" charset="0"/>
                        </a:rPr>
                        <a:t> </a:t>
                      </a:r>
                      <a:r>
                        <a:rPr kumimoji="0" lang="en-US" sz="2400" b="0" i="0" u="none" strike="noStrike" cap="none" normalizeH="0" baseline="0" dirty="0" err="1">
                          <a:ln>
                            <a:noFill/>
                          </a:ln>
                          <a:solidFill>
                            <a:schemeClr val="tx1"/>
                          </a:solidFill>
                          <a:effectLst/>
                          <a:latin typeface="Baloo 2" pitchFamily="2" charset="0"/>
                          <a:cs typeface="Baloo 2" pitchFamily="2" charset="0"/>
                        </a:rPr>
                        <a:t>dấu</a:t>
                      </a:r>
                      <a:r>
                        <a:rPr kumimoji="0" lang="en-US" sz="2400" b="0" i="0" u="none" strike="noStrike" cap="none" normalizeH="0" baseline="0" dirty="0">
                          <a:ln>
                            <a:noFill/>
                          </a:ln>
                          <a:solidFill>
                            <a:schemeClr val="tx1"/>
                          </a:solidFill>
                          <a:effectLst/>
                          <a:latin typeface="Baloo 2" pitchFamily="2" charset="0"/>
                          <a:cs typeface="Baloo 2" pitchFamily="2" charset="0"/>
                        </a:rPr>
                        <a:t> </a:t>
                      </a:r>
                      <a:r>
                        <a:rPr kumimoji="0" lang="en-US" sz="2400" b="0" i="0" u="none" strike="noStrike" cap="none" normalizeH="0" baseline="0" dirty="0" err="1">
                          <a:ln>
                            <a:noFill/>
                          </a:ln>
                          <a:solidFill>
                            <a:schemeClr val="tx1"/>
                          </a:solidFill>
                          <a:effectLst/>
                          <a:latin typeface="Baloo 2" pitchFamily="2" charset="0"/>
                          <a:cs typeface="Baloo 2" pitchFamily="2" charset="0"/>
                        </a:rPr>
                        <a:t>phần</a:t>
                      </a:r>
                      <a:r>
                        <a:rPr kumimoji="0" lang="en-US" sz="2400" b="0" i="0" u="none" strike="noStrike" cap="none" normalizeH="0" baseline="0" dirty="0">
                          <a:ln>
                            <a:noFill/>
                          </a:ln>
                          <a:solidFill>
                            <a:schemeClr val="tx1"/>
                          </a:solidFill>
                          <a:effectLst/>
                          <a:latin typeface="Baloo 2" pitchFamily="2" charset="0"/>
                          <a:cs typeface="Baloo 2" pitchFamily="2" charset="0"/>
                        </a:rPr>
                        <a:t> </a:t>
                      </a:r>
                      <a:r>
                        <a:rPr kumimoji="0" lang="en-US" sz="2400" b="0" i="0" u="none" strike="noStrike" cap="none" normalizeH="0" baseline="0" dirty="0" err="1">
                          <a:ln>
                            <a:noFill/>
                          </a:ln>
                          <a:solidFill>
                            <a:schemeClr val="tx1"/>
                          </a:solidFill>
                          <a:effectLst/>
                          <a:latin typeface="Baloo 2" pitchFamily="2" charset="0"/>
                          <a:cs typeface="Baloo 2" pitchFamily="2" charset="0"/>
                        </a:rPr>
                        <a:t>chú</a:t>
                      </a:r>
                      <a:r>
                        <a:rPr kumimoji="0" lang="en-US" sz="2400" b="0" i="0" u="none" strike="noStrike" cap="none" normalizeH="0" baseline="0" dirty="0">
                          <a:ln>
                            <a:noFill/>
                          </a:ln>
                          <a:solidFill>
                            <a:schemeClr val="tx1"/>
                          </a:solidFill>
                          <a:effectLst/>
                          <a:latin typeface="Baloo 2" pitchFamily="2" charset="0"/>
                          <a:cs typeface="Baloo 2" pitchFamily="2" charset="0"/>
                        </a:rPr>
                        <a:t> </a:t>
                      </a:r>
                      <a:r>
                        <a:rPr kumimoji="0" lang="en-US" sz="2400" b="0" i="0" u="none" strike="noStrike" cap="none" normalizeH="0" baseline="0" dirty="0" err="1">
                          <a:ln>
                            <a:noFill/>
                          </a:ln>
                          <a:solidFill>
                            <a:schemeClr val="tx1"/>
                          </a:solidFill>
                          <a:effectLst/>
                          <a:latin typeface="Baloo 2" pitchFamily="2" charset="0"/>
                          <a:cs typeface="Baloo 2" pitchFamily="2" charset="0"/>
                        </a:rPr>
                        <a:t>thích</a:t>
                      </a:r>
                      <a:r>
                        <a:rPr kumimoji="0" lang="en-US" sz="2400" b="0" i="0" u="none" strike="noStrike" cap="none" normalizeH="0" baseline="0" dirty="0">
                          <a:ln>
                            <a:noFill/>
                          </a:ln>
                          <a:solidFill>
                            <a:schemeClr val="tx1"/>
                          </a:solidFill>
                          <a:effectLst/>
                          <a:latin typeface="Baloo 2" pitchFamily="2" charset="0"/>
                          <a:cs typeface="Baloo 2" pitchFamily="2" charset="0"/>
                        </a:rPr>
                        <a:t> </a:t>
                      </a:r>
                      <a:r>
                        <a:rPr kumimoji="0" lang="en-US" sz="2400" b="0" i="0" u="none" strike="noStrike" cap="none" normalizeH="0" baseline="0" dirty="0" err="1">
                          <a:ln>
                            <a:noFill/>
                          </a:ln>
                          <a:solidFill>
                            <a:schemeClr val="tx1"/>
                          </a:solidFill>
                          <a:effectLst/>
                          <a:latin typeface="Baloo 2" pitchFamily="2" charset="0"/>
                          <a:cs typeface="Baloo 2" pitchFamily="2" charset="0"/>
                        </a:rPr>
                        <a:t>trong</a:t>
                      </a:r>
                      <a:r>
                        <a:rPr kumimoji="0" lang="en-US" sz="2400" b="0" i="0" u="none" strike="noStrike" cap="none" normalizeH="0" baseline="0" dirty="0">
                          <a:ln>
                            <a:noFill/>
                          </a:ln>
                          <a:solidFill>
                            <a:schemeClr val="tx1"/>
                          </a:solidFill>
                          <a:effectLst/>
                          <a:latin typeface="Baloo 2" pitchFamily="2" charset="0"/>
                          <a:cs typeface="Baloo 2" pitchFamily="2" charset="0"/>
                        </a:rPr>
                        <a:t> </a:t>
                      </a:r>
                      <a:r>
                        <a:rPr kumimoji="0" lang="en-US" sz="2400" b="0" i="0" u="none" strike="noStrike" cap="none" normalizeH="0" baseline="0" dirty="0" err="1">
                          <a:ln>
                            <a:noFill/>
                          </a:ln>
                          <a:solidFill>
                            <a:schemeClr val="tx1"/>
                          </a:solidFill>
                          <a:effectLst/>
                          <a:latin typeface="Baloo 2" pitchFamily="2" charset="0"/>
                          <a:cs typeface="Baloo 2" pitchFamily="2" charset="0"/>
                        </a:rPr>
                        <a:t>câu</a:t>
                      </a:r>
                      <a:r>
                        <a:rPr kumimoji="0" lang="en-US" sz="2400" b="0" i="0" u="none" strike="noStrike" cap="none" normalizeH="0" baseline="0" dirty="0">
                          <a:ln>
                            <a:noFill/>
                          </a:ln>
                          <a:solidFill>
                            <a:schemeClr val="tx1"/>
                          </a:solidFill>
                          <a:effectLst/>
                          <a:latin typeface="Baloo 2" pitchFamily="2" charset="0"/>
                          <a:cs typeface="Baloo 2" pitchFamily="2" charset="0"/>
                        </a:rPr>
                        <a:t>.</a:t>
                      </a:r>
                    </a:p>
                  </a:txBody>
                  <a:tcPr marL="68580" marR="68580" marT="34261" marB="342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Baloo 2" pitchFamily="2" charset="0"/>
                          <a:cs typeface="Baloo 2" pitchFamily="2" charset="0"/>
                        </a:rPr>
                        <a:t>.....</a:t>
                      </a:r>
                      <a:r>
                        <a:rPr kumimoji="0" lang="en-US" sz="2400" b="0" i="0" u="none" strike="noStrike" cap="none" normalizeH="0" baseline="0" dirty="0">
                          <a:ln>
                            <a:noFill/>
                          </a:ln>
                          <a:solidFill>
                            <a:srgbClr val="002060"/>
                          </a:solidFill>
                          <a:effectLst/>
                          <a:latin typeface="Baloo 2" pitchFamily="2" charset="0"/>
                          <a:cs typeface="Baloo 2" pitchFamily="2" charset="0"/>
                        </a:rPr>
                        <a:t>.......</a:t>
                      </a:r>
                      <a:r>
                        <a:rPr kumimoji="0" lang="en-US" sz="2400" b="0" i="0" u="none" strike="noStrike" cap="none" normalizeH="0" baseline="0" dirty="0">
                          <a:ln>
                            <a:noFill/>
                          </a:ln>
                          <a:solidFill>
                            <a:schemeClr val="tx1"/>
                          </a:solidFill>
                          <a:effectLst/>
                          <a:latin typeface="Baloo 2" pitchFamily="2" charset="0"/>
                          <a:cs typeface="Baloo 2" pitchFamily="2" charset="0"/>
                        </a:rPr>
                        <a:t>..........</a:t>
                      </a:r>
                    </a:p>
                  </a:txBody>
                  <a:tcPr marL="68580" marR="68580" marT="34261" marB="342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9057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a:ln>
                            <a:noFill/>
                          </a:ln>
                          <a:solidFill>
                            <a:schemeClr val="tx1"/>
                          </a:solidFill>
                          <a:effectLst/>
                          <a:latin typeface="Baloo 2" pitchFamily="2" charset="0"/>
                          <a:cs typeface="Baloo 2" pitchFamily="2" charset="0"/>
                        </a:rPr>
                        <a:t>Đánh</a:t>
                      </a:r>
                      <a:r>
                        <a:rPr kumimoji="0" lang="en-US" sz="2400" b="0" i="0" u="none" strike="noStrike" cap="none" normalizeH="0" baseline="0" dirty="0">
                          <a:ln>
                            <a:noFill/>
                          </a:ln>
                          <a:solidFill>
                            <a:schemeClr val="tx1"/>
                          </a:solidFill>
                          <a:effectLst/>
                          <a:latin typeface="Baloo 2" pitchFamily="2" charset="0"/>
                          <a:cs typeface="Baloo 2" pitchFamily="2" charset="0"/>
                        </a:rPr>
                        <a:t> </a:t>
                      </a:r>
                      <a:r>
                        <a:rPr kumimoji="0" lang="en-US" sz="2400" b="0" i="0" u="none" strike="noStrike" cap="none" normalizeH="0" baseline="0" dirty="0" err="1">
                          <a:ln>
                            <a:noFill/>
                          </a:ln>
                          <a:solidFill>
                            <a:schemeClr val="tx1"/>
                          </a:solidFill>
                          <a:effectLst/>
                          <a:latin typeface="Baloo 2" pitchFamily="2" charset="0"/>
                          <a:cs typeface="Baloo 2" pitchFamily="2" charset="0"/>
                        </a:rPr>
                        <a:t>dấu</a:t>
                      </a:r>
                      <a:r>
                        <a:rPr kumimoji="0" lang="en-US" sz="2400" b="0" i="0" u="none" strike="noStrike" cap="none" normalizeH="0" baseline="0" dirty="0">
                          <a:ln>
                            <a:noFill/>
                          </a:ln>
                          <a:solidFill>
                            <a:schemeClr val="tx1"/>
                          </a:solidFill>
                          <a:effectLst/>
                          <a:latin typeface="Baloo 2" pitchFamily="2" charset="0"/>
                          <a:cs typeface="Baloo 2" pitchFamily="2" charset="0"/>
                        </a:rPr>
                        <a:t> </a:t>
                      </a:r>
                      <a:r>
                        <a:rPr kumimoji="0" lang="en-US" sz="2400" b="0" i="0" u="none" strike="noStrike" cap="none" normalizeH="0" baseline="0" dirty="0" err="1">
                          <a:ln>
                            <a:noFill/>
                          </a:ln>
                          <a:solidFill>
                            <a:schemeClr val="tx1"/>
                          </a:solidFill>
                          <a:effectLst/>
                          <a:latin typeface="Baloo 2" pitchFamily="2" charset="0"/>
                          <a:cs typeface="Baloo 2" pitchFamily="2" charset="0"/>
                        </a:rPr>
                        <a:t>các</a:t>
                      </a:r>
                      <a:r>
                        <a:rPr kumimoji="0" lang="en-US" sz="2400" b="0" i="0" u="none" strike="noStrike" cap="none" normalizeH="0" baseline="0" dirty="0">
                          <a:ln>
                            <a:noFill/>
                          </a:ln>
                          <a:solidFill>
                            <a:schemeClr val="tx1"/>
                          </a:solidFill>
                          <a:effectLst/>
                          <a:latin typeface="Baloo 2" pitchFamily="2" charset="0"/>
                          <a:cs typeface="Baloo 2" pitchFamily="2" charset="0"/>
                        </a:rPr>
                        <a:t> ý </a:t>
                      </a:r>
                      <a:r>
                        <a:rPr kumimoji="0" lang="en-US" sz="2400" b="0" i="0" u="none" strike="noStrike" cap="none" normalizeH="0" baseline="0" dirty="0" err="1">
                          <a:ln>
                            <a:noFill/>
                          </a:ln>
                          <a:solidFill>
                            <a:schemeClr val="tx1"/>
                          </a:solidFill>
                          <a:effectLst/>
                          <a:latin typeface="Baloo 2" pitchFamily="2" charset="0"/>
                          <a:cs typeface="Baloo 2" pitchFamily="2" charset="0"/>
                        </a:rPr>
                        <a:t>trong</a:t>
                      </a:r>
                      <a:r>
                        <a:rPr kumimoji="0" lang="en-US" sz="2400" b="0" i="0" u="none" strike="noStrike" cap="none" normalizeH="0" baseline="0" dirty="0">
                          <a:ln>
                            <a:noFill/>
                          </a:ln>
                          <a:solidFill>
                            <a:schemeClr val="tx1"/>
                          </a:solidFill>
                          <a:effectLst/>
                          <a:latin typeface="Baloo 2" pitchFamily="2" charset="0"/>
                          <a:cs typeface="Baloo 2" pitchFamily="2" charset="0"/>
                        </a:rPr>
                        <a:t> </a:t>
                      </a:r>
                      <a:r>
                        <a:rPr kumimoji="0" lang="en-US" sz="2400" b="0" i="0" u="none" strike="noStrike" cap="none" normalizeH="0" baseline="0" dirty="0" err="1">
                          <a:ln>
                            <a:noFill/>
                          </a:ln>
                          <a:solidFill>
                            <a:schemeClr val="tx1"/>
                          </a:solidFill>
                          <a:effectLst/>
                          <a:latin typeface="Baloo 2" pitchFamily="2" charset="0"/>
                          <a:cs typeface="Baloo 2" pitchFamily="2" charset="0"/>
                        </a:rPr>
                        <a:t>một</a:t>
                      </a:r>
                      <a:r>
                        <a:rPr kumimoji="0" lang="en-US" sz="2400" b="0" i="0" u="none" strike="noStrike" cap="none" normalizeH="0" baseline="0" dirty="0">
                          <a:ln>
                            <a:noFill/>
                          </a:ln>
                          <a:solidFill>
                            <a:schemeClr val="tx1"/>
                          </a:solidFill>
                          <a:effectLst/>
                          <a:latin typeface="Baloo 2" pitchFamily="2" charset="0"/>
                          <a:cs typeface="Baloo 2" pitchFamily="2" charset="0"/>
                        </a:rPr>
                        <a:t> </a:t>
                      </a:r>
                      <a:r>
                        <a:rPr kumimoji="0" lang="en-US" sz="2400" b="0" i="0" u="none" strike="noStrike" cap="none" normalizeH="0" baseline="0" dirty="0" err="1">
                          <a:ln>
                            <a:noFill/>
                          </a:ln>
                          <a:solidFill>
                            <a:schemeClr val="tx1"/>
                          </a:solidFill>
                          <a:effectLst/>
                          <a:latin typeface="Baloo 2" pitchFamily="2" charset="0"/>
                          <a:cs typeface="Baloo 2" pitchFamily="2" charset="0"/>
                        </a:rPr>
                        <a:t>đoạn</a:t>
                      </a:r>
                      <a:r>
                        <a:rPr kumimoji="0" lang="en-US" sz="2400" b="0" i="0" u="none" strike="noStrike" cap="none" normalizeH="0" baseline="0" dirty="0">
                          <a:ln>
                            <a:noFill/>
                          </a:ln>
                          <a:solidFill>
                            <a:schemeClr val="tx1"/>
                          </a:solidFill>
                          <a:effectLst/>
                          <a:latin typeface="Baloo 2" pitchFamily="2" charset="0"/>
                          <a:cs typeface="Baloo 2" pitchFamily="2" charset="0"/>
                        </a:rPr>
                        <a:t> </a:t>
                      </a:r>
                      <a:r>
                        <a:rPr kumimoji="0" lang="en-US" sz="2400" b="0" i="0" u="none" strike="noStrike" cap="none" normalizeH="0" baseline="0" dirty="0" err="1">
                          <a:ln>
                            <a:noFill/>
                          </a:ln>
                          <a:solidFill>
                            <a:schemeClr val="tx1"/>
                          </a:solidFill>
                          <a:effectLst/>
                          <a:latin typeface="Baloo 2" pitchFamily="2" charset="0"/>
                          <a:cs typeface="Baloo 2" pitchFamily="2" charset="0"/>
                        </a:rPr>
                        <a:t>liệt</a:t>
                      </a:r>
                      <a:r>
                        <a:rPr kumimoji="0" lang="en-US" sz="2400" b="0" i="0" u="none" strike="noStrike" cap="none" normalizeH="0" baseline="0" dirty="0">
                          <a:ln>
                            <a:noFill/>
                          </a:ln>
                          <a:solidFill>
                            <a:schemeClr val="tx1"/>
                          </a:solidFill>
                          <a:effectLst/>
                          <a:latin typeface="Baloo 2" pitchFamily="2" charset="0"/>
                          <a:cs typeface="Baloo 2" pitchFamily="2" charset="0"/>
                        </a:rPr>
                        <a:t> </a:t>
                      </a:r>
                      <a:r>
                        <a:rPr kumimoji="0" lang="en-US" sz="2400" b="0" i="0" u="none" strike="noStrike" cap="none" normalizeH="0" baseline="0" dirty="0" err="1">
                          <a:ln>
                            <a:noFill/>
                          </a:ln>
                          <a:solidFill>
                            <a:schemeClr val="tx1"/>
                          </a:solidFill>
                          <a:effectLst/>
                          <a:latin typeface="Baloo 2" pitchFamily="2" charset="0"/>
                          <a:cs typeface="Baloo 2" pitchFamily="2" charset="0"/>
                        </a:rPr>
                        <a:t>kê</a:t>
                      </a:r>
                      <a:r>
                        <a:rPr kumimoji="0" lang="en-US" sz="2400" b="0" i="0" u="none" strike="noStrike" cap="none" normalizeH="0" baseline="0" dirty="0">
                          <a:ln>
                            <a:noFill/>
                          </a:ln>
                          <a:solidFill>
                            <a:schemeClr val="tx1"/>
                          </a:solidFill>
                          <a:effectLst/>
                          <a:latin typeface="Baloo 2" pitchFamily="2" charset="0"/>
                          <a:cs typeface="Baloo 2" pitchFamily="2" charset="0"/>
                        </a:rPr>
                        <a:t>.</a:t>
                      </a:r>
                    </a:p>
                  </a:txBody>
                  <a:tcPr marL="68580" marR="68580" marT="34261" marB="342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Baloo 2" pitchFamily="2" charset="0"/>
                          <a:cs typeface="Baloo 2" pitchFamily="2" charset="0"/>
                        </a:rPr>
                        <a:t>.......................</a:t>
                      </a:r>
                    </a:p>
                  </a:txBody>
                  <a:tcPr marL="68580" marR="68580" marT="34261" marB="342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562778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br>
              <a:rPr lang="vi-VN" sz="2800" dirty="0">
                <a:solidFill>
                  <a:schemeClr val="tx1"/>
                </a:solidFill>
                <a:latin typeface="Baloo 2" pitchFamily="2" charset="0"/>
                <a:cs typeface="Baloo 2" pitchFamily="2" charset="0"/>
              </a:rPr>
            </a:br>
            <a:r>
              <a:rPr lang="en-US" sz="2800" dirty="0">
                <a:solidFill>
                  <a:schemeClr val="tx1"/>
                </a:solidFill>
                <a:latin typeface="Baloo 2" pitchFamily="2" charset="0"/>
                <a:cs typeface="Baloo 2" pitchFamily="2" charset="0"/>
              </a:rPr>
              <a:t>BẢNG TỔNG KẾT</a:t>
            </a:r>
            <a:br>
              <a:rPr lang="en-US" sz="2800" dirty="0">
                <a:solidFill>
                  <a:schemeClr val="tx1"/>
                </a:solidFill>
                <a:latin typeface="Baloo 2" pitchFamily="2" charset="0"/>
                <a:cs typeface="Baloo 2" pitchFamily="2" charset="0"/>
              </a:rPr>
            </a:b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797547156"/>
              </p:ext>
            </p:extLst>
          </p:nvPr>
        </p:nvGraphicFramePr>
        <p:xfrm>
          <a:off x="233264" y="1090449"/>
          <a:ext cx="8748045" cy="3672252"/>
        </p:xfrm>
        <a:graphic>
          <a:graphicData uri="http://schemas.openxmlformats.org/drawingml/2006/table">
            <a:tbl>
              <a:tblPr/>
              <a:tblGrid>
                <a:gridCol w="3849688">
                  <a:extLst>
                    <a:ext uri="{9D8B030D-6E8A-4147-A177-3AD203B41FA5}">
                      <a16:colId xmlns:a16="http://schemas.microsoft.com/office/drawing/2014/main" val="20000"/>
                    </a:ext>
                  </a:extLst>
                </a:gridCol>
                <a:gridCol w="4898357">
                  <a:extLst>
                    <a:ext uri="{9D8B030D-6E8A-4147-A177-3AD203B41FA5}">
                      <a16:colId xmlns:a16="http://schemas.microsoft.com/office/drawing/2014/main" val="20001"/>
                    </a:ext>
                  </a:extLst>
                </a:gridCol>
              </a:tblGrid>
              <a:tr h="9304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rgbClr val="FF0000"/>
                          </a:solidFill>
                          <a:effectLst/>
                          <a:latin typeface="Baloo 2" pitchFamily="2" charset="0"/>
                          <a:cs typeface="Baloo 2" pitchFamily="2" charset="0"/>
                        </a:rPr>
                        <a:t>Tác</a:t>
                      </a:r>
                      <a:r>
                        <a:rPr kumimoji="0" lang="en-US" sz="2400" b="1" i="0" u="none" strike="noStrike" cap="none" normalizeH="0" baseline="0" dirty="0">
                          <a:ln>
                            <a:noFill/>
                          </a:ln>
                          <a:solidFill>
                            <a:srgbClr val="FF0000"/>
                          </a:solidFill>
                          <a:effectLst/>
                          <a:latin typeface="Baloo 2" pitchFamily="2" charset="0"/>
                          <a:cs typeface="Baloo 2" pitchFamily="2" charset="0"/>
                        </a:rPr>
                        <a:t> </a:t>
                      </a:r>
                      <a:r>
                        <a:rPr kumimoji="0" lang="en-US" sz="2400" b="1" i="0" u="none" strike="noStrike" cap="none" normalizeH="0" baseline="0" dirty="0" err="1">
                          <a:ln>
                            <a:noFill/>
                          </a:ln>
                          <a:solidFill>
                            <a:srgbClr val="FF0000"/>
                          </a:solidFill>
                          <a:effectLst/>
                          <a:latin typeface="Baloo 2" pitchFamily="2" charset="0"/>
                          <a:cs typeface="Baloo 2" pitchFamily="2" charset="0"/>
                        </a:rPr>
                        <a:t>dụng</a:t>
                      </a:r>
                      <a:r>
                        <a:rPr kumimoji="0" lang="en-US" sz="2400" b="1" i="0" u="none" strike="noStrike" cap="none" normalizeH="0" baseline="0" dirty="0">
                          <a:ln>
                            <a:noFill/>
                          </a:ln>
                          <a:solidFill>
                            <a:srgbClr val="FF0000"/>
                          </a:solidFill>
                          <a:effectLst/>
                          <a:latin typeface="Baloo 2" pitchFamily="2" charset="0"/>
                          <a:cs typeface="Baloo 2" pitchFamily="2" charset="0"/>
                        </a:rPr>
                        <a:t> </a:t>
                      </a:r>
                      <a:r>
                        <a:rPr kumimoji="0" lang="en-US" sz="2400" b="1" i="0" u="none" strike="noStrike" cap="none" normalizeH="0" baseline="0" dirty="0" err="1">
                          <a:ln>
                            <a:noFill/>
                          </a:ln>
                          <a:solidFill>
                            <a:srgbClr val="FF0000"/>
                          </a:solidFill>
                          <a:effectLst/>
                          <a:latin typeface="Baloo 2" pitchFamily="2" charset="0"/>
                          <a:cs typeface="Baloo 2" pitchFamily="2" charset="0"/>
                        </a:rPr>
                        <a:t>của</a:t>
                      </a:r>
                      <a:r>
                        <a:rPr kumimoji="0" lang="en-US" sz="2400" b="1" i="0" u="none" strike="noStrike" cap="none" normalizeH="0" baseline="0" dirty="0">
                          <a:ln>
                            <a:noFill/>
                          </a:ln>
                          <a:solidFill>
                            <a:srgbClr val="FF0000"/>
                          </a:solidFill>
                          <a:effectLst/>
                          <a:latin typeface="Baloo 2" pitchFamily="2" charset="0"/>
                          <a:cs typeface="Baloo 2" pitchFamily="2" charset="0"/>
                        </a:rPr>
                        <a:t> </a:t>
                      </a:r>
                      <a:r>
                        <a:rPr kumimoji="0" lang="en-US" sz="2400" b="1" i="0" u="none" strike="noStrike" cap="none" normalizeH="0" baseline="0" dirty="0" err="1">
                          <a:ln>
                            <a:noFill/>
                          </a:ln>
                          <a:solidFill>
                            <a:srgbClr val="FF0000"/>
                          </a:solidFill>
                          <a:effectLst/>
                          <a:latin typeface="Baloo 2" pitchFamily="2" charset="0"/>
                          <a:cs typeface="Baloo 2" pitchFamily="2" charset="0"/>
                        </a:rPr>
                        <a:t>dấu</a:t>
                      </a:r>
                      <a:endParaRPr kumimoji="0" lang="en-US" sz="2400" b="1" i="0" u="none" strike="noStrike" cap="none" normalizeH="0" baseline="0" dirty="0">
                        <a:ln>
                          <a:noFill/>
                        </a:ln>
                        <a:solidFill>
                          <a:srgbClr val="FF0000"/>
                        </a:solidFill>
                        <a:effectLst/>
                        <a:latin typeface="Baloo 2" pitchFamily="2" charset="0"/>
                        <a:cs typeface="Baloo 2" pitchFamily="2"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FF0000"/>
                          </a:solidFill>
                          <a:effectLst/>
                          <a:latin typeface="Baloo 2" pitchFamily="2" charset="0"/>
                          <a:cs typeface="Baloo 2" pitchFamily="2" charset="0"/>
                        </a:rPr>
                        <a:t> </a:t>
                      </a:r>
                      <a:r>
                        <a:rPr kumimoji="0" lang="en-US" sz="2400" b="1" i="0" u="none" strike="noStrike" cap="none" normalizeH="0" baseline="0" dirty="0" err="1">
                          <a:ln>
                            <a:noFill/>
                          </a:ln>
                          <a:solidFill>
                            <a:srgbClr val="FF0000"/>
                          </a:solidFill>
                          <a:effectLst/>
                          <a:latin typeface="Baloo 2" pitchFamily="2" charset="0"/>
                          <a:cs typeface="Baloo 2" pitchFamily="2" charset="0"/>
                        </a:rPr>
                        <a:t>gạch</a:t>
                      </a:r>
                      <a:r>
                        <a:rPr kumimoji="0" lang="en-US" sz="2400" b="1" i="0" u="none" strike="noStrike" cap="none" normalizeH="0" baseline="0" dirty="0">
                          <a:ln>
                            <a:noFill/>
                          </a:ln>
                          <a:solidFill>
                            <a:srgbClr val="FF0000"/>
                          </a:solidFill>
                          <a:effectLst/>
                          <a:latin typeface="Baloo 2" pitchFamily="2" charset="0"/>
                          <a:cs typeface="Baloo 2" pitchFamily="2" charset="0"/>
                        </a:rPr>
                        <a:t> </a:t>
                      </a:r>
                      <a:r>
                        <a:rPr kumimoji="0" lang="en-US" sz="2400" b="1" i="0" u="none" strike="noStrike" cap="none" normalizeH="0" baseline="0" dirty="0" err="1">
                          <a:ln>
                            <a:noFill/>
                          </a:ln>
                          <a:solidFill>
                            <a:srgbClr val="FF0000"/>
                          </a:solidFill>
                          <a:effectLst/>
                          <a:latin typeface="Baloo 2" pitchFamily="2" charset="0"/>
                          <a:cs typeface="Baloo 2" pitchFamily="2" charset="0"/>
                        </a:rPr>
                        <a:t>ngang</a:t>
                      </a:r>
                      <a:endParaRPr kumimoji="0" lang="en-US" sz="2400" b="1" i="0" u="none" strike="noStrike" cap="none" normalizeH="0" baseline="0" dirty="0">
                        <a:ln>
                          <a:noFill/>
                        </a:ln>
                        <a:solidFill>
                          <a:srgbClr val="FF0000"/>
                        </a:solidFill>
                        <a:effectLst/>
                        <a:latin typeface="Baloo 2" pitchFamily="2" charset="0"/>
                        <a:cs typeface="Baloo 2" pitchFamily="2" charset="0"/>
                      </a:endParaRPr>
                    </a:p>
                  </a:txBody>
                  <a:tcPr marL="68580" marR="68580" marT="34261" marB="342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rgbClr val="FF0000"/>
                          </a:solidFill>
                          <a:effectLst/>
                          <a:latin typeface="Baloo 2" pitchFamily="2" charset="0"/>
                          <a:cs typeface="Baloo 2" pitchFamily="2" charset="0"/>
                        </a:rPr>
                        <a:t>Ví</a:t>
                      </a:r>
                      <a:r>
                        <a:rPr kumimoji="0" lang="en-US" sz="2400" b="1" i="0" u="none" strike="noStrike" cap="none" normalizeH="0" baseline="0" dirty="0">
                          <a:ln>
                            <a:noFill/>
                          </a:ln>
                          <a:solidFill>
                            <a:srgbClr val="FF0000"/>
                          </a:solidFill>
                          <a:effectLst/>
                          <a:latin typeface="Baloo 2" pitchFamily="2" charset="0"/>
                          <a:cs typeface="Baloo 2" pitchFamily="2" charset="0"/>
                        </a:rPr>
                        <a:t> </a:t>
                      </a:r>
                      <a:r>
                        <a:rPr kumimoji="0" lang="en-US" sz="2400" b="1" i="0" u="none" strike="noStrike" cap="none" normalizeH="0" baseline="0" dirty="0" err="1">
                          <a:ln>
                            <a:noFill/>
                          </a:ln>
                          <a:solidFill>
                            <a:srgbClr val="FF0000"/>
                          </a:solidFill>
                          <a:effectLst/>
                          <a:latin typeface="Baloo 2" pitchFamily="2" charset="0"/>
                          <a:cs typeface="Baloo 2" pitchFamily="2" charset="0"/>
                        </a:rPr>
                        <a:t>dụ</a:t>
                      </a:r>
                      <a:endParaRPr kumimoji="0" lang="en-US" sz="2400" b="1" i="0" u="none" strike="noStrike" cap="none" normalizeH="0" baseline="0" dirty="0">
                        <a:ln>
                          <a:noFill/>
                        </a:ln>
                        <a:solidFill>
                          <a:srgbClr val="FF0000"/>
                        </a:solidFill>
                        <a:effectLst/>
                        <a:latin typeface="Baloo 2" pitchFamily="2" charset="0"/>
                        <a:cs typeface="Baloo 2" pitchFamily="2" charset="0"/>
                      </a:endParaRPr>
                    </a:p>
                  </a:txBody>
                  <a:tcPr marL="68580" marR="68580" marT="34261" marB="342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93041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err="1">
                          <a:ln>
                            <a:noFill/>
                          </a:ln>
                          <a:solidFill>
                            <a:schemeClr val="tx1"/>
                          </a:solidFill>
                          <a:effectLst/>
                          <a:latin typeface="Baloo 2" pitchFamily="2" charset="0"/>
                          <a:cs typeface="Baloo 2" pitchFamily="2" charset="0"/>
                        </a:rPr>
                        <a:t>Đánh</a:t>
                      </a:r>
                      <a:r>
                        <a:rPr kumimoji="0" lang="en-US" sz="2200" b="0" i="0" u="none" strike="noStrike" cap="none" normalizeH="0" baseline="0" dirty="0">
                          <a:ln>
                            <a:noFill/>
                          </a:ln>
                          <a:solidFill>
                            <a:schemeClr val="tx1"/>
                          </a:solidFill>
                          <a:effectLst/>
                          <a:latin typeface="Baloo 2" pitchFamily="2" charset="0"/>
                          <a:cs typeface="Baloo 2" pitchFamily="2" charset="0"/>
                        </a:rPr>
                        <a:t> </a:t>
                      </a:r>
                      <a:r>
                        <a:rPr kumimoji="0" lang="en-US" sz="2200" b="0" i="0" u="none" strike="noStrike" cap="none" normalizeH="0" baseline="0" dirty="0" err="1">
                          <a:ln>
                            <a:noFill/>
                          </a:ln>
                          <a:solidFill>
                            <a:schemeClr val="tx1"/>
                          </a:solidFill>
                          <a:effectLst/>
                          <a:latin typeface="Baloo 2" pitchFamily="2" charset="0"/>
                          <a:cs typeface="Baloo 2" pitchFamily="2" charset="0"/>
                        </a:rPr>
                        <a:t>dấu</a:t>
                      </a:r>
                      <a:r>
                        <a:rPr kumimoji="0" lang="en-US" sz="2200" b="0" i="0" u="none" strike="noStrike" cap="none" normalizeH="0" baseline="0" dirty="0">
                          <a:ln>
                            <a:noFill/>
                          </a:ln>
                          <a:solidFill>
                            <a:schemeClr val="tx1"/>
                          </a:solidFill>
                          <a:effectLst/>
                          <a:latin typeface="Baloo 2" pitchFamily="2" charset="0"/>
                          <a:cs typeface="Baloo 2" pitchFamily="2" charset="0"/>
                        </a:rPr>
                        <a:t> </a:t>
                      </a:r>
                      <a:r>
                        <a:rPr kumimoji="0" lang="en-US" sz="2200" b="0" i="0" u="none" strike="noStrike" cap="none" normalizeH="0" baseline="0" dirty="0" err="1">
                          <a:ln>
                            <a:noFill/>
                          </a:ln>
                          <a:solidFill>
                            <a:schemeClr val="tx1"/>
                          </a:solidFill>
                          <a:effectLst/>
                          <a:latin typeface="Baloo 2" pitchFamily="2" charset="0"/>
                          <a:cs typeface="Baloo 2" pitchFamily="2" charset="0"/>
                        </a:rPr>
                        <a:t>chỗ</a:t>
                      </a:r>
                      <a:r>
                        <a:rPr kumimoji="0" lang="en-US" sz="2200" b="0" i="0" u="none" strike="noStrike" cap="none" normalizeH="0" baseline="0" dirty="0">
                          <a:ln>
                            <a:noFill/>
                          </a:ln>
                          <a:solidFill>
                            <a:schemeClr val="tx1"/>
                          </a:solidFill>
                          <a:effectLst/>
                          <a:latin typeface="Baloo 2" pitchFamily="2" charset="0"/>
                          <a:cs typeface="Baloo 2" pitchFamily="2" charset="0"/>
                        </a:rPr>
                        <a:t> </a:t>
                      </a:r>
                      <a:r>
                        <a:rPr kumimoji="0" lang="en-US" sz="2200" b="0" i="0" u="none" strike="noStrike" cap="none" normalizeH="0" baseline="0" dirty="0" err="1">
                          <a:ln>
                            <a:noFill/>
                          </a:ln>
                          <a:solidFill>
                            <a:schemeClr val="tx1"/>
                          </a:solidFill>
                          <a:effectLst/>
                          <a:latin typeface="Baloo 2" pitchFamily="2" charset="0"/>
                          <a:cs typeface="Baloo 2" pitchFamily="2" charset="0"/>
                        </a:rPr>
                        <a:t>bắt</a:t>
                      </a:r>
                      <a:r>
                        <a:rPr kumimoji="0" lang="en-US" sz="2200" b="0" i="0" u="none" strike="noStrike" cap="none" normalizeH="0" baseline="0" dirty="0">
                          <a:ln>
                            <a:noFill/>
                          </a:ln>
                          <a:solidFill>
                            <a:schemeClr val="tx1"/>
                          </a:solidFill>
                          <a:effectLst/>
                          <a:latin typeface="Baloo 2" pitchFamily="2" charset="0"/>
                          <a:cs typeface="Baloo 2" pitchFamily="2" charset="0"/>
                        </a:rPr>
                        <a:t> </a:t>
                      </a:r>
                      <a:r>
                        <a:rPr kumimoji="0" lang="en-US" sz="2200" b="0" i="0" u="none" strike="noStrike" cap="none" normalizeH="0" baseline="0" dirty="0" err="1">
                          <a:ln>
                            <a:noFill/>
                          </a:ln>
                          <a:solidFill>
                            <a:schemeClr val="tx1"/>
                          </a:solidFill>
                          <a:effectLst/>
                          <a:latin typeface="Baloo 2" pitchFamily="2" charset="0"/>
                          <a:cs typeface="Baloo 2" pitchFamily="2" charset="0"/>
                        </a:rPr>
                        <a:t>đầu</a:t>
                      </a:r>
                      <a:r>
                        <a:rPr kumimoji="0" lang="en-US" sz="2200" b="0" i="0" u="none" strike="noStrike" cap="none" normalizeH="0" baseline="0" dirty="0">
                          <a:ln>
                            <a:noFill/>
                          </a:ln>
                          <a:solidFill>
                            <a:schemeClr val="tx1"/>
                          </a:solidFill>
                          <a:effectLst/>
                          <a:latin typeface="Baloo 2" pitchFamily="2" charset="0"/>
                          <a:cs typeface="Baloo 2" pitchFamily="2" charset="0"/>
                        </a:rPr>
                        <a:t> </a:t>
                      </a:r>
                      <a:r>
                        <a:rPr kumimoji="0" lang="en-US" sz="2200" b="0" i="0" u="none" strike="noStrike" cap="none" normalizeH="0" baseline="0" dirty="0" err="1">
                          <a:ln>
                            <a:noFill/>
                          </a:ln>
                          <a:solidFill>
                            <a:schemeClr val="tx1"/>
                          </a:solidFill>
                          <a:effectLst/>
                          <a:latin typeface="Baloo 2" pitchFamily="2" charset="0"/>
                          <a:cs typeface="Baloo 2" pitchFamily="2" charset="0"/>
                        </a:rPr>
                        <a:t>lời</a:t>
                      </a:r>
                      <a:r>
                        <a:rPr kumimoji="0" lang="en-US" sz="2200" b="0" i="0" u="none" strike="noStrike" cap="none" normalizeH="0" baseline="0" dirty="0">
                          <a:ln>
                            <a:noFill/>
                          </a:ln>
                          <a:solidFill>
                            <a:schemeClr val="tx1"/>
                          </a:solidFill>
                          <a:effectLst/>
                          <a:latin typeface="Baloo 2" pitchFamily="2" charset="0"/>
                          <a:cs typeface="Baloo 2" pitchFamily="2" charset="0"/>
                        </a:rPr>
                        <a:t> </a:t>
                      </a:r>
                      <a:r>
                        <a:rPr kumimoji="0" lang="en-US" sz="2200" b="0" i="0" u="none" strike="noStrike" cap="none" normalizeH="0" baseline="0" dirty="0" err="1">
                          <a:ln>
                            <a:noFill/>
                          </a:ln>
                          <a:solidFill>
                            <a:schemeClr val="tx1"/>
                          </a:solidFill>
                          <a:effectLst/>
                          <a:latin typeface="Baloo 2" pitchFamily="2" charset="0"/>
                          <a:cs typeface="Baloo 2" pitchFamily="2" charset="0"/>
                        </a:rPr>
                        <a:t>nói</a:t>
                      </a:r>
                      <a:r>
                        <a:rPr kumimoji="0" lang="en-US" sz="2200" b="0" i="0" u="none" strike="noStrike" cap="none" normalizeH="0" baseline="0" dirty="0">
                          <a:ln>
                            <a:noFill/>
                          </a:ln>
                          <a:solidFill>
                            <a:schemeClr val="tx1"/>
                          </a:solidFill>
                          <a:effectLst/>
                          <a:latin typeface="Baloo 2" pitchFamily="2" charset="0"/>
                          <a:cs typeface="Baloo 2" pitchFamily="2" charset="0"/>
                        </a:rPr>
                        <a:t> </a:t>
                      </a:r>
                      <a:r>
                        <a:rPr kumimoji="0" lang="en-US" sz="2200" b="0" i="0" u="none" strike="noStrike" cap="none" normalizeH="0" baseline="0" dirty="0" err="1">
                          <a:ln>
                            <a:noFill/>
                          </a:ln>
                          <a:solidFill>
                            <a:schemeClr val="tx1"/>
                          </a:solidFill>
                          <a:effectLst/>
                          <a:latin typeface="Baloo 2" pitchFamily="2" charset="0"/>
                          <a:cs typeface="Baloo 2" pitchFamily="2" charset="0"/>
                        </a:rPr>
                        <a:t>của</a:t>
                      </a:r>
                      <a:r>
                        <a:rPr kumimoji="0" lang="vi-VN" sz="2200" b="0" i="0" u="none" strike="noStrike" cap="none" normalizeH="0" baseline="0" dirty="0">
                          <a:ln>
                            <a:noFill/>
                          </a:ln>
                          <a:solidFill>
                            <a:schemeClr val="tx1"/>
                          </a:solidFill>
                          <a:effectLst/>
                          <a:latin typeface="Baloo 2" pitchFamily="2" charset="0"/>
                          <a:cs typeface="Baloo 2" pitchFamily="2" charset="0"/>
                        </a:rPr>
                        <a:t> </a:t>
                      </a:r>
                      <a:r>
                        <a:rPr kumimoji="0" lang="en-US" sz="2200" b="0" i="0" u="none" strike="noStrike" cap="none" normalizeH="0" baseline="0" dirty="0" err="1">
                          <a:ln>
                            <a:noFill/>
                          </a:ln>
                          <a:solidFill>
                            <a:schemeClr val="tx1"/>
                          </a:solidFill>
                          <a:effectLst/>
                          <a:latin typeface="Baloo 2" pitchFamily="2" charset="0"/>
                          <a:cs typeface="Baloo 2" pitchFamily="2" charset="0"/>
                        </a:rPr>
                        <a:t>nhân</a:t>
                      </a:r>
                      <a:r>
                        <a:rPr kumimoji="0" lang="en-US" sz="2200" b="0" i="0" u="none" strike="noStrike" cap="none" normalizeH="0" baseline="0" dirty="0">
                          <a:ln>
                            <a:noFill/>
                          </a:ln>
                          <a:solidFill>
                            <a:schemeClr val="tx1"/>
                          </a:solidFill>
                          <a:effectLst/>
                          <a:latin typeface="Baloo 2" pitchFamily="2" charset="0"/>
                          <a:cs typeface="Baloo 2" pitchFamily="2" charset="0"/>
                        </a:rPr>
                        <a:t> </a:t>
                      </a:r>
                      <a:r>
                        <a:rPr kumimoji="0" lang="en-US" sz="2200" b="0" i="0" u="none" strike="noStrike" cap="none" normalizeH="0" baseline="0" dirty="0" err="1">
                          <a:ln>
                            <a:noFill/>
                          </a:ln>
                          <a:solidFill>
                            <a:schemeClr val="tx1"/>
                          </a:solidFill>
                          <a:effectLst/>
                          <a:latin typeface="Baloo 2" pitchFamily="2" charset="0"/>
                          <a:cs typeface="Baloo 2" pitchFamily="2" charset="0"/>
                        </a:rPr>
                        <a:t>vật</a:t>
                      </a:r>
                      <a:r>
                        <a:rPr kumimoji="0" lang="en-US" sz="2200" b="0" i="0" u="none" strike="noStrike" cap="none" normalizeH="0" baseline="0" dirty="0">
                          <a:ln>
                            <a:noFill/>
                          </a:ln>
                          <a:solidFill>
                            <a:schemeClr val="tx1"/>
                          </a:solidFill>
                          <a:effectLst/>
                          <a:latin typeface="Baloo 2" pitchFamily="2" charset="0"/>
                          <a:cs typeface="Baloo 2" pitchFamily="2" charset="0"/>
                        </a:rPr>
                        <a:t> </a:t>
                      </a:r>
                      <a:r>
                        <a:rPr kumimoji="0" lang="en-US" sz="2200" b="0" i="0" u="none" strike="noStrike" cap="none" normalizeH="0" baseline="0" dirty="0" err="1">
                          <a:ln>
                            <a:noFill/>
                          </a:ln>
                          <a:solidFill>
                            <a:schemeClr val="tx1"/>
                          </a:solidFill>
                          <a:effectLst/>
                          <a:latin typeface="Baloo 2" pitchFamily="2" charset="0"/>
                          <a:cs typeface="Baloo 2" pitchFamily="2" charset="0"/>
                        </a:rPr>
                        <a:t>trong</a:t>
                      </a:r>
                      <a:r>
                        <a:rPr kumimoji="0" lang="en-US" sz="2200" b="0" i="0" u="none" strike="noStrike" cap="none" normalizeH="0" baseline="0" dirty="0">
                          <a:ln>
                            <a:noFill/>
                          </a:ln>
                          <a:solidFill>
                            <a:schemeClr val="tx1"/>
                          </a:solidFill>
                          <a:effectLst/>
                          <a:latin typeface="Baloo 2" pitchFamily="2" charset="0"/>
                          <a:cs typeface="Baloo 2" pitchFamily="2" charset="0"/>
                        </a:rPr>
                        <a:t> </a:t>
                      </a:r>
                      <a:r>
                        <a:rPr kumimoji="0" lang="en-US" sz="2200" b="0" i="0" u="none" strike="noStrike" cap="none" normalizeH="0" baseline="0" dirty="0" err="1">
                          <a:ln>
                            <a:noFill/>
                          </a:ln>
                          <a:solidFill>
                            <a:schemeClr val="tx1"/>
                          </a:solidFill>
                          <a:effectLst/>
                          <a:latin typeface="Baloo 2" pitchFamily="2" charset="0"/>
                          <a:cs typeface="Baloo 2" pitchFamily="2" charset="0"/>
                        </a:rPr>
                        <a:t>đối</a:t>
                      </a:r>
                      <a:r>
                        <a:rPr kumimoji="0" lang="en-US" sz="2200" b="0" i="0" u="none" strike="noStrike" cap="none" normalizeH="0" baseline="0" dirty="0">
                          <a:ln>
                            <a:noFill/>
                          </a:ln>
                          <a:solidFill>
                            <a:schemeClr val="tx1"/>
                          </a:solidFill>
                          <a:effectLst/>
                          <a:latin typeface="Baloo 2" pitchFamily="2" charset="0"/>
                          <a:cs typeface="Baloo 2" pitchFamily="2" charset="0"/>
                        </a:rPr>
                        <a:t> </a:t>
                      </a:r>
                      <a:r>
                        <a:rPr kumimoji="0" lang="en-US" sz="2200" b="0" i="0" u="none" strike="noStrike" cap="none" normalizeH="0" baseline="0" dirty="0" err="1">
                          <a:ln>
                            <a:noFill/>
                          </a:ln>
                          <a:solidFill>
                            <a:schemeClr val="tx1"/>
                          </a:solidFill>
                          <a:effectLst/>
                          <a:latin typeface="Baloo 2" pitchFamily="2" charset="0"/>
                          <a:cs typeface="Baloo 2" pitchFamily="2" charset="0"/>
                        </a:rPr>
                        <a:t>thoại</a:t>
                      </a:r>
                      <a:r>
                        <a:rPr kumimoji="0" lang="en-US" sz="2200" b="0" i="0" u="none" strike="noStrike" cap="none" normalizeH="0" baseline="0" dirty="0">
                          <a:ln>
                            <a:noFill/>
                          </a:ln>
                          <a:solidFill>
                            <a:schemeClr val="tx1"/>
                          </a:solidFill>
                          <a:effectLst/>
                          <a:latin typeface="Baloo 2" pitchFamily="2" charset="0"/>
                          <a:cs typeface="Baloo 2" pitchFamily="2" charset="0"/>
                        </a:rPr>
                        <a:t>.</a:t>
                      </a:r>
                    </a:p>
                  </a:txBody>
                  <a:tcPr marL="68580" marR="68580" marT="34261" marB="342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90571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err="1">
                          <a:ln>
                            <a:noFill/>
                          </a:ln>
                          <a:solidFill>
                            <a:schemeClr val="tx1"/>
                          </a:solidFill>
                          <a:effectLst/>
                          <a:latin typeface="Baloo 2" pitchFamily="2" charset="0"/>
                          <a:cs typeface="Baloo 2" pitchFamily="2" charset="0"/>
                        </a:rPr>
                        <a:t>Đánh</a:t>
                      </a:r>
                      <a:r>
                        <a:rPr kumimoji="0" lang="en-US" sz="2200" b="0" i="0" u="none" strike="noStrike" cap="none" normalizeH="0" baseline="0" dirty="0">
                          <a:ln>
                            <a:noFill/>
                          </a:ln>
                          <a:solidFill>
                            <a:schemeClr val="tx1"/>
                          </a:solidFill>
                          <a:effectLst/>
                          <a:latin typeface="Baloo 2" pitchFamily="2" charset="0"/>
                          <a:cs typeface="Baloo 2" pitchFamily="2" charset="0"/>
                        </a:rPr>
                        <a:t> </a:t>
                      </a:r>
                      <a:r>
                        <a:rPr kumimoji="0" lang="en-US" sz="2200" b="0" i="0" u="none" strike="noStrike" cap="none" normalizeH="0" baseline="0" dirty="0" err="1">
                          <a:ln>
                            <a:noFill/>
                          </a:ln>
                          <a:solidFill>
                            <a:schemeClr val="tx1"/>
                          </a:solidFill>
                          <a:effectLst/>
                          <a:latin typeface="Baloo 2" pitchFamily="2" charset="0"/>
                          <a:cs typeface="Baloo 2" pitchFamily="2" charset="0"/>
                        </a:rPr>
                        <a:t>dấu</a:t>
                      </a:r>
                      <a:r>
                        <a:rPr kumimoji="0" lang="en-US" sz="2200" b="0" i="0" u="none" strike="noStrike" cap="none" normalizeH="0" baseline="0" dirty="0">
                          <a:ln>
                            <a:noFill/>
                          </a:ln>
                          <a:solidFill>
                            <a:schemeClr val="tx1"/>
                          </a:solidFill>
                          <a:effectLst/>
                          <a:latin typeface="Baloo 2" pitchFamily="2" charset="0"/>
                          <a:cs typeface="Baloo 2" pitchFamily="2" charset="0"/>
                        </a:rPr>
                        <a:t> </a:t>
                      </a:r>
                      <a:r>
                        <a:rPr kumimoji="0" lang="en-US" sz="2200" b="0" i="0" u="none" strike="noStrike" cap="none" normalizeH="0" baseline="0" dirty="0" err="1">
                          <a:ln>
                            <a:noFill/>
                          </a:ln>
                          <a:solidFill>
                            <a:schemeClr val="tx1"/>
                          </a:solidFill>
                          <a:effectLst/>
                          <a:latin typeface="Baloo 2" pitchFamily="2" charset="0"/>
                          <a:cs typeface="Baloo 2" pitchFamily="2" charset="0"/>
                        </a:rPr>
                        <a:t>phần</a:t>
                      </a:r>
                      <a:r>
                        <a:rPr kumimoji="0" lang="en-US" sz="2200" b="0" i="0" u="none" strike="noStrike" cap="none" normalizeH="0" baseline="0" dirty="0">
                          <a:ln>
                            <a:noFill/>
                          </a:ln>
                          <a:solidFill>
                            <a:schemeClr val="tx1"/>
                          </a:solidFill>
                          <a:effectLst/>
                          <a:latin typeface="Baloo 2" pitchFamily="2" charset="0"/>
                          <a:cs typeface="Baloo 2" pitchFamily="2" charset="0"/>
                        </a:rPr>
                        <a:t> </a:t>
                      </a:r>
                      <a:r>
                        <a:rPr kumimoji="0" lang="en-US" sz="2200" b="0" i="0" u="none" strike="noStrike" cap="none" normalizeH="0" baseline="0" dirty="0" err="1">
                          <a:ln>
                            <a:noFill/>
                          </a:ln>
                          <a:solidFill>
                            <a:schemeClr val="tx1"/>
                          </a:solidFill>
                          <a:effectLst/>
                          <a:latin typeface="Baloo 2" pitchFamily="2" charset="0"/>
                          <a:cs typeface="Baloo 2" pitchFamily="2" charset="0"/>
                        </a:rPr>
                        <a:t>chú</a:t>
                      </a:r>
                      <a:r>
                        <a:rPr kumimoji="0" lang="en-US" sz="2200" b="0" i="0" u="none" strike="noStrike" cap="none" normalizeH="0" baseline="0" dirty="0">
                          <a:ln>
                            <a:noFill/>
                          </a:ln>
                          <a:solidFill>
                            <a:schemeClr val="tx1"/>
                          </a:solidFill>
                          <a:effectLst/>
                          <a:latin typeface="Baloo 2" pitchFamily="2" charset="0"/>
                          <a:cs typeface="Baloo 2" pitchFamily="2" charset="0"/>
                        </a:rPr>
                        <a:t> </a:t>
                      </a:r>
                      <a:r>
                        <a:rPr kumimoji="0" lang="en-US" sz="2200" b="0" i="0" u="none" strike="noStrike" cap="none" normalizeH="0" baseline="0" dirty="0" err="1">
                          <a:ln>
                            <a:noFill/>
                          </a:ln>
                          <a:solidFill>
                            <a:schemeClr val="tx1"/>
                          </a:solidFill>
                          <a:effectLst/>
                          <a:latin typeface="Baloo 2" pitchFamily="2" charset="0"/>
                          <a:cs typeface="Baloo 2" pitchFamily="2" charset="0"/>
                        </a:rPr>
                        <a:t>thích</a:t>
                      </a:r>
                      <a:r>
                        <a:rPr kumimoji="0" lang="en-US" sz="2200" b="0" i="0" u="none" strike="noStrike" cap="none" normalizeH="0" baseline="0" dirty="0">
                          <a:ln>
                            <a:noFill/>
                          </a:ln>
                          <a:solidFill>
                            <a:schemeClr val="tx1"/>
                          </a:solidFill>
                          <a:effectLst/>
                          <a:latin typeface="Baloo 2" pitchFamily="2" charset="0"/>
                          <a:cs typeface="Baloo 2" pitchFamily="2" charset="0"/>
                        </a:rPr>
                        <a:t> </a:t>
                      </a:r>
                      <a:r>
                        <a:rPr kumimoji="0" lang="en-US" sz="2200" b="0" i="0" u="none" strike="noStrike" cap="none" normalizeH="0" baseline="0" dirty="0" err="1">
                          <a:ln>
                            <a:noFill/>
                          </a:ln>
                          <a:solidFill>
                            <a:schemeClr val="tx1"/>
                          </a:solidFill>
                          <a:effectLst/>
                          <a:latin typeface="Baloo 2" pitchFamily="2" charset="0"/>
                          <a:cs typeface="Baloo 2" pitchFamily="2" charset="0"/>
                        </a:rPr>
                        <a:t>trong</a:t>
                      </a:r>
                      <a:r>
                        <a:rPr kumimoji="0" lang="en-US" sz="2200" b="0" i="0" u="none" strike="noStrike" cap="none" normalizeH="0" baseline="0" dirty="0">
                          <a:ln>
                            <a:noFill/>
                          </a:ln>
                          <a:solidFill>
                            <a:schemeClr val="tx1"/>
                          </a:solidFill>
                          <a:effectLst/>
                          <a:latin typeface="Baloo 2" pitchFamily="2" charset="0"/>
                          <a:cs typeface="Baloo 2" pitchFamily="2" charset="0"/>
                        </a:rPr>
                        <a:t> </a:t>
                      </a:r>
                      <a:r>
                        <a:rPr kumimoji="0" lang="en-US" sz="2200" b="0" i="0" u="none" strike="noStrike" cap="none" normalizeH="0" baseline="0" dirty="0" err="1">
                          <a:ln>
                            <a:noFill/>
                          </a:ln>
                          <a:solidFill>
                            <a:schemeClr val="tx1"/>
                          </a:solidFill>
                          <a:effectLst/>
                          <a:latin typeface="Baloo 2" pitchFamily="2" charset="0"/>
                          <a:cs typeface="Baloo 2" pitchFamily="2" charset="0"/>
                        </a:rPr>
                        <a:t>câu</a:t>
                      </a:r>
                      <a:r>
                        <a:rPr kumimoji="0" lang="en-US" sz="2200" b="0" i="0" u="none" strike="noStrike" cap="none" normalizeH="0" baseline="0" dirty="0">
                          <a:ln>
                            <a:noFill/>
                          </a:ln>
                          <a:solidFill>
                            <a:schemeClr val="tx1"/>
                          </a:solidFill>
                          <a:effectLst/>
                          <a:latin typeface="Baloo 2" pitchFamily="2" charset="0"/>
                          <a:cs typeface="Baloo 2" pitchFamily="2" charset="0"/>
                        </a:rPr>
                        <a:t>.</a:t>
                      </a:r>
                    </a:p>
                  </a:txBody>
                  <a:tcPr marL="68580" marR="68580" marT="34261" marB="342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90571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err="1">
                          <a:ln>
                            <a:noFill/>
                          </a:ln>
                          <a:solidFill>
                            <a:schemeClr val="tx1"/>
                          </a:solidFill>
                          <a:effectLst/>
                          <a:latin typeface="Baloo 2" pitchFamily="2" charset="0"/>
                          <a:cs typeface="Baloo 2" pitchFamily="2" charset="0"/>
                        </a:rPr>
                        <a:t>Đánh</a:t>
                      </a:r>
                      <a:r>
                        <a:rPr kumimoji="0" lang="en-US" sz="2200" b="0" i="0" u="none" strike="noStrike" cap="none" normalizeH="0" baseline="0" dirty="0">
                          <a:ln>
                            <a:noFill/>
                          </a:ln>
                          <a:solidFill>
                            <a:schemeClr val="tx1"/>
                          </a:solidFill>
                          <a:effectLst/>
                          <a:latin typeface="Baloo 2" pitchFamily="2" charset="0"/>
                          <a:cs typeface="Baloo 2" pitchFamily="2" charset="0"/>
                        </a:rPr>
                        <a:t> </a:t>
                      </a:r>
                      <a:r>
                        <a:rPr kumimoji="0" lang="en-US" sz="2200" b="0" i="0" u="none" strike="noStrike" cap="none" normalizeH="0" baseline="0" dirty="0" err="1">
                          <a:ln>
                            <a:noFill/>
                          </a:ln>
                          <a:solidFill>
                            <a:schemeClr val="tx1"/>
                          </a:solidFill>
                          <a:effectLst/>
                          <a:latin typeface="Baloo 2" pitchFamily="2" charset="0"/>
                          <a:cs typeface="Baloo 2" pitchFamily="2" charset="0"/>
                        </a:rPr>
                        <a:t>dấu</a:t>
                      </a:r>
                      <a:r>
                        <a:rPr kumimoji="0" lang="en-US" sz="2200" b="0" i="0" u="none" strike="noStrike" cap="none" normalizeH="0" baseline="0" dirty="0">
                          <a:ln>
                            <a:noFill/>
                          </a:ln>
                          <a:solidFill>
                            <a:schemeClr val="tx1"/>
                          </a:solidFill>
                          <a:effectLst/>
                          <a:latin typeface="Baloo 2" pitchFamily="2" charset="0"/>
                          <a:cs typeface="Baloo 2" pitchFamily="2" charset="0"/>
                        </a:rPr>
                        <a:t> </a:t>
                      </a:r>
                      <a:r>
                        <a:rPr kumimoji="0" lang="en-US" sz="2200" b="0" i="0" u="none" strike="noStrike" cap="none" normalizeH="0" baseline="0" dirty="0" err="1">
                          <a:ln>
                            <a:noFill/>
                          </a:ln>
                          <a:solidFill>
                            <a:schemeClr val="tx1"/>
                          </a:solidFill>
                          <a:effectLst/>
                          <a:latin typeface="Baloo 2" pitchFamily="2" charset="0"/>
                          <a:cs typeface="Baloo 2" pitchFamily="2" charset="0"/>
                        </a:rPr>
                        <a:t>các</a:t>
                      </a:r>
                      <a:r>
                        <a:rPr kumimoji="0" lang="en-US" sz="2200" b="0" i="0" u="none" strike="noStrike" cap="none" normalizeH="0" baseline="0" dirty="0">
                          <a:ln>
                            <a:noFill/>
                          </a:ln>
                          <a:solidFill>
                            <a:schemeClr val="tx1"/>
                          </a:solidFill>
                          <a:effectLst/>
                          <a:latin typeface="Baloo 2" pitchFamily="2" charset="0"/>
                          <a:cs typeface="Baloo 2" pitchFamily="2" charset="0"/>
                        </a:rPr>
                        <a:t> ý </a:t>
                      </a:r>
                      <a:r>
                        <a:rPr kumimoji="0" lang="en-US" sz="2200" b="0" i="0" u="none" strike="noStrike" cap="none" normalizeH="0" baseline="0" dirty="0" err="1">
                          <a:ln>
                            <a:noFill/>
                          </a:ln>
                          <a:solidFill>
                            <a:schemeClr val="tx1"/>
                          </a:solidFill>
                          <a:effectLst/>
                          <a:latin typeface="Baloo 2" pitchFamily="2" charset="0"/>
                          <a:cs typeface="Baloo 2" pitchFamily="2" charset="0"/>
                        </a:rPr>
                        <a:t>trong</a:t>
                      </a:r>
                      <a:r>
                        <a:rPr kumimoji="0" lang="en-US" sz="2200" b="0" i="0" u="none" strike="noStrike" cap="none" normalizeH="0" baseline="0" dirty="0">
                          <a:ln>
                            <a:noFill/>
                          </a:ln>
                          <a:solidFill>
                            <a:schemeClr val="tx1"/>
                          </a:solidFill>
                          <a:effectLst/>
                          <a:latin typeface="Baloo 2" pitchFamily="2" charset="0"/>
                          <a:cs typeface="Baloo 2" pitchFamily="2" charset="0"/>
                        </a:rPr>
                        <a:t> </a:t>
                      </a:r>
                      <a:r>
                        <a:rPr kumimoji="0" lang="en-US" sz="2200" b="0" i="0" u="none" strike="noStrike" cap="none" normalizeH="0" baseline="0" dirty="0" err="1">
                          <a:ln>
                            <a:noFill/>
                          </a:ln>
                          <a:solidFill>
                            <a:schemeClr val="tx1"/>
                          </a:solidFill>
                          <a:effectLst/>
                          <a:latin typeface="Baloo 2" pitchFamily="2" charset="0"/>
                          <a:cs typeface="Baloo 2" pitchFamily="2" charset="0"/>
                        </a:rPr>
                        <a:t>một</a:t>
                      </a:r>
                      <a:r>
                        <a:rPr kumimoji="0" lang="en-US" sz="2200" b="0" i="0" u="none" strike="noStrike" cap="none" normalizeH="0" baseline="0" dirty="0">
                          <a:ln>
                            <a:noFill/>
                          </a:ln>
                          <a:solidFill>
                            <a:schemeClr val="tx1"/>
                          </a:solidFill>
                          <a:effectLst/>
                          <a:latin typeface="Baloo 2" pitchFamily="2" charset="0"/>
                          <a:cs typeface="Baloo 2" pitchFamily="2" charset="0"/>
                        </a:rPr>
                        <a:t> </a:t>
                      </a:r>
                      <a:r>
                        <a:rPr kumimoji="0" lang="en-US" sz="2200" b="0" i="0" u="none" strike="noStrike" cap="none" normalizeH="0" baseline="0" dirty="0" err="1">
                          <a:ln>
                            <a:noFill/>
                          </a:ln>
                          <a:solidFill>
                            <a:schemeClr val="tx1"/>
                          </a:solidFill>
                          <a:effectLst/>
                          <a:latin typeface="Baloo 2" pitchFamily="2" charset="0"/>
                          <a:cs typeface="Baloo 2" pitchFamily="2" charset="0"/>
                        </a:rPr>
                        <a:t>đoạn</a:t>
                      </a:r>
                      <a:r>
                        <a:rPr kumimoji="0" lang="en-US" sz="2200" b="0" i="0" u="none" strike="noStrike" cap="none" normalizeH="0" baseline="0" dirty="0">
                          <a:ln>
                            <a:noFill/>
                          </a:ln>
                          <a:solidFill>
                            <a:schemeClr val="tx1"/>
                          </a:solidFill>
                          <a:effectLst/>
                          <a:latin typeface="Baloo 2" pitchFamily="2" charset="0"/>
                          <a:cs typeface="Baloo 2" pitchFamily="2" charset="0"/>
                        </a:rPr>
                        <a:t> </a:t>
                      </a:r>
                      <a:r>
                        <a:rPr kumimoji="0" lang="en-US" sz="2200" b="0" i="0" u="none" strike="noStrike" cap="none" normalizeH="0" baseline="0" dirty="0" err="1">
                          <a:ln>
                            <a:noFill/>
                          </a:ln>
                          <a:solidFill>
                            <a:schemeClr val="tx1"/>
                          </a:solidFill>
                          <a:effectLst/>
                          <a:latin typeface="Baloo 2" pitchFamily="2" charset="0"/>
                          <a:cs typeface="Baloo 2" pitchFamily="2" charset="0"/>
                        </a:rPr>
                        <a:t>liệt</a:t>
                      </a:r>
                      <a:r>
                        <a:rPr kumimoji="0" lang="en-US" sz="2200" b="0" i="0" u="none" strike="noStrike" cap="none" normalizeH="0" baseline="0" dirty="0">
                          <a:ln>
                            <a:noFill/>
                          </a:ln>
                          <a:solidFill>
                            <a:schemeClr val="tx1"/>
                          </a:solidFill>
                          <a:effectLst/>
                          <a:latin typeface="Baloo 2" pitchFamily="2" charset="0"/>
                          <a:cs typeface="Baloo 2" pitchFamily="2" charset="0"/>
                        </a:rPr>
                        <a:t> </a:t>
                      </a:r>
                      <a:r>
                        <a:rPr kumimoji="0" lang="en-US" sz="2200" b="0" i="0" u="none" strike="noStrike" cap="none" normalizeH="0" baseline="0" dirty="0" err="1">
                          <a:ln>
                            <a:noFill/>
                          </a:ln>
                          <a:solidFill>
                            <a:schemeClr val="tx1"/>
                          </a:solidFill>
                          <a:effectLst/>
                          <a:latin typeface="Baloo 2" pitchFamily="2" charset="0"/>
                          <a:cs typeface="Baloo 2" pitchFamily="2" charset="0"/>
                        </a:rPr>
                        <a:t>kê</a:t>
                      </a:r>
                      <a:r>
                        <a:rPr kumimoji="0" lang="en-US" sz="2200" b="0" i="0" u="none" strike="noStrike" cap="none" normalizeH="0" baseline="0" dirty="0">
                          <a:ln>
                            <a:noFill/>
                          </a:ln>
                          <a:solidFill>
                            <a:schemeClr val="tx1"/>
                          </a:solidFill>
                          <a:effectLst/>
                          <a:latin typeface="Baloo 2" pitchFamily="2" charset="0"/>
                          <a:cs typeface="Baloo 2" pitchFamily="2" charset="0"/>
                        </a:rPr>
                        <a:t>.</a:t>
                      </a:r>
                    </a:p>
                  </a:txBody>
                  <a:tcPr marL="68580" marR="68580" marT="34261" marB="342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Baloo 2" pitchFamily="2" charset="0"/>
                        <a:cs typeface="Baloo 2" pitchFamily="2" charset="0"/>
                      </a:endParaRPr>
                    </a:p>
                  </a:txBody>
                  <a:tcPr marL="68580" marR="68580" marT="34261" marB="342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bl>
          </a:graphicData>
        </a:graphic>
      </p:graphicFrame>
      <p:sp>
        <p:nvSpPr>
          <p:cNvPr id="4" name="Rectangle 3"/>
          <p:cNvSpPr/>
          <p:nvPr/>
        </p:nvSpPr>
        <p:spPr>
          <a:xfrm>
            <a:off x="4088751" y="2082651"/>
            <a:ext cx="3273653" cy="430887"/>
          </a:xfrm>
          <a:prstGeom prst="rect">
            <a:avLst/>
          </a:prstGeom>
        </p:spPr>
        <p:txBody>
          <a:bodyPr wrap="none">
            <a:spAutoFit/>
          </a:bodyPr>
          <a:lstStyle/>
          <a:p>
            <a:pPr lvl="0" fontAlgn="base">
              <a:spcBef>
                <a:spcPct val="0"/>
              </a:spcBef>
              <a:spcAft>
                <a:spcPct val="0"/>
              </a:spcAft>
              <a:buClrTx/>
            </a:pPr>
            <a:r>
              <a:rPr lang="vi-VN" sz="2200" dirty="0">
                <a:solidFill>
                  <a:schemeClr val="tx1"/>
                </a:solidFill>
                <a:latin typeface="Baloo 2" pitchFamily="2" charset="0"/>
                <a:cs typeface="Baloo 2" pitchFamily="2" charset="0"/>
              </a:rPr>
              <a:t>a) </a:t>
            </a:r>
            <a:r>
              <a:rPr lang="en-US" sz="2200" dirty="0" err="1">
                <a:solidFill>
                  <a:schemeClr val="tx1"/>
                </a:solidFill>
                <a:latin typeface="Baloo 2" pitchFamily="2" charset="0"/>
                <a:cs typeface="Baloo 2" pitchFamily="2" charset="0"/>
              </a:rPr>
              <a:t>Tất</a:t>
            </a:r>
            <a:r>
              <a:rPr lang="en-US" sz="2200" dirty="0">
                <a:solidFill>
                  <a:schemeClr val="tx1"/>
                </a:solidFill>
                <a:latin typeface="Baloo 2" pitchFamily="2" charset="0"/>
                <a:cs typeface="Baloo 2" pitchFamily="2" charset="0"/>
              </a:rPr>
              <a:t> </a:t>
            </a:r>
            <a:r>
              <a:rPr lang="en-US" sz="2200" dirty="0" err="1">
                <a:solidFill>
                  <a:schemeClr val="tx1"/>
                </a:solidFill>
                <a:latin typeface="Baloo 2" pitchFamily="2" charset="0"/>
                <a:cs typeface="Baloo 2" pitchFamily="2" charset="0"/>
              </a:rPr>
              <a:t>nhiên</a:t>
            </a:r>
            <a:r>
              <a:rPr lang="en-US" sz="2200" dirty="0">
                <a:solidFill>
                  <a:schemeClr val="tx1"/>
                </a:solidFill>
                <a:latin typeface="Baloo 2" pitchFamily="2" charset="0"/>
                <a:cs typeface="Baloo 2" pitchFamily="2" charset="0"/>
              </a:rPr>
              <a:t> </a:t>
            </a:r>
            <a:r>
              <a:rPr lang="en-US" sz="2200" dirty="0" err="1">
                <a:solidFill>
                  <a:schemeClr val="tx1"/>
                </a:solidFill>
                <a:latin typeface="Baloo 2" pitchFamily="2" charset="0"/>
                <a:cs typeface="Baloo 2" pitchFamily="2" charset="0"/>
              </a:rPr>
              <a:t>rồi</a:t>
            </a:r>
            <a:r>
              <a:rPr lang="vi-VN" sz="2200" dirty="0">
                <a:solidFill>
                  <a:schemeClr val="tx1"/>
                </a:solidFill>
                <a:latin typeface="Baloo 2" pitchFamily="2" charset="0"/>
                <a:cs typeface="Baloo 2" pitchFamily="2" charset="0"/>
              </a:rPr>
              <a:t> </a:t>
            </a:r>
            <a:r>
              <a:rPr lang="en-US" sz="2200" dirty="0">
                <a:solidFill>
                  <a:schemeClr val="tx1"/>
                </a:solidFill>
                <a:latin typeface="Baloo 2" pitchFamily="2" charset="0"/>
                <a:cs typeface="Baloo 2" pitchFamily="2" charset="0"/>
              </a:rPr>
              <a:t>…</a:t>
            </a:r>
            <a:r>
              <a:rPr lang="vi-VN" sz="2200" dirty="0">
                <a:solidFill>
                  <a:schemeClr val="tx1"/>
                </a:solidFill>
                <a:latin typeface="Baloo 2" pitchFamily="2" charset="0"/>
                <a:cs typeface="Baloo 2" pitchFamily="2" charset="0"/>
              </a:rPr>
              <a:t> </a:t>
            </a:r>
            <a:r>
              <a:rPr lang="en-US" sz="2200" dirty="0" err="1">
                <a:solidFill>
                  <a:schemeClr val="tx1"/>
                </a:solidFill>
                <a:latin typeface="Baloo 2" pitchFamily="2" charset="0"/>
                <a:cs typeface="Baloo 2" pitchFamily="2" charset="0"/>
              </a:rPr>
              <a:t>của</a:t>
            </a:r>
            <a:r>
              <a:rPr lang="en-US" sz="2200" dirty="0">
                <a:solidFill>
                  <a:schemeClr val="tx1"/>
                </a:solidFill>
                <a:latin typeface="Baloo 2" pitchFamily="2" charset="0"/>
                <a:cs typeface="Baloo 2" pitchFamily="2" charset="0"/>
              </a:rPr>
              <a:t> </a:t>
            </a:r>
            <a:r>
              <a:rPr lang="en-US" sz="2200" dirty="0" err="1">
                <a:solidFill>
                  <a:schemeClr val="tx1"/>
                </a:solidFill>
                <a:latin typeface="Baloo 2" pitchFamily="2" charset="0"/>
                <a:cs typeface="Baloo 2" pitchFamily="2" charset="0"/>
              </a:rPr>
              <a:t>đêm</a:t>
            </a:r>
            <a:r>
              <a:rPr lang="en-US" sz="2200" dirty="0">
                <a:solidFill>
                  <a:schemeClr val="tx1"/>
                </a:solidFill>
                <a:latin typeface="Baloo 2" pitchFamily="2" charset="0"/>
                <a:cs typeface="Baloo 2" pitchFamily="2" charset="0"/>
              </a:rPr>
              <a:t>.</a:t>
            </a:r>
          </a:p>
        </p:txBody>
      </p:sp>
      <p:sp>
        <p:nvSpPr>
          <p:cNvPr id="5" name="Rectangle 4"/>
          <p:cNvSpPr/>
          <p:nvPr/>
        </p:nvSpPr>
        <p:spPr>
          <a:xfrm>
            <a:off x="4349239" y="2428238"/>
            <a:ext cx="2696572" cy="430887"/>
          </a:xfrm>
          <a:prstGeom prst="rect">
            <a:avLst/>
          </a:prstGeom>
        </p:spPr>
        <p:txBody>
          <a:bodyPr wrap="none">
            <a:spAutoFit/>
          </a:bodyPr>
          <a:lstStyle/>
          <a:p>
            <a:pPr lvl="0" fontAlgn="base">
              <a:spcBef>
                <a:spcPct val="0"/>
              </a:spcBef>
              <a:spcAft>
                <a:spcPct val="0"/>
              </a:spcAft>
              <a:buClrTx/>
            </a:pPr>
            <a:r>
              <a:rPr lang="vi-VN" sz="2200" dirty="0">
                <a:solidFill>
                  <a:schemeClr val="tx1"/>
                </a:solidFill>
                <a:latin typeface="Baloo 2" pitchFamily="2" charset="0"/>
                <a:cs typeface="Baloo 2" pitchFamily="2" charset="0"/>
              </a:rPr>
              <a:t>Mặt trăng </a:t>
            </a:r>
            <a:r>
              <a:rPr lang="en-US" sz="2200" dirty="0">
                <a:solidFill>
                  <a:schemeClr val="tx1"/>
                </a:solidFill>
                <a:latin typeface="Baloo 2" pitchFamily="2" charset="0"/>
                <a:cs typeface="Baloo 2" pitchFamily="2" charset="0"/>
              </a:rPr>
              <a:t>…</a:t>
            </a:r>
            <a:r>
              <a:rPr lang="vi-VN" sz="2200" dirty="0">
                <a:solidFill>
                  <a:schemeClr val="tx1"/>
                </a:solidFill>
                <a:latin typeface="Baloo 2" pitchFamily="2" charset="0"/>
                <a:cs typeface="Baloo 2" pitchFamily="2" charset="0"/>
              </a:rPr>
              <a:t> như vậy…</a:t>
            </a:r>
          </a:p>
        </p:txBody>
      </p:sp>
      <p:sp>
        <p:nvSpPr>
          <p:cNvPr id="6" name="Rectangle 5"/>
          <p:cNvSpPr/>
          <p:nvPr/>
        </p:nvSpPr>
        <p:spPr>
          <a:xfrm>
            <a:off x="4011994" y="2999084"/>
            <a:ext cx="4766048" cy="430887"/>
          </a:xfrm>
          <a:prstGeom prst="rect">
            <a:avLst/>
          </a:prstGeom>
        </p:spPr>
        <p:txBody>
          <a:bodyPr wrap="none">
            <a:spAutoFit/>
          </a:bodyPr>
          <a:lstStyle/>
          <a:p>
            <a:pPr lvl="0" fontAlgn="base">
              <a:spcBef>
                <a:spcPct val="0"/>
              </a:spcBef>
              <a:spcAft>
                <a:spcPct val="0"/>
              </a:spcAft>
              <a:buClrTx/>
            </a:pPr>
            <a:r>
              <a:rPr lang="vi-VN" sz="2200" dirty="0">
                <a:solidFill>
                  <a:schemeClr val="tx1"/>
                </a:solidFill>
                <a:latin typeface="Baloo 2" pitchFamily="2" charset="0"/>
                <a:cs typeface="Baloo 2" pitchFamily="2" charset="0"/>
              </a:rPr>
              <a:t>a) </a:t>
            </a:r>
            <a:r>
              <a:rPr lang="en-US" sz="2200" dirty="0" err="1">
                <a:solidFill>
                  <a:schemeClr val="tx1"/>
                </a:solidFill>
                <a:latin typeface="Baloo 2" pitchFamily="2" charset="0"/>
                <a:cs typeface="Baloo 2" pitchFamily="2" charset="0"/>
              </a:rPr>
              <a:t>Giọng</a:t>
            </a:r>
            <a:r>
              <a:rPr lang="en-US" sz="2200" dirty="0">
                <a:solidFill>
                  <a:schemeClr val="tx1"/>
                </a:solidFill>
                <a:latin typeface="Baloo 2" pitchFamily="2" charset="0"/>
                <a:cs typeface="Baloo 2" pitchFamily="2" charset="0"/>
              </a:rPr>
              <a:t> </a:t>
            </a:r>
            <a:r>
              <a:rPr lang="en-US" sz="2200" dirty="0" err="1">
                <a:solidFill>
                  <a:schemeClr val="tx1"/>
                </a:solidFill>
                <a:latin typeface="Baloo 2" pitchFamily="2" charset="0"/>
                <a:cs typeface="Baloo 2" pitchFamily="2" charset="0"/>
              </a:rPr>
              <a:t>công</a:t>
            </a:r>
            <a:r>
              <a:rPr lang="en-US" sz="2200" dirty="0">
                <a:solidFill>
                  <a:schemeClr val="tx1"/>
                </a:solidFill>
                <a:latin typeface="Baloo 2" pitchFamily="2" charset="0"/>
                <a:cs typeface="Baloo 2" pitchFamily="2" charset="0"/>
              </a:rPr>
              <a:t> </a:t>
            </a:r>
            <a:r>
              <a:rPr lang="en-US" sz="2200" dirty="0" err="1">
                <a:solidFill>
                  <a:schemeClr val="tx1"/>
                </a:solidFill>
                <a:latin typeface="Baloo 2" pitchFamily="2" charset="0"/>
                <a:cs typeface="Baloo 2" pitchFamily="2" charset="0"/>
              </a:rPr>
              <a:t>chúa</a:t>
            </a:r>
            <a:r>
              <a:rPr lang="en-US" sz="2200" dirty="0">
                <a:solidFill>
                  <a:schemeClr val="tx1"/>
                </a:solidFill>
                <a:latin typeface="Baloo 2" pitchFamily="2" charset="0"/>
                <a:cs typeface="Baloo 2" pitchFamily="2" charset="0"/>
              </a:rPr>
              <a:t> </a:t>
            </a:r>
            <a:r>
              <a:rPr lang="en-US" sz="2200" dirty="0" err="1">
                <a:solidFill>
                  <a:schemeClr val="tx1"/>
                </a:solidFill>
                <a:latin typeface="Baloo 2" pitchFamily="2" charset="0"/>
                <a:cs typeface="Baloo 2" pitchFamily="2" charset="0"/>
              </a:rPr>
              <a:t>nhỏ</a:t>
            </a:r>
            <a:r>
              <a:rPr lang="en-US" sz="2200" dirty="0">
                <a:solidFill>
                  <a:schemeClr val="tx1"/>
                </a:solidFill>
                <a:latin typeface="Baloo 2" pitchFamily="2" charset="0"/>
                <a:cs typeface="Baloo 2" pitchFamily="2" charset="0"/>
              </a:rPr>
              <a:t> </a:t>
            </a:r>
            <a:r>
              <a:rPr lang="en-US" sz="2200" dirty="0" err="1">
                <a:solidFill>
                  <a:schemeClr val="tx1"/>
                </a:solidFill>
                <a:latin typeface="Baloo 2" pitchFamily="2" charset="0"/>
                <a:cs typeface="Baloo 2" pitchFamily="2" charset="0"/>
              </a:rPr>
              <a:t>dần</a:t>
            </a:r>
            <a:r>
              <a:rPr lang="en-US" sz="2200" dirty="0">
                <a:solidFill>
                  <a:schemeClr val="tx1"/>
                </a:solidFill>
                <a:latin typeface="Baloo 2" pitchFamily="2" charset="0"/>
                <a:cs typeface="Baloo 2" pitchFamily="2" charset="0"/>
              </a:rPr>
              <a:t>, </a:t>
            </a:r>
            <a:r>
              <a:rPr lang="en-US" sz="2200" dirty="0" err="1">
                <a:solidFill>
                  <a:schemeClr val="tx1"/>
                </a:solidFill>
                <a:latin typeface="Baloo 2" pitchFamily="2" charset="0"/>
                <a:cs typeface="Baloo 2" pitchFamily="2" charset="0"/>
              </a:rPr>
              <a:t>nhỏ</a:t>
            </a:r>
            <a:r>
              <a:rPr lang="en-US" sz="2200" dirty="0">
                <a:solidFill>
                  <a:schemeClr val="tx1"/>
                </a:solidFill>
                <a:latin typeface="Baloo 2" pitchFamily="2" charset="0"/>
                <a:cs typeface="Baloo 2" pitchFamily="2" charset="0"/>
              </a:rPr>
              <a:t> </a:t>
            </a:r>
            <a:r>
              <a:rPr lang="en-US" sz="2200" dirty="0" err="1">
                <a:solidFill>
                  <a:schemeClr val="tx1"/>
                </a:solidFill>
                <a:latin typeface="Baloo 2" pitchFamily="2" charset="0"/>
                <a:cs typeface="Baloo 2" pitchFamily="2" charset="0"/>
              </a:rPr>
              <a:t>dần</a:t>
            </a:r>
            <a:r>
              <a:rPr lang="en-US" sz="2200" dirty="0">
                <a:solidFill>
                  <a:schemeClr val="tx1"/>
                </a:solidFill>
                <a:latin typeface="Baloo 2" pitchFamily="2" charset="0"/>
                <a:cs typeface="Baloo 2" pitchFamily="2" charset="0"/>
              </a:rPr>
              <a:t>.</a:t>
            </a:r>
          </a:p>
        </p:txBody>
      </p:sp>
      <p:sp>
        <p:nvSpPr>
          <p:cNvPr id="8" name="Rectangle 7"/>
          <p:cNvSpPr/>
          <p:nvPr/>
        </p:nvSpPr>
        <p:spPr>
          <a:xfrm>
            <a:off x="4135326" y="4076301"/>
            <a:ext cx="4896783" cy="430887"/>
          </a:xfrm>
          <a:prstGeom prst="rect">
            <a:avLst/>
          </a:prstGeom>
        </p:spPr>
        <p:txBody>
          <a:bodyPr wrap="square">
            <a:spAutoFit/>
          </a:bodyPr>
          <a:lstStyle/>
          <a:p>
            <a:pPr lvl="0" fontAlgn="base">
              <a:spcBef>
                <a:spcPct val="0"/>
              </a:spcBef>
              <a:spcAft>
                <a:spcPct val="0"/>
              </a:spcAft>
              <a:buClrTx/>
            </a:pPr>
            <a:r>
              <a:rPr lang="en-US" sz="2200" dirty="0">
                <a:solidFill>
                  <a:schemeClr val="tx1"/>
                </a:solidFill>
                <a:latin typeface="Baloo 2" pitchFamily="2" charset="0"/>
                <a:cs typeface="Baloo 2" pitchFamily="2" charset="0"/>
              </a:rPr>
              <a:t>   </a:t>
            </a:r>
            <a:r>
              <a:rPr lang="vi-VN" sz="2200" dirty="0">
                <a:solidFill>
                  <a:schemeClr val="tx1"/>
                </a:solidFill>
                <a:latin typeface="Baloo 2" pitchFamily="2" charset="0"/>
                <a:cs typeface="Baloo 2" pitchFamily="2" charset="0"/>
              </a:rPr>
              <a:t>Toàn  bộ dấu gạch ngang trong ví dụ c.</a:t>
            </a:r>
          </a:p>
        </p:txBody>
      </p:sp>
      <p:sp>
        <p:nvSpPr>
          <p:cNvPr id="10" name="Rectangle 9"/>
          <p:cNvSpPr/>
          <p:nvPr/>
        </p:nvSpPr>
        <p:spPr>
          <a:xfrm>
            <a:off x="4062793" y="3429971"/>
            <a:ext cx="4969316" cy="430887"/>
          </a:xfrm>
          <a:prstGeom prst="rect">
            <a:avLst/>
          </a:prstGeom>
        </p:spPr>
        <p:txBody>
          <a:bodyPr wrap="square">
            <a:spAutoFit/>
          </a:bodyPr>
          <a:lstStyle/>
          <a:p>
            <a:pPr lvl="0" fontAlgn="base">
              <a:spcBef>
                <a:spcPct val="0"/>
              </a:spcBef>
              <a:spcAft>
                <a:spcPct val="0"/>
              </a:spcAft>
              <a:buClrTx/>
            </a:pPr>
            <a:r>
              <a:rPr lang="en-US" sz="2200" dirty="0">
                <a:solidFill>
                  <a:schemeClr val="tx1"/>
                </a:solidFill>
                <a:latin typeface="Baloo 2" pitchFamily="2" charset="0"/>
                <a:cs typeface="Baloo 2" pitchFamily="2" charset="0"/>
              </a:rPr>
              <a:t>    </a:t>
            </a:r>
            <a:r>
              <a:rPr lang="vi-VN" sz="2200" dirty="0">
                <a:solidFill>
                  <a:schemeClr val="tx1"/>
                </a:solidFill>
                <a:latin typeface="Baloo 2" pitchFamily="2" charset="0"/>
                <a:cs typeface="Baloo 2" pitchFamily="2" charset="0"/>
              </a:rPr>
              <a:t>Toàn  bộ dấu gạch ngang trong ví dụ b.</a:t>
            </a:r>
          </a:p>
        </p:txBody>
      </p:sp>
    </p:spTree>
    <p:extLst>
      <p:ext uri="{BB962C8B-B14F-4D97-AF65-F5344CB8AC3E}">
        <p14:creationId xmlns:p14="http://schemas.microsoft.com/office/powerpoint/2010/main" val="967287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92"/>
        <p:cNvGrpSpPr/>
        <p:nvPr/>
      </p:nvGrpSpPr>
      <p:grpSpPr>
        <a:xfrm>
          <a:off x="0" y="0"/>
          <a:ext cx="0" cy="0"/>
          <a:chOff x="0" y="0"/>
          <a:chExt cx="0" cy="0"/>
        </a:xfrm>
      </p:grpSpPr>
      <p:sp>
        <p:nvSpPr>
          <p:cNvPr id="693" name="Google Shape;693;p35"/>
          <p:cNvSpPr/>
          <p:nvPr/>
        </p:nvSpPr>
        <p:spPr>
          <a:xfrm flipH="1">
            <a:off x="649639" y="1718794"/>
            <a:ext cx="7760933" cy="2262655"/>
          </a:xfrm>
          <a:prstGeom prst="roundRect">
            <a:avLst>
              <a:gd name="adj" fmla="val 11401"/>
            </a:avLst>
          </a:prstGeom>
          <a:solidFill>
            <a:srgbClr val="FFFFFF"/>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 name="Group 1"/>
          <p:cNvGrpSpPr/>
          <p:nvPr/>
        </p:nvGrpSpPr>
        <p:grpSpPr>
          <a:xfrm>
            <a:off x="984063" y="1249785"/>
            <a:ext cx="1048398" cy="716417"/>
            <a:chOff x="5931900" y="1187300"/>
            <a:chExt cx="1197000" cy="895800"/>
          </a:xfrm>
        </p:grpSpPr>
        <p:sp>
          <p:nvSpPr>
            <p:cNvPr id="695" name="Google Shape;695;p35"/>
            <p:cNvSpPr/>
            <p:nvPr/>
          </p:nvSpPr>
          <p:spPr>
            <a:xfrm flipH="1">
              <a:off x="5931900" y="1187300"/>
              <a:ext cx="1197000" cy="895800"/>
            </a:xfrm>
            <a:prstGeom prst="roundRect">
              <a:avLst>
                <a:gd name="adj" fmla="val 16667"/>
              </a:avLst>
            </a:prstGeom>
            <a:solidFill>
              <a:srgbClr val="FFFFFF"/>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35"/>
            <p:cNvSpPr/>
            <p:nvPr/>
          </p:nvSpPr>
          <p:spPr>
            <a:xfrm>
              <a:off x="6140225" y="1320550"/>
              <a:ext cx="780374" cy="629300"/>
            </a:xfrm>
            <a:prstGeom prst="rect">
              <a:avLst/>
            </a:prstGeom>
          </p:spPr>
          <p:txBody>
            <a:bodyPr>
              <a:prstTxWarp prst="textPlain">
                <a:avLst/>
              </a:prstTxWarp>
            </a:bodyPr>
            <a:lstStyle/>
            <a:p>
              <a:pPr lvl="0" algn="ctr"/>
              <a:r>
                <a:rPr b="1" i="0" dirty="0">
                  <a:ln w="19050" cap="flat" cmpd="sng">
                    <a:solidFill>
                      <a:schemeClr val="dk1"/>
                    </a:solidFill>
                    <a:prstDash val="solid"/>
                    <a:round/>
                    <a:headEnd type="none" w="sm" len="sm"/>
                    <a:tailEnd type="none" w="sm" len="sm"/>
                  </a:ln>
                  <a:solidFill>
                    <a:schemeClr val="accent5"/>
                  </a:solidFill>
                  <a:latin typeface="Fredoka One"/>
                </a:rPr>
                <a:t>0</a:t>
              </a:r>
              <a:r>
                <a:rPr lang="vi-VN" b="1" i="0" dirty="0">
                  <a:ln w="19050" cap="flat" cmpd="sng">
                    <a:solidFill>
                      <a:schemeClr val="dk1"/>
                    </a:solidFill>
                    <a:prstDash val="solid"/>
                    <a:round/>
                    <a:headEnd type="none" w="sm" len="sm"/>
                    <a:tailEnd type="none" w="sm" len="sm"/>
                  </a:ln>
                  <a:solidFill>
                    <a:schemeClr val="accent5"/>
                  </a:solidFill>
                  <a:latin typeface="Fredoka One"/>
                </a:rPr>
                <a:t>2</a:t>
              </a:r>
              <a:endParaRPr b="1" i="0" dirty="0">
                <a:ln w="19050" cap="flat" cmpd="sng">
                  <a:solidFill>
                    <a:schemeClr val="dk1"/>
                  </a:solidFill>
                  <a:prstDash val="solid"/>
                  <a:round/>
                  <a:headEnd type="none" w="sm" len="sm"/>
                  <a:tailEnd type="none" w="sm" len="sm"/>
                </a:ln>
                <a:solidFill>
                  <a:schemeClr val="accent5"/>
                </a:solidFill>
                <a:latin typeface="Fredoka One"/>
              </a:endParaRPr>
            </a:p>
          </p:txBody>
        </p:sp>
      </p:grpSp>
      <p:sp>
        <p:nvSpPr>
          <p:cNvPr id="698" name="Google Shape;698;p35"/>
          <p:cNvSpPr/>
          <p:nvPr/>
        </p:nvSpPr>
        <p:spPr>
          <a:xfrm>
            <a:off x="-194550" y="1283950"/>
            <a:ext cx="844193" cy="519303"/>
          </a:xfrm>
          <a:custGeom>
            <a:avLst/>
            <a:gdLst/>
            <a:ahLst/>
            <a:cxnLst/>
            <a:rect l="l" t="t" r="r" b="b"/>
            <a:pathLst>
              <a:path w="7070" h="4349" extrusionOk="0">
                <a:moveTo>
                  <a:pt x="4102" y="0"/>
                </a:moveTo>
                <a:cubicBezTo>
                  <a:pt x="3302" y="0"/>
                  <a:pt x="2534" y="617"/>
                  <a:pt x="2524" y="1475"/>
                </a:cubicBezTo>
                <a:cubicBezTo>
                  <a:pt x="2266" y="1209"/>
                  <a:pt x="1917" y="1099"/>
                  <a:pt x="1563" y="1099"/>
                </a:cubicBezTo>
                <a:cubicBezTo>
                  <a:pt x="1464" y="1099"/>
                  <a:pt x="1365" y="1107"/>
                  <a:pt x="1267" y="1123"/>
                </a:cubicBezTo>
                <a:cubicBezTo>
                  <a:pt x="1054" y="1166"/>
                  <a:pt x="874" y="1273"/>
                  <a:pt x="756" y="1443"/>
                </a:cubicBezTo>
                <a:cubicBezTo>
                  <a:pt x="704" y="1518"/>
                  <a:pt x="640" y="1624"/>
                  <a:pt x="629" y="1709"/>
                </a:cubicBezTo>
                <a:cubicBezTo>
                  <a:pt x="629" y="1741"/>
                  <a:pt x="682" y="2071"/>
                  <a:pt x="682" y="2071"/>
                </a:cubicBezTo>
                <a:cubicBezTo>
                  <a:pt x="469" y="2093"/>
                  <a:pt x="288" y="2114"/>
                  <a:pt x="160" y="2295"/>
                </a:cubicBezTo>
                <a:cubicBezTo>
                  <a:pt x="11" y="2507"/>
                  <a:pt x="1" y="2763"/>
                  <a:pt x="118" y="2997"/>
                </a:cubicBezTo>
                <a:cubicBezTo>
                  <a:pt x="278" y="3274"/>
                  <a:pt x="565" y="3444"/>
                  <a:pt x="863" y="3466"/>
                </a:cubicBezTo>
                <a:cubicBezTo>
                  <a:pt x="891" y="3467"/>
                  <a:pt x="919" y="3467"/>
                  <a:pt x="947" y="3467"/>
                </a:cubicBezTo>
                <a:cubicBezTo>
                  <a:pt x="1190" y="3467"/>
                  <a:pt x="1409" y="3423"/>
                  <a:pt x="1619" y="3328"/>
                </a:cubicBezTo>
                <a:cubicBezTo>
                  <a:pt x="1800" y="3242"/>
                  <a:pt x="1917" y="3082"/>
                  <a:pt x="2088" y="2997"/>
                </a:cubicBezTo>
                <a:cubicBezTo>
                  <a:pt x="2098" y="3551"/>
                  <a:pt x="2194" y="3881"/>
                  <a:pt x="2715" y="4158"/>
                </a:cubicBezTo>
                <a:cubicBezTo>
                  <a:pt x="2968" y="4287"/>
                  <a:pt x="3221" y="4348"/>
                  <a:pt x="3479" y="4348"/>
                </a:cubicBezTo>
                <a:cubicBezTo>
                  <a:pt x="3732" y="4348"/>
                  <a:pt x="3991" y="4290"/>
                  <a:pt x="4259" y="4179"/>
                </a:cubicBezTo>
                <a:cubicBezTo>
                  <a:pt x="4643" y="4019"/>
                  <a:pt x="4770" y="3711"/>
                  <a:pt x="5047" y="3455"/>
                </a:cubicBezTo>
                <a:cubicBezTo>
                  <a:pt x="5207" y="3785"/>
                  <a:pt x="5790" y="4012"/>
                  <a:pt x="6160" y="4012"/>
                </a:cubicBezTo>
                <a:cubicBezTo>
                  <a:pt x="6184" y="4012"/>
                  <a:pt x="6207" y="4011"/>
                  <a:pt x="6228" y="4009"/>
                </a:cubicBezTo>
                <a:cubicBezTo>
                  <a:pt x="6687" y="3966"/>
                  <a:pt x="6985" y="3519"/>
                  <a:pt x="7027" y="3104"/>
                </a:cubicBezTo>
                <a:cubicBezTo>
                  <a:pt x="7070" y="2561"/>
                  <a:pt x="6888" y="2060"/>
                  <a:pt x="6431" y="1752"/>
                </a:cubicBezTo>
                <a:cubicBezTo>
                  <a:pt x="6294" y="1659"/>
                  <a:pt x="6174" y="1622"/>
                  <a:pt x="6053" y="1622"/>
                </a:cubicBezTo>
                <a:cubicBezTo>
                  <a:pt x="5912" y="1622"/>
                  <a:pt x="5768" y="1672"/>
                  <a:pt x="5590" y="1741"/>
                </a:cubicBezTo>
                <a:cubicBezTo>
                  <a:pt x="5558" y="922"/>
                  <a:pt x="5249" y="134"/>
                  <a:pt x="4323" y="16"/>
                </a:cubicBezTo>
                <a:cubicBezTo>
                  <a:pt x="4250" y="6"/>
                  <a:pt x="4176" y="0"/>
                  <a:pt x="4102" y="0"/>
                </a:cubicBezTo>
                <a:close/>
              </a:path>
            </a:pathLst>
          </a:custGeom>
          <a:solidFill>
            <a:schemeClr val="accent5"/>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35"/>
          <p:cNvSpPr/>
          <p:nvPr/>
        </p:nvSpPr>
        <p:spPr>
          <a:xfrm>
            <a:off x="8647351" y="3280762"/>
            <a:ext cx="951888" cy="555126"/>
          </a:xfrm>
          <a:custGeom>
            <a:avLst/>
            <a:gdLst/>
            <a:ahLst/>
            <a:cxnLst/>
            <a:rect l="l" t="t" r="r" b="b"/>
            <a:pathLst>
              <a:path w="9625" h="5613" extrusionOk="0">
                <a:moveTo>
                  <a:pt x="5523" y="0"/>
                </a:moveTo>
                <a:cubicBezTo>
                  <a:pt x="5481" y="0"/>
                  <a:pt x="5439" y="2"/>
                  <a:pt x="5398" y="6"/>
                </a:cubicBezTo>
                <a:cubicBezTo>
                  <a:pt x="4962" y="38"/>
                  <a:pt x="4355" y="240"/>
                  <a:pt x="4046" y="581"/>
                </a:cubicBezTo>
                <a:cubicBezTo>
                  <a:pt x="3801" y="836"/>
                  <a:pt x="3822" y="1071"/>
                  <a:pt x="3801" y="1390"/>
                </a:cubicBezTo>
                <a:cubicBezTo>
                  <a:pt x="3429" y="1444"/>
                  <a:pt x="3077" y="1912"/>
                  <a:pt x="3120" y="2284"/>
                </a:cubicBezTo>
                <a:cubicBezTo>
                  <a:pt x="2805" y="2025"/>
                  <a:pt x="2386" y="1835"/>
                  <a:pt x="1966" y="1835"/>
                </a:cubicBezTo>
                <a:cubicBezTo>
                  <a:pt x="1817" y="1835"/>
                  <a:pt x="1668" y="1859"/>
                  <a:pt x="1523" y="1912"/>
                </a:cubicBezTo>
                <a:cubicBezTo>
                  <a:pt x="959" y="2114"/>
                  <a:pt x="767" y="2689"/>
                  <a:pt x="746" y="3232"/>
                </a:cubicBezTo>
                <a:cubicBezTo>
                  <a:pt x="320" y="3488"/>
                  <a:pt x="54" y="3743"/>
                  <a:pt x="32" y="4264"/>
                </a:cubicBezTo>
                <a:cubicBezTo>
                  <a:pt x="1" y="4903"/>
                  <a:pt x="416" y="5340"/>
                  <a:pt x="1065" y="5425"/>
                </a:cubicBezTo>
                <a:cubicBezTo>
                  <a:pt x="1145" y="5438"/>
                  <a:pt x="1237" y="5444"/>
                  <a:pt x="1331" y="5444"/>
                </a:cubicBezTo>
                <a:cubicBezTo>
                  <a:pt x="1474" y="5444"/>
                  <a:pt x="1624" y="5430"/>
                  <a:pt x="1747" y="5404"/>
                </a:cubicBezTo>
                <a:cubicBezTo>
                  <a:pt x="1875" y="5371"/>
                  <a:pt x="2024" y="5222"/>
                  <a:pt x="2151" y="5222"/>
                </a:cubicBezTo>
                <a:cubicBezTo>
                  <a:pt x="2225" y="5222"/>
                  <a:pt x="2300" y="5340"/>
                  <a:pt x="2374" y="5383"/>
                </a:cubicBezTo>
                <a:cubicBezTo>
                  <a:pt x="2535" y="5489"/>
                  <a:pt x="2779" y="5563"/>
                  <a:pt x="2971" y="5584"/>
                </a:cubicBezTo>
                <a:cubicBezTo>
                  <a:pt x="3098" y="5604"/>
                  <a:pt x="3220" y="5613"/>
                  <a:pt x="3339" y="5613"/>
                </a:cubicBezTo>
                <a:cubicBezTo>
                  <a:pt x="3946" y="5613"/>
                  <a:pt x="4452" y="5370"/>
                  <a:pt x="4951" y="4978"/>
                </a:cubicBezTo>
                <a:cubicBezTo>
                  <a:pt x="5154" y="5371"/>
                  <a:pt x="5409" y="5478"/>
                  <a:pt x="5877" y="5478"/>
                </a:cubicBezTo>
                <a:cubicBezTo>
                  <a:pt x="6250" y="5478"/>
                  <a:pt x="6846" y="5435"/>
                  <a:pt x="6974" y="4978"/>
                </a:cubicBezTo>
                <a:lnTo>
                  <a:pt x="6974" y="4978"/>
                </a:lnTo>
                <a:cubicBezTo>
                  <a:pt x="6942" y="5095"/>
                  <a:pt x="7485" y="5383"/>
                  <a:pt x="7570" y="5425"/>
                </a:cubicBezTo>
                <a:cubicBezTo>
                  <a:pt x="7726" y="5490"/>
                  <a:pt x="7879" y="5516"/>
                  <a:pt x="8037" y="5516"/>
                </a:cubicBezTo>
                <a:cubicBezTo>
                  <a:pt x="8138" y="5516"/>
                  <a:pt x="8240" y="5506"/>
                  <a:pt x="8347" y="5489"/>
                </a:cubicBezTo>
                <a:cubicBezTo>
                  <a:pt x="8698" y="5435"/>
                  <a:pt x="8986" y="5170"/>
                  <a:pt x="9135" y="4850"/>
                </a:cubicBezTo>
                <a:cubicBezTo>
                  <a:pt x="9209" y="4690"/>
                  <a:pt x="9252" y="4541"/>
                  <a:pt x="9242" y="4371"/>
                </a:cubicBezTo>
                <a:cubicBezTo>
                  <a:pt x="9231" y="4330"/>
                  <a:pt x="9051" y="3869"/>
                  <a:pt x="9011" y="3869"/>
                </a:cubicBezTo>
                <a:cubicBezTo>
                  <a:pt x="9010" y="3869"/>
                  <a:pt x="9008" y="3870"/>
                  <a:pt x="9007" y="3871"/>
                </a:cubicBezTo>
                <a:cubicBezTo>
                  <a:pt x="9529" y="3285"/>
                  <a:pt x="9625" y="2327"/>
                  <a:pt x="8954" y="1806"/>
                </a:cubicBezTo>
                <a:cubicBezTo>
                  <a:pt x="8632" y="1566"/>
                  <a:pt x="8272" y="1341"/>
                  <a:pt x="7894" y="1341"/>
                </a:cubicBezTo>
                <a:cubicBezTo>
                  <a:pt x="7736" y="1341"/>
                  <a:pt x="7574" y="1381"/>
                  <a:pt x="7410" y="1475"/>
                </a:cubicBezTo>
                <a:cubicBezTo>
                  <a:pt x="7309" y="656"/>
                  <a:pt x="6324" y="0"/>
                  <a:pt x="5523" y="0"/>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00" name="Google Shape;700;p35"/>
          <p:cNvGrpSpPr/>
          <p:nvPr/>
        </p:nvGrpSpPr>
        <p:grpSpPr>
          <a:xfrm rot="21025935">
            <a:off x="7566077" y="919803"/>
            <a:ext cx="1250846" cy="1196092"/>
            <a:chOff x="4610845" y="2033030"/>
            <a:chExt cx="1394343" cy="1333308"/>
          </a:xfrm>
        </p:grpSpPr>
        <p:sp>
          <p:nvSpPr>
            <p:cNvPr id="701" name="Google Shape;701;p35"/>
            <p:cNvSpPr/>
            <p:nvPr/>
          </p:nvSpPr>
          <p:spPr>
            <a:xfrm>
              <a:off x="5289413" y="3147841"/>
              <a:ext cx="280830" cy="218498"/>
            </a:xfrm>
            <a:custGeom>
              <a:avLst/>
              <a:gdLst/>
              <a:ahLst/>
              <a:cxnLst/>
              <a:rect l="l" t="t" r="r" b="b"/>
              <a:pathLst>
                <a:path w="3812" h="2966" extrusionOk="0">
                  <a:moveTo>
                    <a:pt x="2207" y="1"/>
                  </a:moveTo>
                  <a:cubicBezTo>
                    <a:pt x="2165" y="1"/>
                    <a:pt x="2124" y="5"/>
                    <a:pt x="2083" y="14"/>
                  </a:cubicBezTo>
                  <a:cubicBezTo>
                    <a:pt x="1809" y="64"/>
                    <a:pt x="1102" y="570"/>
                    <a:pt x="1021" y="904"/>
                  </a:cubicBezTo>
                  <a:cubicBezTo>
                    <a:pt x="768" y="1147"/>
                    <a:pt x="0" y="2522"/>
                    <a:pt x="434" y="2835"/>
                  </a:cubicBezTo>
                  <a:cubicBezTo>
                    <a:pt x="489" y="2876"/>
                    <a:pt x="544" y="2894"/>
                    <a:pt x="597" y="2894"/>
                  </a:cubicBezTo>
                  <a:cubicBezTo>
                    <a:pt x="880" y="2894"/>
                    <a:pt x="1132" y="2388"/>
                    <a:pt x="1183" y="2218"/>
                  </a:cubicBezTo>
                  <a:cubicBezTo>
                    <a:pt x="1203" y="2491"/>
                    <a:pt x="1263" y="2734"/>
                    <a:pt x="1425" y="2926"/>
                  </a:cubicBezTo>
                  <a:cubicBezTo>
                    <a:pt x="1431" y="2926"/>
                    <a:pt x="1436" y="2926"/>
                    <a:pt x="1442" y="2926"/>
                  </a:cubicBezTo>
                  <a:cubicBezTo>
                    <a:pt x="1793" y="2926"/>
                    <a:pt x="1931" y="2618"/>
                    <a:pt x="1982" y="2309"/>
                  </a:cubicBezTo>
                  <a:cubicBezTo>
                    <a:pt x="2093" y="2551"/>
                    <a:pt x="2282" y="2965"/>
                    <a:pt x="2549" y="2965"/>
                  </a:cubicBezTo>
                  <a:cubicBezTo>
                    <a:pt x="2571" y="2965"/>
                    <a:pt x="2594" y="2962"/>
                    <a:pt x="2618" y="2956"/>
                  </a:cubicBezTo>
                  <a:cubicBezTo>
                    <a:pt x="2972" y="2875"/>
                    <a:pt x="2881" y="2481"/>
                    <a:pt x="2811" y="2188"/>
                  </a:cubicBezTo>
                  <a:lnTo>
                    <a:pt x="2811" y="2188"/>
                  </a:lnTo>
                  <a:cubicBezTo>
                    <a:pt x="3097" y="2234"/>
                    <a:pt x="3291" y="2602"/>
                    <a:pt x="3578" y="2602"/>
                  </a:cubicBezTo>
                  <a:cubicBezTo>
                    <a:pt x="3604" y="2602"/>
                    <a:pt x="3632" y="2599"/>
                    <a:pt x="3660" y="2592"/>
                  </a:cubicBezTo>
                  <a:cubicBezTo>
                    <a:pt x="3811" y="1864"/>
                    <a:pt x="3589" y="985"/>
                    <a:pt x="3074" y="469"/>
                  </a:cubicBezTo>
                  <a:cubicBezTo>
                    <a:pt x="2859" y="254"/>
                    <a:pt x="2526" y="1"/>
                    <a:pt x="2207" y="1"/>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35"/>
            <p:cNvSpPr/>
            <p:nvPr/>
          </p:nvSpPr>
          <p:spPr>
            <a:xfrm>
              <a:off x="4774685" y="2033030"/>
              <a:ext cx="1130024" cy="1187667"/>
            </a:xfrm>
            <a:custGeom>
              <a:avLst/>
              <a:gdLst/>
              <a:ahLst/>
              <a:cxnLst/>
              <a:rect l="l" t="t" r="r" b="b"/>
              <a:pathLst>
                <a:path w="15339" h="16122" extrusionOk="0">
                  <a:moveTo>
                    <a:pt x="7262" y="0"/>
                  </a:moveTo>
                  <a:cubicBezTo>
                    <a:pt x="6879" y="0"/>
                    <a:pt x="6493" y="37"/>
                    <a:pt x="6107" y="113"/>
                  </a:cubicBezTo>
                  <a:cubicBezTo>
                    <a:pt x="2346" y="861"/>
                    <a:pt x="1" y="5017"/>
                    <a:pt x="870" y="9405"/>
                  </a:cubicBezTo>
                  <a:cubicBezTo>
                    <a:pt x="1640" y="13336"/>
                    <a:pt x="4730" y="16122"/>
                    <a:pt x="8069" y="16122"/>
                  </a:cubicBezTo>
                  <a:cubicBezTo>
                    <a:pt x="8458" y="16122"/>
                    <a:pt x="8849" y="16084"/>
                    <a:pt x="9241" y="16006"/>
                  </a:cubicBezTo>
                  <a:cubicBezTo>
                    <a:pt x="12992" y="15269"/>
                    <a:pt x="15338" y="11113"/>
                    <a:pt x="14478" y="6725"/>
                  </a:cubicBezTo>
                  <a:cubicBezTo>
                    <a:pt x="13698" y="2789"/>
                    <a:pt x="10600" y="0"/>
                    <a:pt x="7262" y="0"/>
                  </a:cubicBezTo>
                  <a:close/>
                </a:path>
              </a:pathLst>
            </a:cu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35"/>
            <p:cNvSpPr/>
            <p:nvPr/>
          </p:nvSpPr>
          <p:spPr>
            <a:xfrm>
              <a:off x="4911652" y="2119737"/>
              <a:ext cx="777661" cy="854764"/>
            </a:xfrm>
            <a:custGeom>
              <a:avLst/>
              <a:gdLst/>
              <a:ahLst/>
              <a:cxnLst/>
              <a:rect l="l" t="t" r="r" b="b"/>
              <a:pathLst>
                <a:path w="10556" h="11603" extrusionOk="0">
                  <a:moveTo>
                    <a:pt x="4910" y="1"/>
                  </a:moveTo>
                  <a:cubicBezTo>
                    <a:pt x="4660" y="1"/>
                    <a:pt x="4408" y="25"/>
                    <a:pt x="4156" y="74"/>
                  </a:cubicBezTo>
                  <a:cubicBezTo>
                    <a:pt x="1578" y="580"/>
                    <a:pt x="1" y="3552"/>
                    <a:pt x="627" y="6716"/>
                  </a:cubicBezTo>
                  <a:cubicBezTo>
                    <a:pt x="1184" y="9571"/>
                    <a:pt x="3352" y="11602"/>
                    <a:pt x="5656" y="11602"/>
                  </a:cubicBezTo>
                  <a:cubicBezTo>
                    <a:pt x="5907" y="11602"/>
                    <a:pt x="6159" y="11578"/>
                    <a:pt x="6410" y="11529"/>
                  </a:cubicBezTo>
                  <a:cubicBezTo>
                    <a:pt x="8978" y="11023"/>
                    <a:pt x="10556" y="8051"/>
                    <a:pt x="9939" y="4887"/>
                  </a:cubicBezTo>
                  <a:cubicBezTo>
                    <a:pt x="9374" y="2032"/>
                    <a:pt x="7213" y="1"/>
                    <a:pt x="4910" y="1"/>
                  </a:cubicBezTo>
                  <a:close/>
                </a:path>
              </a:pathLst>
            </a:custGeom>
            <a:solidFill>
              <a:srgbClr val="FBFCFC">
                <a:alpha val="24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35"/>
            <p:cNvSpPr/>
            <p:nvPr/>
          </p:nvSpPr>
          <p:spPr>
            <a:xfrm>
              <a:off x="5122552" y="2261179"/>
              <a:ext cx="52232" cy="48179"/>
            </a:xfrm>
            <a:custGeom>
              <a:avLst/>
              <a:gdLst/>
              <a:ahLst/>
              <a:cxnLst/>
              <a:rect l="l" t="t" r="r" b="b"/>
              <a:pathLst>
                <a:path w="709" h="654" extrusionOk="0">
                  <a:moveTo>
                    <a:pt x="368" y="0"/>
                  </a:moveTo>
                  <a:cubicBezTo>
                    <a:pt x="343" y="0"/>
                    <a:pt x="318" y="3"/>
                    <a:pt x="293" y="9"/>
                  </a:cubicBezTo>
                  <a:cubicBezTo>
                    <a:pt x="111" y="39"/>
                    <a:pt x="0" y="211"/>
                    <a:pt x="30" y="393"/>
                  </a:cubicBezTo>
                  <a:cubicBezTo>
                    <a:pt x="65" y="543"/>
                    <a:pt x="200" y="654"/>
                    <a:pt x="354" y="654"/>
                  </a:cubicBezTo>
                  <a:cubicBezTo>
                    <a:pt x="378" y="654"/>
                    <a:pt x="401" y="651"/>
                    <a:pt x="425" y="646"/>
                  </a:cubicBezTo>
                  <a:cubicBezTo>
                    <a:pt x="596" y="615"/>
                    <a:pt x="708" y="444"/>
                    <a:pt x="677" y="262"/>
                  </a:cubicBezTo>
                  <a:cubicBezTo>
                    <a:pt x="652" y="105"/>
                    <a:pt x="520" y="0"/>
                    <a:pt x="368" y="0"/>
                  </a:cubicBezTo>
                  <a:close/>
                </a:path>
              </a:pathLst>
            </a:custGeom>
            <a:solidFill>
              <a:srgbClr val="44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35"/>
            <p:cNvSpPr/>
            <p:nvPr/>
          </p:nvSpPr>
          <p:spPr>
            <a:xfrm>
              <a:off x="5367576" y="2212853"/>
              <a:ext cx="52969" cy="48105"/>
            </a:xfrm>
            <a:custGeom>
              <a:avLst/>
              <a:gdLst/>
              <a:ahLst/>
              <a:cxnLst/>
              <a:rect l="l" t="t" r="r" b="b"/>
              <a:pathLst>
                <a:path w="719" h="653" extrusionOk="0">
                  <a:moveTo>
                    <a:pt x="364" y="0"/>
                  </a:moveTo>
                  <a:cubicBezTo>
                    <a:pt x="341" y="0"/>
                    <a:pt x="318" y="3"/>
                    <a:pt x="294" y="8"/>
                  </a:cubicBezTo>
                  <a:cubicBezTo>
                    <a:pt x="122" y="38"/>
                    <a:pt x="0" y="210"/>
                    <a:pt x="41" y="392"/>
                  </a:cubicBezTo>
                  <a:cubicBezTo>
                    <a:pt x="67" y="541"/>
                    <a:pt x="200" y="652"/>
                    <a:pt x="354" y="652"/>
                  </a:cubicBezTo>
                  <a:cubicBezTo>
                    <a:pt x="377" y="652"/>
                    <a:pt x="401" y="650"/>
                    <a:pt x="425" y="645"/>
                  </a:cubicBezTo>
                  <a:cubicBezTo>
                    <a:pt x="597" y="615"/>
                    <a:pt x="718" y="442"/>
                    <a:pt x="678" y="260"/>
                  </a:cubicBezTo>
                  <a:cubicBezTo>
                    <a:pt x="651" y="111"/>
                    <a:pt x="518" y="0"/>
                    <a:pt x="364" y="0"/>
                  </a:cubicBezTo>
                  <a:close/>
                </a:path>
              </a:pathLst>
            </a:custGeom>
            <a:solidFill>
              <a:srgbClr val="44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35"/>
            <p:cNvSpPr/>
            <p:nvPr/>
          </p:nvSpPr>
          <p:spPr>
            <a:xfrm>
              <a:off x="5479259" y="2218599"/>
              <a:ext cx="107337" cy="99156"/>
            </a:xfrm>
            <a:custGeom>
              <a:avLst/>
              <a:gdLst/>
              <a:ahLst/>
              <a:cxnLst/>
              <a:rect l="l" t="t" r="r" b="b"/>
              <a:pathLst>
                <a:path w="1457" h="1346" extrusionOk="0">
                  <a:moveTo>
                    <a:pt x="729" y="0"/>
                  </a:moveTo>
                  <a:cubicBezTo>
                    <a:pt x="688" y="0"/>
                    <a:pt x="648" y="11"/>
                    <a:pt x="598" y="21"/>
                  </a:cubicBezTo>
                  <a:cubicBezTo>
                    <a:pt x="234" y="92"/>
                    <a:pt x="1" y="445"/>
                    <a:pt x="72" y="809"/>
                  </a:cubicBezTo>
                  <a:cubicBezTo>
                    <a:pt x="133" y="1123"/>
                    <a:pt x="416" y="1345"/>
                    <a:pt x="729" y="1345"/>
                  </a:cubicBezTo>
                  <a:cubicBezTo>
                    <a:pt x="769" y="1345"/>
                    <a:pt x="820" y="1345"/>
                    <a:pt x="860" y="1335"/>
                  </a:cubicBezTo>
                  <a:cubicBezTo>
                    <a:pt x="1224" y="1265"/>
                    <a:pt x="1457" y="910"/>
                    <a:pt x="1386" y="546"/>
                  </a:cubicBezTo>
                  <a:cubicBezTo>
                    <a:pt x="1326" y="223"/>
                    <a:pt x="1042"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35"/>
            <p:cNvSpPr/>
            <p:nvPr/>
          </p:nvSpPr>
          <p:spPr>
            <a:xfrm>
              <a:off x="5526260" y="2086292"/>
              <a:ext cx="478929" cy="568124"/>
            </a:xfrm>
            <a:custGeom>
              <a:avLst/>
              <a:gdLst/>
              <a:ahLst/>
              <a:cxnLst/>
              <a:rect l="l" t="t" r="r" b="b"/>
              <a:pathLst>
                <a:path w="6501" h="7712" extrusionOk="0">
                  <a:moveTo>
                    <a:pt x="727" y="1"/>
                  </a:moveTo>
                  <a:cubicBezTo>
                    <a:pt x="375" y="1"/>
                    <a:pt x="82" y="97"/>
                    <a:pt x="0" y="391"/>
                  </a:cubicBezTo>
                  <a:cubicBezTo>
                    <a:pt x="899" y="2464"/>
                    <a:pt x="2002" y="4415"/>
                    <a:pt x="3002" y="6437"/>
                  </a:cubicBezTo>
                  <a:cubicBezTo>
                    <a:pt x="3235" y="6902"/>
                    <a:pt x="3508" y="7610"/>
                    <a:pt x="4013" y="7691"/>
                  </a:cubicBezTo>
                  <a:cubicBezTo>
                    <a:pt x="4098" y="7705"/>
                    <a:pt x="4181" y="7712"/>
                    <a:pt x="4261" y="7712"/>
                  </a:cubicBezTo>
                  <a:cubicBezTo>
                    <a:pt x="5279" y="7712"/>
                    <a:pt x="5914" y="6635"/>
                    <a:pt x="6167" y="5810"/>
                  </a:cubicBezTo>
                  <a:cubicBezTo>
                    <a:pt x="6500" y="4719"/>
                    <a:pt x="6217" y="3090"/>
                    <a:pt x="5500" y="2181"/>
                  </a:cubicBezTo>
                  <a:cubicBezTo>
                    <a:pt x="4762" y="1250"/>
                    <a:pt x="3346" y="664"/>
                    <a:pt x="2254" y="320"/>
                  </a:cubicBezTo>
                  <a:cubicBezTo>
                    <a:pt x="1988" y="240"/>
                    <a:pt x="1283" y="1"/>
                    <a:pt x="727" y="1"/>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35"/>
            <p:cNvSpPr/>
            <p:nvPr/>
          </p:nvSpPr>
          <p:spPr>
            <a:xfrm>
              <a:off x="4610845" y="2213368"/>
              <a:ext cx="347943" cy="639213"/>
            </a:xfrm>
            <a:custGeom>
              <a:avLst/>
              <a:gdLst/>
              <a:ahLst/>
              <a:cxnLst/>
              <a:rect l="l" t="t" r="r" b="b"/>
              <a:pathLst>
                <a:path w="4723" h="8677" extrusionOk="0">
                  <a:moveTo>
                    <a:pt x="4328" y="1"/>
                  </a:moveTo>
                  <a:cubicBezTo>
                    <a:pt x="3743" y="1"/>
                    <a:pt x="2891" y="750"/>
                    <a:pt x="2619" y="981"/>
                  </a:cubicBezTo>
                  <a:cubicBezTo>
                    <a:pt x="1730" y="1699"/>
                    <a:pt x="647" y="2791"/>
                    <a:pt x="314" y="3933"/>
                  </a:cubicBezTo>
                  <a:cubicBezTo>
                    <a:pt x="0" y="5046"/>
                    <a:pt x="355" y="6653"/>
                    <a:pt x="1072" y="7533"/>
                  </a:cubicBezTo>
                  <a:cubicBezTo>
                    <a:pt x="1520" y="8079"/>
                    <a:pt x="2257" y="8676"/>
                    <a:pt x="3025" y="8676"/>
                  </a:cubicBezTo>
                  <a:cubicBezTo>
                    <a:pt x="3280" y="8676"/>
                    <a:pt x="3539" y="8610"/>
                    <a:pt x="3792" y="8453"/>
                  </a:cubicBezTo>
                  <a:cubicBezTo>
                    <a:pt x="4217" y="8190"/>
                    <a:pt x="4206" y="7442"/>
                    <a:pt x="4247" y="6916"/>
                  </a:cubicBezTo>
                  <a:cubicBezTo>
                    <a:pt x="4399" y="4672"/>
                    <a:pt x="4682" y="2437"/>
                    <a:pt x="4722" y="183"/>
                  </a:cubicBezTo>
                  <a:cubicBezTo>
                    <a:pt x="4620" y="53"/>
                    <a:pt x="4484" y="1"/>
                    <a:pt x="4328" y="1"/>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35"/>
            <p:cNvSpPr/>
            <p:nvPr/>
          </p:nvSpPr>
          <p:spPr>
            <a:xfrm>
              <a:off x="5030907" y="2302211"/>
              <a:ext cx="450713" cy="696895"/>
            </a:xfrm>
            <a:custGeom>
              <a:avLst/>
              <a:gdLst/>
              <a:ahLst/>
              <a:cxnLst/>
              <a:rect l="l" t="t" r="r" b="b"/>
              <a:pathLst>
                <a:path w="6118" h="9460" extrusionOk="0">
                  <a:moveTo>
                    <a:pt x="3932" y="1"/>
                  </a:moveTo>
                  <a:cubicBezTo>
                    <a:pt x="3102" y="1"/>
                    <a:pt x="2104" y="585"/>
                    <a:pt x="1598" y="1039"/>
                  </a:cubicBezTo>
                  <a:cubicBezTo>
                    <a:pt x="223" y="2273"/>
                    <a:pt x="0" y="4881"/>
                    <a:pt x="526" y="6590"/>
                  </a:cubicBezTo>
                  <a:cubicBezTo>
                    <a:pt x="951" y="7935"/>
                    <a:pt x="2346" y="9339"/>
                    <a:pt x="3822" y="9451"/>
                  </a:cubicBezTo>
                  <a:cubicBezTo>
                    <a:pt x="3884" y="9457"/>
                    <a:pt x="3949" y="9460"/>
                    <a:pt x="4017" y="9460"/>
                  </a:cubicBezTo>
                  <a:cubicBezTo>
                    <a:pt x="4552" y="9460"/>
                    <a:pt x="5233" y="9268"/>
                    <a:pt x="5197" y="8622"/>
                  </a:cubicBezTo>
                  <a:cubicBezTo>
                    <a:pt x="5172" y="8253"/>
                    <a:pt x="4983" y="8164"/>
                    <a:pt x="4736" y="8164"/>
                  </a:cubicBezTo>
                  <a:cubicBezTo>
                    <a:pt x="4509" y="8164"/>
                    <a:pt x="4233" y="8240"/>
                    <a:pt x="3994" y="8240"/>
                  </a:cubicBezTo>
                  <a:cubicBezTo>
                    <a:pt x="3973" y="8240"/>
                    <a:pt x="3953" y="8239"/>
                    <a:pt x="3934" y="8238"/>
                  </a:cubicBezTo>
                  <a:cubicBezTo>
                    <a:pt x="3125" y="8187"/>
                    <a:pt x="2710" y="7692"/>
                    <a:pt x="2498" y="6964"/>
                  </a:cubicBezTo>
                  <a:cubicBezTo>
                    <a:pt x="2306" y="6306"/>
                    <a:pt x="2053" y="5468"/>
                    <a:pt x="2640" y="5003"/>
                  </a:cubicBezTo>
                  <a:cubicBezTo>
                    <a:pt x="3388" y="4406"/>
                    <a:pt x="4500" y="4669"/>
                    <a:pt x="5187" y="3850"/>
                  </a:cubicBezTo>
                  <a:cubicBezTo>
                    <a:pt x="6117" y="2748"/>
                    <a:pt x="5855" y="777"/>
                    <a:pt x="4732" y="261"/>
                  </a:cubicBezTo>
                  <a:cubicBezTo>
                    <a:pt x="4507" y="76"/>
                    <a:pt x="4231" y="1"/>
                    <a:pt x="393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35"/>
            <p:cNvSpPr/>
            <p:nvPr/>
          </p:nvSpPr>
          <p:spPr>
            <a:xfrm>
              <a:off x="4985859" y="2313549"/>
              <a:ext cx="107337" cy="99156"/>
            </a:xfrm>
            <a:custGeom>
              <a:avLst/>
              <a:gdLst/>
              <a:ahLst/>
              <a:cxnLst/>
              <a:rect l="l" t="t" r="r" b="b"/>
              <a:pathLst>
                <a:path w="1457" h="1346" extrusionOk="0">
                  <a:moveTo>
                    <a:pt x="729" y="0"/>
                  </a:moveTo>
                  <a:cubicBezTo>
                    <a:pt x="688" y="0"/>
                    <a:pt x="648" y="11"/>
                    <a:pt x="598" y="21"/>
                  </a:cubicBezTo>
                  <a:cubicBezTo>
                    <a:pt x="234" y="92"/>
                    <a:pt x="1" y="445"/>
                    <a:pt x="72" y="809"/>
                  </a:cubicBezTo>
                  <a:cubicBezTo>
                    <a:pt x="133" y="1123"/>
                    <a:pt x="416" y="1345"/>
                    <a:pt x="729" y="1345"/>
                  </a:cubicBezTo>
                  <a:cubicBezTo>
                    <a:pt x="769" y="1345"/>
                    <a:pt x="820" y="1345"/>
                    <a:pt x="860" y="1335"/>
                  </a:cubicBezTo>
                  <a:cubicBezTo>
                    <a:pt x="1224" y="1265"/>
                    <a:pt x="1457" y="910"/>
                    <a:pt x="1386" y="546"/>
                  </a:cubicBezTo>
                  <a:cubicBezTo>
                    <a:pt x="1326" y="223"/>
                    <a:pt x="1042"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11" name="Google Shape;711;p35"/>
            <p:cNvGrpSpPr/>
            <p:nvPr/>
          </p:nvGrpSpPr>
          <p:grpSpPr>
            <a:xfrm rot="-355489">
              <a:off x="5341343" y="2538179"/>
              <a:ext cx="394995" cy="612905"/>
              <a:chOff x="1514314" y="1637035"/>
              <a:chExt cx="338082" cy="524594"/>
            </a:xfrm>
          </p:grpSpPr>
          <p:sp>
            <p:nvSpPr>
              <p:cNvPr id="712" name="Google Shape;712;p35"/>
              <p:cNvSpPr/>
              <p:nvPr/>
            </p:nvSpPr>
            <p:spPr>
              <a:xfrm rot="791413">
                <a:off x="1616328" y="2063606"/>
                <a:ext cx="71329" cy="69097"/>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35"/>
              <p:cNvSpPr/>
              <p:nvPr/>
            </p:nvSpPr>
            <p:spPr>
              <a:xfrm rot="791248">
                <a:off x="1739002" y="1974425"/>
                <a:ext cx="40645" cy="39370"/>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35"/>
              <p:cNvSpPr/>
              <p:nvPr/>
            </p:nvSpPr>
            <p:spPr>
              <a:xfrm rot="791248">
                <a:off x="1748245" y="1826366"/>
                <a:ext cx="40645" cy="39370"/>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35"/>
              <p:cNvSpPr/>
              <p:nvPr/>
            </p:nvSpPr>
            <p:spPr>
              <a:xfrm rot="791227">
                <a:off x="1726044" y="2082669"/>
                <a:ext cx="20416" cy="19783"/>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35"/>
              <p:cNvSpPr/>
              <p:nvPr/>
            </p:nvSpPr>
            <p:spPr>
              <a:xfrm rot="791227">
                <a:off x="1516302" y="2139779"/>
                <a:ext cx="20416" cy="19783"/>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35"/>
              <p:cNvSpPr/>
              <p:nvPr/>
            </p:nvSpPr>
            <p:spPr>
              <a:xfrm rot="791227">
                <a:off x="1829992" y="1639103"/>
                <a:ext cx="20416" cy="19783"/>
              </a:xfrm>
              <a:custGeom>
                <a:avLst/>
                <a:gdLst/>
                <a:ahLst/>
                <a:cxnLst/>
                <a:rect l="l" t="t" r="r" b="b"/>
                <a:pathLst>
                  <a:path w="992" h="961" extrusionOk="0">
                    <a:moveTo>
                      <a:pt x="456" y="0"/>
                    </a:moveTo>
                    <a:cubicBezTo>
                      <a:pt x="193" y="20"/>
                      <a:pt x="0" y="252"/>
                      <a:pt x="21" y="515"/>
                    </a:cubicBezTo>
                    <a:cubicBezTo>
                      <a:pt x="41" y="768"/>
                      <a:pt x="243" y="960"/>
                      <a:pt x="496" y="960"/>
                    </a:cubicBezTo>
                    <a:cubicBezTo>
                      <a:pt x="506" y="960"/>
                      <a:pt x="516" y="960"/>
                      <a:pt x="526" y="950"/>
                    </a:cubicBezTo>
                    <a:cubicBezTo>
                      <a:pt x="799" y="930"/>
                      <a:pt x="991" y="708"/>
                      <a:pt x="971" y="445"/>
                    </a:cubicBezTo>
                    <a:cubicBezTo>
                      <a:pt x="951" y="192"/>
                      <a:pt x="739" y="0"/>
                      <a:pt x="496" y="0"/>
                    </a:cubicBezTo>
                    <a:close/>
                  </a:path>
                </a:pathLst>
              </a:custGeom>
              <a:solidFill>
                <a:srgbClr val="FFFFFF">
                  <a:alpha val="37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7" name="Text Box 5"/>
          <p:cNvSpPr txBox="1">
            <a:spLocks noChangeArrowheads="1"/>
          </p:cNvSpPr>
          <p:nvPr/>
        </p:nvSpPr>
        <p:spPr bwMode="auto">
          <a:xfrm>
            <a:off x="785725" y="2119499"/>
            <a:ext cx="7412886"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VnTime" panose="020B7200000000000000" pitchFamily="34" charset="0"/>
              </a:defRPr>
            </a:lvl1pPr>
            <a:lvl2pPr marL="742950" indent="-285750">
              <a:defRPr sz="2800">
                <a:solidFill>
                  <a:schemeClr val="tx1"/>
                </a:solidFill>
                <a:latin typeface=".VnTime" panose="020B7200000000000000" pitchFamily="34" charset="0"/>
              </a:defRPr>
            </a:lvl2pPr>
            <a:lvl3pPr marL="1143000" indent="-228600">
              <a:defRPr sz="2800">
                <a:solidFill>
                  <a:schemeClr val="tx1"/>
                </a:solidFill>
                <a:latin typeface=".VnTime" panose="020B7200000000000000" pitchFamily="34" charset="0"/>
              </a:defRPr>
            </a:lvl3pPr>
            <a:lvl4pPr marL="1600200" indent="-228600">
              <a:defRPr sz="2800">
                <a:solidFill>
                  <a:schemeClr val="tx1"/>
                </a:solidFill>
                <a:latin typeface=".VnTime" panose="020B7200000000000000" pitchFamily="34" charset="0"/>
              </a:defRPr>
            </a:lvl4pPr>
            <a:lvl5pPr marL="2057400" indent="-228600">
              <a:defRPr sz="2800">
                <a:solidFill>
                  <a:schemeClr val="tx1"/>
                </a:solidFill>
                <a:latin typeface=".VnTime" panose="020B7200000000000000" pitchFamily="34" charset="0"/>
              </a:defRPr>
            </a:lvl5pPr>
            <a:lvl6pPr marL="2514600" indent="-228600" eaLnBrk="0" fontAlgn="base" hangingPunct="0">
              <a:spcBef>
                <a:spcPct val="0"/>
              </a:spcBef>
              <a:spcAft>
                <a:spcPct val="0"/>
              </a:spcAft>
              <a:defRPr sz="2800">
                <a:solidFill>
                  <a:schemeClr val="tx1"/>
                </a:solidFill>
                <a:latin typeface=".VnTime" panose="020B7200000000000000" pitchFamily="34" charset="0"/>
              </a:defRPr>
            </a:lvl6pPr>
            <a:lvl7pPr marL="2971800" indent="-228600" eaLnBrk="0" fontAlgn="base" hangingPunct="0">
              <a:spcBef>
                <a:spcPct val="0"/>
              </a:spcBef>
              <a:spcAft>
                <a:spcPct val="0"/>
              </a:spcAft>
              <a:defRPr sz="2800">
                <a:solidFill>
                  <a:schemeClr val="tx1"/>
                </a:solidFill>
                <a:latin typeface=".VnTime" panose="020B7200000000000000" pitchFamily="34" charset="0"/>
              </a:defRPr>
            </a:lvl7pPr>
            <a:lvl8pPr marL="3429000" indent="-228600" eaLnBrk="0" fontAlgn="base" hangingPunct="0">
              <a:spcBef>
                <a:spcPct val="0"/>
              </a:spcBef>
              <a:spcAft>
                <a:spcPct val="0"/>
              </a:spcAft>
              <a:defRPr sz="2800">
                <a:solidFill>
                  <a:schemeClr val="tx1"/>
                </a:solidFill>
                <a:latin typeface=".VnTime" panose="020B7200000000000000" pitchFamily="34" charset="0"/>
              </a:defRPr>
            </a:lvl8pPr>
            <a:lvl9pPr marL="3886200" indent="-228600" eaLnBrk="0" fontAlgn="base" hangingPunct="0">
              <a:spcBef>
                <a:spcPct val="0"/>
              </a:spcBef>
              <a:spcAft>
                <a:spcPct val="0"/>
              </a:spcAft>
              <a:defRPr sz="2800">
                <a:solidFill>
                  <a:schemeClr val="tx1"/>
                </a:solidFill>
                <a:latin typeface=".VnTime" panose="020B7200000000000000" pitchFamily="34" charset="0"/>
              </a:defRPr>
            </a:lvl9pPr>
          </a:lstStyle>
          <a:p>
            <a:pPr algn="just"/>
            <a:r>
              <a:rPr lang="vi-VN" altLang="en-US" sz="3200" b="1" dirty="0">
                <a:latin typeface="Baloo 2" pitchFamily="2" charset="0"/>
                <a:cs typeface="Baloo 2" pitchFamily="2" charset="0"/>
              </a:rPr>
              <a:t>Tìm </a:t>
            </a:r>
            <a:r>
              <a:rPr lang="vi-VN" altLang="en-US" sz="3200" b="1" dirty="0">
                <a:solidFill>
                  <a:srgbClr val="FFC000"/>
                </a:solidFill>
                <a:latin typeface="Baloo 2" pitchFamily="2" charset="0"/>
                <a:cs typeface="Baloo 2" pitchFamily="2" charset="0"/>
              </a:rPr>
              <a:t>dấu gạch ngang </a:t>
            </a:r>
            <a:r>
              <a:rPr lang="vi-VN" altLang="en-US" sz="3200" b="1" dirty="0">
                <a:latin typeface="Baloo 2" pitchFamily="2" charset="0"/>
                <a:cs typeface="Baloo 2" pitchFamily="2" charset="0"/>
              </a:rPr>
              <a:t>trong mẩu chuyện dưới đây và nêu tác dụng của nó trong từng trường hợp:</a:t>
            </a:r>
            <a:endParaRPr lang="vi-VN" altLang="en-US" sz="3200" b="1" dirty="0">
              <a:solidFill>
                <a:srgbClr val="FFC000"/>
              </a:solidFill>
              <a:latin typeface="Baloo 2" pitchFamily="2" charset="0"/>
              <a:cs typeface="Baloo 2" pitchFamily="2" charset="0"/>
            </a:endParaRPr>
          </a:p>
        </p:txBody>
      </p:sp>
    </p:spTree>
    <p:extLst>
      <p:ext uri="{BB962C8B-B14F-4D97-AF65-F5344CB8AC3E}">
        <p14:creationId xmlns:p14="http://schemas.microsoft.com/office/powerpoint/2010/main" val="1944533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Google Shape;601;p32"/>
          <p:cNvSpPr/>
          <p:nvPr/>
        </p:nvSpPr>
        <p:spPr>
          <a:xfrm flipH="1">
            <a:off x="284778" y="158621"/>
            <a:ext cx="8648700" cy="4851918"/>
          </a:xfrm>
          <a:prstGeom prst="roundRect">
            <a:avLst>
              <a:gd name="adj" fmla="val 11401"/>
            </a:avLst>
          </a:prstGeom>
          <a:solidFill>
            <a:srgbClr val="FFFFFF"/>
          </a:solidFill>
          <a:ln w="19050" cap="flat" cmpd="sng">
            <a:solidFill>
              <a:schemeClr val="accent1">
                <a:lumMod val="50000"/>
              </a:schemeClr>
            </a:solidFill>
            <a:prstDash val="lgDash"/>
            <a:round/>
            <a:headEnd type="none" w="sm" len="sm"/>
            <a:tailEnd type="none" w="sm" len="sm"/>
          </a:ln>
        </p:spPr>
        <p:txBody>
          <a:bodyPr spcFirstLastPara="1" wrap="square" lIns="91425" tIns="91425" rIns="91425" bIns="91425" anchor="ctr" anchorCtr="0">
            <a:noAutofit/>
          </a:bodyPr>
          <a:lstStyle/>
          <a:p>
            <a:pPr algn="just">
              <a:spcBef>
                <a:spcPts val="1200"/>
              </a:spcBef>
            </a:pPr>
            <a:r>
              <a:rPr lang="vi-VN" sz="2000" dirty="0">
                <a:latin typeface="Calibri" panose="020F0502020204030204" pitchFamily="34" charset="0"/>
                <a:cs typeface="Calibri" panose="020F0502020204030204" pitchFamily="34" charset="0"/>
              </a:rPr>
              <a:t>  </a:t>
            </a:r>
          </a:p>
          <a:p>
            <a:pPr algn="ctr"/>
            <a:r>
              <a:rPr lang="vi-VN" sz="1800" dirty="0">
                <a:latin typeface="Baloo 2" pitchFamily="2" charset="0"/>
                <a:cs typeface="Baloo 2" pitchFamily="2" charset="0"/>
              </a:rPr>
              <a:t>    </a:t>
            </a:r>
          </a:p>
          <a:p>
            <a:pPr algn="ctr"/>
            <a:endParaRPr lang="vi-VN" sz="1800" b="1" dirty="0">
              <a:latin typeface="Baloo 2" pitchFamily="2" charset="0"/>
              <a:cs typeface="Baloo 2" pitchFamily="2" charset="0"/>
            </a:endParaRPr>
          </a:p>
          <a:p>
            <a:pPr algn="ctr"/>
            <a:r>
              <a:rPr lang="vi-VN" sz="2400" b="1" dirty="0">
                <a:solidFill>
                  <a:srgbClr val="FFC000"/>
                </a:solidFill>
                <a:latin typeface="Baloo 2" pitchFamily="2" charset="0"/>
                <a:cs typeface="Baloo 2" pitchFamily="2" charset="0"/>
              </a:rPr>
              <a:t>Cái bếp lò</a:t>
            </a:r>
            <a:endParaRPr lang="vi-VN" sz="2400" dirty="0">
              <a:solidFill>
                <a:srgbClr val="FFC000"/>
              </a:solidFill>
              <a:latin typeface="Baloo 2" pitchFamily="2" charset="0"/>
              <a:cs typeface="Baloo 2" pitchFamily="2" charset="0"/>
            </a:endParaRPr>
          </a:p>
          <a:p>
            <a:r>
              <a:rPr lang="vi-VN" sz="1800" dirty="0">
                <a:latin typeface="Baloo 2" pitchFamily="2" charset="0"/>
                <a:cs typeface="Baloo 2" pitchFamily="2" charset="0"/>
              </a:rPr>
              <a:t>       </a:t>
            </a:r>
            <a:r>
              <a:rPr lang="vi-VN" sz="1800" dirty="0">
                <a:solidFill>
                  <a:srgbClr val="002060"/>
                </a:solidFill>
                <a:latin typeface="Baloo 2" pitchFamily="2" charset="0"/>
                <a:cs typeface="Baloo 2" pitchFamily="2" charset="0"/>
              </a:rPr>
              <a:t>Sáng tháng chạp. Trời rét căm căm. Hai bên đường đi, cánh đồng phủ kín tuyết trắng. Tôi đi ngược gió, mũ sụp xuống mắt, cổ áo da che kín mũi. Chợt tôi thấy bên đường, trước mặt tôi, một em bé trai quãng mười tuổi. Em đi đầu trần, mặt mũi đỏ ửng lên vì rét. Hai tay thủ trong túi, em đi rất nhanh.</a:t>
            </a:r>
          </a:p>
          <a:p>
            <a:r>
              <a:rPr lang="vi-VN" sz="1800" dirty="0">
                <a:solidFill>
                  <a:srgbClr val="002060"/>
                </a:solidFill>
                <a:latin typeface="Baloo 2" pitchFamily="2" charset="0"/>
                <a:cs typeface="Baloo 2" pitchFamily="2" charset="0"/>
              </a:rPr>
              <a:t>- Chào bác - Em bé nói với tôi.</a:t>
            </a:r>
          </a:p>
          <a:p>
            <a:r>
              <a:rPr lang="vi-VN" sz="1800" dirty="0">
                <a:solidFill>
                  <a:srgbClr val="002060"/>
                </a:solidFill>
                <a:latin typeface="Baloo 2" pitchFamily="2" charset="0"/>
                <a:cs typeface="Baloo 2" pitchFamily="2" charset="0"/>
              </a:rPr>
              <a:t>- Cháu đi đâu vậy? - Tôi hỏi em.</a:t>
            </a:r>
          </a:p>
          <a:p>
            <a:r>
              <a:rPr lang="vi-VN" sz="1800" dirty="0">
                <a:solidFill>
                  <a:srgbClr val="002060"/>
                </a:solidFill>
                <a:latin typeface="Baloo 2" pitchFamily="2" charset="0"/>
                <a:cs typeface="Baloo 2" pitchFamily="2" charset="0"/>
              </a:rPr>
              <a:t>- Thưa bác, cháu đi học.</a:t>
            </a:r>
          </a:p>
          <a:p>
            <a:r>
              <a:rPr lang="vi-VN" sz="1800" dirty="0">
                <a:solidFill>
                  <a:srgbClr val="002060"/>
                </a:solidFill>
                <a:latin typeface="Baloo 2" pitchFamily="2" charset="0"/>
                <a:cs typeface="Baloo 2" pitchFamily="2" charset="0"/>
              </a:rPr>
              <a:t>- Sáng nay rét lắm. Thế mà cháu vẫn đi à?</a:t>
            </a:r>
          </a:p>
          <a:p>
            <a:r>
              <a:rPr lang="vi-VN" sz="1800" dirty="0">
                <a:solidFill>
                  <a:srgbClr val="002060"/>
                </a:solidFill>
                <a:latin typeface="Baloo 2" pitchFamily="2" charset="0"/>
                <a:cs typeface="Baloo 2" pitchFamily="2" charset="0"/>
              </a:rPr>
              <a:t>- Thưa bác, vâng. Rét lắm, mà nhà cháu lại không đốt lò sưởi. Chúng cháu rét cóng cả người.</a:t>
            </a:r>
          </a:p>
          <a:p>
            <a:r>
              <a:rPr lang="vi-VN" sz="1800" dirty="0">
                <a:solidFill>
                  <a:srgbClr val="002060"/>
                </a:solidFill>
                <a:latin typeface="Baloo 2" pitchFamily="2" charset="0"/>
                <a:cs typeface="Baloo 2" pitchFamily="2" charset="0"/>
              </a:rPr>
              <a:t>- Nhà cháu không có than ủ ư?</a:t>
            </a:r>
          </a:p>
          <a:p>
            <a:r>
              <a:rPr lang="vi-VN" sz="1800" dirty="0">
                <a:solidFill>
                  <a:srgbClr val="002060"/>
                </a:solidFill>
                <a:latin typeface="Baloo 2" pitchFamily="2" charset="0"/>
                <a:cs typeface="Baloo 2" pitchFamily="2" charset="0"/>
              </a:rPr>
              <a:t>- Thưa bác, than đắt lắm.</a:t>
            </a:r>
          </a:p>
          <a:p>
            <a:r>
              <a:rPr lang="vi-VN" sz="1800" dirty="0">
                <a:solidFill>
                  <a:srgbClr val="002060"/>
                </a:solidFill>
                <a:latin typeface="Baloo 2" pitchFamily="2" charset="0"/>
                <a:cs typeface="Baloo 2" pitchFamily="2" charset="0"/>
              </a:rPr>
              <a:t>- Cháu thích đi học lắm phải không? Cháu yêu trường chứ? Cháu yêu thầy chứ?</a:t>
            </a:r>
          </a:p>
          <a:p>
            <a:r>
              <a:rPr lang="vi-VN" sz="1800" dirty="0">
                <a:solidFill>
                  <a:srgbClr val="002060"/>
                </a:solidFill>
                <a:latin typeface="Baloo 2" pitchFamily="2" charset="0"/>
                <a:cs typeface="Baloo 2" pitchFamily="2" charset="0"/>
              </a:rPr>
              <a:t>Đôi mắt xanh đẹp đẽ của em bé sáng long lanh khi em đáp lời tôi:</a:t>
            </a:r>
          </a:p>
          <a:p>
            <a:r>
              <a:rPr lang="vi-VN" sz="1800" dirty="0">
                <a:solidFill>
                  <a:srgbClr val="002060"/>
                </a:solidFill>
                <a:latin typeface="Baloo 2" pitchFamily="2" charset="0"/>
                <a:cs typeface="Baloo 2" pitchFamily="2" charset="0"/>
              </a:rPr>
              <a:t>- Thưa bác, vâng.... Cháu yêu thầy giáo lắm... Thầy có cả một cái bếp lò....</a:t>
            </a:r>
          </a:p>
          <a:p>
            <a:r>
              <a:rPr lang="vi-VN" sz="1800" dirty="0">
                <a:solidFill>
                  <a:srgbClr val="002060"/>
                </a:solidFill>
                <a:latin typeface="Baloo 2" pitchFamily="2" charset="0"/>
                <a:cs typeface="Baloo 2" pitchFamily="2" charset="0"/>
              </a:rPr>
              <a:t>						Theo </a:t>
            </a:r>
            <a:r>
              <a:rPr lang="vi-VN" sz="1800" b="1" dirty="0">
                <a:solidFill>
                  <a:srgbClr val="002060"/>
                </a:solidFill>
                <a:latin typeface="Baloo 2" pitchFamily="2" charset="0"/>
                <a:cs typeface="Baloo 2" pitchFamily="2" charset="0"/>
              </a:rPr>
              <a:t>A. Đô-Đê</a:t>
            </a:r>
          </a:p>
          <a:p>
            <a:br>
              <a:rPr lang="vi-VN" sz="1800" dirty="0">
                <a:latin typeface="Baloo 2" pitchFamily="2" charset="0"/>
                <a:cs typeface="Baloo 2" pitchFamily="2" charset="0"/>
              </a:rPr>
            </a:br>
            <a:br>
              <a:rPr lang="vi-VN" dirty="0"/>
            </a:br>
            <a:br>
              <a:rPr lang="vi-VN" dirty="0"/>
            </a:br>
            <a:endParaRPr dirty="0"/>
          </a:p>
        </p:txBody>
      </p:sp>
    </p:spTree>
    <p:extLst>
      <p:ext uri="{BB962C8B-B14F-4D97-AF65-F5344CB8AC3E}">
        <p14:creationId xmlns:p14="http://schemas.microsoft.com/office/powerpoint/2010/main" val="140927183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theme/theme1.xml><?xml version="1.0" encoding="utf-8"?>
<a:theme xmlns:a="http://schemas.openxmlformats.org/drawingml/2006/main" name="Cute Instagram Business Plan by Slidesgo">
  <a:themeElements>
    <a:clrScheme name="Simple Light">
      <a:dk1>
        <a:srgbClr val="2D1B61"/>
      </a:dk1>
      <a:lt1>
        <a:srgbClr val="FFC7D4"/>
      </a:lt1>
      <a:dk2>
        <a:srgbClr val="F39BB2"/>
      </a:dk2>
      <a:lt2>
        <a:srgbClr val="E7D6FD"/>
      </a:lt2>
      <a:accent1>
        <a:srgbClr val="D8C0FF"/>
      </a:accent1>
      <a:accent2>
        <a:srgbClr val="FFCCB8"/>
      </a:accent2>
      <a:accent3>
        <a:srgbClr val="FFB79A"/>
      </a:accent3>
      <a:accent4>
        <a:srgbClr val="FFFEE7"/>
      </a:accent4>
      <a:accent5>
        <a:srgbClr val="BDFFCE"/>
      </a:accent5>
      <a:accent6>
        <a:srgbClr val="C3CBFC"/>
      </a:accent6>
      <a:hlink>
        <a:srgbClr val="2D1B61"/>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665</TotalTime>
  <Words>963</Words>
  <Application>Microsoft Office PowerPoint</Application>
  <PresentationFormat>On-screen Show (16:9)</PresentationFormat>
  <Paragraphs>103</Paragraphs>
  <Slides>14</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iCiel Cadena</vt:lpstr>
      <vt:lpstr>UVF Lobster12</vt:lpstr>
      <vt:lpstr>Baloo 2</vt:lpstr>
      <vt:lpstr>Fredoka One</vt:lpstr>
      <vt:lpstr>Arial</vt:lpstr>
      <vt:lpstr>Calibri</vt:lpstr>
      <vt:lpstr>Englebert</vt:lpstr>
      <vt:lpstr>Cute Instagram Business Plan by Slidesgo</vt:lpstr>
      <vt:lpstr>PowerPoint Presentation</vt:lpstr>
      <vt:lpstr>PowerPoint Presentation</vt:lpstr>
      <vt:lpstr>PowerPoint Presentation</vt:lpstr>
      <vt:lpstr>PowerPoint Presentation</vt:lpstr>
      <vt:lpstr>PowerPoint Presentation</vt:lpstr>
      <vt:lpstr> BẢNG TỔNG KẾT </vt:lpstr>
      <vt:lpstr> BẢNG TỔNG KẾT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Tiếng Việt</dc:title>
  <dc:creator>Admin</dc:creator>
  <cp:lastModifiedBy>Admin</cp:lastModifiedBy>
  <cp:revision>53</cp:revision>
  <dcterms:modified xsi:type="dcterms:W3CDTF">2024-04-13T14:54:06Z</dcterms:modified>
</cp:coreProperties>
</file>