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1" r:id="rId2"/>
    <p:sldId id="257" r:id="rId3"/>
    <p:sldId id="258" r:id="rId4"/>
    <p:sldId id="262" r:id="rId5"/>
    <p:sldId id="282" r:id="rId6"/>
    <p:sldId id="261" r:id="rId7"/>
    <p:sldId id="263" r:id="rId8"/>
    <p:sldId id="265" r:id="rId9"/>
    <p:sldId id="266" r:id="rId10"/>
    <p:sldId id="267" r:id="rId11"/>
    <p:sldId id="272" r:id="rId12"/>
    <p:sldId id="277" r:id="rId13"/>
    <p:sldId id="274" r:id="rId14"/>
    <p:sldId id="278" r:id="rId15"/>
    <p:sldId id="273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FF0000"/>
    <a:srgbClr val="D57DB1"/>
    <a:srgbClr val="FFB651"/>
    <a:srgbClr val="A477D1"/>
    <a:srgbClr val="3440AA"/>
    <a:srgbClr val="AC202D"/>
    <a:srgbClr val="09A73A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0" autoAdjust="0"/>
    <p:restoredTop sz="78158" autoAdjust="0"/>
  </p:normalViewPr>
  <p:slideViewPr>
    <p:cSldViewPr>
      <p:cViewPr>
        <p:scale>
          <a:sx n="25" d="100"/>
          <a:sy n="25" d="100"/>
        </p:scale>
        <p:origin x="1910" y="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09A9-6D13-4E14-BDCE-B379C301AF0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DD7E-22AF-4768-B8B9-1CA864C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err="1"/>
              <a:t>bảng</a:t>
            </a:r>
            <a:r>
              <a:rPr lang="en-US" baseline="0"/>
              <a:t> con</a:t>
            </a:r>
          </a:p>
          <a:p>
            <a:r>
              <a:rPr lang="en-US" baseline="0"/>
              <a:t>MR: Tô thêm hoặc bớt đi ô vào hình A, B, C là PS nào?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err="1"/>
              <a:t>bảng</a:t>
            </a:r>
            <a:r>
              <a:rPr lang="en-US" baseline="0"/>
              <a:t> con</a:t>
            </a:r>
          </a:p>
          <a:p>
            <a:r>
              <a:rPr lang="en-US" baseline="0"/>
              <a:t>MR: Tô thêm hoặc bớt đi ô vào hình A, B, C là PS nào?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Chốt: Nêu tính chất 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dùng</a:t>
            </a:r>
            <a:r>
              <a:rPr lang="en-US" baseline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err="1"/>
              <a:t>hoa</a:t>
            </a:r>
            <a:r>
              <a:rPr lang="en-US" baseline="0"/>
              <a:t> xoay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MR: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 vào các hình còn lại đọc phân số chỉ phần tô màu của các phần còn lại.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</a:t>
            </a:r>
            <a:r>
              <a:rPr lang="en-US" baseline="0"/>
              <a:t> kết quả</a:t>
            </a:r>
          </a:p>
          <a:p>
            <a:r>
              <a:rPr lang="en-US" baseline="0"/>
              <a:t>GV có thể sử dụng vở HS chữa 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3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9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5D32E3D-4455-4B60-868B-51F0D26D668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12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slide" Target="slide15.xml"/><Relationship Id="rId5" Type="http://schemas.openxmlformats.org/officeDocument/2006/relationships/image" Target="../media/image75.png"/><Relationship Id="rId10" Type="http://schemas.openxmlformats.org/officeDocument/2006/relationships/image" Target="../media/image50.png"/><Relationship Id="rId4" Type="http://schemas.openxmlformats.org/officeDocument/2006/relationships/image" Target="../media/image740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51.png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27.png"/><Relationship Id="rId12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slide" Target="slide11.xml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9.png"/><Relationship Id="rId18" Type="http://schemas.openxmlformats.org/officeDocument/2006/relationships/image" Target="../media/image25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0.png"/><Relationship Id="rId17" Type="http://schemas.openxmlformats.org/officeDocument/2006/relationships/image" Target="../media/image24.wmf"/><Relationship Id="rId2" Type="http://schemas.openxmlformats.org/officeDocument/2006/relationships/control" Target="../activeX/activeX1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8.svg"/><Relationship Id="rId5" Type="http://schemas.openxmlformats.org/officeDocument/2006/relationships/control" Target="../activeX/activeX4.xml"/><Relationship Id="rId15" Type="http://schemas.openxmlformats.org/officeDocument/2006/relationships/image" Target="../media/image22.wmf"/><Relationship Id="rId10" Type="http://schemas.openxmlformats.org/officeDocument/2006/relationships/image" Target="../media/image27.png"/><Relationship Id="rId19" Type="http://schemas.openxmlformats.org/officeDocument/2006/relationships/image" Target="../media/image26.wmf"/><Relationship Id="rId4" Type="http://schemas.openxmlformats.org/officeDocument/2006/relationships/control" Target="../activeX/activeX3.xml"/><Relationship Id="rId9" Type="http://schemas.openxmlformats.org/officeDocument/2006/relationships/image" Target="../media/image7.png"/><Relationship Id="rId1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6C1A2-9CA9-4BD3-BFC5-676446CF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BCB-E8E5-E65B-5730-B68DE517B558}"/>
              </a:ext>
            </a:extLst>
          </p:cNvPr>
          <p:cNvSpPr txBox="1"/>
          <p:nvPr/>
        </p:nvSpPr>
        <p:spPr>
          <a:xfrm>
            <a:off x="5029200" y="4229100"/>
            <a:ext cx="9887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B</a:t>
            </a:r>
            <a:r>
              <a:rPr lang="en-VN" sz="8000" dirty="0">
                <a:solidFill>
                  <a:srgbClr val="FF0000"/>
                </a:solidFill>
              </a:rPr>
              <a:t>ài 3: ÔN TẬP PHÂN SỐ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B1E41-69FF-974D-30A5-CF128C1D14D3}"/>
              </a:ext>
            </a:extLst>
          </p:cNvPr>
          <p:cNvSpPr/>
          <p:nvPr/>
        </p:nvSpPr>
        <p:spPr>
          <a:xfrm>
            <a:off x="7554556" y="2247900"/>
            <a:ext cx="411741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 5</a:t>
            </a:r>
          </a:p>
        </p:txBody>
      </p:sp>
    </p:spTree>
    <p:extLst>
      <p:ext uri="{BB962C8B-B14F-4D97-AF65-F5344CB8AC3E}">
        <p14:creationId xmlns:p14="http://schemas.microsoft.com/office/powerpoint/2010/main" val="127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23C425-CE51-40D0-83CD-B89D3439C9E1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392A148-4A6D-4612-9654-B84A6C3FB31B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88196F-C14D-4D66-B570-92D64231DDB0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D411791-B780-4C4D-AD93-20361A83E495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075F7C-4A24-4B2A-B13B-7122AD63C0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89781-92BD-4834-8EF5-CDA563F479B2}"/>
              </a:ext>
            </a:extLst>
          </p:cNvPr>
          <p:cNvGrpSpPr/>
          <p:nvPr/>
        </p:nvGrpSpPr>
        <p:grpSpPr>
          <a:xfrm>
            <a:off x="684844" y="342900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3FE846-A60D-4EA8-9A34-47F84B88614C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E620B6-C897-4C7B-9AEF-5B602DB0ABE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2EB28-7A6E-44AA-A9B1-41BC83C16557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60FF2B-B331-4D78-AAE5-CBFDE1890E00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2662D8-075A-40F3-9BD5-D03ADD13B70F}"/>
              </a:ext>
            </a:extLst>
          </p:cNvPr>
          <p:cNvGrpSpPr/>
          <p:nvPr/>
        </p:nvGrpSpPr>
        <p:grpSpPr>
          <a:xfrm>
            <a:off x="304800" y="1794726"/>
            <a:ext cx="17678398" cy="1826253"/>
            <a:chOff x="472101" y="2053160"/>
            <a:chExt cx="17168198" cy="18262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46E4-9FB1-4B8A-9690-58761F6994E8}"/>
                </a:ext>
              </a:extLst>
            </p:cNvPr>
            <p:cNvSpPr txBox="1"/>
            <p:nvPr/>
          </p:nvSpPr>
          <p:spPr>
            <a:xfrm>
              <a:off x="472101" y="2371308"/>
              <a:ext cx="171681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    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/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123995E-B4C8-4B64-B24C-9E9A49C712A3}"/>
              </a:ext>
            </a:extLst>
          </p:cNvPr>
          <p:cNvGrpSpPr/>
          <p:nvPr/>
        </p:nvGrpSpPr>
        <p:grpSpPr>
          <a:xfrm>
            <a:off x="1224936" y="3413923"/>
            <a:ext cx="6137817" cy="3008625"/>
            <a:chOff x="1224936" y="3413923"/>
            <a:chExt cx="6137817" cy="30086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5590C24-2F67-4DB8-AB01-64347E1D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3249" y="3413923"/>
              <a:ext cx="4819504" cy="3008625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8023603-8436-4770-8A91-52339470E80E}"/>
                </a:ext>
              </a:extLst>
            </p:cNvPr>
            <p:cNvSpPr txBox="1"/>
            <p:nvPr/>
          </p:nvSpPr>
          <p:spPr>
            <a:xfrm>
              <a:off x="1224936" y="3759801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BA510-A9A7-48B9-9CAA-3BB568175F73}"/>
              </a:ext>
            </a:extLst>
          </p:cNvPr>
          <p:cNvGrpSpPr/>
          <p:nvPr/>
        </p:nvGrpSpPr>
        <p:grpSpPr>
          <a:xfrm>
            <a:off x="8192716" y="3356053"/>
            <a:ext cx="6285285" cy="3042585"/>
            <a:chOff x="8192716" y="3356053"/>
            <a:chExt cx="6285285" cy="3042585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10AA722-2CD9-4E4C-AC12-57238684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96385" y="3356053"/>
              <a:ext cx="4881616" cy="304258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0AAC9AB-5BE0-430F-A833-9A231353E4EC}"/>
                </a:ext>
              </a:extLst>
            </p:cNvPr>
            <p:cNvSpPr txBox="1"/>
            <p:nvPr/>
          </p:nvSpPr>
          <p:spPr>
            <a:xfrm>
              <a:off x="8192716" y="368667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A062E4F-1962-4CA3-86F4-5E988BDB2A17}"/>
              </a:ext>
            </a:extLst>
          </p:cNvPr>
          <p:cNvGrpSpPr/>
          <p:nvPr/>
        </p:nvGrpSpPr>
        <p:grpSpPr>
          <a:xfrm>
            <a:off x="1224935" y="6553894"/>
            <a:ext cx="6199930" cy="3108193"/>
            <a:chOff x="1224935" y="6553894"/>
            <a:chExt cx="6199930" cy="3108193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90BF9EF-D3ED-4EBD-B807-E6AC0876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43249" y="6619502"/>
              <a:ext cx="4881616" cy="3042585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380B2BC-186F-47DA-95FD-E986EF30DFD2}"/>
                </a:ext>
              </a:extLst>
            </p:cNvPr>
            <p:cNvSpPr txBox="1"/>
            <p:nvPr/>
          </p:nvSpPr>
          <p:spPr>
            <a:xfrm>
              <a:off x="1224935" y="655389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1234B38-3421-4AF9-AF39-102F56BE2181}"/>
              </a:ext>
            </a:extLst>
          </p:cNvPr>
          <p:cNvGrpSpPr/>
          <p:nvPr/>
        </p:nvGrpSpPr>
        <p:grpSpPr>
          <a:xfrm>
            <a:off x="8333004" y="6567122"/>
            <a:ext cx="6140182" cy="3080603"/>
            <a:chOff x="8333004" y="6567122"/>
            <a:chExt cx="6140182" cy="3080603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F46D92C-E291-4BB7-8674-5699DE20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96385" y="6600326"/>
              <a:ext cx="4876801" cy="3047399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573B823-21F4-4E98-888F-64626BC77F90}"/>
                </a:ext>
              </a:extLst>
            </p:cNvPr>
            <p:cNvSpPr txBox="1"/>
            <p:nvPr/>
          </p:nvSpPr>
          <p:spPr>
            <a:xfrm>
              <a:off x="8333004" y="6567122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pic>
        <p:nvPicPr>
          <p:cNvPr id="186" name="correct">
            <a:hlinkClick r:id="" action="ppaction://media"/>
            <a:extLst>
              <a:ext uri="{FF2B5EF4-FFF2-40B4-BE49-F238E27FC236}">
                <a16:creationId xmlns:a16="http://schemas.microsoft.com/office/drawing/2014/main" id="{DBD739AD-0641-4E1F-B3DC-EBE489C8C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53710" y="1615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966447" y="13224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738803" y="30099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6818159" y="30099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3AD3-3A9D-47C2-9A52-AB2238004F3C}"/>
              </a:ext>
            </a:extLst>
          </p:cNvPr>
          <p:cNvGrpSpPr/>
          <p:nvPr/>
        </p:nvGrpSpPr>
        <p:grpSpPr>
          <a:xfrm>
            <a:off x="12766045" y="3009900"/>
            <a:ext cx="5346358" cy="1723910"/>
            <a:chOff x="457200" y="2046773"/>
            <a:chExt cx="5346358" cy="17239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DDDE7D4-71DA-4DEC-87E7-B2FFB42F8AD5}"/>
                </a:ext>
              </a:extLst>
            </p:cNvPr>
            <p:cNvGrpSpPr/>
            <p:nvPr/>
          </p:nvGrpSpPr>
          <p:grpSpPr>
            <a:xfrm>
              <a:off x="1293382" y="2046773"/>
              <a:ext cx="4510176" cy="1723910"/>
              <a:chOff x="1030679" y="2313864"/>
              <a:chExt cx="451017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;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A3469-E1BF-40CD-98B5-B20AA4446D65}"/>
                  </a:ext>
                </a:extLst>
              </p:cNvPr>
              <p:cNvSpPr txBox="1"/>
              <p:nvPr/>
            </p:nvSpPr>
            <p:spPr>
              <a:xfrm>
                <a:off x="286724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A8F58-749F-4255-AA17-4592A191A25B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/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hlinkClick r:id="rId11" action="ppaction://hlinksldjump"/>
            <a:extLst>
              <a:ext uri="{FF2B5EF4-FFF2-40B4-BE49-F238E27FC236}">
                <a16:creationId xmlns:a16="http://schemas.microsoft.com/office/drawing/2014/main" id="{601D5219-4406-4ED6-974E-AF7B8360D178}"/>
              </a:ext>
            </a:extLst>
          </p:cNvPr>
          <p:cNvSpPr/>
          <p:nvPr/>
        </p:nvSpPr>
        <p:spPr>
          <a:xfrm flipH="1">
            <a:off x="1125608" y="7773012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Đáp án</a:t>
            </a:r>
          </a:p>
        </p:txBody>
      </p:sp>
      <p:sp>
        <p:nvSpPr>
          <p:cNvPr id="36" name="Arrow: Right 35">
            <a:hlinkClick r:id="rId12" action="ppaction://hlinksldjump"/>
            <a:extLst>
              <a:ext uri="{FF2B5EF4-FFF2-40B4-BE49-F238E27FC236}">
                <a16:creationId xmlns:a16="http://schemas.microsoft.com/office/drawing/2014/main" id="{9B07B358-BD84-4CB8-81E0-766CD97E1DB0}"/>
              </a:ext>
            </a:extLst>
          </p:cNvPr>
          <p:cNvSpPr/>
          <p:nvPr/>
        </p:nvSpPr>
        <p:spPr>
          <a:xfrm>
            <a:off x="14403336" y="8021424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28943452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4344356" cy="1494528"/>
            <a:chOff x="425223" y="334805"/>
            <a:chExt cx="43443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3607289" cy="1455895"/>
              <a:chOff x="2387078" y="876363"/>
              <a:chExt cx="36072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6072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2641567" y="1076398"/>
                <a:ext cx="3169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6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729BCF-0B72-45EB-A466-553B00766371}"/>
              </a:ext>
            </a:extLst>
          </p:cNvPr>
          <p:cNvGrpSpPr/>
          <p:nvPr/>
        </p:nvGrpSpPr>
        <p:grpSpPr>
          <a:xfrm>
            <a:off x="5791200" y="2324100"/>
            <a:ext cx="6541377" cy="3106037"/>
            <a:chOff x="5791200" y="2324100"/>
            <a:chExt cx="6541377" cy="31060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C1E2035-8918-401C-B5BD-547CD72AB930}"/>
                </a:ext>
              </a:extLst>
            </p:cNvPr>
            <p:cNvSpPr/>
            <p:nvPr/>
          </p:nvSpPr>
          <p:spPr>
            <a:xfrm>
              <a:off x="5791200" y="2324100"/>
              <a:ext cx="6541377" cy="3106037"/>
            </a:xfrm>
            <a:prstGeom prst="roundRect">
              <a:avLst/>
            </a:prstGeom>
            <a:solidFill>
              <a:srgbClr val="D57DB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/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6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66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5915712"/>
            <a:ext cx="20606183" cy="4511202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/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blipFill>
                <a:blip r:embed="rId6"/>
                <a:stretch>
                  <a:fillRect r="-36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/>
              <p:nvPr/>
            </p:nvSpPr>
            <p:spPr>
              <a:xfrm>
                <a:off x="8796874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874" y="6493243"/>
                <a:ext cx="5183618" cy="2061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9948A7-75DB-4C8F-85D0-64D3BB4D939F}"/>
              </a:ext>
            </a:extLst>
          </p:cNvPr>
          <p:cNvCxnSpPr/>
          <p:nvPr/>
        </p:nvCxnSpPr>
        <p:spPr>
          <a:xfrm flipV="1">
            <a:off x="354017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5B361D-C728-4603-99DF-185ABEED9B58}"/>
              </a:ext>
            </a:extLst>
          </p:cNvPr>
          <p:cNvCxnSpPr/>
          <p:nvPr/>
        </p:nvCxnSpPr>
        <p:spPr>
          <a:xfrm flipV="1">
            <a:off x="5425710" y="772557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42CAF7-9389-4EF3-A669-87B023FCD4EE}"/>
              </a:ext>
            </a:extLst>
          </p:cNvPr>
          <p:cNvCxnSpPr/>
          <p:nvPr/>
        </p:nvCxnSpPr>
        <p:spPr>
          <a:xfrm flipV="1">
            <a:off x="9473591" y="6493243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5794E8-9158-41EE-AFAB-E42CD17D6427}"/>
              </a:ext>
            </a:extLst>
          </p:cNvPr>
          <p:cNvCxnSpPr/>
          <p:nvPr/>
        </p:nvCxnSpPr>
        <p:spPr>
          <a:xfrm flipV="1">
            <a:off x="3810000" y="7740363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21BC44-85C3-4A80-B614-F7D23B4E3920}"/>
              </a:ext>
            </a:extLst>
          </p:cNvPr>
          <p:cNvCxnSpPr/>
          <p:nvPr/>
        </p:nvCxnSpPr>
        <p:spPr>
          <a:xfrm flipV="1">
            <a:off x="7727536" y="6533004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571D6-542F-479B-8FFD-D991809D59B6}"/>
              </a:ext>
            </a:extLst>
          </p:cNvPr>
          <p:cNvCxnSpPr/>
          <p:nvPr/>
        </p:nvCxnSpPr>
        <p:spPr>
          <a:xfrm flipV="1">
            <a:off x="9683966" y="779690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25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4E72C5-8824-4A39-8E70-78C9AEDA21AF}"/>
              </a:ext>
            </a:extLst>
          </p:cNvPr>
          <p:cNvSpPr/>
          <p:nvPr/>
        </p:nvSpPr>
        <p:spPr>
          <a:xfrm>
            <a:off x="0" y="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C26A07-DAF7-46BC-8A7A-A1020C8662CD}"/>
              </a:ext>
            </a:extLst>
          </p:cNvPr>
          <p:cNvSpPr/>
          <p:nvPr/>
        </p:nvSpPr>
        <p:spPr>
          <a:xfrm>
            <a:off x="1676400" y="1407673"/>
            <a:ext cx="11911627" cy="7471653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FAB88-3CC4-4017-8EA4-AC6A03FD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2324100"/>
            <a:ext cx="5766340" cy="755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090BD-9916-415F-BC51-68393D42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746" y="859441"/>
            <a:ext cx="6582054" cy="85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1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7476104"/>
            <a:ext cx="20462767" cy="2950810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87FAD7-ED41-44B8-829A-590F41C71457}"/>
              </a:ext>
            </a:extLst>
          </p:cNvPr>
          <p:cNvGrpSpPr/>
          <p:nvPr/>
        </p:nvGrpSpPr>
        <p:grpSpPr>
          <a:xfrm>
            <a:off x="7493150" y="2750525"/>
            <a:ext cx="2221898" cy="4386777"/>
            <a:chOff x="7777076" y="1104900"/>
            <a:chExt cx="2733848" cy="5856713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F1E7468B-C505-43A4-BECB-6F565FFDC9EA}"/>
                </a:ext>
              </a:extLst>
            </p:cNvPr>
            <p:cNvSpPr/>
            <p:nvPr/>
          </p:nvSpPr>
          <p:spPr>
            <a:xfrm>
              <a:off x="7777076" y="1403678"/>
              <a:ext cx="2733848" cy="5557935"/>
            </a:xfrm>
            <a:custGeom>
              <a:avLst/>
              <a:gdLst/>
              <a:ahLst/>
              <a:cxnLst/>
              <a:rect l="l" t="t" r="r" b="b"/>
              <a:pathLst>
                <a:path w="1093782" h="3476924">
                  <a:moveTo>
                    <a:pt x="0" y="0"/>
                  </a:moveTo>
                  <a:lnTo>
                    <a:pt x="1093782" y="0"/>
                  </a:lnTo>
                  <a:lnTo>
                    <a:pt x="1093782" y="3476924"/>
                  </a:lnTo>
                  <a:lnTo>
                    <a:pt x="0" y="3476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D0C44A2F-574B-40F1-9E15-37C963C16950}"/>
                </a:ext>
              </a:extLst>
            </p:cNvPr>
            <p:cNvSpPr/>
            <p:nvPr/>
          </p:nvSpPr>
          <p:spPr>
            <a:xfrm rot="576431">
              <a:off x="7777076" y="1429173"/>
              <a:ext cx="1451253" cy="2753473"/>
            </a:xfrm>
            <a:custGeom>
              <a:avLst/>
              <a:gdLst/>
              <a:ahLst/>
              <a:cxnLst/>
              <a:rect l="l" t="t" r="r" b="b"/>
              <a:pathLst>
                <a:path w="580630" h="1722513">
                  <a:moveTo>
                    <a:pt x="0" y="0"/>
                  </a:moveTo>
                  <a:lnTo>
                    <a:pt x="580630" y="0"/>
                  </a:lnTo>
                  <a:lnTo>
                    <a:pt x="580630" y="1722513"/>
                  </a:lnTo>
                  <a:lnTo>
                    <a:pt x="0" y="1722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2FB51A75-9003-4785-B5D6-6AA5DFB8CA45}"/>
                </a:ext>
              </a:extLst>
            </p:cNvPr>
            <p:cNvSpPr/>
            <p:nvPr/>
          </p:nvSpPr>
          <p:spPr>
            <a:xfrm flipH="1">
              <a:off x="9144000" y="1104900"/>
              <a:ext cx="916751" cy="1739358"/>
            </a:xfrm>
            <a:custGeom>
              <a:avLst/>
              <a:gdLst/>
              <a:ahLst/>
              <a:cxnLst/>
              <a:rect l="l" t="t" r="r" b="b"/>
              <a:pathLst>
                <a:path w="366782" h="1088105">
                  <a:moveTo>
                    <a:pt x="366782" y="0"/>
                  </a:moveTo>
                  <a:lnTo>
                    <a:pt x="0" y="0"/>
                  </a:lnTo>
                  <a:lnTo>
                    <a:pt x="0" y="1088105"/>
                  </a:lnTo>
                  <a:lnTo>
                    <a:pt x="366782" y="1088105"/>
                  </a:lnTo>
                  <a:lnTo>
                    <a:pt x="366782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8" name="Freeform 12">
            <a:extLst>
              <a:ext uri="{FF2B5EF4-FFF2-40B4-BE49-F238E27FC236}">
                <a16:creationId xmlns:a16="http://schemas.microsoft.com/office/drawing/2014/main" id="{95E96C9C-3C77-4654-A8CB-11BC726107AF}"/>
              </a:ext>
            </a:extLst>
          </p:cNvPr>
          <p:cNvSpPr/>
          <p:nvPr/>
        </p:nvSpPr>
        <p:spPr>
          <a:xfrm>
            <a:off x="7329321" y="2132080"/>
            <a:ext cx="3101223" cy="4657748"/>
          </a:xfrm>
          <a:custGeom>
            <a:avLst/>
            <a:gdLst/>
            <a:ahLst/>
            <a:cxnLst/>
            <a:rect l="l" t="t" r="r" b="b"/>
            <a:pathLst>
              <a:path w="2306827" h="3471088">
                <a:moveTo>
                  <a:pt x="0" y="0"/>
                </a:moveTo>
                <a:lnTo>
                  <a:pt x="2306827" y="0"/>
                </a:lnTo>
                <a:lnTo>
                  <a:pt x="2306827" y="3471088"/>
                </a:lnTo>
                <a:lnTo>
                  <a:pt x="0" y="3471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AE86A5-BB4E-4EE5-A09F-088B4DB0FD0B}"/>
              </a:ext>
            </a:extLst>
          </p:cNvPr>
          <p:cNvGrpSpPr/>
          <p:nvPr/>
        </p:nvGrpSpPr>
        <p:grpSpPr>
          <a:xfrm>
            <a:off x="6667500" y="6172465"/>
            <a:ext cx="4265806" cy="3009635"/>
            <a:chOff x="6667500" y="5590803"/>
            <a:chExt cx="4953000" cy="3591297"/>
          </a:xfrm>
        </p:grpSpPr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345DD95D-97EA-4F97-A12A-B93D70B2CCEC}"/>
                </a:ext>
              </a:extLst>
            </p:cNvPr>
            <p:cNvSpPr/>
            <p:nvPr/>
          </p:nvSpPr>
          <p:spPr>
            <a:xfrm>
              <a:off x="6667500" y="5590803"/>
              <a:ext cx="4953000" cy="1157647"/>
            </a:xfrm>
            <a:custGeom>
              <a:avLst/>
              <a:gdLst/>
              <a:ahLst/>
              <a:cxnLst/>
              <a:rect l="l" t="t" r="r" b="b"/>
              <a:pathLst>
                <a:path w="1981640" h="724199">
                  <a:moveTo>
                    <a:pt x="0" y="0"/>
                  </a:moveTo>
                  <a:lnTo>
                    <a:pt x="1981640" y="0"/>
                  </a:lnTo>
                  <a:lnTo>
                    <a:pt x="1981640" y="724199"/>
                  </a:lnTo>
                  <a:lnTo>
                    <a:pt x="0" y="724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F6BDA908-065D-41A3-853D-6CBAB06E7F4A}"/>
                </a:ext>
              </a:extLst>
            </p:cNvPr>
            <p:cNvSpPr/>
            <p:nvPr/>
          </p:nvSpPr>
          <p:spPr>
            <a:xfrm>
              <a:off x="6964122" y="6366183"/>
              <a:ext cx="4407369" cy="2815917"/>
            </a:xfrm>
            <a:custGeom>
              <a:avLst/>
              <a:gdLst/>
              <a:ahLst/>
              <a:cxnLst/>
              <a:rect l="l" t="t" r="r" b="b"/>
              <a:pathLst>
                <a:path w="1763339" h="1761577">
                  <a:moveTo>
                    <a:pt x="0" y="0"/>
                  </a:moveTo>
                  <a:lnTo>
                    <a:pt x="1763339" y="0"/>
                  </a:lnTo>
                  <a:lnTo>
                    <a:pt x="1763339" y="1761578"/>
                  </a:lnTo>
                  <a:lnTo>
                    <a:pt x="0" y="176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87EF2DF-8A28-4B3B-A483-2B46101F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3996" y="6081692"/>
              <a:ext cx="4517495" cy="24183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E21830-5ABA-46D9-8FF3-64A12BE7F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890" y="3720886"/>
            <a:ext cx="4700423" cy="449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18D15-EDA0-4402-B54C-2854DB01C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13014" y="3549066"/>
            <a:ext cx="4925995" cy="465774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D2DBEFD-A830-4FCE-AEF1-01B0B2B716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890" y="12274"/>
            <a:ext cx="18288000" cy="21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50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1336410" y="20304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10387566" y="20304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/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  <m: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9A73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1C63F7F-2F1A-43BE-BBF6-7240C07D2EBC}"/>
              </a:ext>
            </a:extLst>
          </p:cNvPr>
          <p:cNvGrpSpPr/>
          <p:nvPr/>
        </p:nvGrpSpPr>
        <p:grpSpPr>
          <a:xfrm>
            <a:off x="1982092" y="6697091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72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003CA0-3B3E-4C1F-B7F9-5469DE6DD803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  <m: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51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E46C0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11238374" y="6686855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0937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13EFF1-CF00-4BCC-8C7B-56D2B98B519D}"/>
              </a:ext>
            </a:extLst>
          </p:cNvPr>
          <p:cNvGrpSpPr/>
          <p:nvPr/>
        </p:nvGrpSpPr>
        <p:grpSpPr>
          <a:xfrm>
            <a:off x="902042" y="2238253"/>
            <a:ext cx="5346358" cy="1733614"/>
            <a:chOff x="12484442" y="2020696"/>
            <a:chExt cx="5346358" cy="173361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D53AD3-3A9D-47C2-9A52-AB2238004F3C}"/>
                </a:ext>
              </a:extLst>
            </p:cNvPr>
            <p:cNvGrpSpPr/>
            <p:nvPr/>
          </p:nvGrpSpPr>
          <p:grpSpPr>
            <a:xfrm>
              <a:off x="12484442" y="2030400"/>
              <a:ext cx="5346358" cy="1723910"/>
              <a:chOff x="457200" y="2046773"/>
              <a:chExt cx="5346358" cy="172391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DDDE7D4-71DA-4DEC-87E7-B2FFB42F8AD5}"/>
                  </a:ext>
                </a:extLst>
              </p:cNvPr>
              <p:cNvGrpSpPr/>
              <p:nvPr/>
            </p:nvGrpSpPr>
            <p:grpSpPr>
              <a:xfrm>
                <a:off x="1293382" y="2046773"/>
                <a:ext cx="4510176" cy="1723910"/>
                <a:chOff x="1030679" y="2313864"/>
                <a:chExt cx="4510176" cy="17239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;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62A3469-E1BF-40CD-98B5-B20AA4446D65}"/>
                    </a:ext>
                  </a:extLst>
                </p:cNvPr>
                <p:cNvSpPr txBox="1"/>
                <p:nvPr/>
              </p:nvSpPr>
              <p:spPr>
                <a:xfrm>
                  <a:off x="2867247" y="2709036"/>
                  <a:ext cx="16022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endParaRPr lang="en-US" sz="5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48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BA8F58-749F-4255-AA17-4592A191A25B}"/>
                  </a:ext>
                </a:extLst>
              </p:cNvPr>
              <p:cNvSpPr txBox="1"/>
              <p:nvPr/>
            </p:nvSpPr>
            <p:spPr>
              <a:xfrm>
                <a:off x="457200" y="2441945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/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6161279" y="6686855"/>
            <a:ext cx="4811521" cy="1758858"/>
            <a:chOff x="-195406" y="2313864"/>
            <a:chExt cx="4811521" cy="1758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;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blipFill>
                  <a:blip r:embed="rId7"/>
                  <a:stretch>
                    <a:fillRect r="-46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35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/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28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hlinkClick r:id="rId10" action="ppaction://hlinksldjump"/>
            <a:extLst>
              <a:ext uri="{FF2B5EF4-FFF2-40B4-BE49-F238E27FC236}">
                <a16:creationId xmlns:a16="http://schemas.microsoft.com/office/drawing/2014/main" id="{30598113-51C1-414E-AE28-644FA7A9968C}"/>
              </a:ext>
            </a:extLst>
          </p:cNvPr>
          <p:cNvSpPr/>
          <p:nvPr/>
        </p:nvSpPr>
        <p:spPr>
          <a:xfrm flipH="1">
            <a:off x="1295400" y="8267700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13042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95748" y="935281"/>
            <a:ext cx="15799427" cy="8119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222210" y="6438002"/>
            <a:ext cx="18287048" cy="3950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2142118" y="2026889"/>
            <a:ext cx="15799425" cy="707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- Củng cố nhận biết được phân số qua hình ảnh trực quan.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Vận dụng được tính chất cơ bản của phân số để rút gọn. phân số và tìm phân số bằng phân số đã cho.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Nhận biết được phân số tối giản 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Thực hiện được việc quy đồng mẫu số các phân số</a:t>
            </a:r>
          </a:p>
          <a:p>
            <a:pPr>
              <a:lnSpc>
                <a:spcPct val="150000"/>
              </a:lnSpc>
            </a:pPr>
            <a:br>
              <a:rPr lang="vi-VN" sz="4400" dirty="0"/>
            </a:br>
            <a:endParaRPr lang="vi-VN" sz="44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450" y="180435"/>
            <a:ext cx="3494598" cy="1427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095" y="178400"/>
            <a:ext cx="7187807" cy="1609484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2124718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1" y="3094782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0" y="5104612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7CDB1C5-2E86-9FE9-023A-0A247AC6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6074706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6C1A2-9CA9-4BD3-BFC5-676446CF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03A735-A032-449F-9DDC-7C9FCF9D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216" y="876300"/>
            <a:ext cx="8321568" cy="88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958807-FB64-4792-9E93-43DC9B6B4F88}"/>
              </a:ext>
            </a:extLst>
          </p:cNvPr>
          <p:cNvGrpSpPr/>
          <p:nvPr/>
        </p:nvGrpSpPr>
        <p:grpSpPr>
          <a:xfrm>
            <a:off x="0" y="0"/>
            <a:ext cx="18288000" cy="10241280"/>
            <a:chOff x="0" y="0"/>
            <a:chExt cx="18288000" cy="10241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737722A-55A8-43CC-A2C2-F2134ACF5A77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B98BCFEC-3D72-4450-A6BB-1A071FD2FBAF}"/>
                </a:ext>
              </a:extLst>
            </p:cNvPr>
            <p:cNvGrpSpPr/>
            <p:nvPr/>
          </p:nvGrpSpPr>
          <p:grpSpPr>
            <a:xfrm>
              <a:off x="129202" y="147988"/>
              <a:ext cx="17853998" cy="9796112"/>
              <a:chOff x="0" y="0"/>
              <a:chExt cx="4535397" cy="2344087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8B9736C3-B30D-497B-9249-7EF4D95CEF42}"/>
                  </a:ext>
                </a:extLst>
              </p:cNvPr>
              <p:cNvSpPr/>
              <p:nvPr/>
            </p:nvSpPr>
            <p:spPr>
              <a:xfrm>
                <a:off x="0" y="0"/>
                <a:ext cx="4535397" cy="234408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EDD19F53-CF30-49E9-AEC8-FD7ED2A11B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sp>
        <p:nvSpPr>
          <p:cNvPr id="120" name="Freeform 8">
            <a:extLst>
              <a:ext uri="{FF2B5EF4-FFF2-40B4-BE49-F238E27FC236}">
                <a16:creationId xmlns:a16="http://schemas.microsoft.com/office/drawing/2014/main" id="{EF1D2DD3-7C0B-4357-B917-81FCF8906FD4}"/>
              </a:ext>
            </a:extLst>
          </p:cNvPr>
          <p:cNvSpPr/>
          <p:nvPr/>
        </p:nvSpPr>
        <p:spPr>
          <a:xfrm>
            <a:off x="13987622" y="2840762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3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958807-FB64-4792-9E93-43DC9B6B4F88}"/>
              </a:ext>
            </a:extLst>
          </p:cNvPr>
          <p:cNvGrpSpPr/>
          <p:nvPr/>
        </p:nvGrpSpPr>
        <p:grpSpPr>
          <a:xfrm>
            <a:off x="0" y="0"/>
            <a:ext cx="18288000" cy="10241280"/>
            <a:chOff x="0" y="0"/>
            <a:chExt cx="18288000" cy="10241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737722A-55A8-43CC-A2C2-F2134ACF5A77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B98BCFEC-3D72-4450-A6BB-1A071FD2FBAF}"/>
                </a:ext>
              </a:extLst>
            </p:cNvPr>
            <p:cNvGrpSpPr/>
            <p:nvPr/>
          </p:nvGrpSpPr>
          <p:grpSpPr>
            <a:xfrm>
              <a:off x="129202" y="147988"/>
              <a:ext cx="17853998" cy="9796112"/>
              <a:chOff x="0" y="0"/>
              <a:chExt cx="4535397" cy="2344087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8B9736C3-B30D-497B-9249-7EF4D95CEF42}"/>
                  </a:ext>
                </a:extLst>
              </p:cNvPr>
              <p:cNvSpPr/>
              <p:nvPr/>
            </p:nvSpPr>
            <p:spPr>
              <a:xfrm>
                <a:off x="0" y="0"/>
                <a:ext cx="4535397" cy="234408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EDD19F53-CF30-49E9-AEC8-FD7ED2A11B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sp>
        <p:nvSpPr>
          <p:cNvPr id="120" name="Freeform 8">
            <a:extLst>
              <a:ext uri="{FF2B5EF4-FFF2-40B4-BE49-F238E27FC236}">
                <a16:creationId xmlns:a16="http://schemas.microsoft.com/office/drawing/2014/main" id="{EF1D2DD3-7C0B-4357-B917-81FCF8906FD4}"/>
              </a:ext>
            </a:extLst>
          </p:cNvPr>
          <p:cNvSpPr/>
          <p:nvPr/>
        </p:nvSpPr>
        <p:spPr>
          <a:xfrm>
            <a:off x="13987622" y="2840762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4761FF-D5A3-410D-A4C4-0DDE3A043D44}"/>
              </a:ext>
            </a:extLst>
          </p:cNvPr>
          <p:cNvGrpSpPr/>
          <p:nvPr/>
        </p:nvGrpSpPr>
        <p:grpSpPr>
          <a:xfrm>
            <a:off x="2566869" y="2545976"/>
            <a:ext cx="1904995" cy="3424518"/>
            <a:chOff x="2566869" y="2545976"/>
            <a:chExt cx="1904995" cy="34245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ACD06E4-DC15-45D5-980A-3CD510DC8341}"/>
                </a:ext>
              </a:extLst>
            </p:cNvPr>
            <p:cNvSpPr/>
            <p:nvPr/>
          </p:nvSpPr>
          <p:spPr>
            <a:xfrm>
              <a:off x="2653553" y="2545976"/>
              <a:ext cx="1810871" cy="3424518"/>
            </a:xfrm>
            <a:custGeom>
              <a:avLst/>
              <a:gdLst>
                <a:gd name="connsiteX0" fmla="*/ 1810871 w 1810871"/>
                <a:gd name="connsiteY0" fmla="*/ 0 h 3424518"/>
                <a:gd name="connsiteX1" fmla="*/ 0 w 1810871"/>
                <a:gd name="connsiteY1" fmla="*/ 1685365 h 3424518"/>
                <a:gd name="connsiteX2" fmla="*/ 1775012 w 1810871"/>
                <a:gd name="connsiteY2" fmla="*/ 3424518 h 3424518"/>
                <a:gd name="connsiteX3" fmla="*/ 1810871 w 1810871"/>
                <a:gd name="connsiteY3" fmla="*/ 0 h 342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71" h="3424518">
                  <a:moveTo>
                    <a:pt x="1810871" y="0"/>
                  </a:moveTo>
                  <a:lnTo>
                    <a:pt x="0" y="1685365"/>
                  </a:lnTo>
                  <a:lnTo>
                    <a:pt x="1775012" y="3424518"/>
                  </a:lnTo>
                  <a:cubicBezTo>
                    <a:pt x="1780988" y="2294965"/>
                    <a:pt x="1786965" y="1165412"/>
                    <a:pt x="1810871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557979-CD2F-46AF-81B7-F7A6B21C32C3}"/>
                </a:ext>
              </a:extLst>
            </p:cNvPr>
            <p:cNvCxnSpPr/>
            <p:nvPr/>
          </p:nvCxnSpPr>
          <p:spPr>
            <a:xfrm>
              <a:off x="2566869" y="4246390"/>
              <a:ext cx="19049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B95D6-75AE-4247-9085-901D1AF4A376}"/>
              </a:ext>
            </a:extLst>
          </p:cNvPr>
          <p:cNvGrpSpPr/>
          <p:nvPr/>
        </p:nvGrpSpPr>
        <p:grpSpPr>
          <a:xfrm>
            <a:off x="8091968" y="2966017"/>
            <a:ext cx="2542288" cy="3171317"/>
            <a:chOff x="8091968" y="2966017"/>
            <a:chExt cx="2542288" cy="317131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DDE0F3-62D6-4A29-A275-C51ABC87BDBA}"/>
                </a:ext>
              </a:extLst>
            </p:cNvPr>
            <p:cNvSpPr/>
            <p:nvPr/>
          </p:nvSpPr>
          <p:spPr>
            <a:xfrm>
              <a:off x="8097390" y="2966017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2776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2776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920D43-34C3-4DB1-8FE2-674492A1E9F1}"/>
                </a:ext>
              </a:extLst>
            </p:cNvPr>
            <p:cNvSpPr/>
            <p:nvPr/>
          </p:nvSpPr>
          <p:spPr>
            <a:xfrm>
              <a:off x="8091968" y="4236412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5824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4FAAF5-C5A9-47BE-844A-1EE06F530AE9}"/>
                </a:ext>
              </a:extLst>
            </p:cNvPr>
            <p:cNvSpPr/>
            <p:nvPr/>
          </p:nvSpPr>
          <p:spPr>
            <a:xfrm>
              <a:off x="9242336" y="4867334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5824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AA72D09-C97A-4BA6-ABC1-E5B2822C2FAC}"/>
              </a:ext>
            </a:extLst>
          </p:cNvPr>
          <p:cNvSpPr/>
          <p:nvPr/>
        </p:nvSpPr>
        <p:spPr>
          <a:xfrm>
            <a:off x="12842424" y="3709931"/>
            <a:ext cx="1260907" cy="11642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B7FE30-037E-4BDC-81B2-5CC9CD0057DC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B7FE30-037E-4BDC-81B2-5CC9CD005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215D5-D22C-45E2-A717-E97FBA92EFA1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215D5-D22C-45E2-A717-E97FBA92E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A2A2D-D59F-414A-A3D9-2F0E458750BB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A2A2D-D59F-414A-A3D9-2F0E45875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7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3190C6-597A-4770-A992-1809A9E0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3F9A6-57CD-4F9C-B082-2BE51420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66900"/>
            <a:ext cx="9601200" cy="80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F043A6E-E6D7-47C5-BC81-4733412E21DF}"/>
              </a:ext>
            </a:extLst>
          </p:cNvPr>
          <p:cNvGrpSpPr/>
          <p:nvPr/>
        </p:nvGrpSpPr>
        <p:grpSpPr>
          <a:xfrm>
            <a:off x="0" y="-11235"/>
            <a:ext cx="18288000" cy="10252515"/>
            <a:chOff x="0" y="-11235"/>
            <a:chExt cx="18288000" cy="10252515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C1EEF7C2-79CF-47CE-8204-B8271CE3E6B4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E87A4DDE-C323-4217-B541-4BE7801DE957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94591F35-F10A-4483-9EE3-321F4B7AC7F9}"/>
                  </a:ext>
                </a:extLst>
              </p:cNvPr>
              <p:cNvSpPr/>
              <p:nvPr/>
            </p:nvSpPr>
            <p:spPr>
              <a:xfrm>
                <a:off x="44607" y="93656"/>
                <a:ext cx="4490790" cy="2179984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822F7D54-688F-40A8-A5F0-A6FFC906A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0FC110-FA00-43DE-B2F5-42FC95D2C6ED}"/>
              </a:ext>
            </a:extLst>
          </p:cNvPr>
          <p:cNvGrpSpPr/>
          <p:nvPr/>
        </p:nvGrpSpPr>
        <p:grpSpPr>
          <a:xfrm>
            <a:off x="684844" y="791773"/>
            <a:ext cx="4451576" cy="1494528"/>
            <a:chOff x="425223" y="334805"/>
            <a:chExt cx="4451576" cy="1494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F6CB-DA04-471E-8904-620099A11F75}"/>
                </a:ext>
              </a:extLst>
            </p:cNvPr>
            <p:cNvGrpSpPr/>
            <p:nvPr/>
          </p:nvGrpSpPr>
          <p:grpSpPr>
            <a:xfrm>
              <a:off x="1162290" y="373438"/>
              <a:ext cx="3714509" cy="1455895"/>
              <a:chOff x="2387078" y="876363"/>
              <a:chExt cx="3714509" cy="1455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93CE61D-B39D-47F9-B3DF-8997BFF14641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71450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958D7-D3D7-4D31-A303-F96683145E5F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29126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a,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232D14-5ED4-49F1-A598-0951E913F50D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C5958D-4D22-45B5-AB4C-B9E0008ACF22}"/>
              </a:ext>
            </a:extLst>
          </p:cNvPr>
          <p:cNvGrpSpPr/>
          <p:nvPr/>
        </p:nvGrpSpPr>
        <p:grpSpPr>
          <a:xfrm>
            <a:off x="923640" y="3664163"/>
            <a:ext cx="6606299" cy="2806526"/>
            <a:chOff x="2156983" y="5857746"/>
            <a:chExt cx="6131642" cy="18235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DAC7B27-9B7F-4343-B406-4147A2360008}"/>
                </a:ext>
              </a:extLst>
            </p:cNvPr>
            <p:cNvSpPr/>
            <p:nvPr/>
          </p:nvSpPr>
          <p:spPr>
            <a:xfrm>
              <a:off x="4038425" y="5857746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8705AA0-CA67-40C2-847B-A0832C14F44A}"/>
                </a:ext>
              </a:extLst>
            </p:cNvPr>
            <p:cNvSpPr/>
            <p:nvPr/>
          </p:nvSpPr>
          <p:spPr>
            <a:xfrm>
              <a:off x="2156983" y="6128050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5B45B7-B575-4CF1-AECA-0EEF7EE3DB71}"/>
              </a:ext>
            </a:extLst>
          </p:cNvPr>
          <p:cNvSpPr/>
          <p:nvPr/>
        </p:nvSpPr>
        <p:spPr>
          <a:xfrm>
            <a:off x="668802" y="2664259"/>
            <a:ext cx="7125751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/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03265784-5DE6-42FE-A185-14C71CE966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9258" y="3002408"/>
            <a:ext cx="5331228" cy="39365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EDE74B-5F0A-46F0-9441-81F3DFE347C2}"/>
              </a:ext>
            </a:extLst>
          </p:cNvPr>
          <p:cNvSpPr/>
          <p:nvPr/>
        </p:nvSpPr>
        <p:spPr>
          <a:xfrm>
            <a:off x="8029354" y="2658243"/>
            <a:ext cx="9649046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/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spid="1056" name="TextBox3" r:id="rId2" imgW="1615320" imgH="1181160"/>
        </mc:Choice>
        <mc:Fallback>
          <p:control name="TextBox3" r:id="rId2" imgW="1615320" imgH="118116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28677" y="3664164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1" r:id="rId3" imgW="1615320" imgH="1181160"/>
        </mc:Choice>
        <mc:Fallback>
          <p:control name="TextBox1" r:id="rId3" imgW="1615320" imgH="118116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92919" y="5123630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2" r:id="rId4" imgW="1257480" imgH="1181160"/>
        </mc:Choice>
        <mc:Fallback>
          <p:control name="TextBox2" r:id="rId4" imgW="1257480" imgH="1181160">
            <p:pic>
              <p:nvPicPr>
                <p:cNvPr id="36" name="TextBox2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40783" y="3439142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4" r:id="rId5" imgW="1257480" imgH="1181160"/>
        </mc:Choice>
        <mc:Fallback>
          <p:control name="TextBox4" r:id="rId5" imgW="1257480" imgH="1181160">
            <p:pic>
              <p:nvPicPr>
                <p:cNvPr id="38" name="TextBox4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895287" y="3407029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5" r:id="rId6" imgW="1257480" imgH="1181160"/>
        </mc:Choice>
        <mc:Fallback>
          <p:control name="TextBox5" r:id="rId6" imgW="1257480" imgH="118116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530781" y="5009111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325992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D0F2B3-1146-40AA-A23F-68DA4455F57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0647DEC-B5A0-493B-9873-67438E2D9D01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7E76F0-6592-4E38-BE90-E1B110F1F995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44CCE78E-5526-4F24-A217-8C5368D55089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F616C1-2F25-45ED-80D5-4F18895FF5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92A5-FFED-4218-B510-A98E592E7A31}"/>
              </a:ext>
            </a:extLst>
          </p:cNvPr>
          <p:cNvGrpSpPr/>
          <p:nvPr/>
        </p:nvGrpSpPr>
        <p:grpSpPr>
          <a:xfrm>
            <a:off x="-633000" y="1224914"/>
            <a:ext cx="15368607" cy="1940295"/>
            <a:chOff x="-302413" y="400509"/>
            <a:chExt cx="9646379" cy="10913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0107C-CEC7-424E-A4D5-793F60CA0BA9}"/>
                </a:ext>
              </a:extLst>
            </p:cNvPr>
            <p:cNvSpPr txBox="1"/>
            <p:nvPr/>
          </p:nvSpPr>
          <p:spPr>
            <a:xfrm>
              <a:off x="-302413" y="476220"/>
              <a:ext cx="96463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FC02A-3CAB-43B8-989A-07AF6C2135A4}"/>
                </a:ext>
              </a:extLst>
            </p:cNvPr>
            <p:cNvSpPr/>
            <p:nvPr/>
          </p:nvSpPr>
          <p:spPr>
            <a:xfrm>
              <a:off x="619665" y="400509"/>
              <a:ext cx="968596" cy="749056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/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/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/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 : 6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/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/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/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 : 14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/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/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/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 : 18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/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80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6240D-3950-4678-AB5A-E9ED396D0BD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AA9C6AE-3B51-4DF2-9A50-222D0704A0EC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5A9287-90AC-4803-8D8E-34729F654481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79CBBE1-4183-4A26-B85A-2CDE75066C2F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2D4D7D-730E-47A8-B005-D53AE93C01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7C3E9-F7A1-41E2-9CDA-47787EADF09D}"/>
              </a:ext>
            </a:extLst>
          </p:cNvPr>
          <p:cNvGrpSpPr/>
          <p:nvPr/>
        </p:nvGrpSpPr>
        <p:grpSpPr>
          <a:xfrm>
            <a:off x="684844" y="791773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10E6B0-F40D-48E1-91BD-7D2A5B73381A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8E242-F83C-45B7-8045-02CC142F02EB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A94D9-8424-4DD1-9E42-E759129A440C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7E933-88CA-4A4F-99BD-D578C26676A5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246DB-FDE0-4110-99FD-3D67D0CB8C04}"/>
              </a:ext>
            </a:extLst>
          </p:cNvPr>
          <p:cNvSpPr txBox="1"/>
          <p:nvPr/>
        </p:nvSpPr>
        <p:spPr>
          <a:xfrm>
            <a:off x="472102" y="2371308"/>
            <a:ext cx="1716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F77D7-3553-47BA-B2F9-325259B5A340}"/>
              </a:ext>
            </a:extLst>
          </p:cNvPr>
          <p:cNvGrpSpPr/>
          <p:nvPr/>
        </p:nvGrpSpPr>
        <p:grpSpPr>
          <a:xfrm>
            <a:off x="2114471" y="3758014"/>
            <a:ext cx="5560902" cy="2775499"/>
            <a:chOff x="763698" y="3663400"/>
            <a:chExt cx="5560902" cy="27754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EC0429-1174-4200-8CA4-D01B10FBC73C}"/>
                </a:ext>
              </a:extLst>
            </p:cNvPr>
            <p:cNvSpPr/>
            <p:nvPr/>
          </p:nvSpPr>
          <p:spPr>
            <a:xfrm>
              <a:off x="763698" y="366340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/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B8A7-8EBD-48C8-BA94-2748B7ED78F1}"/>
              </a:ext>
            </a:extLst>
          </p:cNvPr>
          <p:cNvGrpSpPr/>
          <p:nvPr/>
        </p:nvGrpSpPr>
        <p:grpSpPr>
          <a:xfrm>
            <a:off x="9469038" y="6863777"/>
            <a:ext cx="5560902" cy="2775499"/>
            <a:chOff x="9469038" y="6863777"/>
            <a:chExt cx="5560902" cy="27754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B0FC92-EDE8-415B-87C9-722FA77735A8}"/>
                </a:ext>
              </a:extLst>
            </p:cNvPr>
            <p:cNvSpPr/>
            <p:nvPr/>
          </p:nvSpPr>
          <p:spPr>
            <a:xfrm>
              <a:off x="9469038" y="6863777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/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22A7A-68F7-4BFD-86F0-43AFBECF8D22}"/>
              </a:ext>
            </a:extLst>
          </p:cNvPr>
          <p:cNvGrpSpPr/>
          <p:nvPr/>
        </p:nvGrpSpPr>
        <p:grpSpPr>
          <a:xfrm>
            <a:off x="9398322" y="3751060"/>
            <a:ext cx="5560902" cy="2775499"/>
            <a:chOff x="9398322" y="3751060"/>
            <a:chExt cx="5560902" cy="277549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91A331-98B2-4953-953B-BE7E12B1C66E}"/>
                </a:ext>
              </a:extLst>
            </p:cNvPr>
            <p:cNvSpPr/>
            <p:nvPr/>
          </p:nvSpPr>
          <p:spPr>
            <a:xfrm>
              <a:off x="9398322" y="375106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/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979EB3-A9B1-44B8-8974-57F3E6AE3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998" y="7121700"/>
            <a:ext cx="5512326" cy="24969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EB5AA-84CE-4E18-B7F5-00376B16D57E}"/>
              </a:ext>
            </a:extLst>
          </p:cNvPr>
          <p:cNvGrpSpPr/>
          <p:nvPr/>
        </p:nvGrpSpPr>
        <p:grpSpPr>
          <a:xfrm>
            <a:off x="2136998" y="6892410"/>
            <a:ext cx="5560902" cy="2775499"/>
            <a:chOff x="2088421" y="6942952"/>
            <a:chExt cx="5560902" cy="277549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BC8F92-B907-42C5-8FA7-BEE255043022}"/>
                </a:ext>
              </a:extLst>
            </p:cNvPr>
            <p:cNvSpPr/>
            <p:nvPr/>
          </p:nvSpPr>
          <p:spPr>
            <a:xfrm>
              <a:off x="2088421" y="6942952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/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correct">
            <a:hlinkClick r:id="" action="ppaction://media"/>
            <a:extLst>
              <a:ext uri="{FF2B5EF4-FFF2-40B4-BE49-F238E27FC236}">
                <a16:creationId xmlns:a16="http://schemas.microsoft.com/office/drawing/2014/main" id="{564A788A-37CB-4D5C-BEF7-45D347A5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0583" y="194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7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4237</TotalTime>
  <Words>453</Words>
  <Application>Microsoft Office PowerPoint</Application>
  <PresentationFormat>Custom</PresentationFormat>
  <Paragraphs>120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字魂105号-简雅黑</vt:lpstr>
      <vt:lpstr>Cambria Math</vt:lpstr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9Slide</cp:lastModifiedBy>
  <cp:revision>86</cp:revision>
  <dcterms:created xsi:type="dcterms:W3CDTF">2006-08-16T00:00:00Z</dcterms:created>
  <dcterms:modified xsi:type="dcterms:W3CDTF">2024-08-25T01:58:58Z</dcterms:modified>
  <cp:category>9Slide.vn</cp:category>
  <dc:identifier>DAGHSpGC-_Q</dc:identifier>
</cp:coreProperties>
</file>