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comments/comment3.xml" ContentType="application/vnd.openxmlformats-officedocument.presentationml.comments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comments/comment4.xml" ContentType="application/vnd.openxmlformats-officedocument.presentationml.comments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1" r:id="rId2"/>
    <p:sldMasterId id="2147483716" r:id="rId3"/>
    <p:sldMasterId id="2147483782" r:id="rId4"/>
    <p:sldMasterId id="2147483794" r:id="rId5"/>
    <p:sldMasterId id="2147483802" r:id="rId6"/>
    <p:sldMasterId id="2147483814" r:id="rId7"/>
    <p:sldMasterId id="2147483826" r:id="rId8"/>
    <p:sldMasterId id="2147483838" r:id="rId9"/>
    <p:sldMasterId id="2147483850" r:id="rId10"/>
    <p:sldMasterId id="2147483862" r:id="rId11"/>
    <p:sldMasterId id="2147483874" r:id="rId12"/>
  </p:sldMasterIdLst>
  <p:notesMasterIdLst>
    <p:notesMasterId r:id="rId46"/>
  </p:notesMasterIdLst>
  <p:sldIdLst>
    <p:sldId id="359" r:id="rId13"/>
    <p:sldId id="312" r:id="rId14"/>
    <p:sldId id="360" r:id="rId15"/>
    <p:sldId id="316" r:id="rId16"/>
    <p:sldId id="259" r:id="rId17"/>
    <p:sldId id="351" r:id="rId18"/>
    <p:sldId id="361" r:id="rId19"/>
    <p:sldId id="317" r:id="rId20"/>
    <p:sldId id="261" r:id="rId21"/>
    <p:sldId id="319" r:id="rId22"/>
    <p:sldId id="320" r:id="rId23"/>
    <p:sldId id="362" r:id="rId24"/>
    <p:sldId id="318" r:id="rId25"/>
    <p:sldId id="358" r:id="rId26"/>
    <p:sldId id="346" r:id="rId27"/>
    <p:sldId id="347" r:id="rId28"/>
    <p:sldId id="348" r:id="rId29"/>
    <p:sldId id="336" r:id="rId30"/>
    <p:sldId id="337" r:id="rId31"/>
    <p:sldId id="363" r:id="rId32"/>
    <p:sldId id="325" r:id="rId33"/>
    <p:sldId id="339" r:id="rId34"/>
    <p:sldId id="340" r:id="rId35"/>
    <p:sldId id="338" r:id="rId36"/>
    <p:sldId id="341" r:id="rId37"/>
    <p:sldId id="343" r:id="rId38"/>
    <p:sldId id="344" r:id="rId39"/>
    <p:sldId id="345" r:id="rId40"/>
    <p:sldId id="364" r:id="rId41"/>
    <p:sldId id="332" r:id="rId42"/>
    <p:sldId id="365" r:id="rId43"/>
    <p:sldId id="352" r:id="rId44"/>
    <p:sldId id="366" r:id="rId45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47"/>
      <p:bold r:id="rId48"/>
    </p:embeddedFont>
    <p:embeddedFont>
      <p:font typeface="Bebas Neue" panose="020B0606020202050201" pitchFamily="34" charset="0"/>
      <p:regular r:id="rId49"/>
    </p:embeddedFont>
    <p:embeddedFont>
      <p:font typeface="Berlin Sans FB" panose="020E0602020502020306" pitchFamily="34" charset="0"/>
      <p:regular r:id="rId50"/>
      <p:bold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Fredoka One" panose="02000000000000000000" pitchFamily="2" charset="0"/>
      <p:regular r:id="rId56"/>
    </p:embeddedFont>
    <p:embeddedFont>
      <p:font typeface="Kristen ITC" panose="03050502040202030202" pitchFamily="66" charset="0"/>
      <p:regular r:id="rId57"/>
    </p:embeddedFont>
    <p:embeddedFont>
      <p:font typeface="Nunito" pitchFamily="2" charset="0"/>
      <p:regular r:id="rId58"/>
    </p:embeddedFont>
    <p:embeddedFont>
      <p:font typeface="Patrick Hand" panose="00000500000000000000" pitchFamily="2" charset="0"/>
      <p:regular r:id="rId59"/>
    </p:embeddedFont>
    <p:embeddedFont>
      <p:font typeface="Poppins" panose="00000500000000000000" pitchFamily="2" charset="0"/>
      <p:regular r:id="rId60"/>
      <p:bold r:id="rId61"/>
      <p:italic r:id="rId62"/>
      <p:boldItalic r:id="rId63"/>
    </p:embeddedFont>
    <p:embeddedFont>
      <p:font typeface="Poppins SemiBold" panose="00000700000000000000" pitchFamily="2" charset="0"/>
      <p:regular r:id="rId64"/>
      <p:bold r:id="rId65"/>
      <p:italic r:id="rId66"/>
      <p:boldItalic r:id="rId67"/>
    </p:embeddedFont>
    <p:embeddedFont>
      <p:font typeface="PT Sans" panose="020B0503020203020204" pitchFamily="34" charset="0"/>
      <p:regular r:id="rId68"/>
    </p:embeddedFont>
    <p:embeddedFont>
      <p:font typeface="Quicksand"/>
      <p:regular r:id="rId69"/>
      <p:bold r:id="rId70"/>
    </p:embeddedFont>
    <p:embeddedFont>
      <p:font typeface="Raleway" pitchFamily="2" charset="0"/>
      <p:regular r:id="rId71"/>
      <p:bold r:id="rId72"/>
      <p:italic r:id="rId73"/>
      <p:boldItalic r:id="rId74"/>
    </p:embeddedFont>
    <p:embeddedFont>
      <p:font typeface="Roboto" panose="02000000000000000000" pitchFamily="2" charset="0"/>
      <p:regular r:id="rId75"/>
    </p:embeddedFont>
  </p:embeddedFontLst>
  <p:custDataLst>
    <p:tags r:id="rId7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7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D2B642-5E91-41CB-814B-43DE2652133A}">
  <a:tblStyle styleId="{82D2B642-5E91-41CB-814B-43DE265213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82925" autoAdjust="0"/>
  </p:normalViewPr>
  <p:slideViewPr>
    <p:cSldViewPr snapToGrid="0">
      <p:cViewPr varScale="1">
        <p:scale>
          <a:sx n="90" d="100"/>
          <a:sy n="90" d="100"/>
        </p:scale>
        <p:origin x="9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74" Type="http://schemas.openxmlformats.org/officeDocument/2006/relationships/font" Target="fonts/font28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5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font" Target="fonts/font23.fntdata"/><Relationship Id="rId77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5.fntdata"/><Relationship Id="rId72" Type="http://schemas.openxmlformats.org/officeDocument/2006/relationships/font" Target="fonts/font26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font" Target="fonts/font24.fntdata"/><Relationship Id="rId7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73" Type="http://schemas.openxmlformats.org/officeDocument/2006/relationships/font" Target="fonts/font2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6" Type="http://schemas.openxmlformats.org/officeDocument/2006/relationships/tags" Target="tags/tag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font" Target="fonts/font20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6:46:58.040" idx="1">
    <p:pos x="10" y="10"/>
    <p:text>Thao tác GAME MATCHING này bị LỖI KỸ THUẬT, CHỈ MỞ ẢNH RA THÔI CHỨ KHÔNG CÓ THAO TÁC MATCHING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6:55:23.906" idx="4">
    <p:pos x="10" y="10"/>
    <p:text>Chất lượng AUDIO tạm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7:08:29.539" idx="7">
    <p:pos x="10" y="10"/>
    <p:text>Nên cho slide 38, 39 trước slide game time.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7:05:41.119" idx="6">
    <p:pos x="10" y="10"/>
    <p:text>LỐI 1. SỬA LẠI TỪ GREAT ko cho xuống dòng như thế. 2. chọn tính từ nào cũng đúng là sao???</p:text>
    <p:extLst>
      <p:ext uri="{C676402C-5697-4E1C-873F-D02D1690AC5C}">
        <p15:threadingInfo xmlns:p15="http://schemas.microsoft.com/office/powerpoint/2012/main" timeZoneBias="4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2T01:48:59.433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1,'686'0,"-650"5,-1 3,0 2,40 29,-38-18,-1-6,66 13,334-30,-412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22T01:49:24.10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1,'815'0,"-774"5,1 3,0 2,48 29,-47-18,0-6,77 13,398-30,-489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7925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64546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01101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85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some questions about the picture:</a:t>
            </a:r>
          </a:p>
          <a:p>
            <a:pPr marL="158750" indent="0">
              <a:buNone/>
            </a:pPr>
            <a:r>
              <a:rPr lang="en-US" dirty="0"/>
              <a:t>-Who are they?</a:t>
            </a:r>
          </a:p>
          <a:p>
            <a:pPr marL="158750" indent="0">
              <a:buNone/>
            </a:pPr>
            <a:r>
              <a:rPr lang="en-US" dirty="0"/>
              <a:t>-Where are</a:t>
            </a:r>
            <a:r>
              <a:rPr lang="en-US" baseline="0" dirty="0"/>
              <a:t> they? At home or at school.?</a:t>
            </a:r>
            <a:endParaRPr lang="en-US" dirty="0"/>
          </a:p>
          <a:p>
            <a:pPr marL="158750" indent="0">
              <a:buNone/>
            </a:pPr>
            <a:r>
              <a:rPr lang="en-US" dirty="0"/>
              <a:t>-What are they doing?</a:t>
            </a:r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for the first time. </a:t>
            </a:r>
            <a:r>
              <a:rPr lang="en-US" b="1" dirty="0"/>
              <a:t>Then</a:t>
            </a:r>
            <a:r>
              <a:rPr lang="en-US" b="1" baseline="0" dirty="0"/>
              <a:t> ask them “ Is Steve short or tall? Then Click the answer.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52305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36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870890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1949889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2078568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Divide the class into groups of 4 (each group has 4 </a:t>
            </a:r>
            <a:r>
              <a:rPr lang="en-US" dirty="0" err="1"/>
              <a:t>sts</a:t>
            </a:r>
            <a:r>
              <a:rPr lang="en-US" dirty="0"/>
              <a:t>). </a:t>
            </a:r>
          </a:p>
          <a:p>
            <a:pPr marL="158750" indent="0">
              <a:buNone/>
            </a:pPr>
            <a:r>
              <a:rPr lang="en-US" dirty="0"/>
              <a:t>Give cards with letter A,B,C for the groups.</a:t>
            </a:r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listen and choose the correct answer (A,B,C). Who can make it will get points.</a:t>
            </a:r>
          </a:p>
        </p:txBody>
      </p:sp>
    </p:spTree>
    <p:extLst>
      <p:ext uri="{BB962C8B-B14F-4D97-AF65-F5344CB8AC3E}">
        <p14:creationId xmlns:p14="http://schemas.microsoft.com/office/powerpoint/2010/main" val="69718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181bac8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e181bac8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758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Ask the </a:t>
            </a:r>
            <a:r>
              <a:rPr lang="en-US" dirty="0" err="1"/>
              <a:t>sts</a:t>
            </a:r>
            <a:r>
              <a:rPr lang="en-US" dirty="0"/>
              <a:t> to match the numbers with letters to talk about their family </a:t>
            </a:r>
            <a:r>
              <a:rPr lang="en-US" b="1" dirty="0"/>
              <a:t>(choose freely)</a:t>
            </a:r>
          </a:p>
        </p:txBody>
      </p:sp>
    </p:spTree>
    <p:extLst>
      <p:ext uri="{BB962C8B-B14F-4D97-AF65-F5344CB8AC3E}">
        <p14:creationId xmlns:p14="http://schemas.microsoft.com/office/powerpoint/2010/main" val="22897414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1048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625332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552152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35089688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 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675426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16507293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en-US" dirty="0"/>
              <a:t>This game can be played in groups/teams.</a:t>
            </a:r>
          </a:p>
          <a:p>
            <a:pPr marL="158750" indent="0">
              <a:buNone/>
            </a:pPr>
            <a:r>
              <a:rPr lang="en-US" dirty="0"/>
              <a:t>Each </a:t>
            </a:r>
            <a:r>
              <a:rPr lang="en-A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member of a </a:t>
            </a:r>
            <a:r>
              <a:rPr lang="en-US" dirty="0"/>
              <a:t>group choose a letter talk about their family members.</a:t>
            </a:r>
          </a:p>
          <a:p>
            <a:pPr marL="158750" indent="0">
              <a:buNone/>
            </a:pPr>
            <a:r>
              <a:rPr lang="en-US" dirty="0"/>
              <a:t>Give points for the groups.</a:t>
            </a:r>
          </a:p>
        </p:txBody>
      </p:sp>
    </p:spTree>
    <p:extLst>
      <p:ext uri="{BB962C8B-B14F-4D97-AF65-F5344CB8AC3E}">
        <p14:creationId xmlns:p14="http://schemas.microsoft.com/office/powerpoint/2010/main" val="41349192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0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0158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draw a picture of members in their family and write a text about them using adjectives. (read the example on the board)</a:t>
            </a:r>
          </a:p>
          <a:p>
            <a:pPr marL="158750" indent="0">
              <a:buNone/>
            </a:pPr>
            <a:r>
              <a:rPr lang="en-US" dirty="0"/>
              <a:t>-Call some </a:t>
            </a:r>
            <a:r>
              <a:rPr lang="en-US" dirty="0" err="1"/>
              <a:t>sts</a:t>
            </a:r>
            <a:r>
              <a:rPr lang="en-US" dirty="0"/>
              <a:t> to present their own work</a:t>
            </a:r>
          </a:p>
        </p:txBody>
      </p:sp>
    </p:spTree>
    <p:extLst>
      <p:ext uri="{BB962C8B-B14F-4D97-AF65-F5344CB8AC3E}">
        <p14:creationId xmlns:p14="http://schemas.microsoft.com/office/powerpoint/2010/main" val="704296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3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6 CÂU NÀY. TRẢ LỜI TỰ LUẬN</a:t>
            </a:r>
            <a:endParaRPr lang="en-US" dirty="0"/>
          </a:p>
          <a:p>
            <a:pPr marL="158750" indent="0">
              <a:buNone/>
            </a:pPr>
            <a:r>
              <a:rPr lang="en-US" dirty="0" err="1"/>
              <a:t>Sts</a:t>
            </a:r>
            <a:r>
              <a:rPr lang="en-US" dirty="0"/>
              <a:t> look at the picture and given words. Write the sentences on the board or on their notebooks.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71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98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Movement Game: “Silent ball”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While the music plays, students pass the ball around the class. When the music stops, the student with the ball has to choose a pair of cards to play matching game (review family words).</a:t>
            </a:r>
          </a:p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-Let the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in take turn to choose the numbers to find the 2 matched pictures and words.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661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e3c1f8bf3a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e3c1f8bf3a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-Divide class into 2 teams- Boys and girls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-Let the </a:t>
            </a:r>
            <a:r>
              <a:rPr lang="en-US" dirty="0" err="1"/>
              <a:t>sts</a:t>
            </a:r>
            <a:r>
              <a:rPr lang="en-US" dirty="0"/>
              <a:t> in each team take turn to choose the numbers to find the 2 matches picture and word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57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322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/>
              <a:t>GV</a:t>
            </a:r>
            <a:r>
              <a:rPr lang="en-US" b="1" baseline="0" dirty="0"/>
              <a:t> click </a:t>
            </a:r>
            <a:r>
              <a:rPr lang="en-US" b="1" baseline="0" dirty="0" err="1"/>
              <a:t>phần</a:t>
            </a:r>
            <a:r>
              <a:rPr lang="en-US" b="1" baseline="0" dirty="0"/>
              <a:t> Audio </a:t>
            </a:r>
            <a:r>
              <a:rPr lang="en-US" b="1" baseline="0" dirty="0" err="1"/>
              <a:t>sau</a:t>
            </a:r>
            <a:r>
              <a:rPr lang="en-US" b="1" baseline="0" dirty="0"/>
              <a:t> </a:t>
            </a:r>
            <a:r>
              <a:rPr lang="en-US" b="1" baseline="0" dirty="0" err="1"/>
              <a:t>đó</a:t>
            </a:r>
            <a:r>
              <a:rPr lang="en-US" b="1" baseline="0" dirty="0"/>
              <a:t> </a:t>
            </a:r>
            <a:r>
              <a:rPr lang="en-US" b="1" baseline="0" dirty="0" err="1"/>
              <a:t>nghe</a:t>
            </a:r>
            <a:r>
              <a:rPr lang="en-US" b="1" baseline="0" dirty="0"/>
              <a:t> </a:t>
            </a:r>
            <a:r>
              <a:rPr lang="en-US" b="1" baseline="0" dirty="0" err="1"/>
              <a:t>tới</a:t>
            </a:r>
            <a:r>
              <a:rPr lang="en-US" b="1" baseline="0" dirty="0"/>
              <a:t> </a:t>
            </a:r>
            <a:r>
              <a:rPr lang="en-US" b="1" baseline="0" dirty="0" err="1"/>
              <a:t>đâu</a:t>
            </a:r>
            <a:r>
              <a:rPr lang="en-US" b="1" baseline="0" dirty="0"/>
              <a:t>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 dirty="0" err="1"/>
              <a:t>nào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click </a:t>
            </a:r>
            <a:r>
              <a:rPr lang="en-US" b="1" baseline="0" dirty="0" err="1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ảnh</a:t>
            </a:r>
            <a:r>
              <a:rPr lang="en-US" b="1" baseline="0" dirty="0"/>
              <a:t>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 dirty="0" err="1"/>
              <a:t>đó</a:t>
            </a:r>
            <a:r>
              <a:rPr lang="en-US" b="1" baseline="0" dirty="0"/>
              <a:t>.</a:t>
            </a:r>
            <a:endParaRPr lang="en-US" b="1" dirty="0"/>
          </a:p>
          <a:p>
            <a:pPr marL="158750" indent="0"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listen and point </a:t>
            </a:r>
          </a:p>
          <a:p>
            <a:pPr marL="158750" indent="0">
              <a:buNone/>
            </a:pPr>
            <a:r>
              <a:rPr lang="en-US" dirty="0"/>
              <a:t>Then repeat</a:t>
            </a:r>
          </a:p>
        </p:txBody>
      </p:sp>
    </p:spTree>
    <p:extLst>
      <p:ext uri="{BB962C8B-B14F-4D97-AF65-F5344CB8AC3E}">
        <p14:creationId xmlns:p14="http://schemas.microsoft.com/office/powerpoint/2010/main" val="228952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e3c1f8bf3a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e3c1f8bf3a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Let the </a:t>
            </a:r>
            <a:r>
              <a:rPr lang="en-US" dirty="0" err="1"/>
              <a:t>sts</a:t>
            </a:r>
            <a:r>
              <a:rPr lang="en-US" dirty="0"/>
              <a:t> look at the picture and repeat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631900" y="2501852"/>
            <a:ext cx="3880200" cy="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3745950" y="1372350"/>
            <a:ext cx="1652100" cy="9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2434488" y="3127688"/>
            <a:ext cx="4275000" cy="5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3050" y="2731792"/>
            <a:ext cx="482447" cy="337053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831673">
            <a:off x="-284793" y="-159938"/>
            <a:ext cx="1828936" cy="1574464"/>
          </a:xfrm>
          <a:custGeom>
            <a:avLst/>
            <a:gdLst/>
            <a:ahLst/>
            <a:cxnLst/>
            <a:rect l="l" t="t" r="r" b="b"/>
            <a:pathLst>
              <a:path w="34566" h="29755" extrusionOk="0">
                <a:moveTo>
                  <a:pt x="14724" y="891"/>
                </a:moveTo>
                <a:cubicBezTo>
                  <a:pt x="15969" y="891"/>
                  <a:pt x="17144" y="1332"/>
                  <a:pt x="18043" y="2449"/>
                </a:cubicBezTo>
                <a:cubicBezTo>
                  <a:pt x="18761" y="3337"/>
                  <a:pt x="19222" y="4379"/>
                  <a:pt x="19735" y="5405"/>
                </a:cubicBezTo>
                <a:cubicBezTo>
                  <a:pt x="20589" y="7096"/>
                  <a:pt x="21546" y="8822"/>
                  <a:pt x="23545" y="9181"/>
                </a:cubicBezTo>
                <a:cubicBezTo>
                  <a:pt x="23566" y="9185"/>
                  <a:pt x="23587" y="9187"/>
                  <a:pt x="23606" y="9187"/>
                </a:cubicBezTo>
                <a:cubicBezTo>
                  <a:pt x="23665" y="9187"/>
                  <a:pt x="23716" y="9168"/>
                  <a:pt x="23767" y="9129"/>
                </a:cubicBezTo>
                <a:cubicBezTo>
                  <a:pt x="24110" y="9098"/>
                  <a:pt x="24459" y="9083"/>
                  <a:pt x="24811" y="9083"/>
                </a:cubicBezTo>
                <a:cubicBezTo>
                  <a:pt x="27968" y="9083"/>
                  <a:pt x="31356" y="10361"/>
                  <a:pt x="32447" y="13589"/>
                </a:cubicBezTo>
                <a:cubicBezTo>
                  <a:pt x="33609" y="16972"/>
                  <a:pt x="30978" y="20304"/>
                  <a:pt x="28739" y="22593"/>
                </a:cubicBezTo>
                <a:cubicBezTo>
                  <a:pt x="25068" y="26358"/>
                  <a:pt x="19898" y="28880"/>
                  <a:pt x="14585" y="28880"/>
                </a:cubicBezTo>
                <a:cubicBezTo>
                  <a:pt x="14087" y="28880"/>
                  <a:pt x="13588" y="28858"/>
                  <a:pt x="13088" y="28813"/>
                </a:cubicBezTo>
                <a:cubicBezTo>
                  <a:pt x="6220" y="28197"/>
                  <a:pt x="1008" y="23037"/>
                  <a:pt x="1265" y="15981"/>
                </a:cubicBezTo>
                <a:cubicBezTo>
                  <a:pt x="1504" y="9710"/>
                  <a:pt x="6442" y="3610"/>
                  <a:pt x="12251" y="1389"/>
                </a:cubicBezTo>
                <a:cubicBezTo>
                  <a:pt x="13068" y="1079"/>
                  <a:pt x="13911" y="891"/>
                  <a:pt x="14724" y="891"/>
                </a:cubicBezTo>
                <a:close/>
                <a:moveTo>
                  <a:pt x="14696" y="0"/>
                </a:moveTo>
                <a:cubicBezTo>
                  <a:pt x="13457" y="0"/>
                  <a:pt x="12166" y="370"/>
                  <a:pt x="10970" y="945"/>
                </a:cubicBezTo>
                <a:cubicBezTo>
                  <a:pt x="4904" y="3884"/>
                  <a:pt x="0" y="10240"/>
                  <a:pt x="359" y="17194"/>
                </a:cubicBezTo>
                <a:cubicBezTo>
                  <a:pt x="718" y="24251"/>
                  <a:pt x="6237" y="29069"/>
                  <a:pt x="13105" y="29684"/>
                </a:cubicBezTo>
                <a:cubicBezTo>
                  <a:pt x="13623" y="29731"/>
                  <a:pt x="14141" y="29754"/>
                  <a:pt x="14657" y="29754"/>
                </a:cubicBezTo>
                <a:cubicBezTo>
                  <a:pt x="20872" y="29754"/>
                  <a:pt x="26908" y="26415"/>
                  <a:pt x="30773" y="21619"/>
                </a:cubicBezTo>
                <a:cubicBezTo>
                  <a:pt x="32840" y="19073"/>
                  <a:pt x="34566" y="15930"/>
                  <a:pt x="33028" y="12666"/>
                </a:cubicBezTo>
                <a:cubicBezTo>
                  <a:pt x="31570" y="9576"/>
                  <a:pt x="28472" y="8339"/>
                  <a:pt x="25302" y="8339"/>
                </a:cubicBezTo>
                <a:cubicBezTo>
                  <a:pt x="24755" y="8339"/>
                  <a:pt x="24207" y="8376"/>
                  <a:pt x="23665" y="8446"/>
                </a:cubicBezTo>
                <a:cubicBezTo>
                  <a:pt x="23596" y="8463"/>
                  <a:pt x="23528" y="8480"/>
                  <a:pt x="23477" y="8531"/>
                </a:cubicBezTo>
                <a:cubicBezTo>
                  <a:pt x="20777" y="7489"/>
                  <a:pt x="20350" y="3952"/>
                  <a:pt x="18676" y="1885"/>
                </a:cubicBezTo>
                <a:cubicBezTo>
                  <a:pt x="17594" y="533"/>
                  <a:pt x="16183" y="0"/>
                  <a:pt x="1469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2135296">
            <a:off x="7985928" y="3847484"/>
            <a:ext cx="1292290" cy="1014754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8D35-F207-4D98-9736-794CF8736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4A95-69B9-42EC-A6B9-C421AF44A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65E17-297F-4A2F-BD43-8803B2B6E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F5253-9BBF-44B0-9CD2-D01A0EEC4594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AAE0-396B-4375-B256-E40809DFB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C6F5F-7D8D-40E8-97C0-A0FA6ABB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5ACD-C195-4AC9-A7D9-15C7F3D31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16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069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144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010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669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68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6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0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0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15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4880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35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379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401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558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284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54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92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73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6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34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30386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67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97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14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02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5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1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79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139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351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89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87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6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26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7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76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72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107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911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934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57483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8/30/2024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467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40202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53248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44154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5917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4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0000" y="537875"/>
            <a:ext cx="5121600" cy="4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720100" y="1152475"/>
            <a:ext cx="7704000" cy="3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rabicPeriod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alphaLcPeriod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" name="Google Shape;40;p4"/>
          <p:cNvGrpSpPr/>
          <p:nvPr/>
        </p:nvGrpSpPr>
        <p:grpSpPr>
          <a:xfrm>
            <a:off x="7110451" y="4123771"/>
            <a:ext cx="2429676" cy="1216626"/>
            <a:chOff x="7110451" y="4123771"/>
            <a:chExt cx="2429676" cy="1216626"/>
          </a:xfrm>
        </p:grpSpPr>
        <p:sp>
          <p:nvSpPr>
            <p:cNvPr id="41" name="Google Shape;41;p4"/>
            <p:cNvSpPr/>
            <p:nvPr/>
          </p:nvSpPr>
          <p:spPr>
            <a:xfrm rot="-542283">
              <a:off x="7163768" y="4300881"/>
              <a:ext cx="2323042" cy="862406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-542283">
              <a:off x="7295490" y="4456349"/>
              <a:ext cx="2071279" cy="555861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87208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20000" y="1857825"/>
            <a:ext cx="5661000" cy="20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200" b="0">
                <a:solidFill>
                  <a:srgbClr val="191919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332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29700" y="3244414"/>
            <a:ext cx="4684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3668675" y="1201789"/>
            <a:ext cx="18207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08">
            <a:off x="3309250" y="4063764"/>
            <a:ext cx="25257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030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/>
          <p:nvPr/>
        </p:nvSpPr>
        <p:spPr>
          <a:xfrm>
            <a:off x="720000" y="540000"/>
            <a:ext cx="7704000" cy="564300"/>
          </a:xfrm>
          <a:prstGeom prst="roundRect">
            <a:avLst>
              <a:gd name="adj" fmla="val 1799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050"/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353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257775" y="2361775"/>
            <a:ext cx="4628400" cy="17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9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4251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720000" y="1316560"/>
            <a:ext cx="4162800" cy="1869900"/>
          </a:xfrm>
          <a:prstGeom prst="roundRect">
            <a:avLst>
              <a:gd name="adj" fmla="val 6961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720100" y="1395138"/>
            <a:ext cx="4162800" cy="17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1118100" y="3344688"/>
            <a:ext cx="3366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204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 rot="509">
            <a:off x="1348150" y="2209892"/>
            <a:ext cx="4049700" cy="16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259325" y="4163100"/>
            <a:ext cx="42273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8875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74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1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2" name="Google Shape;132;p22"/>
          <p:cNvGrpSpPr/>
          <p:nvPr/>
        </p:nvGrpSpPr>
        <p:grpSpPr>
          <a:xfrm>
            <a:off x="5929181" y="203520"/>
            <a:ext cx="3996082" cy="5775665"/>
            <a:chOff x="3773900" y="2531675"/>
            <a:chExt cx="1321150" cy="1909500"/>
          </a:xfrm>
        </p:grpSpPr>
        <p:sp>
          <p:nvSpPr>
            <p:cNvPr id="133" name="Google Shape;133;p22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22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22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22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22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22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22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22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22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22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22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22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22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22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22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" name="Google Shape;150;p22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" name="Google Shape;152;p22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" name="Google Shape;153;p22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" name="Google Shape;154;p22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6" name="Google Shape;156;p22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7" name="Google Shape;157;p22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8" name="Google Shape;158;p22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159" name="Google Shape;159;p22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22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22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22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3" name="Google Shape;163;p22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4" name="Google Shape;164;p22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" name="Google Shape;165;p22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22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7" name="Google Shape;167;p22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8" name="Google Shape;168;p22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169" name="Google Shape;169;p22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22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22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22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22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22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22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22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22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471752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3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3"/>
          <p:cNvSpPr/>
          <p:nvPr/>
        </p:nvSpPr>
        <p:spPr>
          <a:xfrm>
            <a:off x="989975" y="859151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4" name="Google Shape;184;p23"/>
          <p:cNvSpPr/>
          <p:nvPr/>
        </p:nvSpPr>
        <p:spPr>
          <a:xfrm>
            <a:off x="6914510" y="1387426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5" name="Google Shape;185;p23"/>
          <p:cNvSpPr/>
          <p:nvPr/>
        </p:nvSpPr>
        <p:spPr>
          <a:xfrm>
            <a:off x="2063119" y="17686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6" name="Google Shape;186;p23"/>
          <p:cNvSpPr/>
          <p:nvPr/>
        </p:nvSpPr>
        <p:spPr>
          <a:xfrm>
            <a:off x="7419605" y="10072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23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23"/>
          <p:cNvSpPr/>
          <p:nvPr/>
        </p:nvSpPr>
        <p:spPr>
          <a:xfrm>
            <a:off x="8243719" y="6115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58655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9"/>
          <p:cNvSpPr txBox="1">
            <a:spLocks noGrp="1"/>
          </p:cNvSpPr>
          <p:nvPr>
            <p:ph type="title"/>
          </p:nvPr>
        </p:nvSpPr>
        <p:spPr>
          <a:xfrm>
            <a:off x="724075" y="1333388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2" name="Google Shape;182;p9"/>
          <p:cNvSpPr txBox="1">
            <a:spLocks noGrp="1"/>
          </p:cNvSpPr>
          <p:nvPr>
            <p:ph type="subTitle" idx="1"/>
          </p:nvPr>
        </p:nvSpPr>
        <p:spPr>
          <a:xfrm>
            <a:off x="724075" y="2092263"/>
            <a:ext cx="3750600" cy="17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9"/>
          <p:cNvGrpSpPr/>
          <p:nvPr/>
        </p:nvGrpSpPr>
        <p:grpSpPr>
          <a:xfrm>
            <a:off x="6998750" y="3962726"/>
            <a:ext cx="2194138" cy="1180771"/>
            <a:chOff x="7365450" y="3962726"/>
            <a:chExt cx="2194138" cy="1180771"/>
          </a:xfrm>
        </p:grpSpPr>
        <p:sp>
          <p:nvSpPr>
            <p:cNvPr id="184" name="Google Shape;184;p9"/>
            <p:cNvSpPr/>
            <p:nvPr/>
          </p:nvSpPr>
          <p:spPr>
            <a:xfrm>
              <a:off x="7365450" y="3962726"/>
              <a:ext cx="2194138" cy="1180771"/>
            </a:xfrm>
            <a:custGeom>
              <a:avLst/>
              <a:gdLst/>
              <a:ahLst/>
              <a:cxnLst/>
              <a:rect l="l" t="t" r="r" b="b"/>
              <a:pathLst>
                <a:path w="36070" h="19411" extrusionOk="0">
                  <a:moveTo>
                    <a:pt x="14985" y="19376"/>
                  </a:moveTo>
                  <a:lnTo>
                    <a:pt x="15036" y="19342"/>
                  </a:lnTo>
                  <a:cubicBezTo>
                    <a:pt x="15036" y="19325"/>
                    <a:pt x="15019" y="19308"/>
                    <a:pt x="15019" y="19291"/>
                  </a:cubicBezTo>
                  <a:cubicBezTo>
                    <a:pt x="15019" y="19222"/>
                    <a:pt x="15036" y="19154"/>
                    <a:pt x="15070" y="19103"/>
                  </a:cubicBezTo>
                  <a:cubicBezTo>
                    <a:pt x="15105" y="19068"/>
                    <a:pt x="15139" y="19086"/>
                    <a:pt x="15190" y="19086"/>
                  </a:cubicBezTo>
                  <a:cubicBezTo>
                    <a:pt x="15224" y="19103"/>
                    <a:pt x="15275" y="19103"/>
                    <a:pt x="15310" y="19103"/>
                  </a:cubicBezTo>
                  <a:cubicBezTo>
                    <a:pt x="15344" y="19103"/>
                    <a:pt x="15361" y="19034"/>
                    <a:pt x="15344" y="19000"/>
                  </a:cubicBezTo>
                  <a:cubicBezTo>
                    <a:pt x="15327" y="18949"/>
                    <a:pt x="15292" y="18863"/>
                    <a:pt x="15275" y="18795"/>
                  </a:cubicBezTo>
                  <a:lnTo>
                    <a:pt x="15720" y="18693"/>
                  </a:lnTo>
                  <a:cubicBezTo>
                    <a:pt x="15754" y="18744"/>
                    <a:pt x="15788" y="18778"/>
                    <a:pt x="15805" y="18829"/>
                  </a:cubicBezTo>
                  <a:cubicBezTo>
                    <a:pt x="15822" y="18898"/>
                    <a:pt x="15822" y="18949"/>
                    <a:pt x="15822" y="19017"/>
                  </a:cubicBezTo>
                  <a:cubicBezTo>
                    <a:pt x="15822" y="19051"/>
                    <a:pt x="15908" y="19120"/>
                    <a:pt x="15925" y="19120"/>
                  </a:cubicBezTo>
                  <a:cubicBezTo>
                    <a:pt x="16010" y="19051"/>
                    <a:pt x="16130" y="19034"/>
                    <a:pt x="16232" y="19068"/>
                  </a:cubicBezTo>
                  <a:cubicBezTo>
                    <a:pt x="16318" y="19017"/>
                    <a:pt x="16403" y="18983"/>
                    <a:pt x="16506" y="18983"/>
                  </a:cubicBezTo>
                  <a:cubicBezTo>
                    <a:pt x="16574" y="18949"/>
                    <a:pt x="16642" y="18932"/>
                    <a:pt x="16711" y="18932"/>
                  </a:cubicBezTo>
                  <a:cubicBezTo>
                    <a:pt x="16796" y="18932"/>
                    <a:pt x="16864" y="18898"/>
                    <a:pt x="16899" y="18829"/>
                  </a:cubicBezTo>
                  <a:cubicBezTo>
                    <a:pt x="16967" y="18727"/>
                    <a:pt x="17069" y="18744"/>
                    <a:pt x="17189" y="18863"/>
                  </a:cubicBezTo>
                  <a:cubicBezTo>
                    <a:pt x="17172" y="18761"/>
                    <a:pt x="17138" y="18675"/>
                    <a:pt x="17087" y="18590"/>
                  </a:cubicBezTo>
                  <a:cubicBezTo>
                    <a:pt x="17018" y="18539"/>
                    <a:pt x="17018" y="18436"/>
                    <a:pt x="17087" y="18385"/>
                  </a:cubicBezTo>
                  <a:lnTo>
                    <a:pt x="17685" y="18248"/>
                  </a:lnTo>
                  <a:cubicBezTo>
                    <a:pt x="17821" y="18385"/>
                    <a:pt x="17821" y="18385"/>
                    <a:pt x="17924" y="18368"/>
                  </a:cubicBezTo>
                  <a:cubicBezTo>
                    <a:pt x="17958" y="18368"/>
                    <a:pt x="17975" y="18351"/>
                    <a:pt x="17992" y="18351"/>
                  </a:cubicBezTo>
                  <a:cubicBezTo>
                    <a:pt x="18043" y="18351"/>
                    <a:pt x="18095" y="18385"/>
                    <a:pt x="18112" y="18419"/>
                  </a:cubicBezTo>
                  <a:cubicBezTo>
                    <a:pt x="18146" y="18470"/>
                    <a:pt x="18163" y="18522"/>
                    <a:pt x="18146" y="18556"/>
                  </a:cubicBezTo>
                  <a:cubicBezTo>
                    <a:pt x="18146" y="18573"/>
                    <a:pt x="18146" y="18590"/>
                    <a:pt x="18129" y="18590"/>
                  </a:cubicBezTo>
                  <a:cubicBezTo>
                    <a:pt x="18095" y="18607"/>
                    <a:pt x="18060" y="18624"/>
                    <a:pt x="18026" y="18641"/>
                  </a:cubicBezTo>
                  <a:lnTo>
                    <a:pt x="18026" y="18641"/>
                  </a:lnTo>
                  <a:cubicBezTo>
                    <a:pt x="18112" y="18727"/>
                    <a:pt x="18214" y="18829"/>
                    <a:pt x="18300" y="18915"/>
                  </a:cubicBezTo>
                  <a:cubicBezTo>
                    <a:pt x="18334" y="18915"/>
                    <a:pt x="18351" y="18898"/>
                    <a:pt x="18385" y="18880"/>
                  </a:cubicBezTo>
                  <a:cubicBezTo>
                    <a:pt x="18488" y="18812"/>
                    <a:pt x="18573" y="18744"/>
                    <a:pt x="18658" y="18658"/>
                  </a:cubicBezTo>
                  <a:cubicBezTo>
                    <a:pt x="18676" y="18624"/>
                    <a:pt x="18693" y="18573"/>
                    <a:pt x="18693" y="18522"/>
                  </a:cubicBezTo>
                  <a:cubicBezTo>
                    <a:pt x="18949" y="18556"/>
                    <a:pt x="19205" y="18453"/>
                    <a:pt x="19376" y="18248"/>
                  </a:cubicBezTo>
                  <a:cubicBezTo>
                    <a:pt x="19393" y="18248"/>
                    <a:pt x="19427" y="18248"/>
                    <a:pt x="19462" y="18231"/>
                  </a:cubicBezTo>
                  <a:cubicBezTo>
                    <a:pt x="19496" y="18197"/>
                    <a:pt x="19547" y="18231"/>
                    <a:pt x="19581" y="18282"/>
                  </a:cubicBezTo>
                  <a:cubicBezTo>
                    <a:pt x="19632" y="18334"/>
                    <a:pt x="19701" y="18368"/>
                    <a:pt x="19786" y="18351"/>
                  </a:cubicBezTo>
                  <a:cubicBezTo>
                    <a:pt x="19820" y="18351"/>
                    <a:pt x="19855" y="18334"/>
                    <a:pt x="19889" y="18317"/>
                  </a:cubicBezTo>
                  <a:cubicBezTo>
                    <a:pt x="19923" y="18300"/>
                    <a:pt x="19940" y="18265"/>
                    <a:pt x="19957" y="18231"/>
                  </a:cubicBezTo>
                  <a:cubicBezTo>
                    <a:pt x="20025" y="18095"/>
                    <a:pt x="20179" y="18043"/>
                    <a:pt x="20316" y="18077"/>
                  </a:cubicBezTo>
                  <a:cubicBezTo>
                    <a:pt x="20350" y="18095"/>
                    <a:pt x="20367" y="18095"/>
                    <a:pt x="20401" y="18095"/>
                  </a:cubicBezTo>
                  <a:cubicBezTo>
                    <a:pt x="20521" y="18095"/>
                    <a:pt x="20623" y="18077"/>
                    <a:pt x="20623" y="17924"/>
                  </a:cubicBezTo>
                  <a:cubicBezTo>
                    <a:pt x="20623" y="17907"/>
                    <a:pt x="20623" y="17907"/>
                    <a:pt x="20640" y="17889"/>
                  </a:cubicBezTo>
                  <a:cubicBezTo>
                    <a:pt x="20606" y="17872"/>
                    <a:pt x="20606" y="17838"/>
                    <a:pt x="20589" y="17821"/>
                  </a:cubicBezTo>
                  <a:cubicBezTo>
                    <a:pt x="20589" y="17753"/>
                    <a:pt x="20572" y="17684"/>
                    <a:pt x="20572" y="17616"/>
                  </a:cubicBezTo>
                  <a:cubicBezTo>
                    <a:pt x="20709" y="17582"/>
                    <a:pt x="20760" y="17462"/>
                    <a:pt x="20846" y="17377"/>
                  </a:cubicBezTo>
                  <a:cubicBezTo>
                    <a:pt x="20948" y="17394"/>
                    <a:pt x="21016" y="17411"/>
                    <a:pt x="20914" y="17291"/>
                  </a:cubicBezTo>
                  <a:cubicBezTo>
                    <a:pt x="20897" y="17274"/>
                    <a:pt x="20897" y="17240"/>
                    <a:pt x="20914" y="17223"/>
                  </a:cubicBezTo>
                  <a:cubicBezTo>
                    <a:pt x="20948" y="17189"/>
                    <a:pt x="20982" y="17172"/>
                    <a:pt x="21016" y="17138"/>
                  </a:cubicBezTo>
                  <a:cubicBezTo>
                    <a:pt x="21016" y="17138"/>
                    <a:pt x="21051" y="17138"/>
                    <a:pt x="21068" y="17155"/>
                  </a:cubicBezTo>
                  <a:cubicBezTo>
                    <a:pt x="21221" y="17223"/>
                    <a:pt x="21375" y="17291"/>
                    <a:pt x="21495" y="17394"/>
                  </a:cubicBezTo>
                  <a:cubicBezTo>
                    <a:pt x="21512" y="17411"/>
                    <a:pt x="21546" y="17428"/>
                    <a:pt x="21546" y="17428"/>
                  </a:cubicBezTo>
                  <a:cubicBezTo>
                    <a:pt x="21546" y="17445"/>
                    <a:pt x="21546" y="17497"/>
                    <a:pt x="21529" y="17514"/>
                  </a:cubicBezTo>
                  <a:cubicBezTo>
                    <a:pt x="21546" y="17582"/>
                    <a:pt x="21580" y="17650"/>
                    <a:pt x="21580" y="17736"/>
                  </a:cubicBezTo>
                  <a:cubicBezTo>
                    <a:pt x="21700" y="17702"/>
                    <a:pt x="21802" y="17684"/>
                    <a:pt x="21837" y="17582"/>
                  </a:cubicBezTo>
                  <a:cubicBezTo>
                    <a:pt x="21837" y="17565"/>
                    <a:pt x="21888" y="17582"/>
                    <a:pt x="21922" y="17582"/>
                  </a:cubicBezTo>
                  <a:cubicBezTo>
                    <a:pt x="21939" y="17582"/>
                    <a:pt x="21956" y="17582"/>
                    <a:pt x="21973" y="17599"/>
                  </a:cubicBezTo>
                  <a:cubicBezTo>
                    <a:pt x="22366" y="17821"/>
                    <a:pt x="22366" y="17821"/>
                    <a:pt x="22469" y="17616"/>
                  </a:cubicBezTo>
                  <a:cubicBezTo>
                    <a:pt x="22503" y="17565"/>
                    <a:pt x="22588" y="17582"/>
                    <a:pt x="22674" y="17616"/>
                  </a:cubicBezTo>
                  <a:cubicBezTo>
                    <a:pt x="22742" y="17633"/>
                    <a:pt x="22810" y="17667"/>
                    <a:pt x="22862" y="17702"/>
                  </a:cubicBezTo>
                  <a:cubicBezTo>
                    <a:pt x="22879" y="17667"/>
                    <a:pt x="22879" y="17633"/>
                    <a:pt x="22862" y="17599"/>
                  </a:cubicBezTo>
                  <a:cubicBezTo>
                    <a:pt x="22879" y="17599"/>
                    <a:pt x="22896" y="17616"/>
                    <a:pt x="22913" y="17599"/>
                  </a:cubicBezTo>
                  <a:cubicBezTo>
                    <a:pt x="23169" y="17531"/>
                    <a:pt x="23426" y="17479"/>
                    <a:pt x="23699" y="17445"/>
                  </a:cubicBezTo>
                  <a:cubicBezTo>
                    <a:pt x="23750" y="17445"/>
                    <a:pt x="23784" y="17428"/>
                    <a:pt x="23836" y="17394"/>
                  </a:cubicBezTo>
                  <a:cubicBezTo>
                    <a:pt x="23938" y="17326"/>
                    <a:pt x="24092" y="17309"/>
                    <a:pt x="24211" y="17377"/>
                  </a:cubicBezTo>
                  <a:cubicBezTo>
                    <a:pt x="24229" y="17377"/>
                    <a:pt x="24246" y="17377"/>
                    <a:pt x="24263" y="17377"/>
                  </a:cubicBezTo>
                  <a:cubicBezTo>
                    <a:pt x="24331" y="17377"/>
                    <a:pt x="24365" y="17360"/>
                    <a:pt x="24348" y="17240"/>
                  </a:cubicBezTo>
                  <a:cubicBezTo>
                    <a:pt x="24331" y="17189"/>
                    <a:pt x="24348" y="17121"/>
                    <a:pt x="24382" y="17052"/>
                  </a:cubicBezTo>
                  <a:cubicBezTo>
                    <a:pt x="24399" y="17001"/>
                    <a:pt x="24434" y="16984"/>
                    <a:pt x="24502" y="16984"/>
                  </a:cubicBezTo>
                  <a:lnTo>
                    <a:pt x="24536" y="17035"/>
                  </a:lnTo>
                  <a:cubicBezTo>
                    <a:pt x="24570" y="17138"/>
                    <a:pt x="24656" y="17206"/>
                    <a:pt x="24758" y="17240"/>
                  </a:cubicBezTo>
                  <a:cubicBezTo>
                    <a:pt x="24861" y="17257"/>
                    <a:pt x="24912" y="17189"/>
                    <a:pt x="24929" y="17121"/>
                  </a:cubicBezTo>
                  <a:cubicBezTo>
                    <a:pt x="24946" y="17018"/>
                    <a:pt x="24963" y="16933"/>
                    <a:pt x="24963" y="16830"/>
                  </a:cubicBezTo>
                  <a:lnTo>
                    <a:pt x="24963" y="16813"/>
                  </a:lnTo>
                  <a:cubicBezTo>
                    <a:pt x="25151" y="16813"/>
                    <a:pt x="25322" y="16711"/>
                    <a:pt x="25425" y="16557"/>
                  </a:cubicBezTo>
                  <a:cubicBezTo>
                    <a:pt x="25476" y="16557"/>
                    <a:pt x="25544" y="16557"/>
                    <a:pt x="25595" y="16557"/>
                  </a:cubicBezTo>
                  <a:cubicBezTo>
                    <a:pt x="25749" y="16574"/>
                    <a:pt x="25903" y="16557"/>
                    <a:pt x="26057" y="16506"/>
                  </a:cubicBezTo>
                  <a:cubicBezTo>
                    <a:pt x="26057" y="16523"/>
                    <a:pt x="26057" y="16557"/>
                    <a:pt x="26057" y="16574"/>
                  </a:cubicBezTo>
                  <a:cubicBezTo>
                    <a:pt x="26228" y="16471"/>
                    <a:pt x="26433" y="16403"/>
                    <a:pt x="26638" y="16386"/>
                  </a:cubicBezTo>
                  <a:cubicBezTo>
                    <a:pt x="26706" y="16283"/>
                    <a:pt x="26792" y="16198"/>
                    <a:pt x="26894" y="16147"/>
                  </a:cubicBezTo>
                  <a:cubicBezTo>
                    <a:pt x="26979" y="16113"/>
                    <a:pt x="27065" y="16078"/>
                    <a:pt x="27133" y="16027"/>
                  </a:cubicBezTo>
                  <a:cubicBezTo>
                    <a:pt x="27202" y="16010"/>
                    <a:pt x="27270" y="15993"/>
                    <a:pt x="27321" y="15976"/>
                  </a:cubicBezTo>
                  <a:cubicBezTo>
                    <a:pt x="27492" y="15925"/>
                    <a:pt x="27663" y="15925"/>
                    <a:pt x="27834" y="15942"/>
                  </a:cubicBezTo>
                  <a:lnTo>
                    <a:pt x="28534" y="15771"/>
                  </a:lnTo>
                  <a:cubicBezTo>
                    <a:pt x="28551" y="15788"/>
                    <a:pt x="28568" y="15805"/>
                    <a:pt x="28586" y="15805"/>
                  </a:cubicBezTo>
                  <a:cubicBezTo>
                    <a:pt x="28671" y="15890"/>
                    <a:pt x="28739" y="15942"/>
                    <a:pt x="28825" y="15890"/>
                  </a:cubicBezTo>
                  <a:cubicBezTo>
                    <a:pt x="28893" y="15839"/>
                    <a:pt x="28944" y="15856"/>
                    <a:pt x="29047" y="15907"/>
                  </a:cubicBezTo>
                  <a:cubicBezTo>
                    <a:pt x="29115" y="15959"/>
                    <a:pt x="29184" y="15959"/>
                    <a:pt x="29252" y="15925"/>
                  </a:cubicBezTo>
                  <a:cubicBezTo>
                    <a:pt x="29320" y="15890"/>
                    <a:pt x="29440" y="15907"/>
                    <a:pt x="29457" y="15805"/>
                  </a:cubicBezTo>
                  <a:cubicBezTo>
                    <a:pt x="29713" y="15890"/>
                    <a:pt x="30004" y="15822"/>
                    <a:pt x="30209" y="15634"/>
                  </a:cubicBezTo>
                  <a:cubicBezTo>
                    <a:pt x="30431" y="15651"/>
                    <a:pt x="30619" y="15549"/>
                    <a:pt x="30738" y="15361"/>
                  </a:cubicBezTo>
                  <a:cubicBezTo>
                    <a:pt x="30756" y="15344"/>
                    <a:pt x="30756" y="15309"/>
                    <a:pt x="30756" y="15275"/>
                  </a:cubicBezTo>
                  <a:lnTo>
                    <a:pt x="30841" y="15258"/>
                  </a:lnTo>
                  <a:lnTo>
                    <a:pt x="30995" y="15258"/>
                  </a:lnTo>
                  <a:cubicBezTo>
                    <a:pt x="31131" y="15241"/>
                    <a:pt x="31251" y="15224"/>
                    <a:pt x="31388" y="15190"/>
                  </a:cubicBezTo>
                  <a:cubicBezTo>
                    <a:pt x="31524" y="15258"/>
                    <a:pt x="31695" y="15275"/>
                    <a:pt x="31849" y="15275"/>
                  </a:cubicBezTo>
                  <a:cubicBezTo>
                    <a:pt x="32071" y="15258"/>
                    <a:pt x="32293" y="15173"/>
                    <a:pt x="32481" y="15036"/>
                  </a:cubicBezTo>
                  <a:lnTo>
                    <a:pt x="32532" y="15036"/>
                  </a:lnTo>
                  <a:cubicBezTo>
                    <a:pt x="32618" y="15070"/>
                    <a:pt x="32703" y="15087"/>
                    <a:pt x="32789" y="15087"/>
                  </a:cubicBezTo>
                  <a:cubicBezTo>
                    <a:pt x="32874" y="15087"/>
                    <a:pt x="32960" y="15087"/>
                    <a:pt x="33045" y="15070"/>
                  </a:cubicBezTo>
                  <a:lnTo>
                    <a:pt x="33079" y="15104"/>
                  </a:lnTo>
                  <a:cubicBezTo>
                    <a:pt x="33148" y="15156"/>
                    <a:pt x="33216" y="15207"/>
                    <a:pt x="33301" y="15241"/>
                  </a:cubicBezTo>
                  <a:cubicBezTo>
                    <a:pt x="33250" y="15275"/>
                    <a:pt x="33233" y="15344"/>
                    <a:pt x="33284" y="15446"/>
                  </a:cubicBezTo>
                  <a:cubicBezTo>
                    <a:pt x="33318" y="15566"/>
                    <a:pt x="33301" y="15566"/>
                    <a:pt x="33233" y="15566"/>
                  </a:cubicBezTo>
                  <a:cubicBezTo>
                    <a:pt x="33148" y="15549"/>
                    <a:pt x="33113" y="15566"/>
                    <a:pt x="33148" y="15651"/>
                  </a:cubicBezTo>
                  <a:cubicBezTo>
                    <a:pt x="33148" y="15685"/>
                    <a:pt x="33199" y="15737"/>
                    <a:pt x="33199" y="15737"/>
                  </a:cubicBezTo>
                  <a:cubicBezTo>
                    <a:pt x="33233" y="15737"/>
                    <a:pt x="33284" y="15720"/>
                    <a:pt x="33301" y="15702"/>
                  </a:cubicBezTo>
                  <a:cubicBezTo>
                    <a:pt x="33336" y="15685"/>
                    <a:pt x="33336" y="15634"/>
                    <a:pt x="33370" y="15634"/>
                  </a:cubicBezTo>
                  <a:cubicBezTo>
                    <a:pt x="33489" y="15617"/>
                    <a:pt x="33592" y="15617"/>
                    <a:pt x="33694" y="15634"/>
                  </a:cubicBezTo>
                  <a:cubicBezTo>
                    <a:pt x="33763" y="15634"/>
                    <a:pt x="33814" y="15685"/>
                    <a:pt x="33865" y="15737"/>
                  </a:cubicBezTo>
                  <a:cubicBezTo>
                    <a:pt x="33865" y="15754"/>
                    <a:pt x="33882" y="15771"/>
                    <a:pt x="33882" y="15788"/>
                  </a:cubicBezTo>
                  <a:lnTo>
                    <a:pt x="33899" y="15856"/>
                  </a:lnTo>
                  <a:lnTo>
                    <a:pt x="33951" y="15856"/>
                  </a:lnTo>
                  <a:cubicBezTo>
                    <a:pt x="33968" y="15856"/>
                    <a:pt x="33985" y="15839"/>
                    <a:pt x="34002" y="15839"/>
                  </a:cubicBezTo>
                  <a:cubicBezTo>
                    <a:pt x="34070" y="15805"/>
                    <a:pt x="34156" y="15788"/>
                    <a:pt x="34224" y="15771"/>
                  </a:cubicBezTo>
                  <a:cubicBezTo>
                    <a:pt x="34275" y="15771"/>
                    <a:pt x="34344" y="15771"/>
                    <a:pt x="34395" y="15771"/>
                  </a:cubicBezTo>
                  <a:cubicBezTo>
                    <a:pt x="34463" y="15788"/>
                    <a:pt x="34532" y="15754"/>
                    <a:pt x="34532" y="15685"/>
                  </a:cubicBezTo>
                  <a:cubicBezTo>
                    <a:pt x="34549" y="15634"/>
                    <a:pt x="34634" y="15617"/>
                    <a:pt x="34685" y="15600"/>
                  </a:cubicBezTo>
                  <a:cubicBezTo>
                    <a:pt x="34737" y="15566"/>
                    <a:pt x="34720" y="15515"/>
                    <a:pt x="34685" y="15446"/>
                  </a:cubicBezTo>
                  <a:lnTo>
                    <a:pt x="34651" y="15412"/>
                  </a:lnTo>
                  <a:cubicBezTo>
                    <a:pt x="34566" y="15292"/>
                    <a:pt x="34600" y="15241"/>
                    <a:pt x="34685" y="15224"/>
                  </a:cubicBezTo>
                  <a:cubicBezTo>
                    <a:pt x="34720" y="15207"/>
                    <a:pt x="34754" y="15207"/>
                    <a:pt x="34788" y="15224"/>
                  </a:cubicBezTo>
                  <a:cubicBezTo>
                    <a:pt x="34925" y="15327"/>
                    <a:pt x="35027" y="15463"/>
                    <a:pt x="35130" y="15600"/>
                  </a:cubicBezTo>
                  <a:cubicBezTo>
                    <a:pt x="35147" y="15634"/>
                    <a:pt x="35181" y="15651"/>
                    <a:pt x="35215" y="15668"/>
                  </a:cubicBezTo>
                  <a:cubicBezTo>
                    <a:pt x="35249" y="15685"/>
                    <a:pt x="35283" y="15702"/>
                    <a:pt x="35318" y="15702"/>
                  </a:cubicBezTo>
                  <a:cubicBezTo>
                    <a:pt x="35335" y="15702"/>
                    <a:pt x="35318" y="15651"/>
                    <a:pt x="35300" y="15634"/>
                  </a:cubicBezTo>
                  <a:cubicBezTo>
                    <a:pt x="35249" y="15566"/>
                    <a:pt x="35232" y="15515"/>
                    <a:pt x="35318" y="15515"/>
                  </a:cubicBezTo>
                  <a:cubicBezTo>
                    <a:pt x="35335" y="15515"/>
                    <a:pt x="35335" y="15515"/>
                    <a:pt x="35352" y="15497"/>
                  </a:cubicBezTo>
                  <a:cubicBezTo>
                    <a:pt x="35403" y="15463"/>
                    <a:pt x="35232" y="15275"/>
                    <a:pt x="35420" y="15309"/>
                  </a:cubicBezTo>
                  <a:cubicBezTo>
                    <a:pt x="35471" y="15275"/>
                    <a:pt x="35523" y="15224"/>
                    <a:pt x="35574" y="15190"/>
                  </a:cubicBezTo>
                  <a:cubicBezTo>
                    <a:pt x="35591" y="15190"/>
                    <a:pt x="35608" y="15190"/>
                    <a:pt x="35625" y="15190"/>
                  </a:cubicBezTo>
                  <a:lnTo>
                    <a:pt x="35728" y="15241"/>
                  </a:lnTo>
                  <a:cubicBezTo>
                    <a:pt x="35796" y="15292"/>
                    <a:pt x="35830" y="15344"/>
                    <a:pt x="35830" y="15395"/>
                  </a:cubicBezTo>
                  <a:cubicBezTo>
                    <a:pt x="35830" y="15497"/>
                    <a:pt x="35830" y="15497"/>
                    <a:pt x="35950" y="15583"/>
                  </a:cubicBezTo>
                  <a:cubicBezTo>
                    <a:pt x="36001" y="15600"/>
                    <a:pt x="36035" y="15634"/>
                    <a:pt x="36069" y="15668"/>
                  </a:cubicBezTo>
                  <a:lnTo>
                    <a:pt x="36069" y="0"/>
                  </a:lnTo>
                  <a:lnTo>
                    <a:pt x="10013" y="0"/>
                  </a:lnTo>
                  <a:cubicBezTo>
                    <a:pt x="10013" y="0"/>
                    <a:pt x="9996" y="17"/>
                    <a:pt x="9996" y="17"/>
                  </a:cubicBezTo>
                  <a:cubicBezTo>
                    <a:pt x="9962" y="69"/>
                    <a:pt x="9927" y="120"/>
                    <a:pt x="9893" y="154"/>
                  </a:cubicBezTo>
                  <a:lnTo>
                    <a:pt x="9893" y="154"/>
                  </a:lnTo>
                  <a:cubicBezTo>
                    <a:pt x="9893" y="171"/>
                    <a:pt x="9859" y="171"/>
                    <a:pt x="9859" y="188"/>
                  </a:cubicBezTo>
                  <a:lnTo>
                    <a:pt x="9876" y="222"/>
                  </a:lnTo>
                  <a:cubicBezTo>
                    <a:pt x="9893" y="291"/>
                    <a:pt x="9876" y="359"/>
                    <a:pt x="9842" y="427"/>
                  </a:cubicBezTo>
                  <a:cubicBezTo>
                    <a:pt x="9825" y="462"/>
                    <a:pt x="9774" y="444"/>
                    <a:pt x="9722" y="444"/>
                  </a:cubicBezTo>
                  <a:cubicBezTo>
                    <a:pt x="9688" y="444"/>
                    <a:pt x="9637" y="444"/>
                    <a:pt x="9603" y="444"/>
                  </a:cubicBezTo>
                  <a:cubicBezTo>
                    <a:pt x="9569" y="444"/>
                    <a:pt x="9552" y="513"/>
                    <a:pt x="9586" y="564"/>
                  </a:cubicBezTo>
                  <a:lnTo>
                    <a:pt x="9688" y="735"/>
                  </a:lnTo>
                  <a:lnTo>
                    <a:pt x="9261" y="906"/>
                  </a:lnTo>
                  <a:cubicBezTo>
                    <a:pt x="9227" y="872"/>
                    <a:pt x="9193" y="820"/>
                    <a:pt x="9159" y="786"/>
                  </a:cubicBezTo>
                  <a:cubicBezTo>
                    <a:pt x="9141" y="718"/>
                    <a:pt x="9124" y="667"/>
                    <a:pt x="9124" y="598"/>
                  </a:cubicBezTo>
                  <a:cubicBezTo>
                    <a:pt x="9124" y="564"/>
                    <a:pt x="9022" y="496"/>
                    <a:pt x="9005" y="513"/>
                  </a:cubicBezTo>
                  <a:cubicBezTo>
                    <a:pt x="8919" y="581"/>
                    <a:pt x="8817" y="615"/>
                    <a:pt x="8714" y="598"/>
                  </a:cubicBezTo>
                  <a:cubicBezTo>
                    <a:pt x="8629" y="649"/>
                    <a:pt x="8543" y="701"/>
                    <a:pt x="8441" y="718"/>
                  </a:cubicBezTo>
                  <a:cubicBezTo>
                    <a:pt x="8390" y="769"/>
                    <a:pt x="8304" y="786"/>
                    <a:pt x="8236" y="803"/>
                  </a:cubicBezTo>
                  <a:cubicBezTo>
                    <a:pt x="8150" y="803"/>
                    <a:pt x="8082" y="855"/>
                    <a:pt x="8065" y="923"/>
                  </a:cubicBezTo>
                  <a:cubicBezTo>
                    <a:pt x="8014" y="1025"/>
                    <a:pt x="7911" y="1025"/>
                    <a:pt x="7775" y="923"/>
                  </a:cubicBezTo>
                  <a:cubicBezTo>
                    <a:pt x="7809" y="991"/>
                    <a:pt x="7826" y="1094"/>
                    <a:pt x="7911" y="1162"/>
                  </a:cubicBezTo>
                  <a:cubicBezTo>
                    <a:pt x="7980" y="1213"/>
                    <a:pt x="7997" y="1299"/>
                    <a:pt x="7945" y="1367"/>
                  </a:cubicBezTo>
                  <a:lnTo>
                    <a:pt x="7364" y="1572"/>
                  </a:lnTo>
                  <a:cubicBezTo>
                    <a:pt x="7211" y="1453"/>
                    <a:pt x="7211" y="1453"/>
                    <a:pt x="7108" y="1487"/>
                  </a:cubicBezTo>
                  <a:cubicBezTo>
                    <a:pt x="7091" y="1487"/>
                    <a:pt x="7074" y="1521"/>
                    <a:pt x="7040" y="1521"/>
                  </a:cubicBezTo>
                  <a:cubicBezTo>
                    <a:pt x="6989" y="1521"/>
                    <a:pt x="6954" y="1487"/>
                    <a:pt x="6920" y="1453"/>
                  </a:cubicBezTo>
                  <a:cubicBezTo>
                    <a:pt x="6886" y="1418"/>
                    <a:pt x="6869" y="1367"/>
                    <a:pt x="6869" y="1316"/>
                  </a:cubicBezTo>
                  <a:cubicBezTo>
                    <a:pt x="6869" y="1316"/>
                    <a:pt x="6869" y="1299"/>
                    <a:pt x="6886" y="1282"/>
                  </a:cubicBezTo>
                  <a:cubicBezTo>
                    <a:pt x="6920" y="1265"/>
                    <a:pt x="6954" y="1248"/>
                    <a:pt x="6971" y="1230"/>
                  </a:cubicBezTo>
                  <a:lnTo>
                    <a:pt x="6971" y="1230"/>
                  </a:lnTo>
                  <a:lnTo>
                    <a:pt x="6664" y="991"/>
                  </a:lnTo>
                  <a:cubicBezTo>
                    <a:pt x="6630" y="991"/>
                    <a:pt x="6613" y="1008"/>
                    <a:pt x="6596" y="1025"/>
                  </a:cubicBezTo>
                  <a:cubicBezTo>
                    <a:pt x="6493" y="1111"/>
                    <a:pt x="6425" y="1196"/>
                    <a:pt x="6356" y="1299"/>
                  </a:cubicBezTo>
                  <a:cubicBezTo>
                    <a:pt x="6339" y="1333"/>
                    <a:pt x="6322" y="1384"/>
                    <a:pt x="6339" y="1418"/>
                  </a:cubicBezTo>
                  <a:cubicBezTo>
                    <a:pt x="6066" y="1418"/>
                    <a:pt x="5827" y="1555"/>
                    <a:pt x="5690" y="1777"/>
                  </a:cubicBezTo>
                  <a:cubicBezTo>
                    <a:pt x="5656" y="1777"/>
                    <a:pt x="5622" y="1794"/>
                    <a:pt x="5605" y="1811"/>
                  </a:cubicBezTo>
                  <a:cubicBezTo>
                    <a:pt x="5570" y="1846"/>
                    <a:pt x="5519" y="1811"/>
                    <a:pt x="5485" y="1777"/>
                  </a:cubicBezTo>
                  <a:cubicBezTo>
                    <a:pt x="5434" y="1726"/>
                    <a:pt x="5348" y="1709"/>
                    <a:pt x="5263" y="1726"/>
                  </a:cubicBezTo>
                  <a:cubicBezTo>
                    <a:pt x="5229" y="1743"/>
                    <a:pt x="5195" y="1760"/>
                    <a:pt x="5177" y="1777"/>
                  </a:cubicBezTo>
                  <a:cubicBezTo>
                    <a:pt x="5143" y="1811"/>
                    <a:pt x="5126" y="1828"/>
                    <a:pt x="5109" y="1880"/>
                  </a:cubicBezTo>
                  <a:cubicBezTo>
                    <a:pt x="5075" y="2016"/>
                    <a:pt x="4921" y="2085"/>
                    <a:pt x="4784" y="2068"/>
                  </a:cubicBezTo>
                  <a:cubicBezTo>
                    <a:pt x="4750" y="2068"/>
                    <a:pt x="4716" y="2068"/>
                    <a:pt x="4699" y="2068"/>
                  </a:cubicBezTo>
                  <a:cubicBezTo>
                    <a:pt x="4579" y="2085"/>
                    <a:pt x="4477" y="2119"/>
                    <a:pt x="4494" y="2256"/>
                  </a:cubicBezTo>
                  <a:cubicBezTo>
                    <a:pt x="4494" y="2273"/>
                    <a:pt x="4494" y="2290"/>
                    <a:pt x="4494" y="2307"/>
                  </a:cubicBezTo>
                  <a:cubicBezTo>
                    <a:pt x="4511" y="2324"/>
                    <a:pt x="4528" y="2341"/>
                    <a:pt x="4545" y="2375"/>
                  </a:cubicBezTo>
                  <a:cubicBezTo>
                    <a:pt x="4562" y="2426"/>
                    <a:pt x="4562" y="2495"/>
                    <a:pt x="4579" y="2563"/>
                  </a:cubicBezTo>
                  <a:cubicBezTo>
                    <a:pt x="4443" y="2614"/>
                    <a:pt x="4409" y="2734"/>
                    <a:pt x="4340" y="2819"/>
                  </a:cubicBezTo>
                  <a:cubicBezTo>
                    <a:pt x="4238" y="2819"/>
                    <a:pt x="4169" y="2819"/>
                    <a:pt x="4289" y="2922"/>
                  </a:cubicBezTo>
                  <a:cubicBezTo>
                    <a:pt x="4306" y="2939"/>
                    <a:pt x="4306" y="2973"/>
                    <a:pt x="4289" y="2990"/>
                  </a:cubicBezTo>
                  <a:cubicBezTo>
                    <a:pt x="4272" y="3024"/>
                    <a:pt x="4238" y="3059"/>
                    <a:pt x="4204" y="3076"/>
                  </a:cubicBezTo>
                  <a:lnTo>
                    <a:pt x="4152" y="3076"/>
                  </a:lnTo>
                  <a:cubicBezTo>
                    <a:pt x="3998" y="3042"/>
                    <a:pt x="3845" y="2973"/>
                    <a:pt x="3691" y="2905"/>
                  </a:cubicBezTo>
                  <a:cubicBezTo>
                    <a:pt x="3674" y="2888"/>
                    <a:pt x="3657" y="2871"/>
                    <a:pt x="3657" y="2871"/>
                  </a:cubicBezTo>
                  <a:lnTo>
                    <a:pt x="3657" y="2785"/>
                  </a:lnTo>
                  <a:cubicBezTo>
                    <a:pt x="3623" y="2717"/>
                    <a:pt x="3588" y="2649"/>
                    <a:pt x="3571" y="2580"/>
                  </a:cubicBezTo>
                  <a:cubicBezTo>
                    <a:pt x="3469" y="2614"/>
                    <a:pt x="3349" y="2666"/>
                    <a:pt x="3332" y="2768"/>
                  </a:cubicBezTo>
                  <a:cubicBezTo>
                    <a:pt x="3332" y="2785"/>
                    <a:pt x="3281" y="2785"/>
                    <a:pt x="3247" y="2785"/>
                  </a:cubicBezTo>
                  <a:cubicBezTo>
                    <a:pt x="3230" y="2768"/>
                    <a:pt x="3213" y="2768"/>
                    <a:pt x="3195" y="2768"/>
                  </a:cubicBezTo>
                  <a:cubicBezTo>
                    <a:pt x="2785" y="2597"/>
                    <a:pt x="2768" y="2597"/>
                    <a:pt x="2700" y="2802"/>
                  </a:cubicBezTo>
                  <a:cubicBezTo>
                    <a:pt x="2666" y="2871"/>
                    <a:pt x="2597" y="2854"/>
                    <a:pt x="2495" y="2837"/>
                  </a:cubicBezTo>
                  <a:cubicBezTo>
                    <a:pt x="2427" y="2819"/>
                    <a:pt x="2358" y="2802"/>
                    <a:pt x="2290" y="2768"/>
                  </a:cubicBezTo>
                  <a:cubicBezTo>
                    <a:pt x="2290" y="2802"/>
                    <a:pt x="2290" y="2837"/>
                    <a:pt x="2290" y="2871"/>
                  </a:cubicBezTo>
                  <a:cubicBezTo>
                    <a:pt x="2273" y="2871"/>
                    <a:pt x="2256" y="2871"/>
                    <a:pt x="2239" y="2871"/>
                  </a:cubicBezTo>
                  <a:cubicBezTo>
                    <a:pt x="1999" y="2973"/>
                    <a:pt x="1743" y="3059"/>
                    <a:pt x="1487" y="3110"/>
                  </a:cubicBezTo>
                  <a:cubicBezTo>
                    <a:pt x="1436" y="3127"/>
                    <a:pt x="1384" y="3144"/>
                    <a:pt x="1350" y="3195"/>
                  </a:cubicBezTo>
                  <a:cubicBezTo>
                    <a:pt x="1248" y="3281"/>
                    <a:pt x="1111" y="3298"/>
                    <a:pt x="974" y="3264"/>
                  </a:cubicBezTo>
                  <a:cubicBezTo>
                    <a:pt x="957" y="3264"/>
                    <a:pt x="940" y="3264"/>
                    <a:pt x="940" y="3264"/>
                  </a:cubicBezTo>
                  <a:cubicBezTo>
                    <a:pt x="855" y="3264"/>
                    <a:pt x="820" y="3281"/>
                    <a:pt x="872" y="3400"/>
                  </a:cubicBezTo>
                  <a:cubicBezTo>
                    <a:pt x="889" y="3452"/>
                    <a:pt x="872" y="3520"/>
                    <a:pt x="855" y="3588"/>
                  </a:cubicBezTo>
                  <a:cubicBezTo>
                    <a:pt x="838" y="3640"/>
                    <a:pt x="786" y="3674"/>
                    <a:pt x="735" y="3674"/>
                  </a:cubicBezTo>
                  <a:cubicBezTo>
                    <a:pt x="735" y="3657"/>
                    <a:pt x="718" y="3640"/>
                    <a:pt x="701" y="3622"/>
                  </a:cubicBezTo>
                  <a:cubicBezTo>
                    <a:pt x="650" y="3537"/>
                    <a:pt x="564" y="3469"/>
                    <a:pt x="445" y="3452"/>
                  </a:cubicBezTo>
                  <a:cubicBezTo>
                    <a:pt x="342" y="3452"/>
                    <a:pt x="308" y="3520"/>
                    <a:pt x="308" y="3588"/>
                  </a:cubicBezTo>
                  <a:cubicBezTo>
                    <a:pt x="291" y="3691"/>
                    <a:pt x="291" y="3793"/>
                    <a:pt x="308" y="3879"/>
                  </a:cubicBezTo>
                  <a:lnTo>
                    <a:pt x="308" y="3896"/>
                  </a:lnTo>
                  <a:cubicBezTo>
                    <a:pt x="188" y="3930"/>
                    <a:pt x="86" y="3981"/>
                    <a:pt x="0" y="4050"/>
                  </a:cubicBezTo>
                  <a:lnTo>
                    <a:pt x="0" y="19376"/>
                  </a:lnTo>
                  <a:cubicBezTo>
                    <a:pt x="52" y="19359"/>
                    <a:pt x="120" y="19342"/>
                    <a:pt x="171" y="19342"/>
                  </a:cubicBezTo>
                  <a:cubicBezTo>
                    <a:pt x="325" y="19325"/>
                    <a:pt x="462" y="19273"/>
                    <a:pt x="581" y="19171"/>
                  </a:cubicBezTo>
                  <a:cubicBezTo>
                    <a:pt x="598" y="19171"/>
                    <a:pt x="598" y="19154"/>
                    <a:pt x="598" y="19154"/>
                  </a:cubicBezTo>
                  <a:lnTo>
                    <a:pt x="1367" y="19325"/>
                  </a:lnTo>
                  <a:lnTo>
                    <a:pt x="1367" y="19342"/>
                  </a:lnTo>
                  <a:lnTo>
                    <a:pt x="1384" y="19410"/>
                  </a:lnTo>
                  <a:lnTo>
                    <a:pt x="2222" y="19410"/>
                  </a:lnTo>
                  <a:cubicBezTo>
                    <a:pt x="2256" y="19410"/>
                    <a:pt x="2273" y="19410"/>
                    <a:pt x="2290" y="19393"/>
                  </a:cubicBezTo>
                  <a:cubicBezTo>
                    <a:pt x="2341" y="19342"/>
                    <a:pt x="2392" y="19325"/>
                    <a:pt x="2461" y="19325"/>
                  </a:cubicBezTo>
                  <a:cubicBezTo>
                    <a:pt x="2597" y="19342"/>
                    <a:pt x="2649" y="19256"/>
                    <a:pt x="2734" y="19222"/>
                  </a:cubicBezTo>
                  <a:lnTo>
                    <a:pt x="2905" y="19154"/>
                  </a:lnTo>
                  <a:lnTo>
                    <a:pt x="2956" y="19188"/>
                  </a:lnTo>
                  <a:cubicBezTo>
                    <a:pt x="3025" y="19205"/>
                    <a:pt x="3110" y="19239"/>
                    <a:pt x="3127" y="19308"/>
                  </a:cubicBezTo>
                  <a:cubicBezTo>
                    <a:pt x="3144" y="19342"/>
                    <a:pt x="3127" y="19393"/>
                    <a:pt x="3076" y="19410"/>
                  </a:cubicBezTo>
                  <a:lnTo>
                    <a:pt x="3042" y="19410"/>
                  </a:lnTo>
                  <a:lnTo>
                    <a:pt x="5314" y="19410"/>
                  </a:lnTo>
                  <a:cubicBezTo>
                    <a:pt x="5297" y="19410"/>
                    <a:pt x="5297" y="19393"/>
                    <a:pt x="5280" y="19376"/>
                  </a:cubicBezTo>
                  <a:cubicBezTo>
                    <a:pt x="5348" y="19359"/>
                    <a:pt x="5382" y="19342"/>
                    <a:pt x="5417" y="19291"/>
                  </a:cubicBezTo>
                  <a:cubicBezTo>
                    <a:pt x="5468" y="19239"/>
                    <a:pt x="5536" y="19256"/>
                    <a:pt x="5639" y="19359"/>
                  </a:cubicBezTo>
                  <a:cubicBezTo>
                    <a:pt x="5656" y="19376"/>
                    <a:pt x="5673" y="19393"/>
                    <a:pt x="5690" y="19410"/>
                  </a:cubicBezTo>
                  <a:lnTo>
                    <a:pt x="5980" y="19410"/>
                  </a:lnTo>
                  <a:lnTo>
                    <a:pt x="5980" y="19393"/>
                  </a:lnTo>
                  <a:cubicBezTo>
                    <a:pt x="6015" y="19393"/>
                    <a:pt x="6066" y="19393"/>
                    <a:pt x="6100" y="19410"/>
                  </a:cubicBezTo>
                  <a:lnTo>
                    <a:pt x="14934" y="19410"/>
                  </a:lnTo>
                  <a:cubicBezTo>
                    <a:pt x="14951" y="19393"/>
                    <a:pt x="14968" y="19376"/>
                    <a:pt x="15002" y="193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" name="Google Shape;185;p9"/>
            <p:cNvGrpSpPr/>
            <p:nvPr/>
          </p:nvGrpSpPr>
          <p:grpSpPr>
            <a:xfrm>
              <a:off x="7540030" y="3962726"/>
              <a:ext cx="1845932" cy="1180771"/>
              <a:chOff x="7540030" y="3962726"/>
              <a:chExt cx="1845932" cy="1180771"/>
            </a:xfrm>
          </p:grpSpPr>
          <p:sp>
            <p:nvSpPr>
              <p:cNvPr id="186" name="Google Shape;186;p9"/>
              <p:cNvSpPr/>
              <p:nvPr/>
            </p:nvSpPr>
            <p:spPr>
              <a:xfrm>
                <a:off x="7540030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7744782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7949534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8154287" y="3962726"/>
                <a:ext cx="61" cy="11807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9"/>
              <p:cNvSpPr/>
              <p:nvPr/>
            </p:nvSpPr>
            <p:spPr>
              <a:xfrm flipH="1">
                <a:off x="8360134" y="3962726"/>
                <a:ext cx="10463" cy="11526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9"/>
              <p:cNvSpPr/>
              <p:nvPr/>
            </p:nvSpPr>
            <p:spPr>
              <a:xfrm flipH="1">
                <a:off x="8564886" y="3962726"/>
                <a:ext cx="10463" cy="1104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9"/>
              <p:cNvSpPr/>
              <p:nvPr/>
            </p:nvSpPr>
            <p:spPr>
              <a:xfrm>
                <a:off x="8760209" y="3962726"/>
                <a:ext cx="10463" cy="10592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9"/>
              <p:cNvSpPr/>
              <p:nvPr/>
            </p:nvSpPr>
            <p:spPr>
              <a:xfrm>
                <a:off x="8975363" y="3962726"/>
                <a:ext cx="61" cy="9989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9"/>
              <p:cNvSpPr/>
              <p:nvPr/>
            </p:nvSpPr>
            <p:spPr>
              <a:xfrm>
                <a:off x="9180115" y="3962726"/>
                <a:ext cx="61" cy="9640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9"/>
              <p:cNvSpPr/>
              <p:nvPr/>
            </p:nvSpPr>
            <p:spPr>
              <a:xfrm>
                <a:off x="9385901" y="3962726"/>
                <a:ext cx="61" cy="9517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411" fill="none" extrusionOk="0">
                    <a:moveTo>
                      <a:pt x="1" y="0"/>
                    </a:moveTo>
                    <a:lnTo>
                      <a:pt x="1" y="19410"/>
                    </a:lnTo>
                  </a:path>
                </a:pathLst>
              </a:custGeom>
              <a:solidFill>
                <a:schemeClr val="dk2"/>
              </a:solidFill>
              <a:ln w="3850" cap="flat" cmpd="sng">
                <a:solidFill>
                  <a:schemeClr val="dk2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6" name="Google Shape;196;p9"/>
          <p:cNvSpPr/>
          <p:nvPr/>
        </p:nvSpPr>
        <p:spPr>
          <a:xfrm rot="-9315471">
            <a:off x="-5861" y="369026"/>
            <a:ext cx="943013" cy="980571"/>
          </a:xfrm>
          <a:custGeom>
            <a:avLst/>
            <a:gdLst/>
            <a:ahLst/>
            <a:cxnLst/>
            <a:rect l="l" t="t" r="r" b="b"/>
            <a:pathLst>
              <a:path w="19685" h="20469" extrusionOk="0">
                <a:moveTo>
                  <a:pt x="15701" y="1"/>
                </a:moveTo>
                <a:cubicBezTo>
                  <a:pt x="14035" y="1"/>
                  <a:pt x="12379" y="292"/>
                  <a:pt x="10714" y="329"/>
                </a:cubicBezTo>
                <a:cubicBezTo>
                  <a:pt x="9398" y="363"/>
                  <a:pt x="8100" y="687"/>
                  <a:pt x="6835" y="875"/>
                </a:cubicBezTo>
                <a:cubicBezTo>
                  <a:pt x="6579" y="1405"/>
                  <a:pt x="6818" y="1764"/>
                  <a:pt x="7143" y="2003"/>
                </a:cubicBezTo>
                <a:cubicBezTo>
                  <a:pt x="7527" y="2307"/>
                  <a:pt x="7866" y="2761"/>
                  <a:pt x="8413" y="2761"/>
                </a:cubicBezTo>
                <a:cubicBezTo>
                  <a:pt x="8450" y="2761"/>
                  <a:pt x="8488" y="2759"/>
                  <a:pt x="8527" y="2755"/>
                </a:cubicBezTo>
                <a:cubicBezTo>
                  <a:pt x="9159" y="2686"/>
                  <a:pt x="9757" y="2652"/>
                  <a:pt x="10355" y="2550"/>
                </a:cubicBezTo>
                <a:cubicBezTo>
                  <a:pt x="12166" y="2225"/>
                  <a:pt x="13960" y="1935"/>
                  <a:pt x="15805" y="1901"/>
                </a:cubicBezTo>
                <a:cubicBezTo>
                  <a:pt x="17019" y="1883"/>
                  <a:pt x="18232" y="1730"/>
                  <a:pt x="19394" y="1644"/>
                </a:cubicBezTo>
                <a:cubicBezTo>
                  <a:pt x="19684" y="1149"/>
                  <a:pt x="19479" y="773"/>
                  <a:pt x="19120" y="568"/>
                </a:cubicBezTo>
                <a:cubicBezTo>
                  <a:pt x="18693" y="380"/>
                  <a:pt x="18249" y="260"/>
                  <a:pt x="17787" y="192"/>
                </a:cubicBezTo>
                <a:cubicBezTo>
                  <a:pt x="17089" y="51"/>
                  <a:pt x="16394" y="1"/>
                  <a:pt x="15701" y="1"/>
                </a:cubicBezTo>
                <a:close/>
                <a:moveTo>
                  <a:pt x="6234" y="7542"/>
                </a:moveTo>
                <a:cubicBezTo>
                  <a:pt x="5754" y="7542"/>
                  <a:pt x="5323" y="7794"/>
                  <a:pt x="4870" y="8069"/>
                </a:cubicBezTo>
                <a:cubicBezTo>
                  <a:pt x="4990" y="8496"/>
                  <a:pt x="4973" y="9111"/>
                  <a:pt x="5263" y="9350"/>
                </a:cubicBezTo>
                <a:cubicBezTo>
                  <a:pt x="6032" y="9982"/>
                  <a:pt x="6869" y="10512"/>
                  <a:pt x="7775" y="10922"/>
                </a:cubicBezTo>
                <a:cubicBezTo>
                  <a:pt x="8834" y="11383"/>
                  <a:pt x="9996" y="11605"/>
                  <a:pt x="11056" y="12067"/>
                </a:cubicBezTo>
                <a:cubicBezTo>
                  <a:pt x="12055" y="12499"/>
                  <a:pt x="13043" y="12846"/>
                  <a:pt x="14097" y="12846"/>
                </a:cubicBezTo>
                <a:cubicBezTo>
                  <a:pt x="14376" y="12846"/>
                  <a:pt x="14661" y="12821"/>
                  <a:pt x="14951" y="12767"/>
                </a:cubicBezTo>
                <a:cubicBezTo>
                  <a:pt x="14678" y="11435"/>
                  <a:pt x="14609" y="11332"/>
                  <a:pt x="13806" y="10973"/>
                </a:cubicBezTo>
                <a:cubicBezTo>
                  <a:pt x="13243" y="10734"/>
                  <a:pt x="12679" y="10495"/>
                  <a:pt x="12115" y="10290"/>
                </a:cubicBezTo>
                <a:cubicBezTo>
                  <a:pt x="11431" y="10034"/>
                  <a:pt x="10697" y="9931"/>
                  <a:pt x="10184" y="9316"/>
                </a:cubicBezTo>
                <a:cubicBezTo>
                  <a:pt x="10028" y="9375"/>
                  <a:pt x="9880" y="9403"/>
                  <a:pt x="9739" y="9403"/>
                </a:cubicBezTo>
                <a:cubicBezTo>
                  <a:pt x="9354" y="9403"/>
                  <a:pt x="9024" y="9197"/>
                  <a:pt x="8749" y="8872"/>
                </a:cubicBezTo>
                <a:cubicBezTo>
                  <a:pt x="8373" y="8445"/>
                  <a:pt x="7502" y="8632"/>
                  <a:pt x="7314" y="7864"/>
                </a:cubicBezTo>
                <a:cubicBezTo>
                  <a:pt x="7279" y="7710"/>
                  <a:pt x="6852" y="7659"/>
                  <a:pt x="6596" y="7590"/>
                </a:cubicBezTo>
                <a:cubicBezTo>
                  <a:pt x="6472" y="7557"/>
                  <a:pt x="6352" y="7542"/>
                  <a:pt x="6234" y="7542"/>
                </a:cubicBezTo>
                <a:close/>
                <a:moveTo>
                  <a:pt x="692" y="12391"/>
                </a:moveTo>
                <a:cubicBezTo>
                  <a:pt x="567" y="12391"/>
                  <a:pt x="443" y="12432"/>
                  <a:pt x="342" y="12511"/>
                </a:cubicBezTo>
                <a:cubicBezTo>
                  <a:pt x="172" y="12699"/>
                  <a:pt x="1" y="13024"/>
                  <a:pt x="69" y="13212"/>
                </a:cubicBezTo>
                <a:cubicBezTo>
                  <a:pt x="206" y="13605"/>
                  <a:pt x="411" y="13946"/>
                  <a:pt x="684" y="14254"/>
                </a:cubicBezTo>
                <a:cubicBezTo>
                  <a:pt x="2564" y="16526"/>
                  <a:pt x="4870" y="18320"/>
                  <a:pt x="7126" y="20166"/>
                </a:cubicBezTo>
                <a:cubicBezTo>
                  <a:pt x="7366" y="20360"/>
                  <a:pt x="7641" y="20469"/>
                  <a:pt x="7972" y="20469"/>
                </a:cubicBezTo>
                <a:cubicBezTo>
                  <a:pt x="8254" y="20469"/>
                  <a:pt x="8577" y="20390"/>
                  <a:pt x="8954" y="20217"/>
                </a:cubicBezTo>
                <a:cubicBezTo>
                  <a:pt x="8800" y="19585"/>
                  <a:pt x="8663" y="19021"/>
                  <a:pt x="8527" y="18440"/>
                </a:cubicBezTo>
                <a:cubicBezTo>
                  <a:pt x="7587" y="18047"/>
                  <a:pt x="7211" y="17073"/>
                  <a:pt x="6459" y="16492"/>
                </a:cubicBezTo>
                <a:cubicBezTo>
                  <a:pt x="4956" y="15330"/>
                  <a:pt x="3469" y="14151"/>
                  <a:pt x="1966" y="13007"/>
                </a:cubicBezTo>
                <a:cubicBezTo>
                  <a:pt x="1641" y="12767"/>
                  <a:pt x="1282" y="12579"/>
                  <a:pt x="889" y="12426"/>
                </a:cubicBezTo>
                <a:cubicBezTo>
                  <a:pt x="825" y="12402"/>
                  <a:pt x="758" y="12391"/>
                  <a:pt x="692" y="1239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" name="Google Shape;197;p9"/>
          <p:cNvGrpSpPr/>
          <p:nvPr/>
        </p:nvGrpSpPr>
        <p:grpSpPr>
          <a:xfrm rot="233258">
            <a:off x="3078456" y="86154"/>
            <a:ext cx="827320" cy="808866"/>
            <a:chOff x="3141076" y="86042"/>
            <a:chExt cx="827319" cy="808865"/>
          </a:xfrm>
        </p:grpSpPr>
        <p:sp>
          <p:nvSpPr>
            <p:cNvPr id="198" name="Google Shape;198;p9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4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4"/>
          <p:cNvSpPr/>
          <p:nvPr/>
        </p:nvSpPr>
        <p:spPr>
          <a:xfrm>
            <a:off x="4956926" y="1881900"/>
            <a:ext cx="2686643" cy="1379712"/>
          </a:xfrm>
          <a:custGeom>
            <a:avLst/>
            <a:gdLst/>
            <a:ahLst/>
            <a:cxnLst/>
            <a:rect l="l" t="t" r="r" b="b"/>
            <a:pathLst>
              <a:path w="57364" h="29459" extrusionOk="0">
                <a:moveTo>
                  <a:pt x="29243" y="1"/>
                </a:moveTo>
                <a:cubicBezTo>
                  <a:pt x="22661" y="1"/>
                  <a:pt x="17088" y="4319"/>
                  <a:pt x="15201" y="10276"/>
                </a:cubicBezTo>
                <a:cubicBezTo>
                  <a:pt x="14975" y="10260"/>
                  <a:pt x="14745" y="10249"/>
                  <a:pt x="14516" y="10249"/>
                </a:cubicBezTo>
                <a:cubicBezTo>
                  <a:pt x="10474" y="10249"/>
                  <a:pt x="7046" y="12864"/>
                  <a:pt x="5826" y="16493"/>
                </a:cubicBezTo>
                <a:cubicBezTo>
                  <a:pt x="5304" y="16252"/>
                  <a:pt x="4721" y="16117"/>
                  <a:pt x="4110" y="16117"/>
                </a:cubicBezTo>
                <a:cubicBezTo>
                  <a:pt x="1841" y="16117"/>
                  <a:pt x="1" y="17957"/>
                  <a:pt x="1" y="20226"/>
                </a:cubicBezTo>
                <a:cubicBezTo>
                  <a:pt x="1" y="22494"/>
                  <a:pt x="1841" y="24335"/>
                  <a:pt x="4110" y="24335"/>
                </a:cubicBezTo>
                <a:cubicBezTo>
                  <a:pt x="4951" y="24335"/>
                  <a:pt x="5731" y="24082"/>
                  <a:pt x="6383" y="23648"/>
                </a:cubicBezTo>
                <a:cubicBezTo>
                  <a:pt x="7911" y="26584"/>
                  <a:pt x="10979" y="28588"/>
                  <a:pt x="14517" y="28588"/>
                </a:cubicBezTo>
                <a:cubicBezTo>
                  <a:pt x="16739" y="28588"/>
                  <a:pt x="18778" y="27797"/>
                  <a:pt x="20365" y="26481"/>
                </a:cubicBezTo>
                <a:cubicBezTo>
                  <a:pt x="22834" y="28350"/>
                  <a:pt x="25909" y="29459"/>
                  <a:pt x="29245" y="29459"/>
                </a:cubicBezTo>
                <a:cubicBezTo>
                  <a:pt x="32615" y="29459"/>
                  <a:pt x="35721" y="28326"/>
                  <a:pt x="38202" y="26421"/>
                </a:cubicBezTo>
                <a:cubicBezTo>
                  <a:pt x="38358" y="26429"/>
                  <a:pt x="38513" y="26434"/>
                  <a:pt x="38669" y="26434"/>
                </a:cubicBezTo>
                <a:cubicBezTo>
                  <a:pt x="41329" y="26434"/>
                  <a:pt x="43760" y="25453"/>
                  <a:pt x="45623" y="23836"/>
                </a:cubicBezTo>
                <a:cubicBezTo>
                  <a:pt x="46393" y="24297"/>
                  <a:pt x="47293" y="24561"/>
                  <a:pt x="48255" y="24561"/>
                </a:cubicBezTo>
                <a:cubicBezTo>
                  <a:pt x="50259" y="24561"/>
                  <a:pt x="51993" y="23415"/>
                  <a:pt x="52842" y="21743"/>
                </a:cubicBezTo>
                <a:cubicBezTo>
                  <a:pt x="53302" y="22350"/>
                  <a:pt x="54028" y="22745"/>
                  <a:pt x="54847" y="22745"/>
                </a:cubicBezTo>
                <a:cubicBezTo>
                  <a:pt x="56238" y="22745"/>
                  <a:pt x="57363" y="21618"/>
                  <a:pt x="57363" y="20229"/>
                </a:cubicBezTo>
                <a:cubicBezTo>
                  <a:pt x="57362" y="18836"/>
                  <a:pt x="56236" y="17708"/>
                  <a:pt x="54846" y="17708"/>
                </a:cubicBezTo>
                <a:cubicBezTo>
                  <a:pt x="54248" y="17708"/>
                  <a:pt x="53697" y="17919"/>
                  <a:pt x="53266" y="18268"/>
                </a:cubicBezTo>
                <a:cubicBezTo>
                  <a:pt x="52812" y="16281"/>
                  <a:pt x="51206" y="14731"/>
                  <a:pt x="49186" y="14361"/>
                </a:cubicBezTo>
                <a:cubicBezTo>
                  <a:pt x="48566" y="9828"/>
                  <a:pt x="45085" y="6206"/>
                  <a:pt x="40621" y="5377"/>
                </a:cubicBezTo>
                <a:cubicBezTo>
                  <a:pt x="37920" y="2095"/>
                  <a:pt x="33827" y="1"/>
                  <a:pt x="292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92" name="Google Shape;192;p24"/>
          <p:cNvGrpSpPr/>
          <p:nvPr/>
        </p:nvGrpSpPr>
        <p:grpSpPr>
          <a:xfrm>
            <a:off x="6202631" y="584241"/>
            <a:ext cx="1899385" cy="4559212"/>
            <a:chOff x="2212525" y="397425"/>
            <a:chExt cx="732025" cy="1757125"/>
          </a:xfrm>
        </p:grpSpPr>
        <p:sp>
          <p:nvSpPr>
            <p:cNvPr id="193" name="Google Shape;193;p24"/>
            <p:cNvSpPr/>
            <p:nvPr/>
          </p:nvSpPr>
          <p:spPr>
            <a:xfrm>
              <a:off x="2215200" y="397425"/>
              <a:ext cx="715125" cy="1408775"/>
            </a:xfrm>
            <a:custGeom>
              <a:avLst/>
              <a:gdLst/>
              <a:ahLst/>
              <a:cxnLst/>
              <a:rect l="l" t="t" r="r" b="b"/>
              <a:pathLst>
                <a:path w="28605" h="56351" extrusionOk="0">
                  <a:moveTo>
                    <a:pt x="13319" y="1"/>
                  </a:moveTo>
                  <a:cubicBezTo>
                    <a:pt x="10561" y="1"/>
                    <a:pt x="7823" y="841"/>
                    <a:pt x="5572" y="2721"/>
                  </a:cubicBezTo>
                  <a:cubicBezTo>
                    <a:pt x="0" y="7370"/>
                    <a:pt x="4084" y="31509"/>
                    <a:pt x="3589" y="37012"/>
                  </a:cubicBezTo>
                  <a:cubicBezTo>
                    <a:pt x="3132" y="42084"/>
                    <a:pt x="3677" y="56351"/>
                    <a:pt x="14388" y="56351"/>
                  </a:cubicBezTo>
                  <a:cubicBezTo>
                    <a:pt x="15301" y="56351"/>
                    <a:pt x="16288" y="56247"/>
                    <a:pt x="17354" y="56025"/>
                  </a:cubicBezTo>
                  <a:cubicBezTo>
                    <a:pt x="20637" y="55342"/>
                    <a:pt x="25757" y="54121"/>
                    <a:pt x="26094" y="46209"/>
                  </a:cubicBezTo>
                  <a:cubicBezTo>
                    <a:pt x="26431" y="38298"/>
                    <a:pt x="28604" y="9900"/>
                    <a:pt x="24144" y="4839"/>
                  </a:cubicBezTo>
                  <a:cubicBezTo>
                    <a:pt x="21488" y="1825"/>
                    <a:pt x="17382" y="1"/>
                    <a:pt x="13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2552325" y="1249225"/>
              <a:ext cx="383075" cy="406575"/>
            </a:xfrm>
            <a:custGeom>
              <a:avLst/>
              <a:gdLst/>
              <a:ahLst/>
              <a:cxnLst/>
              <a:rect l="l" t="t" r="r" b="b"/>
              <a:pathLst>
                <a:path w="15323" h="16263" extrusionOk="0">
                  <a:moveTo>
                    <a:pt x="8128" y="0"/>
                  </a:moveTo>
                  <a:cubicBezTo>
                    <a:pt x="5158" y="0"/>
                    <a:pt x="2247" y="1758"/>
                    <a:pt x="1506" y="3842"/>
                  </a:cubicBezTo>
                  <a:cubicBezTo>
                    <a:pt x="493" y="6689"/>
                    <a:pt x="1" y="16262"/>
                    <a:pt x="6869" y="16262"/>
                  </a:cubicBezTo>
                  <a:cubicBezTo>
                    <a:pt x="7031" y="16262"/>
                    <a:pt x="7198" y="16257"/>
                    <a:pt x="7369" y="16246"/>
                  </a:cubicBezTo>
                  <a:cubicBezTo>
                    <a:pt x="10300" y="16057"/>
                    <a:pt x="12799" y="15206"/>
                    <a:pt x="13883" y="12120"/>
                  </a:cubicBezTo>
                  <a:cubicBezTo>
                    <a:pt x="14968" y="9034"/>
                    <a:pt x="15322" y="3205"/>
                    <a:pt x="11572" y="928"/>
                  </a:cubicBezTo>
                  <a:cubicBezTo>
                    <a:pt x="10504" y="280"/>
                    <a:pt x="9311" y="0"/>
                    <a:pt x="81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2541025" y="876750"/>
              <a:ext cx="105850" cy="1277800"/>
            </a:xfrm>
            <a:custGeom>
              <a:avLst/>
              <a:gdLst/>
              <a:ahLst/>
              <a:cxnLst/>
              <a:rect l="l" t="t" r="r" b="b"/>
              <a:pathLst>
                <a:path w="4234" h="51112" extrusionOk="0">
                  <a:moveTo>
                    <a:pt x="1457" y="0"/>
                  </a:moveTo>
                  <a:lnTo>
                    <a:pt x="1" y="51112"/>
                  </a:lnTo>
                  <a:lnTo>
                    <a:pt x="4233" y="51112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2378200" y="799575"/>
              <a:ext cx="215025" cy="203175"/>
            </a:xfrm>
            <a:custGeom>
              <a:avLst/>
              <a:gdLst/>
              <a:ahLst/>
              <a:cxnLst/>
              <a:rect l="l" t="t" r="r" b="b"/>
              <a:pathLst>
                <a:path w="8601" h="8127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6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2378200" y="1305450"/>
              <a:ext cx="215025" cy="203200"/>
            </a:xfrm>
            <a:custGeom>
              <a:avLst/>
              <a:gdLst/>
              <a:ahLst/>
              <a:cxnLst/>
              <a:rect l="l" t="t" r="r" b="b"/>
              <a:pathLst>
                <a:path w="8601" h="8128" extrusionOk="0">
                  <a:moveTo>
                    <a:pt x="2439" y="1"/>
                  </a:moveTo>
                  <a:lnTo>
                    <a:pt x="660" y="569"/>
                  </a:lnTo>
                  <a:cubicBezTo>
                    <a:pt x="660" y="569"/>
                    <a:pt x="0" y="6783"/>
                    <a:pt x="8525" y="8127"/>
                  </a:cubicBezTo>
                  <a:lnTo>
                    <a:pt x="8601" y="6586"/>
                  </a:lnTo>
                  <a:lnTo>
                    <a:pt x="8601" y="6586"/>
                  </a:lnTo>
                  <a:cubicBezTo>
                    <a:pt x="8601" y="6586"/>
                    <a:pt x="8556" y="6588"/>
                    <a:pt x="8475" y="6588"/>
                  </a:cubicBezTo>
                  <a:cubicBezTo>
                    <a:pt x="7527" y="6588"/>
                    <a:pt x="1556" y="6338"/>
                    <a:pt x="2439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2591175" y="994675"/>
              <a:ext cx="222025" cy="178950"/>
            </a:xfrm>
            <a:custGeom>
              <a:avLst/>
              <a:gdLst/>
              <a:ahLst/>
              <a:cxnLst/>
              <a:rect l="l" t="t" r="r" b="b"/>
              <a:pathLst>
                <a:path w="8881" h="7158" extrusionOk="0">
                  <a:moveTo>
                    <a:pt x="7204" y="0"/>
                  </a:moveTo>
                  <a:cubicBezTo>
                    <a:pt x="7167" y="5028"/>
                    <a:pt x="3490" y="5722"/>
                    <a:pt x="1461" y="5722"/>
                  </a:cubicBezTo>
                  <a:cubicBezTo>
                    <a:pt x="686" y="5722"/>
                    <a:pt x="151" y="5621"/>
                    <a:pt x="151" y="5621"/>
                  </a:cubicBezTo>
                  <a:lnTo>
                    <a:pt x="1" y="7157"/>
                  </a:lnTo>
                  <a:cubicBezTo>
                    <a:pt x="8631" y="7067"/>
                    <a:pt x="8880" y="821"/>
                    <a:pt x="8880" y="821"/>
                  </a:cubicBezTo>
                  <a:lnTo>
                    <a:pt x="720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2602900" y="1124375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4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2602900" y="1377450"/>
              <a:ext cx="148250" cy="205900"/>
            </a:xfrm>
            <a:custGeom>
              <a:avLst/>
              <a:gdLst/>
              <a:ahLst/>
              <a:cxnLst/>
              <a:rect l="l" t="t" r="r" b="b"/>
              <a:pathLst>
                <a:path w="5930" h="8236" extrusionOk="0">
                  <a:moveTo>
                    <a:pt x="5568" y="0"/>
                  </a:moveTo>
                  <a:lnTo>
                    <a:pt x="4350" y="22"/>
                  </a:lnTo>
                  <a:cubicBezTo>
                    <a:pt x="4878" y="6529"/>
                    <a:pt x="491" y="6697"/>
                    <a:pt x="38" y="6697"/>
                  </a:cubicBezTo>
                  <a:cubicBezTo>
                    <a:pt x="13" y="6697"/>
                    <a:pt x="0" y="6696"/>
                    <a:pt x="0" y="6696"/>
                  </a:cubicBezTo>
                  <a:lnTo>
                    <a:pt x="0" y="6696"/>
                  </a:lnTo>
                  <a:lnTo>
                    <a:pt x="30" y="8235"/>
                  </a:lnTo>
                  <a:cubicBezTo>
                    <a:pt x="5930" y="6763"/>
                    <a:pt x="5568" y="0"/>
                    <a:pt x="5568" y="0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2212525" y="440650"/>
              <a:ext cx="383075" cy="462300"/>
            </a:xfrm>
            <a:custGeom>
              <a:avLst/>
              <a:gdLst/>
              <a:ahLst/>
              <a:cxnLst/>
              <a:rect l="l" t="t" r="r" b="b"/>
              <a:pathLst>
                <a:path w="15323" h="18492" extrusionOk="0">
                  <a:moveTo>
                    <a:pt x="8128" y="1"/>
                  </a:moveTo>
                  <a:cubicBezTo>
                    <a:pt x="5159" y="1"/>
                    <a:pt x="2247" y="2000"/>
                    <a:pt x="1506" y="4369"/>
                  </a:cubicBezTo>
                  <a:cubicBezTo>
                    <a:pt x="493" y="7606"/>
                    <a:pt x="1" y="18492"/>
                    <a:pt x="6868" y="18492"/>
                  </a:cubicBezTo>
                  <a:cubicBezTo>
                    <a:pt x="7031" y="18492"/>
                    <a:pt x="7198" y="18485"/>
                    <a:pt x="7369" y="18473"/>
                  </a:cubicBezTo>
                  <a:cubicBezTo>
                    <a:pt x="10299" y="18259"/>
                    <a:pt x="12799" y="17291"/>
                    <a:pt x="13883" y="13782"/>
                  </a:cubicBezTo>
                  <a:cubicBezTo>
                    <a:pt x="14968" y="10273"/>
                    <a:pt x="15322" y="3645"/>
                    <a:pt x="11572" y="1056"/>
                  </a:cubicBezTo>
                  <a:cubicBezTo>
                    <a:pt x="10504" y="318"/>
                    <a:pt x="9312" y="1"/>
                    <a:pt x="81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2678050" y="709000"/>
              <a:ext cx="266500" cy="321725"/>
            </a:xfrm>
            <a:custGeom>
              <a:avLst/>
              <a:gdLst/>
              <a:ahLst/>
              <a:cxnLst/>
              <a:rect l="l" t="t" r="r" b="b"/>
              <a:pathLst>
                <a:path w="10660" h="12869" extrusionOk="0">
                  <a:moveTo>
                    <a:pt x="5655" y="1"/>
                  </a:moveTo>
                  <a:cubicBezTo>
                    <a:pt x="3588" y="1"/>
                    <a:pt x="1562" y="1391"/>
                    <a:pt x="1046" y="3040"/>
                  </a:cubicBezTo>
                  <a:cubicBezTo>
                    <a:pt x="343" y="5294"/>
                    <a:pt x="0" y="12869"/>
                    <a:pt x="4779" y="12869"/>
                  </a:cubicBezTo>
                  <a:cubicBezTo>
                    <a:pt x="4892" y="12869"/>
                    <a:pt x="5008" y="12864"/>
                    <a:pt x="5127" y="12856"/>
                  </a:cubicBezTo>
                  <a:cubicBezTo>
                    <a:pt x="7167" y="12706"/>
                    <a:pt x="8906" y="12032"/>
                    <a:pt x="9660" y="9590"/>
                  </a:cubicBezTo>
                  <a:cubicBezTo>
                    <a:pt x="10414" y="7147"/>
                    <a:pt x="10660" y="2536"/>
                    <a:pt x="8052" y="735"/>
                  </a:cubicBezTo>
                  <a:cubicBezTo>
                    <a:pt x="7308" y="221"/>
                    <a:pt x="6478" y="1"/>
                    <a:pt x="56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2237300" y="1033175"/>
              <a:ext cx="266525" cy="321700"/>
            </a:xfrm>
            <a:custGeom>
              <a:avLst/>
              <a:gdLst/>
              <a:ahLst/>
              <a:cxnLst/>
              <a:rect l="l" t="t" r="r" b="b"/>
              <a:pathLst>
                <a:path w="10661" h="12868" extrusionOk="0">
                  <a:moveTo>
                    <a:pt x="5655" y="0"/>
                  </a:moveTo>
                  <a:cubicBezTo>
                    <a:pt x="3589" y="0"/>
                    <a:pt x="1563" y="1391"/>
                    <a:pt x="1047" y="3040"/>
                  </a:cubicBezTo>
                  <a:cubicBezTo>
                    <a:pt x="344" y="5292"/>
                    <a:pt x="1" y="12867"/>
                    <a:pt x="4779" y="12867"/>
                  </a:cubicBezTo>
                  <a:cubicBezTo>
                    <a:pt x="4893" y="12867"/>
                    <a:pt x="5009" y="12863"/>
                    <a:pt x="5128" y="12854"/>
                  </a:cubicBezTo>
                  <a:cubicBezTo>
                    <a:pt x="7168" y="12705"/>
                    <a:pt x="8906" y="12033"/>
                    <a:pt x="9660" y="9590"/>
                  </a:cubicBezTo>
                  <a:cubicBezTo>
                    <a:pt x="10415" y="7148"/>
                    <a:pt x="10660" y="2534"/>
                    <a:pt x="8052" y="734"/>
                  </a:cubicBezTo>
                  <a:cubicBezTo>
                    <a:pt x="7309" y="221"/>
                    <a:pt x="6479" y="0"/>
                    <a:pt x="5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4" name="Google Shape;204;p24"/>
          <p:cNvGrpSpPr/>
          <p:nvPr/>
        </p:nvGrpSpPr>
        <p:grpSpPr>
          <a:xfrm>
            <a:off x="6252329" y="4806899"/>
            <a:ext cx="933064" cy="336609"/>
            <a:chOff x="2842350" y="1975750"/>
            <a:chExt cx="495625" cy="178800"/>
          </a:xfrm>
        </p:grpSpPr>
        <p:sp>
          <p:nvSpPr>
            <p:cNvPr id="205" name="Google Shape;205;p24"/>
            <p:cNvSpPr/>
            <p:nvPr/>
          </p:nvSpPr>
          <p:spPr>
            <a:xfrm>
              <a:off x="2921200" y="1975750"/>
              <a:ext cx="357550" cy="178800"/>
            </a:xfrm>
            <a:custGeom>
              <a:avLst/>
              <a:gdLst/>
              <a:ahLst/>
              <a:cxnLst/>
              <a:rect l="l" t="t" r="r" b="b"/>
              <a:pathLst>
                <a:path w="14302" h="7152" extrusionOk="0">
                  <a:moveTo>
                    <a:pt x="7151" y="1"/>
                  </a:moveTo>
                  <a:cubicBezTo>
                    <a:pt x="3203" y="1"/>
                    <a:pt x="1" y="3201"/>
                    <a:pt x="1" y="7152"/>
                  </a:cubicBezTo>
                  <a:lnTo>
                    <a:pt x="14300" y="7152"/>
                  </a:lnTo>
                  <a:cubicBezTo>
                    <a:pt x="14301" y="3204"/>
                    <a:pt x="11101" y="1"/>
                    <a:pt x="7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842350" y="2046775"/>
              <a:ext cx="215525" cy="107775"/>
            </a:xfrm>
            <a:custGeom>
              <a:avLst/>
              <a:gdLst/>
              <a:ahLst/>
              <a:cxnLst/>
              <a:rect l="l" t="t" r="r" b="b"/>
              <a:pathLst>
                <a:path w="8621" h="4311" extrusionOk="0">
                  <a:moveTo>
                    <a:pt x="4311" y="0"/>
                  </a:moveTo>
                  <a:cubicBezTo>
                    <a:pt x="1929" y="0"/>
                    <a:pt x="1" y="1929"/>
                    <a:pt x="1" y="4311"/>
                  </a:cubicBezTo>
                  <a:lnTo>
                    <a:pt x="8620" y="4311"/>
                  </a:lnTo>
                  <a:cubicBezTo>
                    <a:pt x="8620" y="1929"/>
                    <a:pt x="6690" y="0"/>
                    <a:pt x="4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978225" y="2078525"/>
              <a:ext cx="152025" cy="76025"/>
            </a:xfrm>
            <a:custGeom>
              <a:avLst/>
              <a:gdLst/>
              <a:ahLst/>
              <a:cxnLst/>
              <a:rect l="l" t="t" r="r" b="b"/>
              <a:pathLst>
                <a:path w="6081" h="3041" extrusionOk="0">
                  <a:moveTo>
                    <a:pt x="3041" y="0"/>
                  </a:moveTo>
                  <a:cubicBezTo>
                    <a:pt x="1362" y="0"/>
                    <a:pt x="0" y="1361"/>
                    <a:pt x="0" y="3041"/>
                  </a:cubicBezTo>
                  <a:lnTo>
                    <a:pt x="6080" y="3041"/>
                  </a:lnTo>
                  <a:cubicBezTo>
                    <a:pt x="6080" y="1361"/>
                    <a:pt x="4720" y="0"/>
                    <a:pt x="3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3196625" y="2083875"/>
              <a:ext cx="141350" cy="70675"/>
            </a:xfrm>
            <a:custGeom>
              <a:avLst/>
              <a:gdLst/>
              <a:ahLst/>
              <a:cxnLst/>
              <a:rect l="l" t="t" r="r" b="b"/>
              <a:pathLst>
                <a:path w="5654" h="2827" extrusionOk="0">
                  <a:moveTo>
                    <a:pt x="2825" y="1"/>
                  </a:moveTo>
                  <a:cubicBezTo>
                    <a:pt x="1265" y="1"/>
                    <a:pt x="1" y="1265"/>
                    <a:pt x="1" y="2827"/>
                  </a:cubicBezTo>
                  <a:lnTo>
                    <a:pt x="5653" y="2827"/>
                  </a:lnTo>
                  <a:cubicBezTo>
                    <a:pt x="5651" y="1265"/>
                    <a:pt x="4387" y="1"/>
                    <a:pt x="2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" name="Google Shape;209;p24"/>
          <p:cNvGrpSpPr/>
          <p:nvPr/>
        </p:nvGrpSpPr>
        <p:grpSpPr>
          <a:xfrm>
            <a:off x="7386228" y="4455712"/>
            <a:ext cx="1346792" cy="687687"/>
            <a:chOff x="4613725" y="1883775"/>
            <a:chExt cx="530275" cy="270775"/>
          </a:xfrm>
        </p:grpSpPr>
        <p:sp>
          <p:nvSpPr>
            <p:cNvPr id="210" name="Google Shape;210;p24"/>
            <p:cNvSpPr/>
            <p:nvPr/>
          </p:nvSpPr>
          <p:spPr>
            <a:xfrm>
              <a:off x="4613725" y="2041825"/>
              <a:ext cx="127325" cy="112725"/>
            </a:xfrm>
            <a:custGeom>
              <a:avLst/>
              <a:gdLst/>
              <a:ahLst/>
              <a:cxnLst/>
              <a:rect l="l" t="t" r="r" b="b"/>
              <a:pathLst>
                <a:path w="5093" h="4509" extrusionOk="0">
                  <a:moveTo>
                    <a:pt x="4136" y="0"/>
                  </a:moveTo>
                  <a:cubicBezTo>
                    <a:pt x="2207" y="0"/>
                    <a:pt x="571" y="1890"/>
                    <a:pt x="0" y="4509"/>
                  </a:cubicBezTo>
                  <a:lnTo>
                    <a:pt x="2449" y="4509"/>
                  </a:lnTo>
                  <a:cubicBezTo>
                    <a:pt x="3133" y="2905"/>
                    <a:pt x="4037" y="1534"/>
                    <a:pt x="5093" y="490"/>
                  </a:cubicBezTo>
                  <a:cubicBezTo>
                    <a:pt x="5054" y="373"/>
                    <a:pt x="5019" y="251"/>
                    <a:pt x="4986" y="126"/>
                  </a:cubicBezTo>
                  <a:cubicBezTo>
                    <a:pt x="4712" y="45"/>
                    <a:pt x="4427" y="0"/>
                    <a:pt x="41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731900" y="1883775"/>
              <a:ext cx="219500" cy="238925"/>
            </a:xfrm>
            <a:custGeom>
              <a:avLst/>
              <a:gdLst/>
              <a:ahLst/>
              <a:cxnLst/>
              <a:rect l="l" t="t" r="r" b="b"/>
              <a:pathLst>
                <a:path w="8780" h="9557" extrusionOk="0">
                  <a:moveTo>
                    <a:pt x="4671" y="0"/>
                  </a:moveTo>
                  <a:cubicBezTo>
                    <a:pt x="2091" y="0"/>
                    <a:pt x="0" y="3148"/>
                    <a:pt x="0" y="7032"/>
                  </a:cubicBezTo>
                  <a:cubicBezTo>
                    <a:pt x="0" y="7843"/>
                    <a:pt x="92" y="8562"/>
                    <a:pt x="260" y="9193"/>
                  </a:cubicBezTo>
                  <a:cubicBezTo>
                    <a:pt x="294" y="9317"/>
                    <a:pt x="328" y="9439"/>
                    <a:pt x="368" y="9557"/>
                  </a:cubicBezTo>
                  <a:cubicBezTo>
                    <a:pt x="1648" y="8293"/>
                    <a:pt x="3158" y="7506"/>
                    <a:pt x="4784" y="7370"/>
                  </a:cubicBezTo>
                  <a:cubicBezTo>
                    <a:pt x="5749" y="5479"/>
                    <a:pt x="7160" y="4133"/>
                    <a:pt x="8780" y="3687"/>
                  </a:cubicBezTo>
                  <a:cubicBezTo>
                    <a:pt x="7988" y="1492"/>
                    <a:pt x="6445" y="0"/>
                    <a:pt x="46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851500" y="1903225"/>
              <a:ext cx="292500" cy="251325"/>
            </a:xfrm>
            <a:custGeom>
              <a:avLst/>
              <a:gdLst/>
              <a:ahLst/>
              <a:cxnLst/>
              <a:rect l="l" t="t" r="r" b="b"/>
              <a:pathLst>
                <a:path w="11700" h="10053" extrusionOk="0">
                  <a:moveTo>
                    <a:pt x="5176" y="0"/>
                  </a:moveTo>
                  <a:cubicBezTo>
                    <a:pt x="4773" y="0"/>
                    <a:pt x="4378" y="58"/>
                    <a:pt x="3995" y="163"/>
                  </a:cubicBezTo>
                  <a:cubicBezTo>
                    <a:pt x="2375" y="610"/>
                    <a:pt x="963" y="1956"/>
                    <a:pt x="0" y="3847"/>
                  </a:cubicBezTo>
                  <a:cubicBezTo>
                    <a:pt x="166" y="3834"/>
                    <a:pt x="333" y="3825"/>
                    <a:pt x="502" y="3825"/>
                  </a:cubicBezTo>
                  <a:cubicBezTo>
                    <a:pt x="3677" y="3825"/>
                    <a:pt x="6466" y="6308"/>
                    <a:pt x="8062" y="10053"/>
                  </a:cubicBezTo>
                  <a:lnTo>
                    <a:pt x="11695" y="10053"/>
                  </a:lnTo>
                  <a:cubicBezTo>
                    <a:pt x="11697" y="9976"/>
                    <a:pt x="11699" y="9900"/>
                    <a:pt x="11699" y="9822"/>
                  </a:cubicBezTo>
                  <a:cubicBezTo>
                    <a:pt x="11699" y="4397"/>
                    <a:pt x="8779" y="0"/>
                    <a:pt x="5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24"/>
            <p:cNvSpPr/>
            <p:nvPr/>
          </p:nvSpPr>
          <p:spPr>
            <a:xfrm>
              <a:off x="4674975" y="1998850"/>
              <a:ext cx="378075" cy="155700"/>
            </a:xfrm>
            <a:custGeom>
              <a:avLst/>
              <a:gdLst/>
              <a:ahLst/>
              <a:cxnLst/>
              <a:rect l="l" t="t" r="r" b="b"/>
              <a:pathLst>
                <a:path w="15123" h="6228" extrusionOk="0">
                  <a:moveTo>
                    <a:pt x="7563" y="0"/>
                  </a:moveTo>
                  <a:cubicBezTo>
                    <a:pt x="7394" y="0"/>
                    <a:pt x="7227" y="8"/>
                    <a:pt x="7061" y="22"/>
                  </a:cubicBezTo>
                  <a:cubicBezTo>
                    <a:pt x="5436" y="156"/>
                    <a:pt x="3926" y="943"/>
                    <a:pt x="2645" y="2209"/>
                  </a:cubicBezTo>
                  <a:cubicBezTo>
                    <a:pt x="1587" y="3253"/>
                    <a:pt x="684" y="4624"/>
                    <a:pt x="0" y="6228"/>
                  </a:cubicBezTo>
                  <a:lnTo>
                    <a:pt x="15123" y="6228"/>
                  </a:lnTo>
                  <a:cubicBezTo>
                    <a:pt x="13525" y="2483"/>
                    <a:pt x="10737" y="0"/>
                    <a:pt x="75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4" name="Google Shape;214;p24"/>
          <p:cNvSpPr/>
          <p:nvPr/>
        </p:nvSpPr>
        <p:spPr>
          <a:xfrm>
            <a:off x="4702920" y="372444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24"/>
          <p:cNvSpPr/>
          <p:nvPr/>
        </p:nvSpPr>
        <p:spPr>
          <a:xfrm>
            <a:off x="3663430" y="639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24"/>
          <p:cNvSpPr/>
          <p:nvPr/>
        </p:nvSpPr>
        <p:spPr>
          <a:xfrm rot="5176962">
            <a:off x="8463080" y="2566275"/>
            <a:ext cx="271161" cy="156904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24"/>
          <p:cNvSpPr/>
          <p:nvPr/>
        </p:nvSpPr>
        <p:spPr>
          <a:xfrm rot="-3556209">
            <a:off x="5458370" y="1442391"/>
            <a:ext cx="180273" cy="284020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" name="Google Shape;218;p24"/>
          <p:cNvGrpSpPr/>
          <p:nvPr/>
        </p:nvGrpSpPr>
        <p:grpSpPr>
          <a:xfrm>
            <a:off x="5510501" y="3871445"/>
            <a:ext cx="414106" cy="1272051"/>
            <a:chOff x="3188000" y="4225325"/>
            <a:chExt cx="208125" cy="639350"/>
          </a:xfrm>
        </p:grpSpPr>
        <p:sp>
          <p:nvSpPr>
            <p:cNvPr id="219" name="Google Shape;219;p24"/>
            <p:cNvSpPr/>
            <p:nvPr/>
          </p:nvSpPr>
          <p:spPr>
            <a:xfrm>
              <a:off x="3273600" y="4232125"/>
              <a:ext cx="42000" cy="632550"/>
            </a:xfrm>
            <a:custGeom>
              <a:avLst/>
              <a:gdLst/>
              <a:ahLst/>
              <a:cxnLst/>
              <a:rect l="l" t="t" r="r" b="b"/>
              <a:pathLst>
                <a:path w="1680" h="25302" extrusionOk="0">
                  <a:moveTo>
                    <a:pt x="576" y="1"/>
                  </a:moveTo>
                  <a:lnTo>
                    <a:pt x="0" y="25301"/>
                  </a:lnTo>
                  <a:lnTo>
                    <a:pt x="1679" y="25301"/>
                  </a:lnTo>
                  <a:lnTo>
                    <a:pt x="1101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24"/>
            <p:cNvSpPr/>
            <p:nvPr/>
          </p:nvSpPr>
          <p:spPr>
            <a:xfrm>
              <a:off x="3188000" y="4551950"/>
              <a:ext cx="208125" cy="178350"/>
            </a:xfrm>
            <a:custGeom>
              <a:avLst/>
              <a:gdLst/>
              <a:ahLst/>
              <a:cxnLst/>
              <a:rect l="l" t="t" r="r" b="b"/>
              <a:pathLst>
                <a:path w="8325" h="7134" extrusionOk="0">
                  <a:moveTo>
                    <a:pt x="4148" y="0"/>
                  </a:moveTo>
                  <a:cubicBezTo>
                    <a:pt x="3724" y="0"/>
                    <a:pt x="3299" y="213"/>
                    <a:pt x="3062" y="638"/>
                  </a:cubicBezTo>
                  <a:lnTo>
                    <a:pt x="463" y="5282"/>
                  </a:lnTo>
                  <a:cubicBezTo>
                    <a:pt x="0" y="6111"/>
                    <a:pt x="599" y="7134"/>
                    <a:pt x="1550" y="7134"/>
                  </a:cubicBezTo>
                  <a:lnTo>
                    <a:pt x="6773" y="7134"/>
                  </a:lnTo>
                  <a:cubicBezTo>
                    <a:pt x="7726" y="7134"/>
                    <a:pt x="8325" y="6106"/>
                    <a:pt x="7856" y="5276"/>
                  </a:cubicBezTo>
                  <a:lnTo>
                    <a:pt x="5230" y="632"/>
                  </a:lnTo>
                  <a:cubicBezTo>
                    <a:pt x="4992" y="211"/>
                    <a:pt x="4570" y="0"/>
                    <a:pt x="4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3199500" y="4426250"/>
              <a:ext cx="184175" cy="149000"/>
            </a:xfrm>
            <a:custGeom>
              <a:avLst/>
              <a:gdLst/>
              <a:ahLst/>
              <a:cxnLst/>
              <a:rect l="l" t="t" r="r" b="b"/>
              <a:pathLst>
                <a:path w="7367" h="5960" extrusionOk="0">
                  <a:moveTo>
                    <a:pt x="3671" y="0"/>
                  </a:moveTo>
                  <a:cubicBezTo>
                    <a:pt x="3260" y="0"/>
                    <a:pt x="2850" y="200"/>
                    <a:pt x="2607" y="598"/>
                  </a:cubicBezTo>
                  <a:lnTo>
                    <a:pt x="503" y="4070"/>
                  </a:lnTo>
                  <a:cubicBezTo>
                    <a:pt x="0" y="4898"/>
                    <a:pt x="597" y="5959"/>
                    <a:pt x="1567" y="5959"/>
                  </a:cubicBezTo>
                  <a:lnTo>
                    <a:pt x="5798" y="5959"/>
                  </a:lnTo>
                  <a:cubicBezTo>
                    <a:pt x="6771" y="5959"/>
                    <a:pt x="7367" y="4894"/>
                    <a:pt x="6859" y="4065"/>
                  </a:cubicBezTo>
                  <a:lnTo>
                    <a:pt x="4733" y="595"/>
                  </a:lnTo>
                  <a:cubicBezTo>
                    <a:pt x="4489" y="199"/>
                    <a:pt x="4080" y="0"/>
                    <a:pt x="36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209550" y="4318575"/>
              <a:ext cx="163275" cy="126275"/>
            </a:xfrm>
            <a:custGeom>
              <a:avLst/>
              <a:gdLst/>
              <a:ahLst/>
              <a:cxnLst/>
              <a:rect l="l" t="t" r="r" b="b"/>
              <a:pathLst>
                <a:path w="6531" h="5051" extrusionOk="0">
                  <a:moveTo>
                    <a:pt x="3255" y="1"/>
                  </a:moveTo>
                  <a:cubicBezTo>
                    <a:pt x="2857" y="1"/>
                    <a:pt x="2459" y="189"/>
                    <a:pt x="2215" y="565"/>
                  </a:cubicBezTo>
                  <a:lnTo>
                    <a:pt x="542" y="3126"/>
                  </a:lnTo>
                  <a:cubicBezTo>
                    <a:pt x="0" y="3955"/>
                    <a:pt x="595" y="5051"/>
                    <a:pt x="1584" y="5051"/>
                  </a:cubicBezTo>
                  <a:lnTo>
                    <a:pt x="4946" y="5051"/>
                  </a:lnTo>
                  <a:cubicBezTo>
                    <a:pt x="5937" y="5051"/>
                    <a:pt x="6530" y="3949"/>
                    <a:pt x="5985" y="3121"/>
                  </a:cubicBezTo>
                  <a:lnTo>
                    <a:pt x="4295" y="559"/>
                  </a:lnTo>
                  <a:cubicBezTo>
                    <a:pt x="4049" y="187"/>
                    <a:pt x="3652" y="1"/>
                    <a:pt x="3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218450" y="4225325"/>
              <a:ext cx="144775" cy="108375"/>
            </a:xfrm>
            <a:custGeom>
              <a:avLst/>
              <a:gdLst/>
              <a:ahLst/>
              <a:cxnLst/>
              <a:rect l="l" t="t" r="r" b="b"/>
              <a:pathLst>
                <a:path w="5791" h="4335" extrusionOk="0">
                  <a:moveTo>
                    <a:pt x="2888" y="1"/>
                  </a:moveTo>
                  <a:cubicBezTo>
                    <a:pt x="2502" y="1"/>
                    <a:pt x="2116" y="178"/>
                    <a:pt x="1869" y="532"/>
                  </a:cubicBezTo>
                  <a:lnTo>
                    <a:pt x="577" y="2376"/>
                  </a:lnTo>
                  <a:cubicBezTo>
                    <a:pt x="0" y="3202"/>
                    <a:pt x="591" y="4335"/>
                    <a:pt x="1597" y="4335"/>
                  </a:cubicBezTo>
                  <a:lnTo>
                    <a:pt x="4192" y="4335"/>
                  </a:lnTo>
                  <a:cubicBezTo>
                    <a:pt x="5201" y="4335"/>
                    <a:pt x="5791" y="3197"/>
                    <a:pt x="5208" y="2373"/>
                  </a:cubicBezTo>
                  <a:lnTo>
                    <a:pt x="3904" y="528"/>
                  </a:lnTo>
                  <a:cubicBezTo>
                    <a:pt x="3656" y="176"/>
                    <a:pt x="3272" y="1"/>
                    <a:pt x="28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36768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5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/>
          <p:nvPr/>
        </p:nvSpPr>
        <p:spPr>
          <a:xfrm>
            <a:off x="5870351" y="1598314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7" name="Google Shape;227;p25"/>
          <p:cNvSpPr/>
          <p:nvPr/>
        </p:nvSpPr>
        <p:spPr>
          <a:xfrm>
            <a:off x="2942695" y="926240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8" name="Google Shape;228;p25"/>
          <p:cNvSpPr/>
          <p:nvPr/>
        </p:nvSpPr>
        <p:spPr>
          <a:xfrm>
            <a:off x="1662580" y="164327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9" name="Google Shape;229;p25"/>
          <p:cNvSpPr/>
          <p:nvPr/>
        </p:nvSpPr>
        <p:spPr>
          <a:xfrm>
            <a:off x="8203080" y="33478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0" name="Google Shape;230;p25"/>
          <p:cNvSpPr/>
          <p:nvPr/>
        </p:nvSpPr>
        <p:spPr>
          <a:xfrm>
            <a:off x="677869" y="325456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1" name="Google Shape;231;p25"/>
          <p:cNvSpPr/>
          <p:nvPr/>
        </p:nvSpPr>
        <p:spPr>
          <a:xfrm>
            <a:off x="-190050" y="370639"/>
            <a:ext cx="2447836" cy="91270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290224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933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2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89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319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889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0211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solidFill>
          <a:schemeClr val="accent3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4"/>
          <p:cNvSpPr txBox="1">
            <a:spLocks noGrp="1"/>
          </p:cNvSpPr>
          <p:nvPr>
            <p:ph type="title"/>
          </p:nvPr>
        </p:nvSpPr>
        <p:spPr>
          <a:xfrm>
            <a:off x="2290050" y="3139613"/>
            <a:ext cx="4563900" cy="4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grpSp>
        <p:nvGrpSpPr>
          <p:cNvPr id="251" name="Google Shape;251;p14"/>
          <p:cNvGrpSpPr/>
          <p:nvPr/>
        </p:nvGrpSpPr>
        <p:grpSpPr>
          <a:xfrm>
            <a:off x="181724" y="3902898"/>
            <a:ext cx="850038" cy="1116492"/>
            <a:chOff x="181724" y="3902898"/>
            <a:chExt cx="850038" cy="1116492"/>
          </a:xfrm>
        </p:grpSpPr>
        <p:grpSp>
          <p:nvGrpSpPr>
            <p:cNvPr id="252" name="Google Shape;252;p14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253" name="Google Shape;253;p14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4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4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" name="Google Shape;257;p14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14"/>
          <p:cNvGrpSpPr/>
          <p:nvPr/>
        </p:nvGrpSpPr>
        <p:grpSpPr>
          <a:xfrm>
            <a:off x="7685850" y="32550"/>
            <a:ext cx="1290421" cy="820102"/>
            <a:chOff x="7685850" y="32550"/>
            <a:chExt cx="1290421" cy="820102"/>
          </a:xfrm>
        </p:grpSpPr>
        <p:sp>
          <p:nvSpPr>
            <p:cNvPr id="259" name="Google Shape;259;p14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" name="Google Shape;276;p14"/>
          <p:cNvSpPr/>
          <p:nvPr/>
        </p:nvSpPr>
        <p:spPr>
          <a:xfrm rot="10800000">
            <a:off x="7995625" y="4380297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7556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275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786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0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6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94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84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73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310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8/30/2024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6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2"/>
          <p:cNvSpPr txBox="1">
            <a:spLocks noGrp="1"/>
          </p:cNvSpPr>
          <p:nvPr>
            <p:ph type="title"/>
          </p:nvPr>
        </p:nvSpPr>
        <p:spPr>
          <a:xfrm>
            <a:off x="804825" y="2451495"/>
            <a:ext cx="3246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title" idx="2" hasCustomPrompt="1"/>
          </p:nvPr>
        </p:nvSpPr>
        <p:spPr>
          <a:xfrm>
            <a:off x="1862025" y="1382975"/>
            <a:ext cx="113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1"/>
          </p:nvPr>
        </p:nvSpPr>
        <p:spPr>
          <a:xfrm>
            <a:off x="966822" y="3174945"/>
            <a:ext cx="2922900" cy="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32"/>
          <p:cNvSpPr/>
          <p:nvPr/>
        </p:nvSpPr>
        <p:spPr>
          <a:xfrm rot="1131438">
            <a:off x="320911" y="221679"/>
            <a:ext cx="511731" cy="357497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2"/>
          <p:cNvSpPr/>
          <p:nvPr/>
        </p:nvSpPr>
        <p:spPr>
          <a:xfrm rot="1762781">
            <a:off x="1043485" y="8878"/>
            <a:ext cx="635667" cy="444058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0" name="Google Shape;640;p32"/>
          <p:cNvGrpSpPr/>
          <p:nvPr/>
        </p:nvGrpSpPr>
        <p:grpSpPr>
          <a:xfrm rot="1157192">
            <a:off x="8123789" y="4248207"/>
            <a:ext cx="827338" cy="808883"/>
            <a:chOff x="3141076" y="86042"/>
            <a:chExt cx="827319" cy="808865"/>
          </a:xfrm>
        </p:grpSpPr>
        <p:sp>
          <p:nvSpPr>
            <p:cNvPr id="641" name="Google Shape;641;p32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2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362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8010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41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7067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7223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33229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8191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844553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78331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7615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6" name="Google Shape;766;p38"/>
          <p:cNvGrpSpPr/>
          <p:nvPr/>
        </p:nvGrpSpPr>
        <p:grpSpPr>
          <a:xfrm rot="-1439012">
            <a:off x="-940698" y="-1631485"/>
            <a:ext cx="2767933" cy="2852970"/>
            <a:chOff x="1154976" y="632775"/>
            <a:chExt cx="2502430" cy="3877954"/>
          </a:xfrm>
        </p:grpSpPr>
        <p:sp>
          <p:nvSpPr>
            <p:cNvPr id="767" name="Google Shape;767;p38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38"/>
          <p:cNvSpPr/>
          <p:nvPr/>
        </p:nvSpPr>
        <p:spPr>
          <a:xfrm rot="1504798" flipH="1">
            <a:off x="7686319" y="-102481"/>
            <a:ext cx="1467213" cy="1152047"/>
          </a:xfrm>
          <a:custGeom>
            <a:avLst/>
            <a:gdLst/>
            <a:ahLst/>
            <a:cxnLst/>
            <a:rect l="l" t="t" r="r" b="b"/>
            <a:pathLst>
              <a:path w="24087" h="18914" extrusionOk="0">
                <a:moveTo>
                  <a:pt x="4887" y="4610"/>
                </a:moveTo>
                <a:lnTo>
                  <a:pt x="7433" y="4866"/>
                </a:lnTo>
                <a:cubicBezTo>
                  <a:pt x="7313" y="5771"/>
                  <a:pt x="7177" y="6676"/>
                  <a:pt x="7040" y="7564"/>
                </a:cubicBezTo>
                <a:lnTo>
                  <a:pt x="7040" y="7564"/>
                </a:lnTo>
                <a:cubicBezTo>
                  <a:pt x="6174" y="7497"/>
                  <a:pt x="5308" y="7429"/>
                  <a:pt x="4443" y="7361"/>
                </a:cubicBezTo>
                <a:cubicBezTo>
                  <a:pt x="4579" y="6438"/>
                  <a:pt x="4733" y="5533"/>
                  <a:pt x="4887" y="4610"/>
                </a:cubicBezTo>
                <a:close/>
                <a:moveTo>
                  <a:pt x="7774" y="4917"/>
                </a:moveTo>
                <a:lnTo>
                  <a:pt x="9893" y="5140"/>
                </a:lnTo>
                <a:cubicBezTo>
                  <a:pt x="9791" y="6011"/>
                  <a:pt x="9671" y="6899"/>
                  <a:pt x="9534" y="7771"/>
                </a:cubicBezTo>
                <a:lnTo>
                  <a:pt x="9534" y="7788"/>
                </a:lnTo>
                <a:cubicBezTo>
                  <a:pt x="8868" y="7720"/>
                  <a:pt x="8202" y="7668"/>
                  <a:pt x="7518" y="7617"/>
                </a:cubicBezTo>
                <a:cubicBezTo>
                  <a:pt x="7621" y="6712"/>
                  <a:pt x="7706" y="5823"/>
                  <a:pt x="7774" y="4917"/>
                </a:cubicBezTo>
                <a:close/>
                <a:moveTo>
                  <a:pt x="10320" y="5191"/>
                </a:moveTo>
                <a:cubicBezTo>
                  <a:pt x="11175" y="5276"/>
                  <a:pt x="12029" y="5362"/>
                  <a:pt x="12883" y="5464"/>
                </a:cubicBezTo>
                <a:cubicBezTo>
                  <a:pt x="12747" y="6301"/>
                  <a:pt x="12627" y="7156"/>
                  <a:pt x="12507" y="7993"/>
                </a:cubicBezTo>
                <a:lnTo>
                  <a:pt x="12490" y="8010"/>
                </a:lnTo>
                <a:lnTo>
                  <a:pt x="12490" y="8044"/>
                </a:lnTo>
                <a:lnTo>
                  <a:pt x="11978" y="8010"/>
                </a:lnTo>
                <a:cubicBezTo>
                  <a:pt x="11311" y="7942"/>
                  <a:pt x="10662" y="7890"/>
                  <a:pt x="10013" y="7839"/>
                </a:cubicBezTo>
                <a:cubicBezTo>
                  <a:pt x="10132" y="6951"/>
                  <a:pt x="10235" y="6079"/>
                  <a:pt x="10320" y="5191"/>
                </a:cubicBezTo>
                <a:close/>
                <a:moveTo>
                  <a:pt x="13157" y="5498"/>
                </a:moveTo>
                <a:cubicBezTo>
                  <a:pt x="14011" y="5584"/>
                  <a:pt x="14865" y="5686"/>
                  <a:pt x="15720" y="5772"/>
                </a:cubicBezTo>
                <a:cubicBezTo>
                  <a:pt x="15617" y="6609"/>
                  <a:pt x="15515" y="7446"/>
                  <a:pt x="15395" y="8283"/>
                </a:cubicBezTo>
                <a:lnTo>
                  <a:pt x="15378" y="8283"/>
                </a:lnTo>
                <a:lnTo>
                  <a:pt x="12815" y="8078"/>
                </a:lnTo>
                <a:cubicBezTo>
                  <a:pt x="12935" y="7224"/>
                  <a:pt x="13054" y="6370"/>
                  <a:pt x="13157" y="5498"/>
                </a:cubicBezTo>
                <a:close/>
                <a:moveTo>
                  <a:pt x="16130" y="5806"/>
                </a:moveTo>
                <a:cubicBezTo>
                  <a:pt x="16779" y="5874"/>
                  <a:pt x="17411" y="5960"/>
                  <a:pt x="18060" y="6028"/>
                </a:cubicBezTo>
                <a:cubicBezTo>
                  <a:pt x="17838" y="6848"/>
                  <a:pt x="17633" y="7651"/>
                  <a:pt x="17411" y="8454"/>
                </a:cubicBezTo>
                <a:cubicBezTo>
                  <a:pt x="16864" y="8403"/>
                  <a:pt x="16301" y="8369"/>
                  <a:pt x="15737" y="8318"/>
                </a:cubicBezTo>
                <a:cubicBezTo>
                  <a:pt x="15873" y="7480"/>
                  <a:pt x="16010" y="6643"/>
                  <a:pt x="16130" y="5806"/>
                </a:cubicBezTo>
                <a:close/>
                <a:moveTo>
                  <a:pt x="18453" y="6079"/>
                </a:moveTo>
                <a:lnTo>
                  <a:pt x="19889" y="6250"/>
                </a:lnTo>
                <a:cubicBezTo>
                  <a:pt x="19752" y="7053"/>
                  <a:pt x="19581" y="7856"/>
                  <a:pt x="19427" y="8659"/>
                </a:cubicBezTo>
                <a:cubicBezTo>
                  <a:pt x="18898" y="8608"/>
                  <a:pt x="18385" y="8540"/>
                  <a:pt x="17855" y="8506"/>
                </a:cubicBezTo>
                <a:cubicBezTo>
                  <a:pt x="18060" y="7703"/>
                  <a:pt x="18248" y="6899"/>
                  <a:pt x="18453" y="6079"/>
                </a:cubicBezTo>
                <a:close/>
                <a:moveTo>
                  <a:pt x="20282" y="6301"/>
                </a:moveTo>
                <a:lnTo>
                  <a:pt x="21871" y="6489"/>
                </a:lnTo>
                <a:cubicBezTo>
                  <a:pt x="21785" y="7310"/>
                  <a:pt x="21683" y="8113"/>
                  <a:pt x="21580" y="8916"/>
                </a:cubicBezTo>
                <a:cubicBezTo>
                  <a:pt x="21016" y="8830"/>
                  <a:pt x="20435" y="8762"/>
                  <a:pt x="19872" y="8693"/>
                </a:cubicBezTo>
                <a:cubicBezTo>
                  <a:pt x="20025" y="7908"/>
                  <a:pt x="20162" y="7104"/>
                  <a:pt x="20282" y="6301"/>
                </a:cubicBezTo>
                <a:close/>
                <a:moveTo>
                  <a:pt x="4391" y="7634"/>
                </a:moveTo>
                <a:lnTo>
                  <a:pt x="7006" y="7873"/>
                </a:lnTo>
                <a:cubicBezTo>
                  <a:pt x="6818" y="9086"/>
                  <a:pt x="6613" y="10300"/>
                  <a:pt x="6408" y="11513"/>
                </a:cubicBezTo>
                <a:cubicBezTo>
                  <a:pt x="5587" y="11444"/>
                  <a:pt x="4784" y="11376"/>
                  <a:pt x="3964" y="11308"/>
                </a:cubicBezTo>
                <a:cubicBezTo>
                  <a:pt x="4050" y="10539"/>
                  <a:pt x="4118" y="9770"/>
                  <a:pt x="4221" y="9001"/>
                </a:cubicBezTo>
                <a:cubicBezTo>
                  <a:pt x="4272" y="8557"/>
                  <a:pt x="4323" y="8095"/>
                  <a:pt x="4391" y="7634"/>
                </a:cubicBezTo>
                <a:close/>
                <a:moveTo>
                  <a:pt x="7484" y="7942"/>
                </a:moveTo>
                <a:cubicBezTo>
                  <a:pt x="8150" y="7993"/>
                  <a:pt x="8817" y="8061"/>
                  <a:pt x="9483" y="8130"/>
                </a:cubicBezTo>
                <a:cubicBezTo>
                  <a:pt x="9278" y="9326"/>
                  <a:pt x="9056" y="10539"/>
                  <a:pt x="8817" y="11735"/>
                </a:cubicBezTo>
                <a:cubicBezTo>
                  <a:pt x="8202" y="11684"/>
                  <a:pt x="7569" y="11615"/>
                  <a:pt x="6937" y="11564"/>
                </a:cubicBezTo>
                <a:cubicBezTo>
                  <a:pt x="7159" y="10368"/>
                  <a:pt x="7347" y="9155"/>
                  <a:pt x="7484" y="7942"/>
                </a:cubicBezTo>
                <a:close/>
                <a:moveTo>
                  <a:pt x="9962" y="8164"/>
                </a:moveTo>
                <a:cubicBezTo>
                  <a:pt x="10628" y="8232"/>
                  <a:pt x="11294" y="8301"/>
                  <a:pt x="11944" y="8369"/>
                </a:cubicBezTo>
                <a:lnTo>
                  <a:pt x="12439" y="8420"/>
                </a:lnTo>
                <a:cubicBezTo>
                  <a:pt x="12251" y="9616"/>
                  <a:pt x="12046" y="10812"/>
                  <a:pt x="11858" y="12042"/>
                </a:cubicBezTo>
                <a:lnTo>
                  <a:pt x="9364" y="11803"/>
                </a:lnTo>
                <a:cubicBezTo>
                  <a:pt x="9586" y="10607"/>
                  <a:pt x="9791" y="9394"/>
                  <a:pt x="9962" y="8164"/>
                </a:cubicBezTo>
                <a:close/>
                <a:moveTo>
                  <a:pt x="12764" y="8454"/>
                </a:moveTo>
                <a:cubicBezTo>
                  <a:pt x="13618" y="8540"/>
                  <a:pt x="14472" y="8642"/>
                  <a:pt x="15310" y="8745"/>
                </a:cubicBezTo>
                <a:lnTo>
                  <a:pt x="15292" y="8933"/>
                </a:lnTo>
                <a:cubicBezTo>
                  <a:pt x="15122" y="10060"/>
                  <a:pt x="14917" y="11188"/>
                  <a:pt x="14729" y="12316"/>
                </a:cubicBezTo>
                <a:lnTo>
                  <a:pt x="12337" y="12077"/>
                </a:lnTo>
                <a:cubicBezTo>
                  <a:pt x="12490" y="10863"/>
                  <a:pt x="12610" y="9650"/>
                  <a:pt x="12764" y="8454"/>
                </a:cubicBezTo>
                <a:close/>
                <a:moveTo>
                  <a:pt x="15668" y="8813"/>
                </a:moveTo>
                <a:lnTo>
                  <a:pt x="17292" y="9001"/>
                </a:lnTo>
                <a:cubicBezTo>
                  <a:pt x="17001" y="10146"/>
                  <a:pt x="16745" y="11308"/>
                  <a:pt x="16540" y="12487"/>
                </a:cubicBezTo>
                <a:lnTo>
                  <a:pt x="15207" y="12367"/>
                </a:lnTo>
                <a:cubicBezTo>
                  <a:pt x="15327" y="11359"/>
                  <a:pt x="15446" y="10351"/>
                  <a:pt x="15600" y="9377"/>
                </a:cubicBezTo>
                <a:lnTo>
                  <a:pt x="15668" y="8813"/>
                </a:lnTo>
                <a:close/>
                <a:moveTo>
                  <a:pt x="17719" y="9052"/>
                </a:moveTo>
                <a:lnTo>
                  <a:pt x="19308" y="9240"/>
                </a:lnTo>
                <a:cubicBezTo>
                  <a:pt x="19086" y="10385"/>
                  <a:pt x="18881" y="11547"/>
                  <a:pt x="18710" y="12709"/>
                </a:cubicBezTo>
                <a:lnTo>
                  <a:pt x="16984" y="12538"/>
                </a:lnTo>
                <a:cubicBezTo>
                  <a:pt x="17189" y="11359"/>
                  <a:pt x="17445" y="10197"/>
                  <a:pt x="17719" y="9052"/>
                </a:cubicBezTo>
                <a:close/>
                <a:moveTo>
                  <a:pt x="19752" y="9292"/>
                </a:moveTo>
                <a:cubicBezTo>
                  <a:pt x="20333" y="9360"/>
                  <a:pt x="20914" y="9428"/>
                  <a:pt x="21495" y="9479"/>
                </a:cubicBezTo>
                <a:cubicBezTo>
                  <a:pt x="21341" y="10641"/>
                  <a:pt x="21170" y="11803"/>
                  <a:pt x="21033" y="12965"/>
                </a:cubicBezTo>
                <a:cubicBezTo>
                  <a:pt x="20418" y="12897"/>
                  <a:pt x="19803" y="12811"/>
                  <a:pt x="19188" y="12760"/>
                </a:cubicBezTo>
                <a:cubicBezTo>
                  <a:pt x="19342" y="11598"/>
                  <a:pt x="19547" y="10453"/>
                  <a:pt x="19752" y="9292"/>
                </a:cubicBezTo>
                <a:close/>
                <a:moveTo>
                  <a:pt x="10602" y="1"/>
                </a:moveTo>
                <a:cubicBezTo>
                  <a:pt x="10568" y="1"/>
                  <a:pt x="10534" y="22"/>
                  <a:pt x="10525" y="65"/>
                </a:cubicBezTo>
                <a:cubicBezTo>
                  <a:pt x="10337" y="1620"/>
                  <a:pt x="10167" y="3158"/>
                  <a:pt x="9962" y="4712"/>
                </a:cubicBezTo>
                <a:cubicBezTo>
                  <a:pt x="9244" y="4644"/>
                  <a:pt x="8526" y="4576"/>
                  <a:pt x="7826" y="4507"/>
                </a:cubicBezTo>
                <a:cubicBezTo>
                  <a:pt x="7911" y="3294"/>
                  <a:pt x="7980" y="2081"/>
                  <a:pt x="8048" y="885"/>
                </a:cubicBezTo>
                <a:cubicBezTo>
                  <a:pt x="8048" y="821"/>
                  <a:pt x="7994" y="786"/>
                  <a:pt x="7944" y="786"/>
                </a:cubicBezTo>
                <a:cubicBezTo>
                  <a:pt x="7900" y="786"/>
                  <a:pt x="7860" y="812"/>
                  <a:pt x="7860" y="868"/>
                </a:cubicBezTo>
                <a:cubicBezTo>
                  <a:pt x="7774" y="2081"/>
                  <a:pt x="7638" y="3294"/>
                  <a:pt x="7501" y="4490"/>
                </a:cubicBezTo>
                <a:cubicBezTo>
                  <a:pt x="6647" y="4422"/>
                  <a:pt x="5810" y="4354"/>
                  <a:pt x="4972" y="4285"/>
                </a:cubicBezTo>
                <a:cubicBezTo>
                  <a:pt x="5229" y="2901"/>
                  <a:pt x="5502" y="1534"/>
                  <a:pt x="5792" y="150"/>
                </a:cubicBezTo>
                <a:cubicBezTo>
                  <a:pt x="5803" y="96"/>
                  <a:pt x="5752" y="55"/>
                  <a:pt x="5708" y="55"/>
                </a:cubicBezTo>
                <a:cubicBezTo>
                  <a:pt x="5684" y="55"/>
                  <a:pt x="5662" y="68"/>
                  <a:pt x="5656" y="99"/>
                </a:cubicBezTo>
                <a:cubicBezTo>
                  <a:pt x="5229" y="1466"/>
                  <a:pt x="4887" y="2850"/>
                  <a:pt x="4614" y="4251"/>
                </a:cubicBezTo>
                <a:cubicBezTo>
                  <a:pt x="3435" y="4166"/>
                  <a:pt x="2239" y="4080"/>
                  <a:pt x="1043" y="4012"/>
                </a:cubicBezTo>
                <a:cubicBezTo>
                  <a:pt x="906" y="4029"/>
                  <a:pt x="906" y="4217"/>
                  <a:pt x="1025" y="4251"/>
                </a:cubicBezTo>
                <a:lnTo>
                  <a:pt x="4562" y="4610"/>
                </a:lnTo>
                <a:cubicBezTo>
                  <a:pt x="4391" y="5515"/>
                  <a:pt x="4238" y="6438"/>
                  <a:pt x="4101" y="7361"/>
                </a:cubicBezTo>
                <a:cubicBezTo>
                  <a:pt x="2768" y="7258"/>
                  <a:pt x="1435" y="7173"/>
                  <a:pt x="103" y="7104"/>
                </a:cubicBezTo>
                <a:cubicBezTo>
                  <a:pt x="0" y="7104"/>
                  <a:pt x="0" y="7258"/>
                  <a:pt x="103" y="7275"/>
                </a:cubicBezTo>
                <a:lnTo>
                  <a:pt x="4067" y="7634"/>
                </a:lnTo>
                <a:cubicBezTo>
                  <a:pt x="3896" y="8847"/>
                  <a:pt x="3725" y="10077"/>
                  <a:pt x="3554" y="11291"/>
                </a:cubicBezTo>
                <a:cubicBezTo>
                  <a:pt x="2649" y="11222"/>
                  <a:pt x="1726" y="11154"/>
                  <a:pt x="820" y="11103"/>
                </a:cubicBezTo>
                <a:cubicBezTo>
                  <a:pt x="632" y="11103"/>
                  <a:pt x="615" y="11376"/>
                  <a:pt x="803" y="11393"/>
                </a:cubicBezTo>
                <a:cubicBezTo>
                  <a:pt x="1709" y="11479"/>
                  <a:pt x="2597" y="11581"/>
                  <a:pt x="3503" y="11666"/>
                </a:cubicBezTo>
                <a:cubicBezTo>
                  <a:pt x="3247" y="13409"/>
                  <a:pt x="2922" y="15135"/>
                  <a:pt x="2495" y="16844"/>
                </a:cubicBezTo>
                <a:cubicBezTo>
                  <a:pt x="2484" y="16977"/>
                  <a:pt x="2595" y="17067"/>
                  <a:pt x="2712" y="17067"/>
                </a:cubicBezTo>
                <a:cubicBezTo>
                  <a:pt x="2775" y="17067"/>
                  <a:pt x="2840" y="17040"/>
                  <a:pt x="2888" y="16980"/>
                </a:cubicBezTo>
                <a:cubicBezTo>
                  <a:pt x="3469" y="15272"/>
                  <a:pt x="3742" y="13495"/>
                  <a:pt x="3930" y="11701"/>
                </a:cubicBezTo>
                <a:cubicBezTo>
                  <a:pt x="4733" y="11786"/>
                  <a:pt x="5553" y="11854"/>
                  <a:pt x="6356" y="11940"/>
                </a:cubicBezTo>
                <a:cubicBezTo>
                  <a:pt x="6237" y="12743"/>
                  <a:pt x="6100" y="13546"/>
                  <a:pt x="5963" y="14349"/>
                </a:cubicBezTo>
                <a:cubicBezTo>
                  <a:pt x="5963" y="14467"/>
                  <a:pt x="6054" y="14534"/>
                  <a:pt x="6143" y="14534"/>
                </a:cubicBezTo>
                <a:cubicBezTo>
                  <a:pt x="6210" y="14534"/>
                  <a:pt x="6276" y="14497"/>
                  <a:pt x="6305" y="14417"/>
                </a:cubicBezTo>
                <a:cubicBezTo>
                  <a:pt x="6527" y="13614"/>
                  <a:pt x="6715" y="12811"/>
                  <a:pt x="6869" y="11991"/>
                </a:cubicBezTo>
                <a:lnTo>
                  <a:pt x="8748" y="12162"/>
                </a:lnTo>
                <a:cubicBezTo>
                  <a:pt x="8543" y="13256"/>
                  <a:pt x="8321" y="14332"/>
                  <a:pt x="8133" y="15425"/>
                </a:cubicBezTo>
                <a:cubicBezTo>
                  <a:pt x="8113" y="15554"/>
                  <a:pt x="8238" y="15637"/>
                  <a:pt x="8359" y="15637"/>
                </a:cubicBezTo>
                <a:cubicBezTo>
                  <a:pt x="8446" y="15637"/>
                  <a:pt x="8532" y="15594"/>
                  <a:pt x="8560" y="15494"/>
                </a:cubicBezTo>
                <a:cubicBezTo>
                  <a:pt x="8834" y="14417"/>
                  <a:pt x="9073" y="13324"/>
                  <a:pt x="9295" y="12213"/>
                </a:cubicBezTo>
                <a:cubicBezTo>
                  <a:pt x="10132" y="12299"/>
                  <a:pt x="10970" y="12384"/>
                  <a:pt x="11807" y="12470"/>
                </a:cubicBezTo>
                <a:cubicBezTo>
                  <a:pt x="11653" y="13495"/>
                  <a:pt x="11516" y="14520"/>
                  <a:pt x="11465" y="15545"/>
                </a:cubicBezTo>
                <a:cubicBezTo>
                  <a:pt x="11455" y="15647"/>
                  <a:pt x="11554" y="15712"/>
                  <a:pt x="11643" y="15712"/>
                </a:cubicBezTo>
                <a:cubicBezTo>
                  <a:pt x="11703" y="15712"/>
                  <a:pt x="11759" y="15682"/>
                  <a:pt x="11773" y="15613"/>
                </a:cubicBezTo>
                <a:cubicBezTo>
                  <a:pt x="11995" y="14588"/>
                  <a:pt x="12166" y="13563"/>
                  <a:pt x="12302" y="12521"/>
                </a:cubicBezTo>
                <a:cubicBezTo>
                  <a:pt x="13088" y="12589"/>
                  <a:pt x="13874" y="12675"/>
                  <a:pt x="14677" y="12777"/>
                </a:cubicBezTo>
                <a:cubicBezTo>
                  <a:pt x="14421" y="14315"/>
                  <a:pt x="14182" y="15870"/>
                  <a:pt x="14062" y="17407"/>
                </a:cubicBezTo>
                <a:cubicBezTo>
                  <a:pt x="14052" y="17528"/>
                  <a:pt x="14166" y="17607"/>
                  <a:pt x="14272" y="17607"/>
                </a:cubicBezTo>
                <a:cubicBezTo>
                  <a:pt x="14346" y="17607"/>
                  <a:pt x="14417" y="17568"/>
                  <a:pt x="14438" y="17476"/>
                </a:cubicBezTo>
                <a:cubicBezTo>
                  <a:pt x="14763" y="15955"/>
                  <a:pt x="14985" y="14383"/>
                  <a:pt x="15173" y="12828"/>
                </a:cubicBezTo>
                <a:lnTo>
                  <a:pt x="16488" y="12982"/>
                </a:lnTo>
                <a:cubicBezTo>
                  <a:pt x="16266" y="14264"/>
                  <a:pt x="16164" y="15579"/>
                  <a:pt x="16181" y="16895"/>
                </a:cubicBezTo>
                <a:cubicBezTo>
                  <a:pt x="16181" y="17029"/>
                  <a:pt x="16298" y="17102"/>
                  <a:pt x="16410" y="17102"/>
                </a:cubicBezTo>
                <a:cubicBezTo>
                  <a:pt x="16511" y="17102"/>
                  <a:pt x="16608" y="17042"/>
                  <a:pt x="16608" y="16912"/>
                </a:cubicBezTo>
                <a:cubicBezTo>
                  <a:pt x="16591" y="15613"/>
                  <a:pt x="16693" y="14298"/>
                  <a:pt x="16916" y="13016"/>
                </a:cubicBezTo>
                <a:lnTo>
                  <a:pt x="18658" y="13221"/>
                </a:lnTo>
                <a:cubicBezTo>
                  <a:pt x="18453" y="14691"/>
                  <a:pt x="18385" y="16177"/>
                  <a:pt x="18436" y="17664"/>
                </a:cubicBezTo>
                <a:cubicBezTo>
                  <a:pt x="18445" y="17809"/>
                  <a:pt x="18565" y="17887"/>
                  <a:pt x="18676" y="17887"/>
                </a:cubicBezTo>
                <a:cubicBezTo>
                  <a:pt x="18773" y="17887"/>
                  <a:pt x="18863" y="17826"/>
                  <a:pt x="18863" y="17698"/>
                </a:cubicBezTo>
                <a:cubicBezTo>
                  <a:pt x="18829" y="16211"/>
                  <a:pt x="18915" y="14742"/>
                  <a:pt x="19120" y="13273"/>
                </a:cubicBezTo>
                <a:cubicBezTo>
                  <a:pt x="19752" y="13341"/>
                  <a:pt x="20367" y="13409"/>
                  <a:pt x="20982" y="13478"/>
                </a:cubicBezTo>
                <a:cubicBezTo>
                  <a:pt x="20777" y="15220"/>
                  <a:pt x="20760" y="16980"/>
                  <a:pt x="20914" y="18740"/>
                </a:cubicBezTo>
                <a:cubicBezTo>
                  <a:pt x="20921" y="18861"/>
                  <a:pt x="21001" y="18913"/>
                  <a:pt x="21092" y="18913"/>
                </a:cubicBezTo>
                <a:cubicBezTo>
                  <a:pt x="21220" y="18913"/>
                  <a:pt x="21368" y="18808"/>
                  <a:pt x="21358" y="18638"/>
                </a:cubicBezTo>
                <a:cubicBezTo>
                  <a:pt x="21221" y="16929"/>
                  <a:pt x="21256" y="15220"/>
                  <a:pt x="21478" y="13512"/>
                </a:cubicBezTo>
                <a:cubicBezTo>
                  <a:pt x="22195" y="13597"/>
                  <a:pt x="22930" y="13666"/>
                  <a:pt x="23648" y="13734"/>
                </a:cubicBezTo>
                <a:cubicBezTo>
                  <a:pt x="23653" y="13734"/>
                  <a:pt x="23659" y="13734"/>
                  <a:pt x="23664" y="13734"/>
                </a:cubicBezTo>
                <a:cubicBezTo>
                  <a:pt x="23922" y="13734"/>
                  <a:pt x="23932" y="13340"/>
                  <a:pt x="23665" y="13307"/>
                </a:cubicBezTo>
                <a:cubicBezTo>
                  <a:pt x="22964" y="13204"/>
                  <a:pt x="22247" y="13102"/>
                  <a:pt x="21529" y="13016"/>
                </a:cubicBezTo>
                <a:cubicBezTo>
                  <a:pt x="21649" y="11854"/>
                  <a:pt x="21819" y="10693"/>
                  <a:pt x="21973" y="9531"/>
                </a:cubicBezTo>
                <a:cubicBezTo>
                  <a:pt x="22588" y="9582"/>
                  <a:pt x="23186" y="9633"/>
                  <a:pt x="23801" y="9684"/>
                </a:cubicBezTo>
                <a:cubicBezTo>
                  <a:pt x="23807" y="9685"/>
                  <a:pt x="23812" y="9685"/>
                  <a:pt x="23818" y="9685"/>
                </a:cubicBezTo>
                <a:cubicBezTo>
                  <a:pt x="24075" y="9685"/>
                  <a:pt x="24086" y="9291"/>
                  <a:pt x="23818" y="9257"/>
                </a:cubicBezTo>
                <a:cubicBezTo>
                  <a:pt x="23238" y="9155"/>
                  <a:pt x="22640" y="9069"/>
                  <a:pt x="22041" y="8984"/>
                </a:cubicBezTo>
                <a:cubicBezTo>
                  <a:pt x="22144" y="8181"/>
                  <a:pt x="22229" y="7361"/>
                  <a:pt x="22281" y="6558"/>
                </a:cubicBezTo>
                <a:lnTo>
                  <a:pt x="23562" y="6712"/>
                </a:lnTo>
                <a:cubicBezTo>
                  <a:pt x="23577" y="6714"/>
                  <a:pt x="23591" y="6715"/>
                  <a:pt x="23604" y="6715"/>
                </a:cubicBezTo>
                <a:cubicBezTo>
                  <a:pt x="23855" y="6715"/>
                  <a:pt x="23872" y="6283"/>
                  <a:pt x="23596" y="6250"/>
                </a:cubicBezTo>
                <a:lnTo>
                  <a:pt x="22315" y="6096"/>
                </a:lnTo>
                <a:cubicBezTo>
                  <a:pt x="22366" y="4969"/>
                  <a:pt x="22349" y="3824"/>
                  <a:pt x="22247" y="2696"/>
                </a:cubicBezTo>
                <a:cubicBezTo>
                  <a:pt x="22239" y="2632"/>
                  <a:pt x="22182" y="2602"/>
                  <a:pt x="22124" y="2602"/>
                </a:cubicBezTo>
                <a:cubicBezTo>
                  <a:pt x="22058" y="2602"/>
                  <a:pt x="21990" y="2641"/>
                  <a:pt x="21990" y="2713"/>
                </a:cubicBezTo>
                <a:cubicBezTo>
                  <a:pt x="22041" y="3824"/>
                  <a:pt x="22007" y="4935"/>
                  <a:pt x="21905" y="6045"/>
                </a:cubicBezTo>
                <a:lnTo>
                  <a:pt x="20350" y="5857"/>
                </a:lnTo>
                <a:cubicBezTo>
                  <a:pt x="20538" y="4678"/>
                  <a:pt x="20675" y="3499"/>
                  <a:pt x="20743" y="2303"/>
                </a:cubicBezTo>
                <a:cubicBezTo>
                  <a:pt x="20743" y="2222"/>
                  <a:pt x="20676" y="2179"/>
                  <a:pt x="20613" y="2179"/>
                </a:cubicBezTo>
                <a:cubicBezTo>
                  <a:pt x="20557" y="2179"/>
                  <a:pt x="20504" y="2214"/>
                  <a:pt x="20504" y="2286"/>
                </a:cubicBezTo>
                <a:cubicBezTo>
                  <a:pt x="20384" y="3465"/>
                  <a:pt x="20196" y="4644"/>
                  <a:pt x="19974" y="5806"/>
                </a:cubicBezTo>
                <a:lnTo>
                  <a:pt x="18556" y="5635"/>
                </a:lnTo>
                <a:cubicBezTo>
                  <a:pt x="18812" y="4507"/>
                  <a:pt x="19051" y="3363"/>
                  <a:pt x="19222" y="2218"/>
                </a:cubicBezTo>
                <a:cubicBezTo>
                  <a:pt x="19233" y="2146"/>
                  <a:pt x="19162" y="2099"/>
                  <a:pt x="19101" y="2099"/>
                </a:cubicBezTo>
                <a:cubicBezTo>
                  <a:pt x="19060" y="2099"/>
                  <a:pt x="19024" y="2119"/>
                  <a:pt x="19017" y="2167"/>
                </a:cubicBezTo>
                <a:cubicBezTo>
                  <a:pt x="18778" y="3311"/>
                  <a:pt x="18488" y="4456"/>
                  <a:pt x="18180" y="5584"/>
                </a:cubicBezTo>
                <a:cubicBezTo>
                  <a:pt x="17531" y="5515"/>
                  <a:pt x="16864" y="5430"/>
                  <a:pt x="16215" y="5362"/>
                </a:cubicBezTo>
                <a:cubicBezTo>
                  <a:pt x="16420" y="3858"/>
                  <a:pt x="16625" y="2372"/>
                  <a:pt x="16711" y="868"/>
                </a:cubicBezTo>
                <a:cubicBezTo>
                  <a:pt x="16711" y="838"/>
                  <a:pt x="16682" y="820"/>
                  <a:pt x="16654" y="820"/>
                </a:cubicBezTo>
                <a:cubicBezTo>
                  <a:pt x="16634" y="820"/>
                  <a:pt x="16615" y="829"/>
                  <a:pt x="16608" y="851"/>
                </a:cubicBezTo>
                <a:cubicBezTo>
                  <a:pt x="16283" y="2320"/>
                  <a:pt x="16027" y="3807"/>
                  <a:pt x="15822" y="5310"/>
                </a:cubicBezTo>
                <a:cubicBezTo>
                  <a:pt x="14968" y="5208"/>
                  <a:pt x="14113" y="5122"/>
                  <a:pt x="13259" y="5037"/>
                </a:cubicBezTo>
                <a:cubicBezTo>
                  <a:pt x="13464" y="3516"/>
                  <a:pt x="13652" y="1996"/>
                  <a:pt x="13840" y="492"/>
                </a:cubicBezTo>
                <a:cubicBezTo>
                  <a:pt x="13849" y="420"/>
                  <a:pt x="13800" y="381"/>
                  <a:pt x="13748" y="381"/>
                </a:cubicBezTo>
                <a:cubicBezTo>
                  <a:pt x="13701" y="381"/>
                  <a:pt x="13651" y="411"/>
                  <a:pt x="13635" y="475"/>
                </a:cubicBezTo>
                <a:cubicBezTo>
                  <a:pt x="13396" y="1979"/>
                  <a:pt x="13174" y="3482"/>
                  <a:pt x="12952" y="5003"/>
                </a:cubicBezTo>
                <a:cubicBezTo>
                  <a:pt x="12097" y="4917"/>
                  <a:pt x="11226" y="4815"/>
                  <a:pt x="10372" y="4730"/>
                </a:cubicBezTo>
                <a:cubicBezTo>
                  <a:pt x="10525" y="3175"/>
                  <a:pt x="10628" y="1620"/>
                  <a:pt x="10679" y="65"/>
                </a:cubicBezTo>
                <a:cubicBezTo>
                  <a:pt x="10671" y="22"/>
                  <a:pt x="10636" y="1"/>
                  <a:pt x="1060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38"/>
          <p:cNvGrpSpPr/>
          <p:nvPr/>
        </p:nvGrpSpPr>
        <p:grpSpPr>
          <a:xfrm rot="1157192">
            <a:off x="8206289" y="4344707"/>
            <a:ext cx="827338" cy="808883"/>
            <a:chOff x="3141076" y="86042"/>
            <a:chExt cx="827319" cy="808865"/>
          </a:xfrm>
        </p:grpSpPr>
        <p:sp>
          <p:nvSpPr>
            <p:cNvPr id="771" name="Google Shape;771;p38"/>
            <p:cNvSpPr/>
            <p:nvPr/>
          </p:nvSpPr>
          <p:spPr>
            <a:xfrm rot="-2384385">
              <a:off x="3251915" y="273325"/>
              <a:ext cx="613005" cy="451335"/>
            </a:xfrm>
            <a:custGeom>
              <a:avLst/>
              <a:gdLst/>
              <a:ahLst/>
              <a:cxnLst/>
              <a:rect l="l" t="t" r="r" b="b"/>
              <a:pathLst>
                <a:path w="13252" h="9757" extrusionOk="0">
                  <a:moveTo>
                    <a:pt x="4543" y="0"/>
                  </a:moveTo>
                  <a:cubicBezTo>
                    <a:pt x="4123" y="0"/>
                    <a:pt x="3759" y="580"/>
                    <a:pt x="4111" y="1010"/>
                  </a:cubicBezTo>
                  <a:cubicBezTo>
                    <a:pt x="4316" y="1283"/>
                    <a:pt x="4555" y="1557"/>
                    <a:pt x="4777" y="1830"/>
                  </a:cubicBezTo>
                  <a:cubicBezTo>
                    <a:pt x="4094" y="1215"/>
                    <a:pt x="3359" y="634"/>
                    <a:pt x="2590" y="121"/>
                  </a:cubicBezTo>
                  <a:cubicBezTo>
                    <a:pt x="2499" y="61"/>
                    <a:pt x="2404" y="34"/>
                    <a:pt x="2311" y="34"/>
                  </a:cubicBezTo>
                  <a:cubicBezTo>
                    <a:pt x="2038" y="34"/>
                    <a:pt x="1787" y="264"/>
                    <a:pt x="1736" y="531"/>
                  </a:cubicBezTo>
                  <a:cubicBezTo>
                    <a:pt x="1497" y="395"/>
                    <a:pt x="1240" y="258"/>
                    <a:pt x="984" y="156"/>
                  </a:cubicBezTo>
                  <a:cubicBezTo>
                    <a:pt x="906" y="119"/>
                    <a:pt x="823" y="103"/>
                    <a:pt x="742" y="103"/>
                  </a:cubicBezTo>
                  <a:cubicBezTo>
                    <a:pt x="363" y="103"/>
                    <a:pt x="13" y="465"/>
                    <a:pt x="266" y="873"/>
                  </a:cubicBezTo>
                  <a:cubicBezTo>
                    <a:pt x="454" y="1164"/>
                    <a:pt x="642" y="1437"/>
                    <a:pt x="847" y="1710"/>
                  </a:cubicBezTo>
                  <a:cubicBezTo>
                    <a:pt x="813" y="1705"/>
                    <a:pt x="779" y="1702"/>
                    <a:pt x="745" y="1702"/>
                  </a:cubicBezTo>
                  <a:cubicBezTo>
                    <a:pt x="366" y="1702"/>
                    <a:pt x="0" y="2038"/>
                    <a:pt x="266" y="2445"/>
                  </a:cubicBezTo>
                  <a:cubicBezTo>
                    <a:pt x="1292" y="3983"/>
                    <a:pt x="2505" y="5367"/>
                    <a:pt x="3547" y="6870"/>
                  </a:cubicBezTo>
                  <a:cubicBezTo>
                    <a:pt x="3291" y="6682"/>
                    <a:pt x="3000" y="6512"/>
                    <a:pt x="2693" y="6375"/>
                  </a:cubicBezTo>
                  <a:cubicBezTo>
                    <a:pt x="2613" y="6325"/>
                    <a:pt x="2531" y="6303"/>
                    <a:pt x="2452" y="6303"/>
                  </a:cubicBezTo>
                  <a:cubicBezTo>
                    <a:pt x="2129" y="6303"/>
                    <a:pt x="1868" y="6677"/>
                    <a:pt x="2061" y="7007"/>
                  </a:cubicBezTo>
                  <a:cubicBezTo>
                    <a:pt x="2590" y="8152"/>
                    <a:pt x="3462" y="9092"/>
                    <a:pt x="4538" y="9724"/>
                  </a:cubicBezTo>
                  <a:cubicBezTo>
                    <a:pt x="4584" y="9747"/>
                    <a:pt x="4630" y="9757"/>
                    <a:pt x="4676" y="9757"/>
                  </a:cubicBezTo>
                  <a:cubicBezTo>
                    <a:pt x="4868" y="9757"/>
                    <a:pt x="5034" y="9569"/>
                    <a:pt x="4965" y="9348"/>
                  </a:cubicBezTo>
                  <a:lnTo>
                    <a:pt x="4965" y="9348"/>
                  </a:lnTo>
                  <a:lnTo>
                    <a:pt x="5119" y="9502"/>
                  </a:lnTo>
                  <a:cubicBezTo>
                    <a:pt x="5223" y="9601"/>
                    <a:pt x="5342" y="9644"/>
                    <a:pt x="5458" y="9644"/>
                  </a:cubicBezTo>
                  <a:cubicBezTo>
                    <a:pt x="5799" y="9644"/>
                    <a:pt x="6109" y="9274"/>
                    <a:pt x="5905" y="8904"/>
                  </a:cubicBezTo>
                  <a:cubicBezTo>
                    <a:pt x="5597" y="8220"/>
                    <a:pt x="5239" y="7571"/>
                    <a:pt x="4828" y="6939"/>
                  </a:cubicBezTo>
                  <a:lnTo>
                    <a:pt x="4828" y="6939"/>
                  </a:lnTo>
                  <a:cubicBezTo>
                    <a:pt x="5632" y="7810"/>
                    <a:pt x="6503" y="8596"/>
                    <a:pt x="7426" y="9297"/>
                  </a:cubicBezTo>
                  <a:cubicBezTo>
                    <a:pt x="7509" y="9356"/>
                    <a:pt x="7598" y="9382"/>
                    <a:pt x="7683" y="9382"/>
                  </a:cubicBezTo>
                  <a:cubicBezTo>
                    <a:pt x="8017" y="9382"/>
                    <a:pt x="8317" y="8991"/>
                    <a:pt x="8194" y="8664"/>
                  </a:cubicBezTo>
                  <a:lnTo>
                    <a:pt x="8194" y="8664"/>
                  </a:lnTo>
                  <a:lnTo>
                    <a:pt x="8417" y="8921"/>
                  </a:lnTo>
                  <a:cubicBezTo>
                    <a:pt x="8521" y="9025"/>
                    <a:pt x="8645" y="9069"/>
                    <a:pt x="8768" y="9069"/>
                  </a:cubicBezTo>
                  <a:cubicBezTo>
                    <a:pt x="9152" y="9069"/>
                    <a:pt x="9529" y="8642"/>
                    <a:pt x="9271" y="8254"/>
                  </a:cubicBezTo>
                  <a:cubicBezTo>
                    <a:pt x="8963" y="7793"/>
                    <a:pt x="8622" y="7332"/>
                    <a:pt x="8297" y="6905"/>
                  </a:cubicBezTo>
                  <a:lnTo>
                    <a:pt x="8297" y="6905"/>
                  </a:lnTo>
                  <a:cubicBezTo>
                    <a:pt x="8895" y="7503"/>
                    <a:pt x="9493" y="8066"/>
                    <a:pt x="10142" y="8613"/>
                  </a:cubicBezTo>
                  <a:cubicBezTo>
                    <a:pt x="10255" y="8709"/>
                    <a:pt x="10389" y="8751"/>
                    <a:pt x="10522" y="8751"/>
                  </a:cubicBezTo>
                  <a:cubicBezTo>
                    <a:pt x="10932" y="8751"/>
                    <a:pt x="11328" y="8351"/>
                    <a:pt x="11031" y="7913"/>
                  </a:cubicBezTo>
                  <a:lnTo>
                    <a:pt x="10826" y="7622"/>
                  </a:lnTo>
                  <a:lnTo>
                    <a:pt x="10826" y="7622"/>
                  </a:lnTo>
                  <a:cubicBezTo>
                    <a:pt x="10894" y="7656"/>
                    <a:pt x="10962" y="7708"/>
                    <a:pt x="11048" y="7759"/>
                  </a:cubicBezTo>
                  <a:cubicBezTo>
                    <a:pt x="11135" y="7817"/>
                    <a:pt x="11232" y="7842"/>
                    <a:pt x="11328" y="7842"/>
                  </a:cubicBezTo>
                  <a:cubicBezTo>
                    <a:pt x="11689" y="7842"/>
                    <a:pt x="12050" y="7487"/>
                    <a:pt x="11902" y="7110"/>
                  </a:cubicBezTo>
                  <a:cubicBezTo>
                    <a:pt x="11783" y="6819"/>
                    <a:pt x="11663" y="6529"/>
                    <a:pt x="11526" y="6255"/>
                  </a:cubicBezTo>
                  <a:cubicBezTo>
                    <a:pt x="11714" y="6153"/>
                    <a:pt x="11851" y="5965"/>
                    <a:pt x="11902" y="5743"/>
                  </a:cubicBezTo>
                  <a:cubicBezTo>
                    <a:pt x="11973" y="5769"/>
                    <a:pt x="12044" y="5781"/>
                    <a:pt x="12114" y="5781"/>
                  </a:cubicBezTo>
                  <a:cubicBezTo>
                    <a:pt x="12451" y="5781"/>
                    <a:pt x="12751" y="5496"/>
                    <a:pt x="12722" y="5128"/>
                  </a:cubicBezTo>
                  <a:cubicBezTo>
                    <a:pt x="12859" y="5042"/>
                    <a:pt x="12927" y="4905"/>
                    <a:pt x="12944" y="4752"/>
                  </a:cubicBezTo>
                  <a:cubicBezTo>
                    <a:pt x="13201" y="4530"/>
                    <a:pt x="13252" y="4154"/>
                    <a:pt x="13064" y="3880"/>
                  </a:cubicBezTo>
                  <a:cubicBezTo>
                    <a:pt x="13115" y="3778"/>
                    <a:pt x="13149" y="3675"/>
                    <a:pt x="13167" y="3573"/>
                  </a:cubicBezTo>
                  <a:cubicBezTo>
                    <a:pt x="13235" y="3060"/>
                    <a:pt x="12620" y="2684"/>
                    <a:pt x="12261" y="2445"/>
                  </a:cubicBezTo>
                  <a:cubicBezTo>
                    <a:pt x="12169" y="2372"/>
                    <a:pt x="12058" y="2338"/>
                    <a:pt x="11949" y="2338"/>
                  </a:cubicBezTo>
                  <a:cubicBezTo>
                    <a:pt x="11775" y="2338"/>
                    <a:pt x="11604" y="2425"/>
                    <a:pt x="11509" y="2582"/>
                  </a:cubicBezTo>
                  <a:cubicBezTo>
                    <a:pt x="11424" y="2530"/>
                    <a:pt x="11355" y="2462"/>
                    <a:pt x="11270" y="2394"/>
                  </a:cubicBezTo>
                  <a:cubicBezTo>
                    <a:pt x="11150" y="2288"/>
                    <a:pt x="11001" y="2238"/>
                    <a:pt x="10852" y="2238"/>
                  </a:cubicBezTo>
                  <a:cubicBezTo>
                    <a:pt x="10640" y="2238"/>
                    <a:pt x="10427" y="2340"/>
                    <a:pt x="10296" y="2530"/>
                  </a:cubicBezTo>
                  <a:cubicBezTo>
                    <a:pt x="10273" y="2526"/>
                    <a:pt x="10249" y="2524"/>
                    <a:pt x="10224" y="2524"/>
                  </a:cubicBezTo>
                  <a:cubicBezTo>
                    <a:pt x="10157" y="2524"/>
                    <a:pt x="10085" y="2540"/>
                    <a:pt x="10023" y="2565"/>
                  </a:cubicBezTo>
                  <a:lnTo>
                    <a:pt x="9886" y="2462"/>
                  </a:lnTo>
                  <a:cubicBezTo>
                    <a:pt x="9793" y="2392"/>
                    <a:pt x="9684" y="2360"/>
                    <a:pt x="9577" y="2360"/>
                  </a:cubicBezTo>
                  <a:cubicBezTo>
                    <a:pt x="9369" y="2360"/>
                    <a:pt x="9168" y="2481"/>
                    <a:pt x="9100" y="2684"/>
                  </a:cubicBezTo>
                  <a:cubicBezTo>
                    <a:pt x="8912" y="2496"/>
                    <a:pt x="8741" y="2291"/>
                    <a:pt x="8570" y="2086"/>
                  </a:cubicBezTo>
                  <a:cubicBezTo>
                    <a:pt x="8452" y="1947"/>
                    <a:pt x="8317" y="1890"/>
                    <a:pt x="8187" y="1890"/>
                  </a:cubicBezTo>
                  <a:cubicBezTo>
                    <a:pt x="7771" y="1890"/>
                    <a:pt x="7399" y="2477"/>
                    <a:pt x="7750" y="2906"/>
                  </a:cubicBezTo>
                  <a:cubicBezTo>
                    <a:pt x="8263" y="3573"/>
                    <a:pt x="8810" y="4239"/>
                    <a:pt x="9322" y="4923"/>
                  </a:cubicBezTo>
                  <a:cubicBezTo>
                    <a:pt x="7750" y="3453"/>
                    <a:pt x="6383" y="1779"/>
                    <a:pt x="4931" y="190"/>
                  </a:cubicBezTo>
                  <a:cubicBezTo>
                    <a:pt x="4810" y="56"/>
                    <a:pt x="4674" y="0"/>
                    <a:pt x="4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8"/>
            <p:cNvSpPr/>
            <p:nvPr/>
          </p:nvSpPr>
          <p:spPr>
            <a:xfrm rot="-2384385">
              <a:off x="3228689" y="235595"/>
              <a:ext cx="652092" cy="509758"/>
            </a:xfrm>
            <a:custGeom>
              <a:avLst/>
              <a:gdLst/>
              <a:ahLst/>
              <a:cxnLst/>
              <a:rect l="l" t="t" r="r" b="b"/>
              <a:pathLst>
                <a:path w="14097" h="11020" extrusionOk="0">
                  <a:moveTo>
                    <a:pt x="2488" y="425"/>
                  </a:moveTo>
                  <a:cubicBezTo>
                    <a:pt x="3103" y="425"/>
                    <a:pt x="3764" y="811"/>
                    <a:pt x="4255" y="1099"/>
                  </a:cubicBezTo>
                  <a:cubicBezTo>
                    <a:pt x="5502" y="1902"/>
                    <a:pt x="6613" y="2910"/>
                    <a:pt x="7501" y="4089"/>
                  </a:cubicBezTo>
                  <a:cubicBezTo>
                    <a:pt x="7541" y="4159"/>
                    <a:pt x="7610" y="4194"/>
                    <a:pt x="7681" y="4194"/>
                  </a:cubicBezTo>
                  <a:cubicBezTo>
                    <a:pt x="7731" y="4194"/>
                    <a:pt x="7783" y="4176"/>
                    <a:pt x="7826" y="4140"/>
                  </a:cubicBezTo>
                  <a:cubicBezTo>
                    <a:pt x="8618" y="3415"/>
                    <a:pt x="9600" y="2967"/>
                    <a:pt x="10605" y="2967"/>
                  </a:cubicBezTo>
                  <a:cubicBezTo>
                    <a:pt x="11138" y="2967"/>
                    <a:pt x="11678" y="3093"/>
                    <a:pt x="12200" y="3372"/>
                  </a:cubicBezTo>
                  <a:cubicBezTo>
                    <a:pt x="13789" y="4209"/>
                    <a:pt x="13635" y="5986"/>
                    <a:pt x="12781" y="7284"/>
                  </a:cubicBezTo>
                  <a:cubicBezTo>
                    <a:pt x="11294" y="9540"/>
                    <a:pt x="7621" y="10206"/>
                    <a:pt x="5126" y="10599"/>
                  </a:cubicBezTo>
                  <a:cubicBezTo>
                    <a:pt x="3845" y="9933"/>
                    <a:pt x="2939" y="8429"/>
                    <a:pt x="2273" y="7250"/>
                  </a:cubicBezTo>
                  <a:cubicBezTo>
                    <a:pt x="1487" y="5866"/>
                    <a:pt x="752" y="4158"/>
                    <a:pt x="820" y="2534"/>
                  </a:cubicBezTo>
                  <a:cubicBezTo>
                    <a:pt x="855" y="1680"/>
                    <a:pt x="1265" y="689"/>
                    <a:pt x="2153" y="467"/>
                  </a:cubicBezTo>
                  <a:cubicBezTo>
                    <a:pt x="2262" y="438"/>
                    <a:pt x="2374" y="425"/>
                    <a:pt x="2488" y="425"/>
                  </a:cubicBezTo>
                  <a:close/>
                  <a:moveTo>
                    <a:pt x="2342" y="1"/>
                  </a:moveTo>
                  <a:cubicBezTo>
                    <a:pt x="1645" y="1"/>
                    <a:pt x="1054" y="369"/>
                    <a:pt x="701" y="1321"/>
                  </a:cubicBezTo>
                  <a:cubicBezTo>
                    <a:pt x="0" y="3235"/>
                    <a:pt x="803" y="5234"/>
                    <a:pt x="1658" y="6943"/>
                  </a:cubicBezTo>
                  <a:cubicBezTo>
                    <a:pt x="2358" y="8327"/>
                    <a:pt x="3452" y="10086"/>
                    <a:pt x="4938" y="10787"/>
                  </a:cubicBezTo>
                  <a:cubicBezTo>
                    <a:pt x="4938" y="10914"/>
                    <a:pt x="5041" y="11011"/>
                    <a:pt x="5165" y="11011"/>
                  </a:cubicBezTo>
                  <a:cubicBezTo>
                    <a:pt x="5175" y="11011"/>
                    <a:pt x="5184" y="11010"/>
                    <a:pt x="5194" y="11009"/>
                  </a:cubicBezTo>
                  <a:lnTo>
                    <a:pt x="5382" y="10975"/>
                  </a:lnTo>
                  <a:lnTo>
                    <a:pt x="5519" y="11009"/>
                  </a:lnTo>
                  <a:cubicBezTo>
                    <a:pt x="5530" y="11017"/>
                    <a:pt x="5542" y="11020"/>
                    <a:pt x="5554" y="11020"/>
                  </a:cubicBezTo>
                  <a:cubicBezTo>
                    <a:pt x="5597" y="11020"/>
                    <a:pt x="5639" y="10977"/>
                    <a:pt x="5639" y="10924"/>
                  </a:cubicBezTo>
                  <a:cubicBezTo>
                    <a:pt x="8714" y="10428"/>
                    <a:pt x="13140" y="9352"/>
                    <a:pt x="13823" y="5883"/>
                  </a:cubicBezTo>
                  <a:cubicBezTo>
                    <a:pt x="14096" y="4516"/>
                    <a:pt x="13191" y="3337"/>
                    <a:pt x="11995" y="2825"/>
                  </a:cubicBezTo>
                  <a:cubicBezTo>
                    <a:pt x="11549" y="2630"/>
                    <a:pt x="11092" y="2543"/>
                    <a:pt x="10637" y="2543"/>
                  </a:cubicBezTo>
                  <a:cubicBezTo>
                    <a:pt x="9575" y="2543"/>
                    <a:pt x="8532" y="3019"/>
                    <a:pt x="7706" y="3713"/>
                  </a:cubicBezTo>
                  <a:cubicBezTo>
                    <a:pt x="6741" y="2538"/>
                    <a:pt x="4172" y="1"/>
                    <a:pt x="23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3" name="Google Shape;773;p38"/>
          <p:cNvSpPr/>
          <p:nvPr/>
        </p:nvSpPr>
        <p:spPr>
          <a:xfrm rot="-4167631">
            <a:off x="91259" y="3581120"/>
            <a:ext cx="1109611" cy="2575908"/>
          </a:xfrm>
          <a:custGeom>
            <a:avLst/>
            <a:gdLst/>
            <a:ahLst/>
            <a:cxnLst/>
            <a:rect l="l" t="t" r="r" b="b"/>
            <a:pathLst>
              <a:path w="20675" h="47996" extrusionOk="0">
                <a:moveTo>
                  <a:pt x="0" y="0"/>
                </a:moveTo>
                <a:lnTo>
                  <a:pt x="0" y="46372"/>
                </a:lnTo>
                <a:lnTo>
                  <a:pt x="137" y="46372"/>
                </a:lnTo>
                <a:cubicBezTo>
                  <a:pt x="188" y="46355"/>
                  <a:pt x="256" y="46355"/>
                  <a:pt x="325" y="46355"/>
                </a:cubicBezTo>
                <a:cubicBezTo>
                  <a:pt x="444" y="46355"/>
                  <a:pt x="581" y="46321"/>
                  <a:pt x="701" y="46253"/>
                </a:cubicBezTo>
                <a:cubicBezTo>
                  <a:pt x="735" y="46236"/>
                  <a:pt x="752" y="46218"/>
                  <a:pt x="786" y="46201"/>
                </a:cubicBezTo>
                <a:lnTo>
                  <a:pt x="888" y="46201"/>
                </a:lnTo>
                <a:cubicBezTo>
                  <a:pt x="1059" y="46201"/>
                  <a:pt x="1230" y="46167"/>
                  <a:pt x="1384" y="46099"/>
                </a:cubicBezTo>
                <a:lnTo>
                  <a:pt x="1555" y="46150"/>
                </a:lnTo>
                <a:cubicBezTo>
                  <a:pt x="1640" y="46321"/>
                  <a:pt x="1777" y="46458"/>
                  <a:pt x="1965" y="46509"/>
                </a:cubicBezTo>
                <a:cubicBezTo>
                  <a:pt x="2027" y="46534"/>
                  <a:pt x="2099" y="46550"/>
                  <a:pt x="2173" y="46550"/>
                </a:cubicBezTo>
                <a:cubicBezTo>
                  <a:pt x="2200" y="46550"/>
                  <a:pt x="2228" y="46548"/>
                  <a:pt x="2255" y="46543"/>
                </a:cubicBezTo>
                <a:cubicBezTo>
                  <a:pt x="2341" y="46543"/>
                  <a:pt x="2426" y="46526"/>
                  <a:pt x="2512" y="46492"/>
                </a:cubicBezTo>
                <a:lnTo>
                  <a:pt x="2529" y="46492"/>
                </a:lnTo>
                <a:lnTo>
                  <a:pt x="2580" y="46475"/>
                </a:lnTo>
                <a:lnTo>
                  <a:pt x="2717" y="46475"/>
                </a:lnTo>
                <a:cubicBezTo>
                  <a:pt x="2785" y="46458"/>
                  <a:pt x="2870" y="46441"/>
                  <a:pt x="2939" y="46406"/>
                </a:cubicBezTo>
                <a:cubicBezTo>
                  <a:pt x="3041" y="46560"/>
                  <a:pt x="3212" y="46646"/>
                  <a:pt x="3383" y="46663"/>
                </a:cubicBezTo>
                <a:cubicBezTo>
                  <a:pt x="3503" y="46663"/>
                  <a:pt x="3622" y="46680"/>
                  <a:pt x="3759" y="46697"/>
                </a:cubicBezTo>
                <a:lnTo>
                  <a:pt x="3930" y="46697"/>
                </a:lnTo>
                <a:cubicBezTo>
                  <a:pt x="4049" y="46680"/>
                  <a:pt x="4152" y="46646"/>
                  <a:pt x="4272" y="46594"/>
                </a:cubicBezTo>
                <a:lnTo>
                  <a:pt x="4306" y="46594"/>
                </a:lnTo>
                <a:cubicBezTo>
                  <a:pt x="4357" y="46594"/>
                  <a:pt x="4408" y="46577"/>
                  <a:pt x="4477" y="46577"/>
                </a:cubicBezTo>
                <a:cubicBezTo>
                  <a:pt x="4579" y="46646"/>
                  <a:pt x="4699" y="46697"/>
                  <a:pt x="4835" y="46731"/>
                </a:cubicBezTo>
                <a:cubicBezTo>
                  <a:pt x="4887" y="46748"/>
                  <a:pt x="4921" y="46748"/>
                  <a:pt x="4972" y="46748"/>
                </a:cubicBezTo>
                <a:cubicBezTo>
                  <a:pt x="5075" y="46787"/>
                  <a:pt x="5177" y="46806"/>
                  <a:pt x="5287" y="46806"/>
                </a:cubicBezTo>
                <a:cubicBezTo>
                  <a:pt x="5323" y="46806"/>
                  <a:pt x="5361" y="46804"/>
                  <a:pt x="5399" y="46799"/>
                </a:cubicBezTo>
                <a:cubicBezTo>
                  <a:pt x="5502" y="46799"/>
                  <a:pt x="5604" y="46765"/>
                  <a:pt x="5707" y="46731"/>
                </a:cubicBezTo>
                <a:cubicBezTo>
                  <a:pt x="5775" y="46714"/>
                  <a:pt x="5826" y="46697"/>
                  <a:pt x="5878" y="46680"/>
                </a:cubicBezTo>
                <a:lnTo>
                  <a:pt x="6031" y="46680"/>
                </a:lnTo>
                <a:cubicBezTo>
                  <a:pt x="6134" y="46680"/>
                  <a:pt x="6219" y="46663"/>
                  <a:pt x="6322" y="46629"/>
                </a:cubicBezTo>
                <a:cubicBezTo>
                  <a:pt x="6459" y="46629"/>
                  <a:pt x="6595" y="46594"/>
                  <a:pt x="6715" y="46526"/>
                </a:cubicBezTo>
                <a:cubicBezTo>
                  <a:pt x="6783" y="46543"/>
                  <a:pt x="6869" y="46543"/>
                  <a:pt x="6937" y="46543"/>
                </a:cubicBezTo>
                <a:lnTo>
                  <a:pt x="7074" y="46543"/>
                </a:lnTo>
                <a:lnTo>
                  <a:pt x="7159" y="46594"/>
                </a:lnTo>
                <a:cubicBezTo>
                  <a:pt x="7398" y="46697"/>
                  <a:pt x="7655" y="46765"/>
                  <a:pt x="7911" y="46782"/>
                </a:cubicBezTo>
                <a:lnTo>
                  <a:pt x="8048" y="46799"/>
                </a:lnTo>
                <a:cubicBezTo>
                  <a:pt x="8065" y="46834"/>
                  <a:pt x="8082" y="46851"/>
                  <a:pt x="8116" y="46868"/>
                </a:cubicBezTo>
                <a:cubicBezTo>
                  <a:pt x="8236" y="46987"/>
                  <a:pt x="8389" y="47039"/>
                  <a:pt x="8543" y="47056"/>
                </a:cubicBezTo>
                <a:cubicBezTo>
                  <a:pt x="8731" y="47073"/>
                  <a:pt x="8902" y="47141"/>
                  <a:pt x="9056" y="47261"/>
                </a:cubicBezTo>
                <a:cubicBezTo>
                  <a:pt x="9175" y="47363"/>
                  <a:pt x="9312" y="47414"/>
                  <a:pt x="9483" y="47432"/>
                </a:cubicBezTo>
                <a:lnTo>
                  <a:pt x="9688" y="47432"/>
                </a:lnTo>
                <a:cubicBezTo>
                  <a:pt x="9704" y="47433"/>
                  <a:pt x="9720" y="47434"/>
                  <a:pt x="9736" y="47434"/>
                </a:cubicBezTo>
                <a:cubicBezTo>
                  <a:pt x="9910" y="47434"/>
                  <a:pt x="10093" y="47352"/>
                  <a:pt x="10218" y="47227"/>
                </a:cubicBezTo>
                <a:cubicBezTo>
                  <a:pt x="10252" y="47209"/>
                  <a:pt x="10286" y="47192"/>
                  <a:pt x="10320" y="47175"/>
                </a:cubicBezTo>
                <a:cubicBezTo>
                  <a:pt x="10337" y="47158"/>
                  <a:pt x="10371" y="47141"/>
                  <a:pt x="10388" y="47141"/>
                </a:cubicBezTo>
                <a:cubicBezTo>
                  <a:pt x="10423" y="47124"/>
                  <a:pt x="10440" y="47124"/>
                  <a:pt x="10457" y="47107"/>
                </a:cubicBezTo>
                <a:lnTo>
                  <a:pt x="10559" y="47107"/>
                </a:lnTo>
                <a:cubicBezTo>
                  <a:pt x="10616" y="47101"/>
                  <a:pt x="10672" y="47097"/>
                  <a:pt x="10728" y="47097"/>
                </a:cubicBezTo>
                <a:cubicBezTo>
                  <a:pt x="10826" y="47097"/>
                  <a:pt x="10923" y="47109"/>
                  <a:pt x="11021" y="47141"/>
                </a:cubicBezTo>
                <a:cubicBezTo>
                  <a:pt x="11055" y="47141"/>
                  <a:pt x="11089" y="47158"/>
                  <a:pt x="11123" y="47158"/>
                </a:cubicBezTo>
                <a:cubicBezTo>
                  <a:pt x="11157" y="47175"/>
                  <a:pt x="11174" y="47192"/>
                  <a:pt x="11209" y="47209"/>
                </a:cubicBezTo>
                <a:cubicBezTo>
                  <a:pt x="11243" y="47227"/>
                  <a:pt x="11277" y="47244"/>
                  <a:pt x="11294" y="47261"/>
                </a:cubicBezTo>
                <a:cubicBezTo>
                  <a:pt x="11397" y="47329"/>
                  <a:pt x="11516" y="47380"/>
                  <a:pt x="11636" y="47397"/>
                </a:cubicBezTo>
                <a:cubicBezTo>
                  <a:pt x="11755" y="47534"/>
                  <a:pt x="11909" y="47620"/>
                  <a:pt x="12097" y="47654"/>
                </a:cubicBezTo>
                <a:lnTo>
                  <a:pt x="12114" y="47654"/>
                </a:lnTo>
                <a:cubicBezTo>
                  <a:pt x="12217" y="47773"/>
                  <a:pt x="12370" y="47825"/>
                  <a:pt x="12541" y="47842"/>
                </a:cubicBezTo>
                <a:cubicBezTo>
                  <a:pt x="12593" y="47842"/>
                  <a:pt x="12644" y="47842"/>
                  <a:pt x="12695" y="47825"/>
                </a:cubicBezTo>
                <a:cubicBezTo>
                  <a:pt x="12798" y="47807"/>
                  <a:pt x="12900" y="47773"/>
                  <a:pt x="12986" y="47739"/>
                </a:cubicBezTo>
                <a:cubicBezTo>
                  <a:pt x="13054" y="47705"/>
                  <a:pt x="13105" y="47671"/>
                  <a:pt x="13156" y="47637"/>
                </a:cubicBezTo>
                <a:cubicBezTo>
                  <a:pt x="13225" y="47654"/>
                  <a:pt x="13293" y="47654"/>
                  <a:pt x="13361" y="47654"/>
                </a:cubicBezTo>
                <a:lnTo>
                  <a:pt x="13464" y="47654"/>
                </a:lnTo>
                <a:cubicBezTo>
                  <a:pt x="13515" y="47671"/>
                  <a:pt x="13584" y="47688"/>
                  <a:pt x="13635" y="47688"/>
                </a:cubicBezTo>
                <a:lnTo>
                  <a:pt x="13754" y="47688"/>
                </a:lnTo>
                <a:cubicBezTo>
                  <a:pt x="13806" y="47671"/>
                  <a:pt x="13874" y="47671"/>
                  <a:pt x="13942" y="47671"/>
                </a:cubicBezTo>
                <a:lnTo>
                  <a:pt x="14045" y="47671"/>
                </a:lnTo>
                <a:cubicBezTo>
                  <a:pt x="14079" y="47671"/>
                  <a:pt x="14096" y="47688"/>
                  <a:pt x="14130" y="47688"/>
                </a:cubicBezTo>
                <a:cubicBezTo>
                  <a:pt x="14267" y="47705"/>
                  <a:pt x="14370" y="47756"/>
                  <a:pt x="14472" y="47842"/>
                </a:cubicBezTo>
                <a:cubicBezTo>
                  <a:pt x="14592" y="47927"/>
                  <a:pt x="14728" y="47978"/>
                  <a:pt x="14882" y="47978"/>
                </a:cubicBezTo>
                <a:lnTo>
                  <a:pt x="14950" y="47978"/>
                </a:lnTo>
                <a:cubicBezTo>
                  <a:pt x="15002" y="47995"/>
                  <a:pt x="15053" y="47995"/>
                  <a:pt x="15104" y="47995"/>
                </a:cubicBezTo>
                <a:cubicBezTo>
                  <a:pt x="15190" y="47995"/>
                  <a:pt x="15275" y="47978"/>
                  <a:pt x="15361" y="47944"/>
                </a:cubicBezTo>
                <a:cubicBezTo>
                  <a:pt x="15429" y="47944"/>
                  <a:pt x="15480" y="47961"/>
                  <a:pt x="15531" y="47978"/>
                </a:cubicBezTo>
                <a:cubicBezTo>
                  <a:pt x="15583" y="47978"/>
                  <a:pt x="15634" y="47995"/>
                  <a:pt x="15685" y="47995"/>
                </a:cubicBezTo>
                <a:cubicBezTo>
                  <a:pt x="15788" y="47995"/>
                  <a:pt x="15907" y="47961"/>
                  <a:pt x="16010" y="47910"/>
                </a:cubicBezTo>
                <a:cubicBezTo>
                  <a:pt x="16078" y="47859"/>
                  <a:pt x="16146" y="47842"/>
                  <a:pt x="16232" y="47842"/>
                </a:cubicBezTo>
                <a:lnTo>
                  <a:pt x="16283" y="47842"/>
                </a:lnTo>
                <a:cubicBezTo>
                  <a:pt x="16437" y="47842"/>
                  <a:pt x="16608" y="47773"/>
                  <a:pt x="16727" y="47654"/>
                </a:cubicBezTo>
                <a:lnTo>
                  <a:pt x="16779" y="47602"/>
                </a:lnTo>
                <a:lnTo>
                  <a:pt x="16813" y="47568"/>
                </a:lnTo>
                <a:cubicBezTo>
                  <a:pt x="16813" y="47568"/>
                  <a:pt x="16830" y="47568"/>
                  <a:pt x="16830" y="47551"/>
                </a:cubicBezTo>
                <a:lnTo>
                  <a:pt x="16847" y="47534"/>
                </a:lnTo>
                <a:lnTo>
                  <a:pt x="16864" y="47534"/>
                </a:lnTo>
                <a:lnTo>
                  <a:pt x="16898" y="47517"/>
                </a:lnTo>
                <a:cubicBezTo>
                  <a:pt x="16984" y="47483"/>
                  <a:pt x="17052" y="47432"/>
                  <a:pt x="17120" y="47363"/>
                </a:cubicBezTo>
                <a:cubicBezTo>
                  <a:pt x="17257" y="47329"/>
                  <a:pt x="17394" y="47244"/>
                  <a:pt x="17479" y="47124"/>
                </a:cubicBezTo>
                <a:cubicBezTo>
                  <a:pt x="17496" y="47107"/>
                  <a:pt x="17496" y="47090"/>
                  <a:pt x="17513" y="47073"/>
                </a:cubicBezTo>
                <a:cubicBezTo>
                  <a:pt x="17650" y="47056"/>
                  <a:pt x="17770" y="47004"/>
                  <a:pt x="17872" y="46919"/>
                </a:cubicBezTo>
                <a:cubicBezTo>
                  <a:pt x="17889" y="46902"/>
                  <a:pt x="17923" y="46868"/>
                  <a:pt x="17941" y="46851"/>
                </a:cubicBezTo>
                <a:cubicBezTo>
                  <a:pt x="18111" y="46731"/>
                  <a:pt x="18214" y="46543"/>
                  <a:pt x="18197" y="46338"/>
                </a:cubicBezTo>
                <a:lnTo>
                  <a:pt x="18197" y="46287"/>
                </a:lnTo>
                <a:cubicBezTo>
                  <a:pt x="18197" y="46287"/>
                  <a:pt x="18197" y="46270"/>
                  <a:pt x="18197" y="46253"/>
                </a:cubicBezTo>
                <a:cubicBezTo>
                  <a:pt x="18214" y="46048"/>
                  <a:pt x="18128" y="45825"/>
                  <a:pt x="17958" y="45672"/>
                </a:cubicBezTo>
                <a:cubicBezTo>
                  <a:pt x="17941" y="45638"/>
                  <a:pt x="17923" y="45603"/>
                  <a:pt x="17906" y="45569"/>
                </a:cubicBezTo>
                <a:cubicBezTo>
                  <a:pt x="17889" y="45552"/>
                  <a:pt x="17872" y="45535"/>
                  <a:pt x="17872" y="45518"/>
                </a:cubicBezTo>
                <a:lnTo>
                  <a:pt x="17838" y="45450"/>
                </a:lnTo>
                <a:lnTo>
                  <a:pt x="17838" y="45381"/>
                </a:lnTo>
                <a:cubicBezTo>
                  <a:pt x="17821" y="45262"/>
                  <a:pt x="17838" y="45125"/>
                  <a:pt x="17889" y="45005"/>
                </a:cubicBezTo>
                <a:cubicBezTo>
                  <a:pt x="17889" y="44988"/>
                  <a:pt x="17906" y="44954"/>
                  <a:pt x="17906" y="44920"/>
                </a:cubicBezTo>
                <a:cubicBezTo>
                  <a:pt x="17923" y="44903"/>
                  <a:pt x="17941" y="44886"/>
                  <a:pt x="17958" y="44869"/>
                </a:cubicBezTo>
                <a:cubicBezTo>
                  <a:pt x="17975" y="44834"/>
                  <a:pt x="17992" y="44817"/>
                  <a:pt x="18009" y="44783"/>
                </a:cubicBezTo>
                <a:cubicBezTo>
                  <a:pt x="18094" y="44698"/>
                  <a:pt x="18146" y="44595"/>
                  <a:pt x="18163" y="44493"/>
                </a:cubicBezTo>
                <a:cubicBezTo>
                  <a:pt x="18299" y="44390"/>
                  <a:pt x="18402" y="44254"/>
                  <a:pt x="18436" y="44100"/>
                </a:cubicBezTo>
                <a:lnTo>
                  <a:pt x="18453" y="44083"/>
                </a:lnTo>
                <a:cubicBezTo>
                  <a:pt x="18624" y="43929"/>
                  <a:pt x="18709" y="43690"/>
                  <a:pt x="18658" y="43450"/>
                </a:cubicBezTo>
                <a:cubicBezTo>
                  <a:pt x="18641" y="43348"/>
                  <a:pt x="18624" y="43245"/>
                  <a:pt x="18590" y="43143"/>
                </a:cubicBezTo>
                <a:cubicBezTo>
                  <a:pt x="18573" y="43092"/>
                  <a:pt x="18556" y="43040"/>
                  <a:pt x="18521" y="42989"/>
                </a:cubicBezTo>
                <a:cubicBezTo>
                  <a:pt x="18556" y="42904"/>
                  <a:pt x="18556" y="42818"/>
                  <a:pt x="18573" y="42716"/>
                </a:cubicBezTo>
                <a:cubicBezTo>
                  <a:pt x="18607" y="42613"/>
                  <a:pt x="18624" y="42511"/>
                  <a:pt x="18607" y="42408"/>
                </a:cubicBezTo>
                <a:cubicBezTo>
                  <a:pt x="18607" y="42357"/>
                  <a:pt x="18607" y="42306"/>
                  <a:pt x="18607" y="42254"/>
                </a:cubicBezTo>
                <a:cubicBezTo>
                  <a:pt x="18607" y="42220"/>
                  <a:pt x="18607" y="42203"/>
                  <a:pt x="18607" y="42169"/>
                </a:cubicBezTo>
                <a:cubicBezTo>
                  <a:pt x="18624" y="42135"/>
                  <a:pt x="18641" y="42118"/>
                  <a:pt x="18641" y="42084"/>
                </a:cubicBezTo>
                <a:cubicBezTo>
                  <a:pt x="18675" y="41981"/>
                  <a:pt x="18744" y="41879"/>
                  <a:pt x="18829" y="41810"/>
                </a:cubicBezTo>
                <a:cubicBezTo>
                  <a:pt x="18966" y="41691"/>
                  <a:pt x="19051" y="41520"/>
                  <a:pt x="19068" y="41349"/>
                </a:cubicBezTo>
                <a:cubicBezTo>
                  <a:pt x="19137" y="41212"/>
                  <a:pt x="19154" y="41058"/>
                  <a:pt x="19137" y="40922"/>
                </a:cubicBezTo>
                <a:cubicBezTo>
                  <a:pt x="19137" y="40888"/>
                  <a:pt x="19154" y="40853"/>
                  <a:pt x="19188" y="40802"/>
                </a:cubicBezTo>
                <a:cubicBezTo>
                  <a:pt x="19273" y="40631"/>
                  <a:pt x="19290" y="40443"/>
                  <a:pt x="19239" y="40272"/>
                </a:cubicBezTo>
                <a:cubicBezTo>
                  <a:pt x="19222" y="40221"/>
                  <a:pt x="19222" y="40170"/>
                  <a:pt x="19239" y="40119"/>
                </a:cubicBezTo>
                <a:lnTo>
                  <a:pt x="19239" y="40102"/>
                </a:lnTo>
                <a:cubicBezTo>
                  <a:pt x="19307" y="39914"/>
                  <a:pt x="19273" y="39726"/>
                  <a:pt x="19188" y="39572"/>
                </a:cubicBezTo>
                <a:lnTo>
                  <a:pt x="19137" y="39521"/>
                </a:lnTo>
                <a:cubicBezTo>
                  <a:pt x="19137" y="39504"/>
                  <a:pt x="19119" y="39504"/>
                  <a:pt x="19119" y="39486"/>
                </a:cubicBezTo>
                <a:cubicBezTo>
                  <a:pt x="19119" y="39486"/>
                  <a:pt x="19102" y="39469"/>
                  <a:pt x="19102" y="39469"/>
                </a:cubicBezTo>
                <a:lnTo>
                  <a:pt x="19102" y="39452"/>
                </a:lnTo>
                <a:lnTo>
                  <a:pt x="19102" y="39418"/>
                </a:lnTo>
                <a:cubicBezTo>
                  <a:pt x="19085" y="39350"/>
                  <a:pt x="19051" y="39264"/>
                  <a:pt x="19000" y="39213"/>
                </a:cubicBezTo>
                <a:lnTo>
                  <a:pt x="19000" y="39196"/>
                </a:lnTo>
                <a:lnTo>
                  <a:pt x="19034" y="39162"/>
                </a:lnTo>
                <a:cubicBezTo>
                  <a:pt x="19154" y="39042"/>
                  <a:pt x="19222" y="38871"/>
                  <a:pt x="19222" y="38701"/>
                </a:cubicBezTo>
                <a:cubicBezTo>
                  <a:pt x="19290" y="38564"/>
                  <a:pt x="19325" y="38410"/>
                  <a:pt x="19290" y="38273"/>
                </a:cubicBezTo>
                <a:lnTo>
                  <a:pt x="19290" y="38256"/>
                </a:lnTo>
                <a:lnTo>
                  <a:pt x="19290" y="38188"/>
                </a:lnTo>
                <a:lnTo>
                  <a:pt x="19290" y="38085"/>
                </a:lnTo>
                <a:cubicBezTo>
                  <a:pt x="19325" y="37966"/>
                  <a:pt x="19342" y="37846"/>
                  <a:pt x="19325" y="37727"/>
                </a:cubicBezTo>
                <a:cubicBezTo>
                  <a:pt x="19393" y="37573"/>
                  <a:pt x="19393" y="37385"/>
                  <a:pt x="19342" y="37231"/>
                </a:cubicBezTo>
                <a:cubicBezTo>
                  <a:pt x="19307" y="37163"/>
                  <a:pt x="19273" y="37111"/>
                  <a:pt x="19239" y="37060"/>
                </a:cubicBezTo>
                <a:lnTo>
                  <a:pt x="19290" y="37026"/>
                </a:lnTo>
                <a:lnTo>
                  <a:pt x="19393" y="36958"/>
                </a:lnTo>
                <a:cubicBezTo>
                  <a:pt x="19495" y="36906"/>
                  <a:pt x="19564" y="36838"/>
                  <a:pt x="19615" y="36736"/>
                </a:cubicBezTo>
                <a:cubicBezTo>
                  <a:pt x="19718" y="36548"/>
                  <a:pt x="19735" y="36308"/>
                  <a:pt x="19649" y="36103"/>
                </a:cubicBezTo>
                <a:cubicBezTo>
                  <a:pt x="19598" y="35950"/>
                  <a:pt x="19512" y="35813"/>
                  <a:pt x="19427" y="35693"/>
                </a:cubicBezTo>
                <a:lnTo>
                  <a:pt x="19393" y="35642"/>
                </a:lnTo>
                <a:cubicBezTo>
                  <a:pt x="19393" y="35488"/>
                  <a:pt x="19359" y="35317"/>
                  <a:pt x="19307" y="35164"/>
                </a:cubicBezTo>
                <a:cubicBezTo>
                  <a:pt x="19359" y="35061"/>
                  <a:pt x="19393" y="34924"/>
                  <a:pt x="19393" y="34805"/>
                </a:cubicBezTo>
                <a:cubicBezTo>
                  <a:pt x="19393" y="34651"/>
                  <a:pt x="19359" y="34514"/>
                  <a:pt x="19307" y="34378"/>
                </a:cubicBezTo>
                <a:cubicBezTo>
                  <a:pt x="19273" y="34326"/>
                  <a:pt x="19256" y="34292"/>
                  <a:pt x="19222" y="34241"/>
                </a:cubicBezTo>
                <a:lnTo>
                  <a:pt x="19222" y="34224"/>
                </a:lnTo>
                <a:cubicBezTo>
                  <a:pt x="19325" y="33899"/>
                  <a:pt x="19205" y="33540"/>
                  <a:pt x="18949" y="33335"/>
                </a:cubicBezTo>
                <a:cubicBezTo>
                  <a:pt x="19085" y="33216"/>
                  <a:pt x="19171" y="33045"/>
                  <a:pt x="19188" y="32857"/>
                </a:cubicBezTo>
                <a:lnTo>
                  <a:pt x="19188" y="32840"/>
                </a:lnTo>
                <a:lnTo>
                  <a:pt x="19188" y="32669"/>
                </a:lnTo>
                <a:cubicBezTo>
                  <a:pt x="19359" y="32532"/>
                  <a:pt x="19461" y="32344"/>
                  <a:pt x="19478" y="32122"/>
                </a:cubicBezTo>
                <a:cubicBezTo>
                  <a:pt x="19478" y="32088"/>
                  <a:pt x="19478" y="32037"/>
                  <a:pt x="19478" y="31986"/>
                </a:cubicBezTo>
                <a:cubicBezTo>
                  <a:pt x="19564" y="31866"/>
                  <a:pt x="19615" y="31729"/>
                  <a:pt x="19615" y="31576"/>
                </a:cubicBezTo>
                <a:cubicBezTo>
                  <a:pt x="19598" y="31507"/>
                  <a:pt x="19581" y="31456"/>
                  <a:pt x="19564" y="31388"/>
                </a:cubicBezTo>
                <a:cubicBezTo>
                  <a:pt x="19581" y="31251"/>
                  <a:pt x="19615" y="31114"/>
                  <a:pt x="19666" y="30978"/>
                </a:cubicBezTo>
                <a:cubicBezTo>
                  <a:pt x="19700" y="30875"/>
                  <a:pt x="19700" y="30773"/>
                  <a:pt x="19700" y="30670"/>
                </a:cubicBezTo>
                <a:cubicBezTo>
                  <a:pt x="19718" y="30636"/>
                  <a:pt x="19735" y="30619"/>
                  <a:pt x="19735" y="30619"/>
                </a:cubicBezTo>
                <a:cubicBezTo>
                  <a:pt x="19854" y="30448"/>
                  <a:pt x="19888" y="30243"/>
                  <a:pt x="19837" y="30055"/>
                </a:cubicBezTo>
                <a:cubicBezTo>
                  <a:pt x="19923" y="29918"/>
                  <a:pt x="19940" y="29764"/>
                  <a:pt x="19923" y="29611"/>
                </a:cubicBezTo>
                <a:cubicBezTo>
                  <a:pt x="19871" y="29423"/>
                  <a:pt x="19752" y="29235"/>
                  <a:pt x="19564" y="29149"/>
                </a:cubicBezTo>
                <a:cubicBezTo>
                  <a:pt x="19564" y="29098"/>
                  <a:pt x="19547" y="29047"/>
                  <a:pt x="19530" y="28996"/>
                </a:cubicBezTo>
                <a:cubicBezTo>
                  <a:pt x="19547" y="28927"/>
                  <a:pt x="19564" y="28859"/>
                  <a:pt x="19581" y="28791"/>
                </a:cubicBezTo>
                <a:cubicBezTo>
                  <a:pt x="19683" y="28654"/>
                  <a:pt x="19718" y="28466"/>
                  <a:pt x="19666" y="28295"/>
                </a:cubicBezTo>
                <a:cubicBezTo>
                  <a:pt x="19649" y="28192"/>
                  <a:pt x="19649" y="28090"/>
                  <a:pt x="19666" y="27987"/>
                </a:cubicBezTo>
                <a:cubicBezTo>
                  <a:pt x="19700" y="27782"/>
                  <a:pt x="19632" y="27577"/>
                  <a:pt x="19495" y="27424"/>
                </a:cubicBezTo>
                <a:cubicBezTo>
                  <a:pt x="19495" y="27355"/>
                  <a:pt x="19478" y="27287"/>
                  <a:pt x="19461" y="27219"/>
                </a:cubicBezTo>
                <a:lnTo>
                  <a:pt x="19461" y="27082"/>
                </a:lnTo>
                <a:cubicBezTo>
                  <a:pt x="19461" y="27014"/>
                  <a:pt x="19478" y="26945"/>
                  <a:pt x="19512" y="26877"/>
                </a:cubicBezTo>
                <a:cubicBezTo>
                  <a:pt x="19547" y="26809"/>
                  <a:pt x="19564" y="26723"/>
                  <a:pt x="19581" y="26638"/>
                </a:cubicBezTo>
                <a:lnTo>
                  <a:pt x="19581" y="26552"/>
                </a:lnTo>
                <a:lnTo>
                  <a:pt x="19598" y="26210"/>
                </a:lnTo>
                <a:cubicBezTo>
                  <a:pt x="19718" y="26108"/>
                  <a:pt x="19786" y="25937"/>
                  <a:pt x="19803" y="25766"/>
                </a:cubicBezTo>
                <a:cubicBezTo>
                  <a:pt x="19940" y="25595"/>
                  <a:pt x="19991" y="25373"/>
                  <a:pt x="19974" y="25151"/>
                </a:cubicBezTo>
                <a:cubicBezTo>
                  <a:pt x="19974" y="25117"/>
                  <a:pt x="19974" y="25083"/>
                  <a:pt x="19974" y="25049"/>
                </a:cubicBezTo>
                <a:cubicBezTo>
                  <a:pt x="20076" y="24758"/>
                  <a:pt x="20076" y="24451"/>
                  <a:pt x="19974" y="24160"/>
                </a:cubicBezTo>
                <a:cubicBezTo>
                  <a:pt x="20008" y="23904"/>
                  <a:pt x="19940" y="23630"/>
                  <a:pt x="19803" y="23408"/>
                </a:cubicBezTo>
                <a:cubicBezTo>
                  <a:pt x="19803" y="23357"/>
                  <a:pt x="19820" y="23306"/>
                  <a:pt x="19820" y="23237"/>
                </a:cubicBezTo>
                <a:cubicBezTo>
                  <a:pt x="19923" y="23084"/>
                  <a:pt x="19991" y="22930"/>
                  <a:pt x="20025" y="22742"/>
                </a:cubicBezTo>
                <a:cubicBezTo>
                  <a:pt x="20093" y="22520"/>
                  <a:pt x="20093" y="22298"/>
                  <a:pt x="20059" y="22076"/>
                </a:cubicBezTo>
                <a:lnTo>
                  <a:pt x="20230" y="22076"/>
                </a:lnTo>
                <a:cubicBezTo>
                  <a:pt x="20384" y="22059"/>
                  <a:pt x="20521" y="22007"/>
                  <a:pt x="20657" y="21922"/>
                </a:cubicBezTo>
                <a:lnTo>
                  <a:pt x="2067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3891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86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0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5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119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5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5958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130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6" name="Google Shape;776;p39"/>
          <p:cNvGrpSpPr/>
          <p:nvPr/>
        </p:nvGrpSpPr>
        <p:grpSpPr>
          <a:xfrm rot="-1439012">
            <a:off x="-1261323" y="3906940"/>
            <a:ext cx="2767933" cy="2852970"/>
            <a:chOff x="1154976" y="632775"/>
            <a:chExt cx="2502430" cy="3877954"/>
          </a:xfrm>
        </p:grpSpPr>
        <p:sp>
          <p:nvSpPr>
            <p:cNvPr id="777" name="Google Shape;777;p39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9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39"/>
          <p:cNvGrpSpPr/>
          <p:nvPr/>
        </p:nvGrpSpPr>
        <p:grpSpPr>
          <a:xfrm rot="-3584801">
            <a:off x="7780240" y="-52718"/>
            <a:ext cx="820039" cy="1171609"/>
            <a:chOff x="429300" y="4096370"/>
            <a:chExt cx="412866" cy="589872"/>
          </a:xfrm>
        </p:grpSpPr>
        <p:sp>
          <p:nvSpPr>
            <p:cNvPr id="780" name="Google Shape;780;p39"/>
            <p:cNvSpPr/>
            <p:nvPr/>
          </p:nvSpPr>
          <p:spPr>
            <a:xfrm>
              <a:off x="541099" y="4401859"/>
              <a:ext cx="124750" cy="103225"/>
            </a:xfrm>
            <a:custGeom>
              <a:avLst/>
              <a:gdLst/>
              <a:ahLst/>
              <a:cxnLst/>
              <a:rect l="l" t="t" r="r" b="b"/>
              <a:pathLst>
                <a:path w="4990" h="4129" extrusionOk="0">
                  <a:moveTo>
                    <a:pt x="2508" y="1"/>
                  </a:moveTo>
                  <a:cubicBezTo>
                    <a:pt x="2308" y="1"/>
                    <a:pt x="2122" y="107"/>
                    <a:pt x="2085" y="351"/>
                  </a:cubicBezTo>
                  <a:cubicBezTo>
                    <a:pt x="2034" y="727"/>
                    <a:pt x="1965" y="1188"/>
                    <a:pt x="1931" y="1666"/>
                  </a:cubicBezTo>
                  <a:cubicBezTo>
                    <a:pt x="1419" y="1769"/>
                    <a:pt x="923" y="1888"/>
                    <a:pt x="462" y="1974"/>
                  </a:cubicBezTo>
                  <a:cubicBezTo>
                    <a:pt x="0" y="2059"/>
                    <a:pt x="171" y="2691"/>
                    <a:pt x="564" y="2726"/>
                  </a:cubicBezTo>
                  <a:cubicBezTo>
                    <a:pt x="991" y="2777"/>
                    <a:pt x="1470" y="2828"/>
                    <a:pt x="1948" y="2879"/>
                  </a:cubicBezTo>
                  <a:cubicBezTo>
                    <a:pt x="2000" y="3307"/>
                    <a:pt x="2170" y="3700"/>
                    <a:pt x="2444" y="4024"/>
                  </a:cubicBezTo>
                  <a:cubicBezTo>
                    <a:pt x="2515" y="4096"/>
                    <a:pt x="2608" y="4128"/>
                    <a:pt x="2700" y="4128"/>
                  </a:cubicBezTo>
                  <a:cubicBezTo>
                    <a:pt x="2828" y="4128"/>
                    <a:pt x="2955" y="4065"/>
                    <a:pt x="3025" y="3956"/>
                  </a:cubicBezTo>
                  <a:cubicBezTo>
                    <a:pt x="3179" y="3631"/>
                    <a:pt x="3230" y="3289"/>
                    <a:pt x="3213" y="2948"/>
                  </a:cubicBezTo>
                  <a:cubicBezTo>
                    <a:pt x="3572" y="2948"/>
                    <a:pt x="3947" y="2914"/>
                    <a:pt x="4306" y="2828"/>
                  </a:cubicBezTo>
                  <a:cubicBezTo>
                    <a:pt x="4921" y="2674"/>
                    <a:pt x="4990" y="1632"/>
                    <a:pt x="4306" y="1530"/>
                  </a:cubicBezTo>
                  <a:cubicBezTo>
                    <a:pt x="4052" y="1496"/>
                    <a:pt x="3792" y="1478"/>
                    <a:pt x="3533" y="1478"/>
                  </a:cubicBezTo>
                  <a:cubicBezTo>
                    <a:pt x="3391" y="1478"/>
                    <a:pt x="3249" y="1483"/>
                    <a:pt x="3110" y="1495"/>
                  </a:cubicBezTo>
                  <a:cubicBezTo>
                    <a:pt x="3093" y="1171"/>
                    <a:pt x="3076" y="829"/>
                    <a:pt x="3059" y="487"/>
                  </a:cubicBezTo>
                  <a:cubicBezTo>
                    <a:pt x="3059" y="186"/>
                    <a:pt x="2772" y="1"/>
                    <a:pt x="25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9"/>
            <p:cNvSpPr/>
            <p:nvPr/>
          </p:nvSpPr>
          <p:spPr>
            <a:xfrm>
              <a:off x="713241" y="4444310"/>
              <a:ext cx="128925" cy="89475"/>
            </a:xfrm>
            <a:custGeom>
              <a:avLst/>
              <a:gdLst/>
              <a:ahLst/>
              <a:cxnLst/>
              <a:rect l="l" t="t" r="r" b="b"/>
              <a:pathLst>
                <a:path w="5157" h="3579" extrusionOk="0">
                  <a:moveTo>
                    <a:pt x="2000" y="1"/>
                  </a:moveTo>
                  <a:cubicBezTo>
                    <a:pt x="1832" y="1"/>
                    <a:pt x="1675" y="95"/>
                    <a:pt x="1624" y="314"/>
                  </a:cubicBezTo>
                  <a:cubicBezTo>
                    <a:pt x="1538" y="656"/>
                    <a:pt x="1487" y="997"/>
                    <a:pt x="1453" y="1339"/>
                  </a:cubicBezTo>
                  <a:cubicBezTo>
                    <a:pt x="1180" y="1373"/>
                    <a:pt x="889" y="1390"/>
                    <a:pt x="616" y="1390"/>
                  </a:cubicBezTo>
                  <a:cubicBezTo>
                    <a:pt x="1" y="1407"/>
                    <a:pt x="18" y="2262"/>
                    <a:pt x="616" y="2330"/>
                  </a:cubicBezTo>
                  <a:cubicBezTo>
                    <a:pt x="889" y="2347"/>
                    <a:pt x="1180" y="2381"/>
                    <a:pt x="1470" y="2398"/>
                  </a:cubicBezTo>
                  <a:cubicBezTo>
                    <a:pt x="1487" y="2706"/>
                    <a:pt x="1573" y="2996"/>
                    <a:pt x="1675" y="3287"/>
                  </a:cubicBezTo>
                  <a:cubicBezTo>
                    <a:pt x="1763" y="3493"/>
                    <a:pt x="1921" y="3578"/>
                    <a:pt x="2089" y="3578"/>
                  </a:cubicBezTo>
                  <a:cubicBezTo>
                    <a:pt x="2381" y="3578"/>
                    <a:pt x="2702" y="3322"/>
                    <a:pt x="2735" y="2996"/>
                  </a:cubicBezTo>
                  <a:cubicBezTo>
                    <a:pt x="2735" y="2808"/>
                    <a:pt x="2735" y="2603"/>
                    <a:pt x="2700" y="2415"/>
                  </a:cubicBezTo>
                  <a:cubicBezTo>
                    <a:pt x="3247" y="2415"/>
                    <a:pt x="3811" y="2347"/>
                    <a:pt x="4358" y="2245"/>
                  </a:cubicBezTo>
                  <a:cubicBezTo>
                    <a:pt x="5156" y="2082"/>
                    <a:pt x="4851" y="955"/>
                    <a:pt x="4110" y="955"/>
                  </a:cubicBezTo>
                  <a:cubicBezTo>
                    <a:pt x="4074" y="955"/>
                    <a:pt x="4037" y="958"/>
                    <a:pt x="3999" y="963"/>
                  </a:cubicBezTo>
                  <a:cubicBezTo>
                    <a:pt x="3503" y="1032"/>
                    <a:pt x="3025" y="1117"/>
                    <a:pt x="2547" y="1202"/>
                  </a:cubicBezTo>
                  <a:cubicBezTo>
                    <a:pt x="2529" y="946"/>
                    <a:pt x="2512" y="690"/>
                    <a:pt x="2495" y="433"/>
                  </a:cubicBezTo>
                  <a:cubicBezTo>
                    <a:pt x="2466" y="169"/>
                    <a:pt x="2224" y="1"/>
                    <a:pt x="2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9"/>
            <p:cNvSpPr/>
            <p:nvPr/>
          </p:nvSpPr>
          <p:spPr>
            <a:xfrm>
              <a:off x="686713" y="4593042"/>
              <a:ext cx="114925" cy="93200"/>
            </a:xfrm>
            <a:custGeom>
              <a:avLst/>
              <a:gdLst/>
              <a:ahLst/>
              <a:cxnLst/>
              <a:rect l="l" t="t" r="r" b="b"/>
              <a:pathLst>
                <a:path w="4597" h="3728" extrusionOk="0">
                  <a:moveTo>
                    <a:pt x="1824" y="0"/>
                  </a:moveTo>
                  <a:cubicBezTo>
                    <a:pt x="1686" y="0"/>
                    <a:pt x="1558" y="80"/>
                    <a:pt x="1521" y="263"/>
                  </a:cubicBezTo>
                  <a:cubicBezTo>
                    <a:pt x="1419" y="742"/>
                    <a:pt x="1367" y="1220"/>
                    <a:pt x="1367" y="1715"/>
                  </a:cubicBezTo>
                  <a:cubicBezTo>
                    <a:pt x="940" y="1767"/>
                    <a:pt x="530" y="1920"/>
                    <a:pt x="188" y="2177"/>
                  </a:cubicBezTo>
                  <a:cubicBezTo>
                    <a:pt x="0" y="2365"/>
                    <a:pt x="86" y="2689"/>
                    <a:pt x="342" y="2775"/>
                  </a:cubicBezTo>
                  <a:cubicBezTo>
                    <a:pt x="570" y="2816"/>
                    <a:pt x="797" y="2839"/>
                    <a:pt x="1029" y="2839"/>
                  </a:cubicBezTo>
                  <a:cubicBezTo>
                    <a:pt x="1180" y="2839"/>
                    <a:pt x="1332" y="2829"/>
                    <a:pt x="1487" y="2809"/>
                  </a:cubicBezTo>
                  <a:cubicBezTo>
                    <a:pt x="1521" y="3048"/>
                    <a:pt x="1607" y="3270"/>
                    <a:pt x="1692" y="3475"/>
                  </a:cubicBezTo>
                  <a:cubicBezTo>
                    <a:pt x="1777" y="3651"/>
                    <a:pt x="1943" y="3728"/>
                    <a:pt x="2115" y="3728"/>
                  </a:cubicBezTo>
                  <a:cubicBezTo>
                    <a:pt x="2394" y="3728"/>
                    <a:pt x="2687" y="3526"/>
                    <a:pt x="2666" y="3219"/>
                  </a:cubicBezTo>
                  <a:cubicBezTo>
                    <a:pt x="2666" y="3082"/>
                    <a:pt x="2649" y="2946"/>
                    <a:pt x="2615" y="2826"/>
                  </a:cubicBezTo>
                  <a:lnTo>
                    <a:pt x="2615" y="2826"/>
                  </a:lnTo>
                  <a:cubicBezTo>
                    <a:pt x="2847" y="2847"/>
                    <a:pt x="3073" y="2862"/>
                    <a:pt x="3296" y="2862"/>
                  </a:cubicBezTo>
                  <a:cubicBezTo>
                    <a:pt x="3434" y="2862"/>
                    <a:pt x="3571" y="2856"/>
                    <a:pt x="3708" y="2843"/>
                  </a:cubicBezTo>
                  <a:cubicBezTo>
                    <a:pt x="4375" y="2775"/>
                    <a:pt x="4597" y="1835"/>
                    <a:pt x="3879" y="1630"/>
                  </a:cubicBezTo>
                  <a:cubicBezTo>
                    <a:pt x="3590" y="1560"/>
                    <a:pt x="3295" y="1525"/>
                    <a:pt x="2998" y="1525"/>
                  </a:cubicBezTo>
                  <a:cubicBezTo>
                    <a:pt x="2785" y="1525"/>
                    <a:pt x="2572" y="1543"/>
                    <a:pt x="2358" y="1579"/>
                  </a:cubicBezTo>
                  <a:cubicBezTo>
                    <a:pt x="2307" y="1169"/>
                    <a:pt x="2290" y="776"/>
                    <a:pt x="2239" y="366"/>
                  </a:cubicBezTo>
                  <a:cubicBezTo>
                    <a:pt x="2209" y="141"/>
                    <a:pt x="2007" y="0"/>
                    <a:pt x="1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9"/>
            <p:cNvSpPr/>
            <p:nvPr/>
          </p:nvSpPr>
          <p:spPr>
            <a:xfrm>
              <a:off x="599354" y="4216882"/>
              <a:ext cx="101675" cy="95125"/>
            </a:xfrm>
            <a:custGeom>
              <a:avLst/>
              <a:gdLst/>
              <a:ahLst/>
              <a:cxnLst/>
              <a:rect l="l" t="t" r="r" b="b"/>
              <a:pathLst>
                <a:path w="4067" h="3805" extrusionOk="0">
                  <a:moveTo>
                    <a:pt x="2093" y="0"/>
                  </a:moveTo>
                  <a:cubicBezTo>
                    <a:pt x="1834" y="0"/>
                    <a:pt x="1581" y="176"/>
                    <a:pt x="1572" y="532"/>
                  </a:cubicBezTo>
                  <a:cubicBezTo>
                    <a:pt x="1572" y="925"/>
                    <a:pt x="1589" y="1335"/>
                    <a:pt x="1624" y="1728"/>
                  </a:cubicBezTo>
                  <a:cubicBezTo>
                    <a:pt x="1231" y="1745"/>
                    <a:pt x="820" y="1797"/>
                    <a:pt x="428" y="1865"/>
                  </a:cubicBezTo>
                  <a:cubicBezTo>
                    <a:pt x="0" y="1933"/>
                    <a:pt x="52" y="2583"/>
                    <a:pt x="428" y="2685"/>
                  </a:cubicBezTo>
                  <a:cubicBezTo>
                    <a:pt x="872" y="2805"/>
                    <a:pt x="1333" y="2890"/>
                    <a:pt x="1794" y="2941"/>
                  </a:cubicBezTo>
                  <a:cubicBezTo>
                    <a:pt x="1846" y="3198"/>
                    <a:pt x="1965" y="3437"/>
                    <a:pt x="2136" y="3625"/>
                  </a:cubicBezTo>
                  <a:cubicBezTo>
                    <a:pt x="2246" y="3748"/>
                    <a:pt x="2390" y="3804"/>
                    <a:pt x="2533" y="3804"/>
                  </a:cubicBezTo>
                  <a:cubicBezTo>
                    <a:pt x="2769" y="3804"/>
                    <a:pt x="3002" y="3651"/>
                    <a:pt x="3076" y="3386"/>
                  </a:cubicBezTo>
                  <a:cubicBezTo>
                    <a:pt x="3093" y="3266"/>
                    <a:pt x="3093" y="3146"/>
                    <a:pt x="3093" y="3010"/>
                  </a:cubicBezTo>
                  <a:lnTo>
                    <a:pt x="3264" y="3010"/>
                  </a:lnTo>
                  <a:cubicBezTo>
                    <a:pt x="4067" y="3010"/>
                    <a:pt x="4033" y="1848"/>
                    <a:pt x="3247" y="1762"/>
                  </a:cubicBezTo>
                  <a:cubicBezTo>
                    <a:pt x="3110" y="1745"/>
                    <a:pt x="2956" y="1745"/>
                    <a:pt x="2802" y="1728"/>
                  </a:cubicBezTo>
                  <a:cubicBezTo>
                    <a:pt x="2734" y="1335"/>
                    <a:pt x="2683" y="925"/>
                    <a:pt x="2649" y="532"/>
                  </a:cubicBezTo>
                  <a:cubicBezTo>
                    <a:pt x="2623" y="180"/>
                    <a:pt x="2355" y="0"/>
                    <a:pt x="20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9"/>
            <p:cNvSpPr/>
            <p:nvPr/>
          </p:nvSpPr>
          <p:spPr>
            <a:xfrm>
              <a:off x="449081" y="4096370"/>
              <a:ext cx="96150" cy="95600"/>
            </a:xfrm>
            <a:custGeom>
              <a:avLst/>
              <a:gdLst/>
              <a:ahLst/>
              <a:cxnLst/>
              <a:rect l="l" t="t" r="r" b="b"/>
              <a:pathLst>
                <a:path w="3846" h="3824" extrusionOk="0">
                  <a:moveTo>
                    <a:pt x="2266" y="0"/>
                  </a:moveTo>
                  <a:cubicBezTo>
                    <a:pt x="2054" y="0"/>
                    <a:pt x="1856" y="115"/>
                    <a:pt x="1812" y="374"/>
                  </a:cubicBezTo>
                  <a:cubicBezTo>
                    <a:pt x="1778" y="647"/>
                    <a:pt x="1727" y="938"/>
                    <a:pt x="1692" y="1228"/>
                  </a:cubicBezTo>
                  <a:cubicBezTo>
                    <a:pt x="1282" y="1245"/>
                    <a:pt x="872" y="1314"/>
                    <a:pt x="479" y="1433"/>
                  </a:cubicBezTo>
                  <a:cubicBezTo>
                    <a:pt x="103" y="1587"/>
                    <a:pt x="1" y="2185"/>
                    <a:pt x="479" y="2288"/>
                  </a:cubicBezTo>
                  <a:cubicBezTo>
                    <a:pt x="766" y="2340"/>
                    <a:pt x="1064" y="2362"/>
                    <a:pt x="1363" y="2362"/>
                  </a:cubicBezTo>
                  <a:cubicBezTo>
                    <a:pt x="1456" y="2362"/>
                    <a:pt x="1548" y="2360"/>
                    <a:pt x="1641" y="2356"/>
                  </a:cubicBezTo>
                  <a:cubicBezTo>
                    <a:pt x="1641" y="2766"/>
                    <a:pt x="1727" y="3159"/>
                    <a:pt x="1897" y="3535"/>
                  </a:cubicBezTo>
                  <a:cubicBezTo>
                    <a:pt x="1995" y="3731"/>
                    <a:pt x="2207" y="3824"/>
                    <a:pt x="2418" y="3824"/>
                  </a:cubicBezTo>
                  <a:cubicBezTo>
                    <a:pt x="2685" y="3824"/>
                    <a:pt x="2953" y="3675"/>
                    <a:pt x="2991" y="3398"/>
                  </a:cubicBezTo>
                  <a:cubicBezTo>
                    <a:pt x="3025" y="3074"/>
                    <a:pt x="3025" y="2749"/>
                    <a:pt x="2974" y="2424"/>
                  </a:cubicBezTo>
                  <a:lnTo>
                    <a:pt x="3025" y="2424"/>
                  </a:lnTo>
                  <a:cubicBezTo>
                    <a:pt x="3845" y="2407"/>
                    <a:pt x="3794" y="1262"/>
                    <a:pt x="3025" y="1177"/>
                  </a:cubicBezTo>
                  <a:lnTo>
                    <a:pt x="2871" y="1177"/>
                  </a:lnTo>
                  <a:cubicBezTo>
                    <a:pt x="2871" y="972"/>
                    <a:pt x="2854" y="733"/>
                    <a:pt x="2854" y="528"/>
                  </a:cubicBezTo>
                  <a:cubicBezTo>
                    <a:pt x="2845" y="198"/>
                    <a:pt x="2543" y="0"/>
                    <a:pt x="22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9"/>
            <p:cNvSpPr/>
            <p:nvPr/>
          </p:nvSpPr>
          <p:spPr>
            <a:xfrm>
              <a:off x="429300" y="4297650"/>
              <a:ext cx="113925" cy="83825"/>
            </a:xfrm>
            <a:custGeom>
              <a:avLst/>
              <a:gdLst/>
              <a:ahLst/>
              <a:cxnLst/>
              <a:rect l="l" t="t" r="r" b="b"/>
              <a:pathLst>
                <a:path w="4557" h="3353" extrusionOk="0">
                  <a:moveTo>
                    <a:pt x="2160" y="0"/>
                  </a:moveTo>
                  <a:cubicBezTo>
                    <a:pt x="1938" y="0"/>
                    <a:pt x="1714" y="145"/>
                    <a:pt x="1733" y="410"/>
                  </a:cubicBezTo>
                  <a:cubicBezTo>
                    <a:pt x="1768" y="615"/>
                    <a:pt x="1768" y="820"/>
                    <a:pt x="1785" y="1008"/>
                  </a:cubicBezTo>
                  <a:cubicBezTo>
                    <a:pt x="1375" y="1008"/>
                    <a:pt x="982" y="1008"/>
                    <a:pt x="571" y="991"/>
                  </a:cubicBezTo>
                  <a:cubicBezTo>
                    <a:pt x="561" y="990"/>
                    <a:pt x="551" y="990"/>
                    <a:pt x="541" y="990"/>
                  </a:cubicBezTo>
                  <a:cubicBezTo>
                    <a:pt x="89" y="990"/>
                    <a:pt x="1" y="1728"/>
                    <a:pt x="469" y="1828"/>
                  </a:cubicBezTo>
                  <a:cubicBezTo>
                    <a:pt x="896" y="1914"/>
                    <a:pt x="1323" y="1999"/>
                    <a:pt x="1768" y="2050"/>
                  </a:cubicBezTo>
                  <a:cubicBezTo>
                    <a:pt x="1716" y="2341"/>
                    <a:pt x="1716" y="2665"/>
                    <a:pt x="1768" y="2973"/>
                  </a:cubicBezTo>
                  <a:cubicBezTo>
                    <a:pt x="1816" y="3238"/>
                    <a:pt x="2012" y="3352"/>
                    <a:pt x="2223" y="3352"/>
                  </a:cubicBezTo>
                  <a:cubicBezTo>
                    <a:pt x="2461" y="3352"/>
                    <a:pt x="2719" y="3208"/>
                    <a:pt x="2810" y="2973"/>
                  </a:cubicBezTo>
                  <a:cubicBezTo>
                    <a:pt x="2895" y="2700"/>
                    <a:pt x="2929" y="2426"/>
                    <a:pt x="2912" y="2170"/>
                  </a:cubicBezTo>
                  <a:lnTo>
                    <a:pt x="2912" y="2170"/>
                  </a:lnTo>
                  <a:cubicBezTo>
                    <a:pt x="3169" y="2187"/>
                    <a:pt x="3442" y="2187"/>
                    <a:pt x="3715" y="2204"/>
                  </a:cubicBezTo>
                  <a:cubicBezTo>
                    <a:pt x="3720" y="2204"/>
                    <a:pt x="3726" y="2204"/>
                    <a:pt x="3731" y="2204"/>
                  </a:cubicBezTo>
                  <a:cubicBezTo>
                    <a:pt x="4556" y="2204"/>
                    <a:pt x="4533" y="883"/>
                    <a:pt x="3797" y="883"/>
                  </a:cubicBezTo>
                  <a:cubicBezTo>
                    <a:pt x="3771" y="883"/>
                    <a:pt x="3744" y="885"/>
                    <a:pt x="3715" y="889"/>
                  </a:cubicBezTo>
                  <a:cubicBezTo>
                    <a:pt x="3391" y="923"/>
                    <a:pt x="3066" y="957"/>
                    <a:pt x="2741" y="974"/>
                  </a:cubicBezTo>
                  <a:cubicBezTo>
                    <a:pt x="2673" y="735"/>
                    <a:pt x="2622" y="496"/>
                    <a:pt x="2571" y="290"/>
                  </a:cubicBezTo>
                  <a:cubicBezTo>
                    <a:pt x="2517" y="93"/>
                    <a:pt x="2339" y="0"/>
                    <a:pt x="2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6" name="Google Shape;786;p39"/>
          <p:cNvGrpSpPr/>
          <p:nvPr/>
        </p:nvGrpSpPr>
        <p:grpSpPr>
          <a:xfrm>
            <a:off x="8184179" y="4337241"/>
            <a:ext cx="859911" cy="696911"/>
            <a:chOff x="71542" y="94405"/>
            <a:chExt cx="708096" cy="573872"/>
          </a:xfrm>
        </p:grpSpPr>
        <p:sp>
          <p:nvSpPr>
            <p:cNvPr id="787" name="Google Shape;787;p39"/>
            <p:cNvSpPr/>
            <p:nvPr/>
          </p:nvSpPr>
          <p:spPr>
            <a:xfrm>
              <a:off x="451751" y="112297"/>
              <a:ext cx="314629" cy="305984"/>
            </a:xfrm>
            <a:custGeom>
              <a:avLst/>
              <a:gdLst/>
              <a:ahLst/>
              <a:cxnLst/>
              <a:rect l="l" t="t" r="r" b="b"/>
              <a:pathLst>
                <a:path w="7337" h="7135" extrusionOk="0">
                  <a:moveTo>
                    <a:pt x="4015" y="0"/>
                  </a:moveTo>
                  <a:cubicBezTo>
                    <a:pt x="3776" y="0"/>
                    <a:pt x="3543" y="161"/>
                    <a:pt x="3469" y="419"/>
                  </a:cubicBezTo>
                  <a:cubicBezTo>
                    <a:pt x="3340" y="370"/>
                    <a:pt x="3204" y="343"/>
                    <a:pt x="3070" y="343"/>
                  </a:cubicBezTo>
                  <a:cubicBezTo>
                    <a:pt x="2974" y="343"/>
                    <a:pt x="2878" y="357"/>
                    <a:pt x="2786" y="385"/>
                  </a:cubicBezTo>
                  <a:cubicBezTo>
                    <a:pt x="2444" y="471"/>
                    <a:pt x="2307" y="864"/>
                    <a:pt x="2205" y="1257"/>
                  </a:cubicBezTo>
                  <a:cubicBezTo>
                    <a:pt x="1965" y="1274"/>
                    <a:pt x="1760" y="1427"/>
                    <a:pt x="1692" y="1667"/>
                  </a:cubicBezTo>
                  <a:cubicBezTo>
                    <a:pt x="1658" y="1837"/>
                    <a:pt x="1641" y="1991"/>
                    <a:pt x="1641" y="2162"/>
                  </a:cubicBezTo>
                  <a:cubicBezTo>
                    <a:pt x="1603" y="2155"/>
                    <a:pt x="1566" y="2151"/>
                    <a:pt x="1530" y="2151"/>
                  </a:cubicBezTo>
                  <a:cubicBezTo>
                    <a:pt x="1232" y="2151"/>
                    <a:pt x="974" y="2389"/>
                    <a:pt x="974" y="2709"/>
                  </a:cubicBezTo>
                  <a:lnTo>
                    <a:pt x="974" y="3409"/>
                  </a:lnTo>
                  <a:cubicBezTo>
                    <a:pt x="872" y="3341"/>
                    <a:pt x="752" y="3273"/>
                    <a:pt x="667" y="3204"/>
                  </a:cubicBezTo>
                  <a:cubicBezTo>
                    <a:pt x="600" y="3169"/>
                    <a:pt x="528" y="3153"/>
                    <a:pt x="458" y="3153"/>
                  </a:cubicBezTo>
                  <a:cubicBezTo>
                    <a:pt x="223" y="3153"/>
                    <a:pt x="1" y="3335"/>
                    <a:pt x="1" y="3597"/>
                  </a:cubicBezTo>
                  <a:cubicBezTo>
                    <a:pt x="52" y="4178"/>
                    <a:pt x="206" y="4759"/>
                    <a:pt x="445" y="5306"/>
                  </a:cubicBezTo>
                  <a:cubicBezTo>
                    <a:pt x="481" y="5379"/>
                    <a:pt x="538" y="5409"/>
                    <a:pt x="596" y="5409"/>
                  </a:cubicBezTo>
                  <a:cubicBezTo>
                    <a:pt x="700" y="5409"/>
                    <a:pt x="810" y="5313"/>
                    <a:pt x="821" y="5203"/>
                  </a:cubicBezTo>
                  <a:cubicBezTo>
                    <a:pt x="855" y="4964"/>
                    <a:pt x="855" y="4742"/>
                    <a:pt x="855" y="4503"/>
                  </a:cubicBezTo>
                  <a:cubicBezTo>
                    <a:pt x="940" y="4571"/>
                    <a:pt x="1009" y="4657"/>
                    <a:pt x="1077" y="4742"/>
                  </a:cubicBezTo>
                  <a:cubicBezTo>
                    <a:pt x="1094" y="4776"/>
                    <a:pt x="1111" y="4811"/>
                    <a:pt x="1145" y="4828"/>
                  </a:cubicBezTo>
                  <a:cubicBezTo>
                    <a:pt x="1077" y="4913"/>
                    <a:pt x="1077" y="5033"/>
                    <a:pt x="1111" y="5135"/>
                  </a:cubicBezTo>
                  <a:cubicBezTo>
                    <a:pt x="1197" y="5357"/>
                    <a:pt x="1299" y="5596"/>
                    <a:pt x="1419" y="5802"/>
                  </a:cubicBezTo>
                  <a:cubicBezTo>
                    <a:pt x="1462" y="5933"/>
                    <a:pt x="1593" y="6014"/>
                    <a:pt x="1726" y="6014"/>
                  </a:cubicBezTo>
                  <a:cubicBezTo>
                    <a:pt x="1749" y="6014"/>
                    <a:pt x="1772" y="6012"/>
                    <a:pt x="1795" y="6007"/>
                  </a:cubicBezTo>
                  <a:cubicBezTo>
                    <a:pt x="2119" y="6331"/>
                    <a:pt x="2461" y="6622"/>
                    <a:pt x="2751" y="6980"/>
                  </a:cubicBezTo>
                  <a:cubicBezTo>
                    <a:pt x="2850" y="7089"/>
                    <a:pt x="2969" y="7135"/>
                    <a:pt x="3086" y="7135"/>
                  </a:cubicBezTo>
                  <a:cubicBezTo>
                    <a:pt x="3394" y="7135"/>
                    <a:pt x="3692" y="6819"/>
                    <a:pt x="3606" y="6485"/>
                  </a:cubicBezTo>
                  <a:cubicBezTo>
                    <a:pt x="3572" y="6314"/>
                    <a:pt x="3537" y="6126"/>
                    <a:pt x="3503" y="5955"/>
                  </a:cubicBezTo>
                  <a:lnTo>
                    <a:pt x="3503" y="5955"/>
                  </a:lnTo>
                  <a:cubicBezTo>
                    <a:pt x="3657" y="6075"/>
                    <a:pt x="3811" y="6194"/>
                    <a:pt x="3947" y="6314"/>
                  </a:cubicBezTo>
                  <a:cubicBezTo>
                    <a:pt x="4068" y="6430"/>
                    <a:pt x="4214" y="6481"/>
                    <a:pt x="4357" y="6481"/>
                  </a:cubicBezTo>
                  <a:cubicBezTo>
                    <a:pt x="4657" y="6481"/>
                    <a:pt x="4944" y="6252"/>
                    <a:pt x="4956" y="5904"/>
                  </a:cubicBezTo>
                  <a:lnTo>
                    <a:pt x="4956" y="5648"/>
                  </a:lnTo>
                  <a:cubicBezTo>
                    <a:pt x="5024" y="5648"/>
                    <a:pt x="5092" y="5614"/>
                    <a:pt x="5161" y="5579"/>
                  </a:cubicBezTo>
                  <a:cubicBezTo>
                    <a:pt x="5297" y="5511"/>
                    <a:pt x="5400" y="5374"/>
                    <a:pt x="5468" y="5238"/>
                  </a:cubicBezTo>
                  <a:cubicBezTo>
                    <a:pt x="5554" y="5306"/>
                    <a:pt x="5639" y="5374"/>
                    <a:pt x="5707" y="5443"/>
                  </a:cubicBezTo>
                  <a:cubicBezTo>
                    <a:pt x="5827" y="5562"/>
                    <a:pt x="5998" y="5614"/>
                    <a:pt x="6152" y="5614"/>
                  </a:cubicBezTo>
                  <a:cubicBezTo>
                    <a:pt x="6271" y="5767"/>
                    <a:pt x="6408" y="5904"/>
                    <a:pt x="6562" y="6041"/>
                  </a:cubicBezTo>
                  <a:cubicBezTo>
                    <a:pt x="6645" y="6115"/>
                    <a:pt x="6742" y="6148"/>
                    <a:pt x="6838" y="6148"/>
                  </a:cubicBezTo>
                  <a:cubicBezTo>
                    <a:pt x="7094" y="6148"/>
                    <a:pt x="7337" y="5912"/>
                    <a:pt x="7262" y="5614"/>
                  </a:cubicBezTo>
                  <a:cubicBezTo>
                    <a:pt x="7108" y="4981"/>
                    <a:pt x="6852" y="4366"/>
                    <a:pt x="6493" y="3819"/>
                  </a:cubicBezTo>
                  <a:cubicBezTo>
                    <a:pt x="6377" y="3623"/>
                    <a:pt x="6176" y="3524"/>
                    <a:pt x="5972" y="3524"/>
                  </a:cubicBezTo>
                  <a:cubicBezTo>
                    <a:pt x="5787" y="3524"/>
                    <a:pt x="5598" y="3606"/>
                    <a:pt x="5468" y="3768"/>
                  </a:cubicBezTo>
                  <a:cubicBezTo>
                    <a:pt x="5383" y="3717"/>
                    <a:pt x="5297" y="3666"/>
                    <a:pt x="5195" y="3614"/>
                  </a:cubicBezTo>
                  <a:cubicBezTo>
                    <a:pt x="5107" y="3564"/>
                    <a:pt x="5005" y="3541"/>
                    <a:pt x="4902" y="3541"/>
                  </a:cubicBezTo>
                  <a:cubicBezTo>
                    <a:pt x="4582" y="3541"/>
                    <a:pt x="4250" y="3766"/>
                    <a:pt x="4289" y="4127"/>
                  </a:cubicBezTo>
                  <a:cubicBezTo>
                    <a:pt x="4289" y="4212"/>
                    <a:pt x="4306" y="4298"/>
                    <a:pt x="4323" y="4383"/>
                  </a:cubicBezTo>
                  <a:cubicBezTo>
                    <a:pt x="4101" y="4418"/>
                    <a:pt x="3913" y="4571"/>
                    <a:pt x="3828" y="4776"/>
                  </a:cubicBezTo>
                  <a:cubicBezTo>
                    <a:pt x="3606" y="4623"/>
                    <a:pt x="3367" y="4452"/>
                    <a:pt x="3161" y="4264"/>
                  </a:cubicBezTo>
                  <a:cubicBezTo>
                    <a:pt x="3046" y="4153"/>
                    <a:pt x="2910" y="4105"/>
                    <a:pt x="2777" y="4105"/>
                  </a:cubicBezTo>
                  <a:cubicBezTo>
                    <a:pt x="2439" y="4105"/>
                    <a:pt x="2124" y="4418"/>
                    <a:pt x="2222" y="4811"/>
                  </a:cubicBezTo>
                  <a:cubicBezTo>
                    <a:pt x="2256" y="4964"/>
                    <a:pt x="2290" y="5101"/>
                    <a:pt x="2307" y="5238"/>
                  </a:cubicBezTo>
                  <a:cubicBezTo>
                    <a:pt x="2170" y="5101"/>
                    <a:pt x="2034" y="4947"/>
                    <a:pt x="1897" y="4811"/>
                  </a:cubicBezTo>
                  <a:cubicBezTo>
                    <a:pt x="1983" y="4708"/>
                    <a:pt x="2017" y="4605"/>
                    <a:pt x="2034" y="4486"/>
                  </a:cubicBezTo>
                  <a:cubicBezTo>
                    <a:pt x="2051" y="4144"/>
                    <a:pt x="2051" y="3819"/>
                    <a:pt x="2051" y="3495"/>
                  </a:cubicBezTo>
                  <a:cubicBezTo>
                    <a:pt x="2188" y="3478"/>
                    <a:pt x="2307" y="3427"/>
                    <a:pt x="2410" y="3324"/>
                  </a:cubicBezTo>
                  <a:cubicBezTo>
                    <a:pt x="2563" y="3102"/>
                    <a:pt x="2666" y="2828"/>
                    <a:pt x="2683" y="2555"/>
                  </a:cubicBezTo>
                  <a:cubicBezTo>
                    <a:pt x="2888" y="2504"/>
                    <a:pt x="3059" y="2350"/>
                    <a:pt x="3127" y="2145"/>
                  </a:cubicBezTo>
                  <a:cubicBezTo>
                    <a:pt x="3196" y="1957"/>
                    <a:pt x="3264" y="1786"/>
                    <a:pt x="3315" y="1598"/>
                  </a:cubicBezTo>
                  <a:cubicBezTo>
                    <a:pt x="3418" y="1684"/>
                    <a:pt x="3520" y="1752"/>
                    <a:pt x="3537" y="1769"/>
                  </a:cubicBezTo>
                  <a:cubicBezTo>
                    <a:pt x="3632" y="1820"/>
                    <a:pt x="3734" y="1845"/>
                    <a:pt x="3833" y="1845"/>
                  </a:cubicBezTo>
                  <a:cubicBezTo>
                    <a:pt x="4002" y="1845"/>
                    <a:pt x="4164" y="1772"/>
                    <a:pt x="4272" y="1632"/>
                  </a:cubicBezTo>
                  <a:cubicBezTo>
                    <a:pt x="4289" y="1632"/>
                    <a:pt x="4306" y="1650"/>
                    <a:pt x="4323" y="1650"/>
                  </a:cubicBezTo>
                  <a:cubicBezTo>
                    <a:pt x="4392" y="1694"/>
                    <a:pt x="4467" y="1714"/>
                    <a:pt x="4542" y="1714"/>
                  </a:cubicBezTo>
                  <a:cubicBezTo>
                    <a:pt x="4728" y="1714"/>
                    <a:pt x="4907" y="1588"/>
                    <a:pt x="4956" y="1393"/>
                  </a:cubicBezTo>
                  <a:cubicBezTo>
                    <a:pt x="5075" y="812"/>
                    <a:pt x="4785" y="385"/>
                    <a:pt x="4289" y="78"/>
                  </a:cubicBezTo>
                  <a:cubicBezTo>
                    <a:pt x="4203" y="25"/>
                    <a:pt x="4108" y="0"/>
                    <a:pt x="4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8" name="Google Shape;788;p39"/>
            <p:cNvGrpSpPr/>
            <p:nvPr/>
          </p:nvGrpSpPr>
          <p:grpSpPr>
            <a:xfrm>
              <a:off x="71542" y="94405"/>
              <a:ext cx="708096" cy="573872"/>
              <a:chOff x="166625" y="89475"/>
              <a:chExt cx="648855" cy="525813"/>
            </a:xfrm>
          </p:grpSpPr>
          <p:sp>
            <p:nvSpPr>
              <p:cNvPr id="789" name="Google Shape;789;p39"/>
              <p:cNvSpPr/>
              <p:nvPr/>
            </p:nvSpPr>
            <p:spPr>
              <a:xfrm>
                <a:off x="182835" y="329968"/>
                <a:ext cx="275820" cy="115404"/>
              </a:xfrm>
              <a:custGeom>
                <a:avLst/>
                <a:gdLst/>
                <a:ahLst/>
                <a:cxnLst/>
                <a:rect l="l" t="t" r="r" b="b"/>
                <a:pathLst>
                  <a:path w="6432" h="2691" extrusionOk="0">
                    <a:moveTo>
                      <a:pt x="5919" y="1"/>
                    </a:moveTo>
                    <a:cubicBezTo>
                      <a:pt x="5628" y="18"/>
                      <a:pt x="5543" y="138"/>
                      <a:pt x="5304" y="274"/>
                    </a:cubicBezTo>
                    <a:cubicBezTo>
                      <a:pt x="5151" y="382"/>
                      <a:pt x="4956" y="422"/>
                      <a:pt x="4750" y="422"/>
                    </a:cubicBezTo>
                    <a:cubicBezTo>
                      <a:pt x="4400" y="422"/>
                      <a:pt x="4017" y="309"/>
                      <a:pt x="3749" y="223"/>
                    </a:cubicBezTo>
                    <a:cubicBezTo>
                      <a:pt x="3706" y="213"/>
                      <a:pt x="3662" y="208"/>
                      <a:pt x="3620" y="208"/>
                    </a:cubicBezTo>
                    <a:cubicBezTo>
                      <a:pt x="3376" y="208"/>
                      <a:pt x="3155" y="366"/>
                      <a:pt x="3083" y="599"/>
                    </a:cubicBezTo>
                    <a:cubicBezTo>
                      <a:pt x="2895" y="479"/>
                      <a:pt x="2724" y="343"/>
                      <a:pt x="2553" y="206"/>
                    </a:cubicBezTo>
                    <a:cubicBezTo>
                      <a:pt x="2446" y="109"/>
                      <a:pt x="2316" y="66"/>
                      <a:pt x="2187" y="66"/>
                    </a:cubicBezTo>
                    <a:cubicBezTo>
                      <a:pt x="1864" y="66"/>
                      <a:pt x="1554" y="340"/>
                      <a:pt x="1664" y="719"/>
                    </a:cubicBezTo>
                    <a:cubicBezTo>
                      <a:pt x="1699" y="821"/>
                      <a:pt x="1716" y="924"/>
                      <a:pt x="1733" y="1009"/>
                    </a:cubicBezTo>
                    <a:lnTo>
                      <a:pt x="1647" y="941"/>
                    </a:lnTo>
                    <a:cubicBezTo>
                      <a:pt x="1553" y="838"/>
                      <a:pt x="1425" y="787"/>
                      <a:pt x="1295" y="787"/>
                    </a:cubicBezTo>
                    <a:cubicBezTo>
                      <a:pt x="1165" y="787"/>
                      <a:pt x="1032" y="838"/>
                      <a:pt x="930" y="941"/>
                    </a:cubicBezTo>
                    <a:cubicBezTo>
                      <a:pt x="844" y="1026"/>
                      <a:pt x="776" y="1129"/>
                      <a:pt x="725" y="1231"/>
                    </a:cubicBezTo>
                    <a:lnTo>
                      <a:pt x="708" y="1231"/>
                    </a:lnTo>
                    <a:cubicBezTo>
                      <a:pt x="670" y="1222"/>
                      <a:pt x="633" y="1218"/>
                      <a:pt x="597" y="1218"/>
                    </a:cubicBezTo>
                    <a:cubicBezTo>
                      <a:pt x="231" y="1218"/>
                      <a:pt x="0" y="1670"/>
                      <a:pt x="280" y="1966"/>
                    </a:cubicBezTo>
                    <a:cubicBezTo>
                      <a:pt x="383" y="2068"/>
                      <a:pt x="468" y="2154"/>
                      <a:pt x="571" y="2239"/>
                    </a:cubicBezTo>
                    <a:cubicBezTo>
                      <a:pt x="622" y="2308"/>
                      <a:pt x="656" y="2376"/>
                      <a:pt x="691" y="2444"/>
                    </a:cubicBezTo>
                    <a:cubicBezTo>
                      <a:pt x="775" y="2585"/>
                      <a:pt x="929" y="2680"/>
                      <a:pt x="1096" y="2680"/>
                    </a:cubicBezTo>
                    <a:cubicBezTo>
                      <a:pt x="1131" y="2680"/>
                      <a:pt x="1167" y="2675"/>
                      <a:pt x="1203" y="2666"/>
                    </a:cubicBezTo>
                    <a:cubicBezTo>
                      <a:pt x="1243" y="2683"/>
                      <a:pt x="1283" y="2691"/>
                      <a:pt x="1321" y="2691"/>
                    </a:cubicBezTo>
                    <a:cubicBezTo>
                      <a:pt x="1517" y="2691"/>
                      <a:pt x="1682" y="2496"/>
                      <a:pt x="1596" y="2325"/>
                    </a:cubicBezTo>
                    <a:cubicBezTo>
                      <a:pt x="1613" y="2273"/>
                      <a:pt x="1613" y="2239"/>
                      <a:pt x="1613" y="2188"/>
                    </a:cubicBezTo>
                    <a:cubicBezTo>
                      <a:pt x="1852" y="2342"/>
                      <a:pt x="2126" y="2461"/>
                      <a:pt x="2399" y="2513"/>
                    </a:cubicBezTo>
                    <a:cubicBezTo>
                      <a:pt x="2428" y="2517"/>
                      <a:pt x="2458" y="2519"/>
                      <a:pt x="2487" y="2519"/>
                    </a:cubicBezTo>
                    <a:cubicBezTo>
                      <a:pt x="2821" y="2519"/>
                      <a:pt x="3158" y="2257"/>
                      <a:pt x="3048" y="1880"/>
                    </a:cubicBezTo>
                    <a:lnTo>
                      <a:pt x="3048" y="1880"/>
                    </a:lnTo>
                    <a:cubicBezTo>
                      <a:pt x="3100" y="1932"/>
                      <a:pt x="3168" y="1983"/>
                      <a:pt x="3236" y="2051"/>
                    </a:cubicBezTo>
                    <a:cubicBezTo>
                      <a:pt x="3345" y="2154"/>
                      <a:pt x="3475" y="2200"/>
                      <a:pt x="3604" y="2200"/>
                    </a:cubicBezTo>
                    <a:cubicBezTo>
                      <a:pt x="3880" y="2200"/>
                      <a:pt x="4147" y="1985"/>
                      <a:pt x="4159" y="1658"/>
                    </a:cubicBezTo>
                    <a:lnTo>
                      <a:pt x="4159" y="1453"/>
                    </a:lnTo>
                    <a:cubicBezTo>
                      <a:pt x="4364" y="1486"/>
                      <a:pt x="4575" y="1506"/>
                      <a:pt x="4783" y="1506"/>
                    </a:cubicBezTo>
                    <a:cubicBezTo>
                      <a:pt x="5341" y="1506"/>
                      <a:pt x="5883" y="1363"/>
                      <a:pt x="6244" y="941"/>
                    </a:cubicBezTo>
                    <a:cubicBezTo>
                      <a:pt x="6414" y="753"/>
                      <a:pt x="6432" y="496"/>
                      <a:pt x="6312" y="274"/>
                    </a:cubicBezTo>
                    <a:lnTo>
                      <a:pt x="6278" y="206"/>
                    </a:lnTo>
                    <a:cubicBezTo>
                      <a:pt x="6192" y="69"/>
                      <a:pt x="6056" y="1"/>
                      <a:pt x="59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9"/>
              <p:cNvSpPr/>
              <p:nvPr/>
            </p:nvSpPr>
            <p:spPr>
              <a:xfrm>
                <a:off x="341632" y="394766"/>
                <a:ext cx="140483" cy="201259"/>
              </a:xfrm>
              <a:custGeom>
                <a:avLst/>
                <a:gdLst/>
                <a:ahLst/>
                <a:cxnLst/>
                <a:rect l="l" t="t" r="r" b="b"/>
                <a:pathLst>
                  <a:path w="3276" h="4693" extrusionOk="0">
                    <a:moveTo>
                      <a:pt x="2563" y="0"/>
                    </a:moveTo>
                    <a:cubicBezTo>
                      <a:pt x="2298" y="0"/>
                      <a:pt x="2108" y="237"/>
                      <a:pt x="1977" y="523"/>
                    </a:cubicBezTo>
                    <a:cubicBezTo>
                      <a:pt x="1895" y="490"/>
                      <a:pt x="1809" y="475"/>
                      <a:pt x="1724" y="475"/>
                    </a:cubicBezTo>
                    <a:cubicBezTo>
                      <a:pt x="1543" y="475"/>
                      <a:pt x="1364" y="544"/>
                      <a:pt x="1225" y="660"/>
                    </a:cubicBezTo>
                    <a:cubicBezTo>
                      <a:pt x="1201" y="657"/>
                      <a:pt x="1177" y="655"/>
                      <a:pt x="1153" y="655"/>
                    </a:cubicBezTo>
                    <a:cubicBezTo>
                      <a:pt x="793" y="655"/>
                      <a:pt x="514" y="1008"/>
                      <a:pt x="610" y="1360"/>
                    </a:cubicBezTo>
                    <a:cubicBezTo>
                      <a:pt x="661" y="1514"/>
                      <a:pt x="695" y="1651"/>
                      <a:pt x="729" y="1788"/>
                    </a:cubicBezTo>
                    <a:cubicBezTo>
                      <a:pt x="644" y="1724"/>
                      <a:pt x="540" y="1693"/>
                      <a:pt x="439" y="1693"/>
                    </a:cubicBezTo>
                    <a:cubicBezTo>
                      <a:pt x="215" y="1693"/>
                      <a:pt x="0" y="1842"/>
                      <a:pt x="12" y="2112"/>
                    </a:cubicBezTo>
                    <a:cubicBezTo>
                      <a:pt x="12" y="2915"/>
                      <a:pt x="131" y="3718"/>
                      <a:pt x="336" y="4487"/>
                    </a:cubicBezTo>
                    <a:cubicBezTo>
                      <a:pt x="384" y="4631"/>
                      <a:pt x="490" y="4693"/>
                      <a:pt x="596" y="4693"/>
                    </a:cubicBezTo>
                    <a:cubicBezTo>
                      <a:pt x="755" y="4693"/>
                      <a:pt x="914" y="4555"/>
                      <a:pt x="883" y="4351"/>
                    </a:cubicBezTo>
                    <a:cubicBezTo>
                      <a:pt x="832" y="3923"/>
                      <a:pt x="815" y="3513"/>
                      <a:pt x="832" y="3086"/>
                    </a:cubicBezTo>
                    <a:lnTo>
                      <a:pt x="832" y="3086"/>
                    </a:lnTo>
                    <a:cubicBezTo>
                      <a:pt x="917" y="3189"/>
                      <a:pt x="1003" y="3308"/>
                      <a:pt x="1071" y="3428"/>
                    </a:cubicBezTo>
                    <a:cubicBezTo>
                      <a:pt x="1170" y="3602"/>
                      <a:pt x="1317" y="3675"/>
                      <a:pt x="1466" y="3675"/>
                    </a:cubicBezTo>
                    <a:cubicBezTo>
                      <a:pt x="1754" y="3675"/>
                      <a:pt x="2044" y="3396"/>
                      <a:pt x="1977" y="3035"/>
                    </a:cubicBezTo>
                    <a:cubicBezTo>
                      <a:pt x="1925" y="2744"/>
                      <a:pt x="1891" y="2437"/>
                      <a:pt x="1857" y="2129"/>
                    </a:cubicBezTo>
                    <a:cubicBezTo>
                      <a:pt x="2011" y="2061"/>
                      <a:pt x="2148" y="1924"/>
                      <a:pt x="2199" y="1771"/>
                    </a:cubicBezTo>
                    <a:lnTo>
                      <a:pt x="2233" y="1771"/>
                    </a:lnTo>
                    <a:cubicBezTo>
                      <a:pt x="2278" y="1781"/>
                      <a:pt x="2322" y="1786"/>
                      <a:pt x="2366" y="1786"/>
                    </a:cubicBezTo>
                    <a:cubicBezTo>
                      <a:pt x="2676" y="1786"/>
                      <a:pt x="2953" y="1536"/>
                      <a:pt x="2968" y="1207"/>
                    </a:cubicBezTo>
                    <a:cubicBezTo>
                      <a:pt x="2951" y="1087"/>
                      <a:pt x="2968" y="950"/>
                      <a:pt x="3002" y="831"/>
                    </a:cubicBezTo>
                    <a:lnTo>
                      <a:pt x="3036" y="797"/>
                    </a:lnTo>
                    <a:cubicBezTo>
                      <a:pt x="3275" y="626"/>
                      <a:pt x="3156" y="284"/>
                      <a:pt x="2951" y="147"/>
                    </a:cubicBezTo>
                    <a:cubicBezTo>
                      <a:pt x="2806" y="44"/>
                      <a:pt x="2678" y="0"/>
                      <a:pt x="25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9"/>
              <p:cNvSpPr/>
              <p:nvPr/>
            </p:nvSpPr>
            <p:spPr>
              <a:xfrm>
                <a:off x="166625" y="89475"/>
                <a:ext cx="648855" cy="525813"/>
              </a:xfrm>
              <a:custGeom>
                <a:avLst/>
                <a:gdLst/>
                <a:ahLst/>
                <a:cxnLst/>
                <a:rect l="l" t="t" r="r" b="b"/>
                <a:pathLst>
                  <a:path w="15131" h="12261" extrusionOk="0">
                    <a:moveTo>
                      <a:pt x="12363" y="431"/>
                    </a:moveTo>
                    <a:cubicBezTo>
                      <a:pt x="12853" y="431"/>
                      <a:pt x="12377" y="1154"/>
                      <a:pt x="12260" y="1354"/>
                    </a:cubicBezTo>
                    <a:cubicBezTo>
                      <a:pt x="11320" y="2892"/>
                      <a:pt x="10022" y="4208"/>
                      <a:pt x="8501" y="5182"/>
                    </a:cubicBezTo>
                    <a:cubicBezTo>
                      <a:pt x="8433" y="5096"/>
                      <a:pt x="8347" y="4994"/>
                      <a:pt x="8245" y="4874"/>
                    </a:cubicBezTo>
                    <a:cubicBezTo>
                      <a:pt x="8706" y="3490"/>
                      <a:pt x="9509" y="2243"/>
                      <a:pt x="10586" y="1252"/>
                    </a:cubicBezTo>
                    <a:cubicBezTo>
                      <a:pt x="11064" y="791"/>
                      <a:pt x="11679" y="500"/>
                      <a:pt x="12328" y="432"/>
                    </a:cubicBezTo>
                    <a:cubicBezTo>
                      <a:pt x="12341" y="431"/>
                      <a:pt x="12352" y="431"/>
                      <a:pt x="12363" y="431"/>
                    </a:cubicBezTo>
                    <a:close/>
                    <a:moveTo>
                      <a:pt x="12978" y="4310"/>
                    </a:moveTo>
                    <a:cubicBezTo>
                      <a:pt x="13405" y="4310"/>
                      <a:pt x="14618" y="4310"/>
                      <a:pt x="14498" y="5062"/>
                    </a:cubicBezTo>
                    <a:cubicBezTo>
                      <a:pt x="14413" y="5575"/>
                      <a:pt x="13747" y="5797"/>
                      <a:pt x="13319" y="5934"/>
                    </a:cubicBezTo>
                    <a:cubicBezTo>
                      <a:pt x="12841" y="6071"/>
                      <a:pt x="12374" y="6122"/>
                      <a:pt x="11911" y="6122"/>
                    </a:cubicBezTo>
                    <a:cubicBezTo>
                      <a:pt x="10936" y="6122"/>
                      <a:pt x="9982" y="5896"/>
                      <a:pt x="8997" y="5780"/>
                    </a:cubicBezTo>
                    <a:lnTo>
                      <a:pt x="8723" y="5438"/>
                    </a:lnTo>
                    <a:cubicBezTo>
                      <a:pt x="9253" y="5165"/>
                      <a:pt x="9765" y="4806"/>
                      <a:pt x="10193" y="4362"/>
                    </a:cubicBezTo>
                    <a:lnTo>
                      <a:pt x="10193" y="4362"/>
                    </a:lnTo>
                    <a:cubicBezTo>
                      <a:pt x="10161" y="4474"/>
                      <a:pt x="10248" y="4585"/>
                      <a:pt x="10358" y="4585"/>
                    </a:cubicBezTo>
                    <a:cubicBezTo>
                      <a:pt x="10365" y="4585"/>
                      <a:pt x="10373" y="4585"/>
                      <a:pt x="10381" y="4584"/>
                    </a:cubicBezTo>
                    <a:cubicBezTo>
                      <a:pt x="11252" y="4498"/>
                      <a:pt x="12089" y="4310"/>
                      <a:pt x="12978" y="4310"/>
                    </a:cubicBezTo>
                    <a:close/>
                    <a:moveTo>
                      <a:pt x="6615" y="4147"/>
                    </a:moveTo>
                    <a:cubicBezTo>
                      <a:pt x="6893" y="4147"/>
                      <a:pt x="7362" y="4582"/>
                      <a:pt x="7886" y="5216"/>
                    </a:cubicBezTo>
                    <a:cubicBezTo>
                      <a:pt x="7801" y="5301"/>
                      <a:pt x="7766" y="5421"/>
                      <a:pt x="7681" y="5506"/>
                    </a:cubicBezTo>
                    <a:cubicBezTo>
                      <a:pt x="7578" y="5626"/>
                      <a:pt x="7442" y="5729"/>
                      <a:pt x="7305" y="5814"/>
                    </a:cubicBezTo>
                    <a:cubicBezTo>
                      <a:pt x="7189" y="5866"/>
                      <a:pt x="6976" y="5946"/>
                      <a:pt x="6805" y="5946"/>
                    </a:cubicBezTo>
                    <a:cubicBezTo>
                      <a:pt x="6749" y="5946"/>
                      <a:pt x="6698" y="5938"/>
                      <a:pt x="6656" y="5917"/>
                    </a:cubicBezTo>
                    <a:cubicBezTo>
                      <a:pt x="6646" y="5910"/>
                      <a:pt x="6637" y="5907"/>
                      <a:pt x="6628" y="5907"/>
                    </a:cubicBezTo>
                    <a:cubicBezTo>
                      <a:pt x="6588" y="5907"/>
                      <a:pt x="6560" y="5960"/>
                      <a:pt x="6587" y="6002"/>
                    </a:cubicBezTo>
                    <a:cubicBezTo>
                      <a:pt x="6688" y="6094"/>
                      <a:pt x="6819" y="6126"/>
                      <a:pt x="6955" y="6126"/>
                    </a:cubicBezTo>
                    <a:cubicBezTo>
                      <a:pt x="7072" y="6126"/>
                      <a:pt x="7194" y="6102"/>
                      <a:pt x="7305" y="6070"/>
                    </a:cubicBezTo>
                    <a:cubicBezTo>
                      <a:pt x="7476" y="6019"/>
                      <a:pt x="7647" y="5917"/>
                      <a:pt x="7801" y="5797"/>
                    </a:cubicBezTo>
                    <a:cubicBezTo>
                      <a:pt x="7920" y="5711"/>
                      <a:pt x="8023" y="5592"/>
                      <a:pt x="8091" y="5472"/>
                    </a:cubicBezTo>
                    <a:cubicBezTo>
                      <a:pt x="8381" y="5848"/>
                      <a:pt x="8706" y="6275"/>
                      <a:pt x="8997" y="6702"/>
                    </a:cubicBezTo>
                    <a:cubicBezTo>
                      <a:pt x="8928" y="6754"/>
                      <a:pt x="8860" y="6822"/>
                      <a:pt x="8792" y="6890"/>
                    </a:cubicBezTo>
                    <a:cubicBezTo>
                      <a:pt x="8638" y="6993"/>
                      <a:pt x="8484" y="7113"/>
                      <a:pt x="8313" y="7198"/>
                    </a:cubicBezTo>
                    <a:cubicBezTo>
                      <a:pt x="8194" y="7283"/>
                      <a:pt x="8057" y="7352"/>
                      <a:pt x="7920" y="7403"/>
                    </a:cubicBezTo>
                    <a:cubicBezTo>
                      <a:pt x="7877" y="7416"/>
                      <a:pt x="7848" y="7422"/>
                      <a:pt x="7828" y="7422"/>
                    </a:cubicBezTo>
                    <a:cubicBezTo>
                      <a:pt x="7769" y="7422"/>
                      <a:pt x="7801" y="7365"/>
                      <a:pt x="7852" y="7249"/>
                    </a:cubicBezTo>
                    <a:cubicBezTo>
                      <a:pt x="7888" y="7213"/>
                      <a:pt x="7856" y="7177"/>
                      <a:pt x="7822" y="7177"/>
                    </a:cubicBezTo>
                    <a:cubicBezTo>
                      <a:pt x="7808" y="7177"/>
                      <a:pt x="7793" y="7183"/>
                      <a:pt x="7783" y="7198"/>
                    </a:cubicBezTo>
                    <a:cubicBezTo>
                      <a:pt x="7732" y="7283"/>
                      <a:pt x="7647" y="7403"/>
                      <a:pt x="7715" y="7523"/>
                    </a:cubicBezTo>
                    <a:cubicBezTo>
                      <a:pt x="7737" y="7573"/>
                      <a:pt x="7793" y="7590"/>
                      <a:pt x="7857" y="7590"/>
                    </a:cubicBezTo>
                    <a:cubicBezTo>
                      <a:pt x="7945" y="7590"/>
                      <a:pt x="8049" y="7559"/>
                      <a:pt x="8108" y="7540"/>
                    </a:cubicBezTo>
                    <a:cubicBezTo>
                      <a:pt x="8347" y="7454"/>
                      <a:pt x="8569" y="7335"/>
                      <a:pt x="8774" y="7198"/>
                    </a:cubicBezTo>
                    <a:cubicBezTo>
                      <a:pt x="8911" y="7130"/>
                      <a:pt x="9048" y="7027"/>
                      <a:pt x="9167" y="6925"/>
                    </a:cubicBezTo>
                    <a:cubicBezTo>
                      <a:pt x="9492" y="7386"/>
                      <a:pt x="9800" y="7864"/>
                      <a:pt x="10039" y="8257"/>
                    </a:cubicBezTo>
                    <a:cubicBezTo>
                      <a:pt x="9885" y="8428"/>
                      <a:pt x="9680" y="8582"/>
                      <a:pt x="9475" y="8684"/>
                    </a:cubicBezTo>
                    <a:cubicBezTo>
                      <a:pt x="9403" y="8709"/>
                      <a:pt x="9326" y="8722"/>
                      <a:pt x="9252" y="8722"/>
                    </a:cubicBezTo>
                    <a:cubicBezTo>
                      <a:pt x="9065" y="8722"/>
                      <a:pt x="8897" y="8637"/>
                      <a:pt x="8860" y="8428"/>
                    </a:cubicBezTo>
                    <a:cubicBezTo>
                      <a:pt x="8852" y="8398"/>
                      <a:pt x="8825" y="8385"/>
                      <a:pt x="8798" y="8385"/>
                    </a:cubicBezTo>
                    <a:cubicBezTo>
                      <a:pt x="8764" y="8385"/>
                      <a:pt x="8731" y="8407"/>
                      <a:pt x="8740" y="8445"/>
                    </a:cubicBezTo>
                    <a:cubicBezTo>
                      <a:pt x="8772" y="8806"/>
                      <a:pt x="9004" y="8945"/>
                      <a:pt x="9286" y="8945"/>
                    </a:cubicBezTo>
                    <a:cubicBezTo>
                      <a:pt x="9606" y="8945"/>
                      <a:pt x="9991" y="8767"/>
                      <a:pt x="10227" y="8531"/>
                    </a:cubicBezTo>
                    <a:cubicBezTo>
                      <a:pt x="10449" y="8907"/>
                      <a:pt x="10620" y="9197"/>
                      <a:pt x="10671" y="9317"/>
                    </a:cubicBezTo>
                    <a:cubicBezTo>
                      <a:pt x="10756" y="9522"/>
                      <a:pt x="10842" y="9727"/>
                      <a:pt x="10910" y="9949"/>
                    </a:cubicBezTo>
                    <a:cubicBezTo>
                      <a:pt x="10937" y="10058"/>
                      <a:pt x="11084" y="10979"/>
                      <a:pt x="10694" y="10979"/>
                    </a:cubicBezTo>
                    <a:cubicBezTo>
                      <a:pt x="10594" y="10979"/>
                      <a:pt x="10459" y="10919"/>
                      <a:pt x="10278" y="10769"/>
                    </a:cubicBezTo>
                    <a:cubicBezTo>
                      <a:pt x="9783" y="10376"/>
                      <a:pt x="9441" y="9761"/>
                      <a:pt x="9048" y="9265"/>
                    </a:cubicBezTo>
                    <a:cubicBezTo>
                      <a:pt x="8587" y="8650"/>
                      <a:pt x="8057" y="8104"/>
                      <a:pt x="7578" y="7540"/>
                    </a:cubicBezTo>
                    <a:cubicBezTo>
                      <a:pt x="7613" y="7420"/>
                      <a:pt x="7664" y="7300"/>
                      <a:pt x="7715" y="7198"/>
                    </a:cubicBezTo>
                    <a:cubicBezTo>
                      <a:pt x="7784" y="7049"/>
                      <a:pt x="7622" y="6916"/>
                      <a:pt x="7478" y="6916"/>
                    </a:cubicBezTo>
                    <a:cubicBezTo>
                      <a:pt x="7406" y="6916"/>
                      <a:pt x="7339" y="6948"/>
                      <a:pt x="7305" y="7027"/>
                    </a:cubicBezTo>
                    <a:cubicBezTo>
                      <a:pt x="7288" y="7061"/>
                      <a:pt x="7271" y="7113"/>
                      <a:pt x="7254" y="7147"/>
                    </a:cubicBezTo>
                    <a:cubicBezTo>
                      <a:pt x="6639" y="6344"/>
                      <a:pt x="6194" y="5455"/>
                      <a:pt x="6297" y="4276"/>
                    </a:cubicBezTo>
                    <a:lnTo>
                      <a:pt x="6297" y="4276"/>
                    </a:lnTo>
                    <a:cubicBezTo>
                      <a:pt x="6310" y="4280"/>
                      <a:pt x="6324" y="4283"/>
                      <a:pt x="6338" y="4283"/>
                    </a:cubicBezTo>
                    <a:cubicBezTo>
                      <a:pt x="6380" y="4283"/>
                      <a:pt x="6425" y="4263"/>
                      <a:pt x="6451" y="4225"/>
                    </a:cubicBezTo>
                    <a:cubicBezTo>
                      <a:pt x="6494" y="4172"/>
                      <a:pt x="6549" y="4147"/>
                      <a:pt x="6615" y="4147"/>
                    </a:cubicBezTo>
                    <a:close/>
                    <a:moveTo>
                      <a:pt x="5130" y="6023"/>
                    </a:moveTo>
                    <a:cubicBezTo>
                      <a:pt x="5560" y="6023"/>
                      <a:pt x="5941" y="6076"/>
                      <a:pt x="6229" y="6190"/>
                    </a:cubicBezTo>
                    <a:lnTo>
                      <a:pt x="6280" y="6190"/>
                    </a:lnTo>
                    <a:cubicBezTo>
                      <a:pt x="6485" y="6685"/>
                      <a:pt x="6758" y="7147"/>
                      <a:pt x="7083" y="7591"/>
                    </a:cubicBezTo>
                    <a:cubicBezTo>
                      <a:pt x="6468" y="9146"/>
                      <a:pt x="5716" y="11247"/>
                      <a:pt x="4093" y="11726"/>
                    </a:cubicBezTo>
                    <a:cubicBezTo>
                      <a:pt x="4469" y="10051"/>
                      <a:pt x="5033" y="8462"/>
                      <a:pt x="6348" y="7283"/>
                    </a:cubicBezTo>
                    <a:cubicBezTo>
                      <a:pt x="6522" y="7137"/>
                      <a:pt x="6372" y="6917"/>
                      <a:pt x="6193" y="6917"/>
                    </a:cubicBezTo>
                    <a:cubicBezTo>
                      <a:pt x="6142" y="6917"/>
                      <a:pt x="6089" y="6935"/>
                      <a:pt x="6041" y="6976"/>
                    </a:cubicBezTo>
                    <a:cubicBezTo>
                      <a:pt x="5323" y="7574"/>
                      <a:pt x="4417" y="8001"/>
                      <a:pt x="3563" y="8377"/>
                    </a:cubicBezTo>
                    <a:cubicBezTo>
                      <a:pt x="3252" y="8513"/>
                      <a:pt x="2090" y="8903"/>
                      <a:pt x="1287" y="8903"/>
                    </a:cubicBezTo>
                    <a:cubicBezTo>
                      <a:pt x="678" y="8903"/>
                      <a:pt x="276" y="8679"/>
                      <a:pt x="607" y="7950"/>
                    </a:cubicBezTo>
                    <a:cubicBezTo>
                      <a:pt x="1135" y="6799"/>
                      <a:pt x="3488" y="6023"/>
                      <a:pt x="5130" y="6023"/>
                    </a:cubicBezTo>
                    <a:close/>
                    <a:moveTo>
                      <a:pt x="12417" y="0"/>
                    </a:moveTo>
                    <a:cubicBezTo>
                      <a:pt x="11956" y="0"/>
                      <a:pt x="11377" y="209"/>
                      <a:pt x="11167" y="295"/>
                    </a:cubicBezTo>
                    <a:cubicBezTo>
                      <a:pt x="9646" y="961"/>
                      <a:pt x="8433" y="2926"/>
                      <a:pt x="7886" y="4498"/>
                    </a:cubicBezTo>
                    <a:cubicBezTo>
                      <a:pt x="7468" y="4080"/>
                      <a:pt x="6963" y="3670"/>
                      <a:pt x="6591" y="3670"/>
                    </a:cubicBezTo>
                    <a:cubicBezTo>
                      <a:pt x="6416" y="3670"/>
                      <a:pt x="6270" y="3761"/>
                      <a:pt x="6177" y="3986"/>
                    </a:cubicBezTo>
                    <a:cubicBezTo>
                      <a:pt x="6160" y="4003"/>
                      <a:pt x="6160" y="4020"/>
                      <a:pt x="6160" y="4054"/>
                    </a:cubicBezTo>
                    <a:cubicBezTo>
                      <a:pt x="6109" y="4054"/>
                      <a:pt x="6075" y="4088"/>
                      <a:pt x="6075" y="4122"/>
                    </a:cubicBezTo>
                    <a:cubicBezTo>
                      <a:pt x="5955" y="4720"/>
                      <a:pt x="5989" y="5336"/>
                      <a:pt x="6177" y="5917"/>
                    </a:cubicBezTo>
                    <a:cubicBezTo>
                      <a:pt x="5856" y="5771"/>
                      <a:pt x="5490" y="5714"/>
                      <a:pt x="5109" y="5714"/>
                    </a:cubicBezTo>
                    <a:cubicBezTo>
                      <a:pt x="4234" y="5714"/>
                      <a:pt x="3274" y="6015"/>
                      <a:pt x="2572" y="6241"/>
                    </a:cubicBezTo>
                    <a:cubicBezTo>
                      <a:pt x="1598" y="6549"/>
                      <a:pt x="214" y="7130"/>
                      <a:pt x="95" y="8274"/>
                    </a:cubicBezTo>
                    <a:cubicBezTo>
                      <a:pt x="1" y="9084"/>
                      <a:pt x="447" y="9380"/>
                      <a:pt x="1141" y="9380"/>
                    </a:cubicBezTo>
                    <a:cubicBezTo>
                      <a:pt x="2218" y="9380"/>
                      <a:pt x="3892" y="8666"/>
                      <a:pt x="5067" y="8052"/>
                    </a:cubicBezTo>
                    <a:lnTo>
                      <a:pt x="5067" y="8052"/>
                    </a:lnTo>
                    <a:cubicBezTo>
                      <a:pt x="4264" y="9197"/>
                      <a:pt x="3871" y="10564"/>
                      <a:pt x="3563" y="11965"/>
                    </a:cubicBezTo>
                    <a:cubicBezTo>
                      <a:pt x="3532" y="12120"/>
                      <a:pt x="3655" y="12260"/>
                      <a:pt x="3806" y="12260"/>
                    </a:cubicBezTo>
                    <a:cubicBezTo>
                      <a:pt x="3821" y="12260"/>
                      <a:pt x="3837" y="12259"/>
                      <a:pt x="3854" y="12255"/>
                    </a:cubicBezTo>
                    <a:cubicBezTo>
                      <a:pt x="5836" y="11982"/>
                      <a:pt x="6707" y="9761"/>
                      <a:pt x="7390" y="8001"/>
                    </a:cubicBezTo>
                    <a:cubicBezTo>
                      <a:pt x="8023" y="8770"/>
                      <a:pt x="8740" y="9505"/>
                      <a:pt x="9287" y="10256"/>
                    </a:cubicBezTo>
                    <a:cubicBezTo>
                      <a:pt x="9554" y="10617"/>
                      <a:pt x="10094" y="11439"/>
                      <a:pt x="10670" y="11439"/>
                    </a:cubicBezTo>
                    <a:cubicBezTo>
                      <a:pt x="10721" y="11439"/>
                      <a:pt x="10773" y="11432"/>
                      <a:pt x="10825" y="11418"/>
                    </a:cubicBezTo>
                    <a:cubicBezTo>
                      <a:pt x="11320" y="11282"/>
                      <a:pt x="11491" y="10564"/>
                      <a:pt x="11406" y="10120"/>
                    </a:cubicBezTo>
                    <a:cubicBezTo>
                      <a:pt x="11149" y="8753"/>
                      <a:pt x="10278" y="7437"/>
                      <a:pt x="9390" y="6275"/>
                    </a:cubicBezTo>
                    <a:lnTo>
                      <a:pt x="9390" y="6275"/>
                    </a:lnTo>
                    <a:cubicBezTo>
                      <a:pt x="9868" y="6378"/>
                      <a:pt x="10346" y="6429"/>
                      <a:pt x="10842" y="6446"/>
                    </a:cubicBezTo>
                    <a:cubicBezTo>
                      <a:pt x="11178" y="6479"/>
                      <a:pt x="11576" y="6508"/>
                      <a:pt x="11991" y="6508"/>
                    </a:cubicBezTo>
                    <a:cubicBezTo>
                      <a:pt x="12885" y="6508"/>
                      <a:pt x="13858" y="6373"/>
                      <a:pt x="14464" y="5848"/>
                    </a:cubicBezTo>
                    <a:cubicBezTo>
                      <a:pt x="15062" y="5318"/>
                      <a:pt x="15131" y="4379"/>
                      <a:pt x="14276" y="4071"/>
                    </a:cubicBezTo>
                    <a:cubicBezTo>
                      <a:pt x="13802" y="3896"/>
                      <a:pt x="13240" y="3824"/>
                      <a:pt x="12663" y="3824"/>
                    </a:cubicBezTo>
                    <a:cubicBezTo>
                      <a:pt x="11889" y="3824"/>
                      <a:pt x="11087" y="3954"/>
                      <a:pt x="10432" y="4140"/>
                    </a:cubicBezTo>
                    <a:cubicBezTo>
                      <a:pt x="10722" y="3849"/>
                      <a:pt x="10996" y="3559"/>
                      <a:pt x="11235" y="3302"/>
                    </a:cubicBezTo>
                    <a:cubicBezTo>
                      <a:pt x="11918" y="2602"/>
                      <a:pt x="12978" y="1594"/>
                      <a:pt x="13046" y="551"/>
                    </a:cubicBezTo>
                    <a:cubicBezTo>
                      <a:pt x="13069" y="130"/>
                      <a:pt x="12779" y="0"/>
                      <a:pt x="1241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9837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194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3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1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4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2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1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94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68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0965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3" name="Google Shape;793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0"/>
          <p:cNvSpPr/>
          <p:nvPr/>
        </p:nvSpPr>
        <p:spPr>
          <a:xfrm>
            <a:off x="548100" y="397750"/>
            <a:ext cx="8057499" cy="4393115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40"/>
          <p:cNvSpPr/>
          <p:nvPr/>
        </p:nvSpPr>
        <p:spPr>
          <a:xfrm flipH="1">
            <a:off x="7647250" y="1346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40"/>
          <p:cNvSpPr/>
          <p:nvPr/>
        </p:nvSpPr>
        <p:spPr>
          <a:xfrm flipH="1">
            <a:off x="-68975" y="4053925"/>
            <a:ext cx="1356082" cy="128648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40"/>
          <p:cNvSpPr/>
          <p:nvPr/>
        </p:nvSpPr>
        <p:spPr>
          <a:xfrm rot="1636678">
            <a:off x="8438129" y="4684126"/>
            <a:ext cx="511736" cy="357502"/>
          </a:xfrm>
          <a:custGeom>
            <a:avLst/>
            <a:gdLst/>
            <a:ahLst/>
            <a:cxnLst/>
            <a:rect l="l" t="t" r="r" b="b"/>
            <a:pathLst>
              <a:path w="8551" h="5974" extrusionOk="0">
                <a:moveTo>
                  <a:pt x="6633" y="457"/>
                </a:moveTo>
                <a:cubicBezTo>
                  <a:pt x="6673" y="457"/>
                  <a:pt x="6715" y="459"/>
                  <a:pt x="6757" y="463"/>
                </a:cubicBezTo>
                <a:cubicBezTo>
                  <a:pt x="7970" y="566"/>
                  <a:pt x="7816" y="2343"/>
                  <a:pt x="7406" y="3043"/>
                </a:cubicBezTo>
                <a:cubicBezTo>
                  <a:pt x="6688" y="4273"/>
                  <a:pt x="4911" y="5179"/>
                  <a:pt x="3579" y="5469"/>
                </a:cubicBezTo>
                <a:cubicBezTo>
                  <a:pt x="3367" y="5515"/>
                  <a:pt x="3143" y="5539"/>
                  <a:pt x="2916" y="5539"/>
                </a:cubicBezTo>
                <a:cubicBezTo>
                  <a:pt x="2043" y="5539"/>
                  <a:pt x="1133" y="5183"/>
                  <a:pt x="794" y="4342"/>
                </a:cubicBezTo>
                <a:cubicBezTo>
                  <a:pt x="332" y="3197"/>
                  <a:pt x="1768" y="2992"/>
                  <a:pt x="2724" y="2924"/>
                </a:cubicBezTo>
                <a:cubicBezTo>
                  <a:pt x="2878" y="3026"/>
                  <a:pt x="3066" y="3094"/>
                  <a:pt x="3271" y="3094"/>
                </a:cubicBezTo>
                <a:cubicBezTo>
                  <a:pt x="3277" y="3095"/>
                  <a:pt x="3283" y="3095"/>
                  <a:pt x="3288" y="3095"/>
                </a:cubicBezTo>
                <a:cubicBezTo>
                  <a:pt x="3480" y="3095"/>
                  <a:pt x="3539" y="2819"/>
                  <a:pt x="3357" y="2753"/>
                </a:cubicBezTo>
                <a:cubicBezTo>
                  <a:pt x="2690" y="2462"/>
                  <a:pt x="2553" y="1916"/>
                  <a:pt x="2964" y="1300"/>
                </a:cubicBezTo>
                <a:cubicBezTo>
                  <a:pt x="3150" y="1038"/>
                  <a:pt x="3354" y="934"/>
                  <a:pt x="3561" y="934"/>
                </a:cubicBezTo>
                <a:cubicBezTo>
                  <a:pt x="4093" y="934"/>
                  <a:pt x="4636" y="1626"/>
                  <a:pt x="4894" y="2069"/>
                </a:cubicBezTo>
                <a:cubicBezTo>
                  <a:pt x="4938" y="2149"/>
                  <a:pt x="5015" y="2186"/>
                  <a:pt x="5093" y="2186"/>
                </a:cubicBezTo>
                <a:cubicBezTo>
                  <a:pt x="5197" y="2186"/>
                  <a:pt x="5302" y="2119"/>
                  <a:pt x="5321" y="2001"/>
                </a:cubicBezTo>
                <a:cubicBezTo>
                  <a:pt x="5403" y="1252"/>
                  <a:pt x="5825" y="457"/>
                  <a:pt x="6633" y="457"/>
                </a:cubicBezTo>
                <a:close/>
                <a:moveTo>
                  <a:pt x="6518" y="0"/>
                </a:moveTo>
                <a:cubicBezTo>
                  <a:pt x="6495" y="0"/>
                  <a:pt x="6472" y="1"/>
                  <a:pt x="6449" y="2"/>
                </a:cubicBezTo>
                <a:cubicBezTo>
                  <a:pt x="5680" y="36"/>
                  <a:pt x="5202" y="719"/>
                  <a:pt x="4980" y="1403"/>
                </a:cubicBezTo>
                <a:cubicBezTo>
                  <a:pt x="4605" y="929"/>
                  <a:pt x="4082" y="491"/>
                  <a:pt x="3547" y="491"/>
                </a:cubicBezTo>
                <a:cubicBezTo>
                  <a:pt x="3251" y="491"/>
                  <a:pt x="2952" y="625"/>
                  <a:pt x="2673" y="959"/>
                </a:cubicBezTo>
                <a:cubicBezTo>
                  <a:pt x="2297" y="1403"/>
                  <a:pt x="2178" y="2103"/>
                  <a:pt x="2434" y="2582"/>
                </a:cubicBezTo>
                <a:cubicBezTo>
                  <a:pt x="2397" y="2581"/>
                  <a:pt x="2361" y="2580"/>
                  <a:pt x="2324" y="2580"/>
                </a:cubicBezTo>
                <a:cubicBezTo>
                  <a:pt x="1208" y="2580"/>
                  <a:pt x="0" y="3086"/>
                  <a:pt x="298" y="4376"/>
                </a:cubicBezTo>
                <a:cubicBezTo>
                  <a:pt x="578" y="5564"/>
                  <a:pt x="1722" y="5974"/>
                  <a:pt x="2850" y="5974"/>
                </a:cubicBezTo>
                <a:cubicBezTo>
                  <a:pt x="3377" y="5974"/>
                  <a:pt x="3901" y="5884"/>
                  <a:pt x="4330" y="5743"/>
                </a:cubicBezTo>
                <a:cubicBezTo>
                  <a:pt x="6159" y="5162"/>
                  <a:pt x="8551" y="3573"/>
                  <a:pt x="8124" y="1369"/>
                </a:cubicBezTo>
                <a:cubicBezTo>
                  <a:pt x="7991" y="572"/>
                  <a:pt x="7309" y="0"/>
                  <a:pt x="651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865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0884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9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0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61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51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5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0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6910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124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3">
  <p:cSld name="BLANK_1_1_1">
    <p:bg>
      <p:bgPr>
        <a:solidFill>
          <a:schemeClr val="accent3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465"/>
            <a:ext cx="9144003" cy="5134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0" name="Google Shape;800;p41"/>
          <p:cNvGrpSpPr/>
          <p:nvPr/>
        </p:nvGrpSpPr>
        <p:grpSpPr>
          <a:xfrm rot="2962997">
            <a:off x="3110121" y="3205874"/>
            <a:ext cx="2217990" cy="2815021"/>
            <a:chOff x="1154976" y="632775"/>
            <a:chExt cx="2502430" cy="3877954"/>
          </a:xfrm>
        </p:grpSpPr>
        <p:sp>
          <p:nvSpPr>
            <p:cNvPr id="801" name="Google Shape;801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3" name="Google Shape;803;p41"/>
          <p:cNvSpPr/>
          <p:nvPr/>
        </p:nvSpPr>
        <p:spPr>
          <a:xfrm>
            <a:off x="603300" y="1036925"/>
            <a:ext cx="7937408" cy="3442526"/>
          </a:xfrm>
          <a:custGeom>
            <a:avLst/>
            <a:gdLst/>
            <a:ahLst/>
            <a:cxnLst/>
            <a:rect l="l" t="t" r="r" b="b"/>
            <a:pathLst>
              <a:path w="41127" h="54561" extrusionOk="0">
                <a:moveTo>
                  <a:pt x="0" y="0"/>
                </a:moveTo>
                <a:lnTo>
                  <a:pt x="0" y="53822"/>
                </a:lnTo>
                <a:cubicBezTo>
                  <a:pt x="0" y="53822"/>
                  <a:pt x="2239" y="53172"/>
                  <a:pt x="3605" y="53036"/>
                </a:cubicBezTo>
                <a:cubicBezTo>
                  <a:pt x="4955" y="52916"/>
                  <a:pt x="6322" y="52540"/>
                  <a:pt x="6647" y="52540"/>
                </a:cubicBezTo>
                <a:cubicBezTo>
                  <a:pt x="7467" y="52608"/>
                  <a:pt x="8304" y="52745"/>
                  <a:pt x="9124" y="52916"/>
                </a:cubicBezTo>
                <a:cubicBezTo>
                  <a:pt x="10423" y="53172"/>
                  <a:pt x="10286" y="53292"/>
                  <a:pt x="11158" y="53292"/>
                </a:cubicBezTo>
                <a:cubicBezTo>
                  <a:pt x="12029" y="53292"/>
                  <a:pt x="12764" y="53036"/>
                  <a:pt x="13635" y="53036"/>
                </a:cubicBezTo>
                <a:cubicBezTo>
                  <a:pt x="14506" y="53036"/>
                  <a:pt x="14387" y="53292"/>
                  <a:pt x="15241" y="54214"/>
                </a:cubicBezTo>
                <a:cubicBezTo>
                  <a:pt x="15474" y="54465"/>
                  <a:pt x="15644" y="54560"/>
                  <a:pt x="15786" y="54560"/>
                </a:cubicBezTo>
                <a:cubicBezTo>
                  <a:pt x="16175" y="54560"/>
                  <a:pt x="16345" y="53843"/>
                  <a:pt x="16984" y="53668"/>
                </a:cubicBezTo>
                <a:cubicBezTo>
                  <a:pt x="17357" y="53558"/>
                  <a:pt x="17593" y="53517"/>
                  <a:pt x="17827" y="53517"/>
                </a:cubicBezTo>
                <a:cubicBezTo>
                  <a:pt x="18140" y="53517"/>
                  <a:pt x="18451" y="53590"/>
                  <a:pt x="19086" y="53668"/>
                </a:cubicBezTo>
                <a:cubicBezTo>
                  <a:pt x="19186" y="53679"/>
                  <a:pt x="19284" y="53683"/>
                  <a:pt x="19381" y="53683"/>
                </a:cubicBezTo>
                <a:cubicBezTo>
                  <a:pt x="20178" y="53683"/>
                  <a:pt x="20868" y="53356"/>
                  <a:pt x="21654" y="53356"/>
                </a:cubicBezTo>
                <a:cubicBezTo>
                  <a:pt x="21829" y="53356"/>
                  <a:pt x="22009" y="53372"/>
                  <a:pt x="22195" y="53411"/>
                </a:cubicBezTo>
                <a:cubicBezTo>
                  <a:pt x="22616" y="53509"/>
                  <a:pt x="22878" y="53549"/>
                  <a:pt x="23121" y="53549"/>
                </a:cubicBezTo>
                <a:cubicBezTo>
                  <a:pt x="23520" y="53549"/>
                  <a:pt x="23870" y="53440"/>
                  <a:pt x="24792" y="53292"/>
                </a:cubicBezTo>
                <a:cubicBezTo>
                  <a:pt x="25447" y="53179"/>
                  <a:pt x="25741" y="53093"/>
                  <a:pt x="25949" y="53093"/>
                </a:cubicBezTo>
                <a:cubicBezTo>
                  <a:pt x="26213" y="53093"/>
                  <a:pt x="26339" y="53232"/>
                  <a:pt x="26894" y="53634"/>
                </a:cubicBezTo>
                <a:cubicBezTo>
                  <a:pt x="27168" y="53832"/>
                  <a:pt x="27377" y="53913"/>
                  <a:pt x="27557" y="53913"/>
                </a:cubicBezTo>
                <a:cubicBezTo>
                  <a:pt x="28026" y="53913"/>
                  <a:pt x="28296" y="53361"/>
                  <a:pt x="29013" y="52916"/>
                </a:cubicBezTo>
                <a:cubicBezTo>
                  <a:pt x="29390" y="52681"/>
                  <a:pt x="29748" y="52626"/>
                  <a:pt x="30136" y="52626"/>
                </a:cubicBezTo>
                <a:cubicBezTo>
                  <a:pt x="30488" y="52626"/>
                  <a:pt x="30865" y="52672"/>
                  <a:pt x="31304" y="52672"/>
                </a:cubicBezTo>
                <a:cubicBezTo>
                  <a:pt x="31651" y="52672"/>
                  <a:pt x="32037" y="52643"/>
                  <a:pt x="32481" y="52540"/>
                </a:cubicBezTo>
                <a:cubicBezTo>
                  <a:pt x="33017" y="52415"/>
                  <a:pt x="33195" y="52373"/>
                  <a:pt x="33218" y="52373"/>
                </a:cubicBezTo>
                <a:cubicBezTo>
                  <a:pt x="33263" y="52373"/>
                  <a:pt x="32686" y="52540"/>
                  <a:pt x="33096" y="52540"/>
                </a:cubicBezTo>
                <a:cubicBezTo>
                  <a:pt x="33711" y="52540"/>
                  <a:pt x="35078" y="52301"/>
                  <a:pt x="35693" y="52164"/>
                </a:cubicBezTo>
                <a:cubicBezTo>
                  <a:pt x="35741" y="52155"/>
                  <a:pt x="35792" y="52151"/>
                  <a:pt x="35848" y="52151"/>
                </a:cubicBezTo>
                <a:cubicBezTo>
                  <a:pt x="36378" y="52151"/>
                  <a:pt x="37245" y="52527"/>
                  <a:pt x="38096" y="52527"/>
                </a:cubicBezTo>
                <a:cubicBezTo>
                  <a:pt x="38335" y="52527"/>
                  <a:pt x="38574" y="52497"/>
                  <a:pt x="38803" y="52420"/>
                </a:cubicBezTo>
                <a:cubicBezTo>
                  <a:pt x="39118" y="52314"/>
                  <a:pt x="39255" y="52268"/>
                  <a:pt x="39308" y="52268"/>
                </a:cubicBezTo>
                <a:cubicBezTo>
                  <a:pt x="39441" y="52268"/>
                  <a:pt x="39046" y="52561"/>
                  <a:pt x="39657" y="52916"/>
                </a:cubicBezTo>
                <a:cubicBezTo>
                  <a:pt x="39948" y="53081"/>
                  <a:pt x="40208" y="53136"/>
                  <a:pt x="40426" y="53136"/>
                </a:cubicBezTo>
                <a:cubicBezTo>
                  <a:pt x="40861" y="53136"/>
                  <a:pt x="41127" y="52916"/>
                  <a:pt x="41127" y="52916"/>
                </a:cubicBezTo>
                <a:lnTo>
                  <a:pt x="4112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1"/>
          <p:cNvSpPr/>
          <p:nvPr/>
        </p:nvSpPr>
        <p:spPr>
          <a:xfrm rot="-7040502">
            <a:off x="-571568" y="100053"/>
            <a:ext cx="2373845" cy="1283487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5" name="Google Shape;805;p41"/>
          <p:cNvGrpSpPr/>
          <p:nvPr/>
        </p:nvGrpSpPr>
        <p:grpSpPr>
          <a:xfrm rot="1413176">
            <a:off x="190324" y="183533"/>
            <a:ext cx="850046" cy="1116502"/>
            <a:chOff x="181724" y="3902898"/>
            <a:chExt cx="850038" cy="1116492"/>
          </a:xfrm>
        </p:grpSpPr>
        <p:grpSp>
          <p:nvGrpSpPr>
            <p:cNvPr id="806" name="Google Shape;806;p41"/>
            <p:cNvGrpSpPr/>
            <p:nvPr/>
          </p:nvGrpSpPr>
          <p:grpSpPr>
            <a:xfrm>
              <a:off x="181724" y="3902898"/>
              <a:ext cx="850038" cy="1116492"/>
              <a:chOff x="181724" y="3902898"/>
              <a:chExt cx="850038" cy="1116492"/>
            </a:xfrm>
          </p:grpSpPr>
          <p:sp>
            <p:nvSpPr>
              <p:cNvPr id="807" name="Google Shape;807;p41"/>
              <p:cNvSpPr/>
              <p:nvPr/>
            </p:nvSpPr>
            <p:spPr>
              <a:xfrm rot="-572741">
                <a:off x="257958" y="3970491"/>
                <a:ext cx="530901" cy="540560"/>
              </a:xfrm>
              <a:custGeom>
                <a:avLst/>
                <a:gdLst/>
                <a:ahLst/>
                <a:cxnLst/>
                <a:rect l="l" t="t" r="r" b="b"/>
                <a:pathLst>
                  <a:path w="8993" h="9157" extrusionOk="0">
                    <a:moveTo>
                      <a:pt x="7831" y="0"/>
                    </a:moveTo>
                    <a:cubicBezTo>
                      <a:pt x="7594" y="0"/>
                      <a:pt x="7348" y="161"/>
                      <a:pt x="7251" y="377"/>
                    </a:cubicBezTo>
                    <a:cubicBezTo>
                      <a:pt x="7205" y="367"/>
                      <a:pt x="7160" y="362"/>
                      <a:pt x="7115" y="362"/>
                    </a:cubicBezTo>
                    <a:cubicBezTo>
                      <a:pt x="6929" y="362"/>
                      <a:pt x="6760" y="447"/>
                      <a:pt x="6636" y="599"/>
                    </a:cubicBezTo>
                    <a:cubicBezTo>
                      <a:pt x="6584" y="582"/>
                      <a:pt x="6516" y="547"/>
                      <a:pt x="6448" y="530"/>
                    </a:cubicBezTo>
                    <a:cubicBezTo>
                      <a:pt x="6404" y="522"/>
                      <a:pt x="6361" y="518"/>
                      <a:pt x="6318" y="518"/>
                    </a:cubicBezTo>
                    <a:cubicBezTo>
                      <a:pt x="6010" y="518"/>
                      <a:pt x="5743" y="728"/>
                      <a:pt x="5713" y="1043"/>
                    </a:cubicBezTo>
                    <a:cubicBezTo>
                      <a:pt x="5694" y="1041"/>
                      <a:pt x="5674" y="1040"/>
                      <a:pt x="5655" y="1040"/>
                    </a:cubicBezTo>
                    <a:cubicBezTo>
                      <a:pt x="5339" y="1040"/>
                      <a:pt x="5080" y="1301"/>
                      <a:pt x="5064" y="1607"/>
                    </a:cubicBezTo>
                    <a:cubicBezTo>
                      <a:pt x="4984" y="1573"/>
                      <a:pt x="4899" y="1555"/>
                      <a:pt x="4813" y="1555"/>
                    </a:cubicBezTo>
                    <a:cubicBezTo>
                      <a:pt x="4642" y="1555"/>
                      <a:pt x="4471" y="1624"/>
                      <a:pt x="4346" y="1761"/>
                    </a:cubicBezTo>
                    <a:cubicBezTo>
                      <a:pt x="4124" y="1504"/>
                      <a:pt x="3919" y="1265"/>
                      <a:pt x="3697" y="1026"/>
                    </a:cubicBezTo>
                    <a:cubicBezTo>
                      <a:pt x="3592" y="912"/>
                      <a:pt x="3455" y="863"/>
                      <a:pt x="3316" y="863"/>
                    </a:cubicBezTo>
                    <a:cubicBezTo>
                      <a:pt x="2954" y="863"/>
                      <a:pt x="2580" y="1195"/>
                      <a:pt x="2740" y="1590"/>
                    </a:cubicBezTo>
                    <a:cubicBezTo>
                      <a:pt x="2877" y="1897"/>
                      <a:pt x="3013" y="2205"/>
                      <a:pt x="3150" y="2529"/>
                    </a:cubicBezTo>
                    <a:cubicBezTo>
                      <a:pt x="2894" y="2239"/>
                      <a:pt x="2638" y="1966"/>
                      <a:pt x="2347" y="1709"/>
                    </a:cubicBezTo>
                    <a:cubicBezTo>
                      <a:pt x="2241" y="1613"/>
                      <a:pt x="2105" y="1570"/>
                      <a:pt x="1969" y="1570"/>
                    </a:cubicBezTo>
                    <a:cubicBezTo>
                      <a:pt x="1623" y="1570"/>
                      <a:pt x="1277" y="1851"/>
                      <a:pt x="1424" y="2256"/>
                    </a:cubicBezTo>
                    <a:cubicBezTo>
                      <a:pt x="1869" y="3350"/>
                      <a:pt x="2381" y="4409"/>
                      <a:pt x="2945" y="5451"/>
                    </a:cubicBezTo>
                    <a:cubicBezTo>
                      <a:pt x="2723" y="5280"/>
                      <a:pt x="2484" y="5109"/>
                      <a:pt x="2245" y="4956"/>
                    </a:cubicBezTo>
                    <a:cubicBezTo>
                      <a:pt x="2157" y="4906"/>
                      <a:pt x="2069" y="4874"/>
                      <a:pt x="1975" y="4874"/>
                    </a:cubicBezTo>
                    <a:cubicBezTo>
                      <a:pt x="1941" y="4874"/>
                      <a:pt x="1905" y="4878"/>
                      <a:pt x="1869" y="4887"/>
                    </a:cubicBezTo>
                    <a:lnTo>
                      <a:pt x="1749" y="4665"/>
                    </a:lnTo>
                    <a:cubicBezTo>
                      <a:pt x="1650" y="4490"/>
                      <a:pt x="1482" y="4414"/>
                      <a:pt x="1313" y="4414"/>
                    </a:cubicBezTo>
                    <a:cubicBezTo>
                      <a:pt x="986" y="4414"/>
                      <a:pt x="652" y="4693"/>
                      <a:pt x="775" y="5075"/>
                    </a:cubicBezTo>
                    <a:cubicBezTo>
                      <a:pt x="826" y="5195"/>
                      <a:pt x="861" y="5314"/>
                      <a:pt x="895" y="5434"/>
                    </a:cubicBezTo>
                    <a:lnTo>
                      <a:pt x="758" y="5297"/>
                    </a:lnTo>
                    <a:cubicBezTo>
                      <a:pt x="680" y="5220"/>
                      <a:pt x="572" y="5183"/>
                      <a:pt x="462" y="5183"/>
                    </a:cubicBezTo>
                    <a:cubicBezTo>
                      <a:pt x="234" y="5183"/>
                      <a:pt x="0" y="5340"/>
                      <a:pt x="23" y="5605"/>
                    </a:cubicBezTo>
                    <a:cubicBezTo>
                      <a:pt x="75" y="6032"/>
                      <a:pt x="245" y="6442"/>
                      <a:pt x="502" y="6767"/>
                    </a:cubicBezTo>
                    <a:cubicBezTo>
                      <a:pt x="586" y="6863"/>
                      <a:pt x="695" y="6917"/>
                      <a:pt x="806" y="6917"/>
                    </a:cubicBezTo>
                    <a:cubicBezTo>
                      <a:pt x="853" y="6917"/>
                      <a:pt x="900" y="6907"/>
                      <a:pt x="946" y="6886"/>
                    </a:cubicBezTo>
                    <a:cubicBezTo>
                      <a:pt x="1254" y="7279"/>
                      <a:pt x="1493" y="7724"/>
                      <a:pt x="1698" y="8185"/>
                    </a:cubicBezTo>
                    <a:cubicBezTo>
                      <a:pt x="1776" y="8369"/>
                      <a:pt x="1912" y="8444"/>
                      <a:pt x="2056" y="8444"/>
                    </a:cubicBezTo>
                    <a:cubicBezTo>
                      <a:pt x="2260" y="8444"/>
                      <a:pt x="2479" y="8293"/>
                      <a:pt x="2569" y="8082"/>
                    </a:cubicBezTo>
                    <a:cubicBezTo>
                      <a:pt x="2774" y="8390"/>
                      <a:pt x="2996" y="8697"/>
                      <a:pt x="3236" y="8988"/>
                    </a:cubicBezTo>
                    <a:cubicBezTo>
                      <a:pt x="3335" y="9106"/>
                      <a:pt x="3462" y="9157"/>
                      <a:pt x="3590" y="9157"/>
                    </a:cubicBezTo>
                    <a:cubicBezTo>
                      <a:pt x="3924" y="9157"/>
                      <a:pt x="4265" y="8816"/>
                      <a:pt x="4141" y="8458"/>
                    </a:cubicBezTo>
                    <a:cubicBezTo>
                      <a:pt x="4056" y="8185"/>
                      <a:pt x="3953" y="7912"/>
                      <a:pt x="3851" y="7638"/>
                    </a:cubicBezTo>
                    <a:lnTo>
                      <a:pt x="3851" y="7638"/>
                    </a:lnTo>
                    <a:lnTo>
                      <a:pt x="4056" y="7826"/>
                    </a:lnTo>
                    <a:cubicBezTo>
                      <a:pt x="4163" y="7914"/>
                      <a:pt x="4302" y="7954"/>
                      <a:pt x="4441" y="7954"/>
                    </a:cubicBezTo>
                    <a:cubicBezTo>
                      <a:pt x="4789" y="7954"/>
                      <a:pt x="5137" y="7700"/>
                      <a:pt x="4978" y="7296"/>
                    </a:cubicBezTo>
                    <a:cubicBezTo>
                      <a:pt x="4790" y="6801"/>
                      <a:pt x="4585" y="6323"/>
                      <a:pt x="4346" y="5844"/>
                    </a:cubicBezTo>
                    <a:lnTo>
                      <a:pt x="4346" y="5844"/>
                    </a:lnTo>
                    <a:cubicBezTo>
                      <a:pt x="4705" y="6323"/>
                      <a:pt x="5115" y="6750"/>
                      <a:pt x="5542" y="7160"/>
                    </a:cubicBezTo>
                    <a:cubicBezTo>
                      <a:pt x="5653" y="7271"/>
                      <a:pt x="5786" y="7319"/>
                      <a:pt x="5917" y="7319"/>
                    </a:cubicBezTo>
                    <a:cubicBezTo>
                      <a:pt x="6229" y="7319"/>
                      <a:pt x="6525" y="7043"/>
                      <a:pt x="6465" y="6681"/>
                    </a:cubicBezTo>
                    <a:lnTo>
                      <a:pt x="6465" y="6681"/>
                    </a:lnTo>
                    <a:cubicBezTo>
                      <a:pt x="6704" y="7023"/>
                      <a:pt x="6943" y="7348"/>
                      <a:pt x="7200" y="7672"/>
                    </a:cubicBezTo>
                    <a:cubicBezTo>
                      <a:pt x="7299" y="7800"/>
                      <a:pt x="7428" y="7853"/>
                      <a:pt x="7558" y="7853"/>
                    </a:cubicBezTo>
                    <a:cubicBezTo>
                      <a:pt x="7830" y="7853"/>
                      <a:pt x="8110" y="7619"/>
                      <a:pt x="8156" y="7331"/>
                    </a:cubicBezTo>
                    <a:cubicBezTo>
                      <a:pt x="8191" y="7338"/>
                      <a:pt x="8226" y="7341"/>
                      <a:pt x="8259" y="7341"/>
                    </a:cubicBezTo>
                    <a:cubicBezTo>
                      <a:pt x="8641" y="7341"/>
                      <a:pt x="8943" y="6916"/>
                      <a:pt x="8754" y="6476"/>
                    </a:cubicBezTo>
                    <a:cubicBezTo>
                      <a:pt x="8379" y="5588"/>
                      <a:pt x="7934" y="4716"/>
                      <a:pt x="7422" y="3879"/>
                    </a:cubicBezTo>
                    <a:cubicBezTo>
                      <a:pt x="7644" y="3708"/>
                      <a:pt x="7712" y="3401"/>
                      <a:pt x="7610" y="3144"/>
                    </a:cubicBezTo>
                    <a:cubicBezTo>
                      <a:pt x="7473" y="2871"/>
                      <a:pt x="7370" y="2598"/>
                      <a:pt x="7268" y="2324"/>
                    </a:cubicBezTo>
                    <a:cubicBezTo>
                      <a:pt x="7405" y="2273"/>
                      <a:pt x="7507" y="2205"/>
                      <a:pt x="7593" y="2085"/>
                    </a:cubicBezTo>
                    <a:cubicBezTo>
                      <a:pt x="7695" y="2171"/>
                      <a:pt x="7780" y="2256"/>
                      <a:pt x="7883" y="2341"/>
                    </a:cubicBezTo>
                    <a:cubicBezTo>
                      <a:pt x="7993" y="2446"/>
                      <a:pt x="8132" y="2493"/>
                      <a:pt x="8271" y="2493"/>
                    </a:cubicBezTo>
                    <a:cubicBezTo>
                      <a:pt x="8631" y="2493"/>
                      <a:pt x="8992" y="2184"/>
                      <a:pt x="8857" y="1778"/>
                    </a:cubicBezTo>
                    <a:cubicBezTo>
                      <a:pt x="8772" y="1555"/>
                      <a:pt x="8686" y="1333"/>
                      <a:pt x="8601" y="1111"/>
                    </a:cubicBezTo>
                    <a:cubicBezTo>
                      <a:pt x="8566" y="770"/>
                      <a:pt x="8413" y="445"/>
                      <a:pt x="8208" y="189"/>
                    </a:cubicBezTo>
                    <a:cubicBezTo>
                      <a:pt x="8106" y="56"/>
                      <a:pt x="7970" y="0"/>
                      <a:pt x="78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41"/>
              <p:cNvSpPr/>
              <p:nvPr/>
            </p:nvSpPr>
            <p:spPr>
              <a:xfrm rot="-572741">
                <a:off x="535668" y="4556036"/>
                <a:ext cx="266129" cy="184772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3130" extrusionOk="0">
                    <a:moveTo>
                      <a:pt x="1426" y="0"/>
                    </a:moveTo>
                    <a:cubicBezTo>
                      <a:pt x="967" y="0"/>
                      <a:pt x="686" y="660"/>
                      <a:pt x="1163" y="978"/>
                    </a:cubicBezTo>
                    <a:cubicBezTo>
                      <a:pt x="1385" y="1115"/>
                      <a:pt x="1607" y="1269"/>
                      <a:pt x="1829" y="1422"/>
                    </a:cubicBezTo>
                    <a:cubicBezTo>
                      <a:pt x="1402" y="1252"/>
                      <a:pt x="958" y="1132"/>
                      <a:pt x="514" y="1064"/>
                    </a:cubicBezTo>
                    <a:cubicBezTo>
                      <a:pt x="496" y="1061"/>
                      <a:pt x="478" y="1060"/>
                      <a:pt x="461" y="1060"/>
                    </a:cubicBezTo>
                    <a:cubicBezTo>
                      <a:pt x="139" y="1060"/>
                      <a:pt x="0" y="1498"/>
                      <a:pt x="309" y="1627"/>
                    </a:cubicBezTo>
                    <a:cubicBezTo>
                      <a:pt x="1453" y="2191"/>
                      <a:pt x="2615" y="2687"/>
                      <a:pt x="3811" y="3114"/>
                    </a:cubicBezTo>
                    <a:cubicBezTo>
                      <a:pt x="3853" y="3125"/>
                      <a:pt x="3894" y="3130"/>
                      <a:pt x="3934" y="3130"/>
                    </a:cubicBezTo>
                    <a:cubicBezTo>
                      <a:pt x="4267" y="3130"/>
                      <a:pt x="4507" y="2768"/>
                      <a:pt x="4324" y="2448"/>
                    </a:cubicBezTo>
                    <a:lnTo>
                      <a:pt x="4307" y="2430"/>
                    </a:lnTo>
                    <a:cubicBezTo>
                      <a:pt x="4495" y="2208"/>
                      <a:pt x="4495" y="1867"/>
                      <a:pt x="4307" y="1645"/>
                    </a:cubicBezTo>
                    <a:cubicBezTo>
                      <a:pt x="3948" y="1217"/>
                      <a:pt x="3777" y="636"/>
                      <a:pt x="3213" y="431"/>
                    </a:cubicBezTo>
                    <a:cubicBezTo>
                      <a:pt x="3168" y="414"/>
                      <a:pt x="3121" y="406"/>
                      <a:pt x="3076" y="406"/>
                    </a:cubicBezTo>
                    <a:cubicBezTo>
                      <a:pt x="2900" y="406"/>
                      <a:pt x="2738" y="528"/>
                      <a:pt x="2684" y="705"/>
                    </a:cubicBezTo>
                    <a:cubicBezTo>
                      <a:pt x="2376" y="466"/>
                      <a:pt x="2051" y="243"/>
                      <a:pt x="1693" y="73"/>
                    </a:cubicBezTo>
                    <a:cubicBezTo>
                      <a:pt x="1600" y="22"/>
                      <a:pt x="1510" y="0"/>
                      <a:pt x="14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41"/>
              <p:cNvSpPr/>
              <p:nvPr/>
            </p:nvSpPr>
            <p:spPr>
              <a:xfrm rot="-572741">
                <a:off x="753579" y="4382593"/>
                <a:ext cx="229351" cy="229341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3885" extrusionOk="0">
                    <a:moveTo>
                      <a:pt x="3162" y="1"/>
                    </a:moveTo>
                    <a:cubicBezTo>
                      <a:pt x="3029" y="1"/>
                      <a:pt x="2899" y="44"/>
                      <a:pt x="2801" y="142"/>
                    </a:cubicBezTo>
                    <a:cubicBezTo>
                      <a:pt x="1878" y="1082"/>
                      <a:pt x="955" y="2005"/>
                      <a:pt x="238" y="3098"/>
                    </a:cubicBezTo>
                    <a:cubicBezTo>
                      <a:pt x="1" y="3474"/>
                      <a:pt x="332" y="3884"/>
                      <a:pt x="703" y="3884"/>
                    </a:cubicBezTo>
                    <a:cubicBezTo>
                      <a:pt x="787" y="3884"/>
                      <a:pt x="873" y="3863"/>
                      <a:pt x="955" y="3816"/>
                    </a:cubicBezTo>
                    <a:cubicBezTo>
                      <a:pt x="1280" y="3645"/>
                      <a:pt x="1588" y="3440"/>
                      <a:pt x="1861" y="3218"/>
                    </a:cubicBezTo>
                    <a:cubicBezTo>
                      <a:pt x="1895" y="3183"/>
                      <a:pt x="1929" y="3132"/>
                      <a:pt x="1963" y="3081"/>
                    </a:cubicBezTo>
                    <a:cubicBezTo>
                      <a:pt x="2459" y="2739"/>
                      <a:pt x="2869" y="2295"/>
                      <a:pt x="3177" y="1782"/>
                    </a:cubicBezTo>
                    <a:cubicBezTo>
                      <a:pt x="3296" y="1731"/>
                      <a:pt x="3399" y="1629"/>
                      <a:pt x="3450" y="1492"/>
                    </a:cubicBezTo>
                    <a:cubicBezTo>
                      <a:pt x="3467" y="1407"/>
                      <a:pt x="3484" y="1321"/>
                      <a:pt x="3467" y="1236"/>
                    </a:cubicBezTo>
                    <a:cubicBezTo>
                      <a:pt x="3552" y="1048"/>
                      <a:pt x="3638" y="877"/>
                      <a:pt x="3723" y="689"/>
                    </a:cubicBezTo>
                    <a:cubicBezTo>
                      <a:pt x="3885" y="304"/>
                      <a:pt x="3514" y="1"/>
                      <a:pt x="31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41"/>
              <p:cNvSpPr/>
              <p:nvPr/>
            </p:nvSpPr>
            <p:spPr>
              <a:xfrm rot="-572741">
                <a:off x="261183" y="3953169"/>
                <a:ext cx="691122" cy="101594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17210" extrusionOk="0">
                    <a:moveTo>
                      <a:pt x="7971" y="601"/>
                    </a:moveTo>
                    <a:cubicBezTo>
                      <a:pt x="8633" y="601"/>
                      <a:pt x="9201" y="1037"/>
                      <a:pt x="9014" y="1974"/>
                    </a:cubicBezTo>
                    <a:cubicBezTo>
                      <a:pt x="8843" y="2828"/>
                      <a:pt x="7852" y="3529"/>
                      <a:pt x="7186" y="3990"/>
                    </a:cubicBezTo>
                    <a:cubicBezTo>
                      <a:pt x="7045" y="4130"/>
                      <a:pt x="7161" y="4356"/>
                      <a:pt x="7337" y="4356"/>
                    </a:cubicBezTo>
                    <a:cubicBezTo>
                      <a:pt x="7355" y="4356"/>
                      <a:pt x="7372" y="4354"/>
                      <a:pt x="7391" y="4349"/>
                    </a:cubicBezTo>
                    <a:cubicBezTo>
                      <a:pt x="7510" y="4281"/>
                      <a:pt x="7630" y="4195"/>
                      <a:pt x="7749" y="4127"/>
                    </a:cubicBezTo>
                    <a:cubicBezTo>
                      <a:pt x="8313" y="4503"/>
                      <a:pt x="8911" y="4657"/>
                      <a:pt x="9253" y="5306"/>
                    </a:cubicBezTo>
                    <a:cubicBezTo>
                      <a:pt x="9458" y="5750"/>
                      <a:pt x="9407" y="6280"/>
                      <a:pt x="9116" y="6673"/>
                    </a:cubicBezTo>
                    <a:cubicBezTo>
                      <a:pt x="8730" y="7222"/>
                      <a:pt x="8162" y="7418"/>
                      <a:pt x="7556" y="7418"/>
                    </a:cubicBezTo>
                    <a:cubicBezTo>
                      <a:pt x="6956" y="7418"/>
                      <a:pt x="6320" y="7227"/>
                      <a:pt x="5784" y="6997"/>
                    </a:cubicBezTo>
                    <a:lnTo>
                      <a:pt x="5802" y="6997"/>
                    </a:lnTo>
                    <a:cubicBezTo>
                      <a:pt x="5682" y="6656"/>
                      <a:pt x="5426" y="6399"/>
                      <a:pt x="5101" y="6297"/>
                    </a:cubicBezTo>
                    <a:cubicBezTo>
                      <a:pt x="5082" y="6287"/>
                      <a:pt x="5063" y="6283"/>
                      <a:pt x="5045" y="6283"/>
                    </a:cubicBezTo>
                    <a:cubicBezTo>
                      <a:pt x="4936" y="6283"/>
                      <a:pt x="4864" y="6443"/>
                      <a:pt x="4981" y="6502"/>
                    </a:cubicBezTo>
                    <a:cubicBezTo>
                      <a:pt x="5135" y="6570"/>
                      <a:pt x="5255" y="6690"/>
                      <a:pt x="5357" y="6809"/>
                    </a:cubicBezTo>
                    <a:cubicBezTo>
                      <a:pt x="5238" y="6844"/>
                      <a:pt x="5204" y="6980"/>
                      <a:pt x="5306" y="7049"/>
                    </a:cubicBezTo>
                    <a:cubicBezTo>
                      <a:pt x="5357" y="7083"/>
                      <a:pt x="5409" y="7117"/>
                      <a:pt x="5477" y="7168"/>
                    </a:cubicBezTo>
                    <a:cubicBezTo>
                      <a:pt x="5530" y="7960"/>
                      <a:pt x="4374" y="8968"/>
                      <a:pt x="3606" y="8968"/>
                    </a:cubicBezTo>
                    <a:cubicBezTo>
                      <a:pt x="3131" y="8968"/>
                      <a:pt x="2804" y="8584"/>
                      <a:pt x="2999" y="7527"/>
                    </a:cubicBezTo>
                    <a:cubicBezTo>
                      <a:pt x="3041" y="7390"/>
                      <a:pt x="2927" y="7263"/>
                      <a:pt x="2793" y="7263"/>
                    </a:cubicBezTo>
                    <a:cubicBezTo>
                      <a:pt x="2760" y="7263"/>
                      <a:pt x="2725" y="7271"/>
                      <a:pt x="2692" y="7288"/>
                    </a:cubicBezTo>
                    <a:cubicBezTo>
                      <a:pt x="2411" y="7426"/>
                      <a:pt x="2146" y="7490"/>
                      <a:pt x="1903" y="7490"/>
                    </a:cubicBezTo>
                    <a:cubicBezTo>
                      <a:pt x="1067" y="7490"/>
                      <a:pt x="497" y="6743"/>
                      <a:pt x="471" y="5750"/>
                    </a:cubicBezTo>
                    <a:cubicBezTo>
                      <a:pt x="440" y="4718"/>
                      <a:pt x="1021" y="4351"/>
                      <a:pt x="1730" y="4351"/>
                    </a:cubicBezTo>
                    <a:cubicBezTo>
                      <a:pt x="2219" y="4351"/>
                      <a:pt x="2769" y="4525"/>
                      <a:pt x="3222" y="4776"/>
                    </a:cubicBezTo>
                    <a:lnTo>
                      <a:pt x="3273" y="4793"/>
                    </a:lnTo>
                    <a:cubicBezTo>
                      <a:pt x="3299" y="4805"/>
                      <a:pt x="3324" y="4811"/>
                      <a:pt x="3348" y="4811"/>
                    </a:cubicBezTo>
                    <a:cubicBezTo>
                      <a:pt x="3526" y="4811"/>
                      <a:pt x="3625" y="4506"/>
                      <a:pt x="3444" y="4400"/>
                    </a:cubicBezTo>
                    <a:cubicBezTo>
                      <a:pt x="3375" y="4366"/>
                      <a:pt x="3307" y="4332"/>
                      <a:pt x="3222" y="4298"/>
                    </a:cubicBezTo>
                    <a:cubicBezTo>
                      <a:pt x="2213" y="3655"/>
                      <a:pt x="3176" y="1441"/>
                      <a:pt x="4306" y="1441"/>
                    </a:cubicBezTo>
                    <a:cubicBezTo>
                      <a:pt x="4708" y="1441"/>
                      <a:pt x="5131" y="1722"/>
                      <a:pt x="5494" y="2452"/>
                    </a:cubicBezTo>
                    <a:cubicBezTo>
                      <a:pt x="5529" y="2529"/>
                      <a:pt x="5589" y="2560"/>
                      <a:pt x="5652" y="2560"/>
                    </a:cubicBezTo>
                    <a:cubicBezTo>
                      <a:pt x="5745" y="2560"/>
                      <a:pt x="5846" y="2493"/>
                      <a:pt x="5887" y="2401"/>
                    </a:cubicBezTo>
                    <a:cubicBezTo>
                      <a:pt x="6092" y="1923"/>
                      <a:pt x="6382" y="1496"/>
                      <a:pt x="6758" y="1120"/>
                    </a:cubicBezTo>
                    <a:cubicBezTo>
                      <a:pt x="7085" y="780"/>
                      <a:pt x="7548" y="601"/>
                      <a:pt x="7971" y="601"/>
                    </a:cubicBezTo>
                    <a:close/>
                    <a:moveTo>
                      <a:pt x="10788" y="9374"/>
                    </a:moveTo>
                    <a:cubicBezTo>
                      <a:pt x="10993" y="9374"/>
                      <a:pt x="10599" y="10507"/>
                      <a:pt x="10534" y="10620"/>
                    </a:cubicBezTo>
                    <a:cubicBezTo>
                      <a:pt x="10244" y="10944"/>
                      <a:pt x="9902" y="11235"/>
                      <a:pt x="9543" y="11474"/>
                    </a:cubicBezTo>
                    <a:cubicBezTo>
                      <a:pt x="9270" y="11645"/>
                      <a:pt x="8980" y="11850"/>
                      <a:pt x="8672" y="12021"/>
                    </a:cubicBezTo>
                    <a:cubicBezTo>
                      <a:pt x="9065" y="10944"/>
                      <a:pt x="9697" y="9970"/>
                      <a:pt x="10739" y="9389"/>
                    </a:cubicBezTo>
                    <a:cubicBezTo>
                      <a:pt x="10759" y="9379"/>
                      <a:pt x="10775" y="9374"/>
                      <a:pt x="10788" y="9374"/>
                    </a:cubicBezTo>
                    <a:close/>
                    <a:moveTo>
                      <a:pt x="5163" y="10615"/>
                    </a:moveTo>
                    <a:cubicBezTo>
                      <a:pt x="5544" y="10615"/>
                      <a:pt x="6039" y="10764"/>
                      <a:pt x="6126" y="10808"/>
                    </a:cubicBezTo>
                    <a:cubicBezTo>
                      <a:pt x="6536" y="11064"/>
                      <a:pt x="6912" y="11354"/>
                      <a:pt x="7237" y="11696"/>
                    </a:cubicBezTo>
                    <a:cubicBezTo>
                      <a:pt x="7425" y="11867"/>
                      <a:pt x="7596" y="12055"/>
                      <a:pt x="7766" y="12243"/>
                    </a:cubicBezTo>
                    <a:cubicBezTo>
                      <a:pt x="7801" y="12328"/>
                      <a:pt x="7835" y="12397"/>
                      <a:pt x="7869" y="12482"/>
                    </a:cubicBezTo>
                    <a:cubicBezTo>
                      <a:pt x="7869" y="12550"/>
                      <a:pt x="7886" y="12602"/>
                      <a:pt x="7954" y="12653"/>
                    </a:cubicBezTo>
                    <a:cubicBezTo>
                      <a:pt x="7972" y="12687"/>
                      <a:pt x="7972" y="12704"/>
                      <a:pt x="7989" y="12738"/>
                    </a:cubicBezTo>
                    <a:cubicBezTo>
                      <a:pt x="7954" y="12875"/>
                      <a:pt x="7920" y="13029"/>
                      <a:pt x="7886" y="13165"/>
                    </a:cubicBezTo>
                    <a:cubicBezTo>
                      <a:pt x="6827" y="12738"/>
                      <a:pt x="5477" y="12226"/>
                      <a:pt x="4862" y="11269"/>
                    </a:cubicBezTo>
                    <a:cubicBezTo>
                      <a:pt x="4534" y="10756"/>
                      <a:pt x="4794" y="10615"/>
                      <a:pt x="5163" y="10615"/>
                    </a:cubicBezTo>
                    <a:close/>
                    <a:moveTo>
                      <a:pt x="8067" y="0"/>
                    </a:moveTo>
                    <a:cubicBezTo>
                      <a:pt x="7155" y="0"/>
                      <a:pt x="6168" y="1030"/>
                      <a:pt x="5682" y="1872"/>
                    </a:cubicBezTo>
                    <a:cubicBezTo>
                      <a:pt x="5288" y="1258"/>
                      <a:pt x="4829" y="1013"/>
                      <a:pt x="4381" y="1013"/>
                    </a:cubicBezTo>
                    <a:cubicBezTo>
                      <a:pt x="3156" y="1013"/>
                      <a:pt x="2007" y="2844"/>
                      <a:pt x="2470" y="4007"/>
                    </a:cubicBezTo>
                    <a:cubicBezTo>
                      <a:pt x="2227" y="3946"/>
                      <a:pt x="1986" y="3913"/>
                      <a:pt x="1755" y="3913"/>
                    </a:cubicBezTo>
                    <a:cubicBezTo>
                      <a:pt x="836" y="3913"/>
                      <a:pt x="84" y="4435"/>
                      <a:pt x="44" y="5733"/>
                    </a:cubicBezTo>
                    <a:cubicBezTo>
                      <a:pt x="0" y="7012"/>
                      <a:pt x="839" y="7880"/>
                      <a:pt x="1910" y="7880"/>
                    </a:cubicBezTo>
                    <a:cubicBezTo>
                      <a:pt x="2112" y="7880"/>
                      <a:pt x="2323" y="7849"/>
                      <a:pt x="2538" y="7783"/>
                    </a:cubicBezTo>
                    <a:lnTo>
                      <a:pt x="2538" y="7783"/>
                    </a:lnTo>
                    <a:cubicBezTo>
                      <a:pt x="2413" y="8930"/>
                      <a:pt x="2842" y="9352"/>
                      <a:pt x="3426" y="9352"/>
                    </a:cubicBezTo>
                    <a:cubicBezTo>
                      <a:pt x="4358" y="9352"/>
                      <a:pt x="5686" y="8280"/>
                      <a:pt x="5802" y="7356"/>
                    </a:cubicBezTo>
                    <a:cubicBezTo>
                      <a:pt x="5921" y="7425"/>
                      <a:pt x="6058" y="7476"/>
                      <a:pt x="6177" y="7527"/>
                    </a:cubicBezTo>
                    <a:cubicBezTo>
                      <a:pt x="6177" y="7544"/>
                      <a:pt x="6177" y="7578"/>
                      <a:pt x="6177" y="7612"/>
                    </a:cubicBezTo>
                    <a:cubicBezTo>
                      <a:pt x="6519" y="8877"/>
                      <a:pt x="6912" y="10124"/>
                      <a:pt x="7391" y="11337"/>
                    </a:cubicBezTo>
                    <a:cubicBezTo>
                      <a:pt x="6779" y="10702"/>
                      <a:pt x="6055" y="10148"/>
                      <a:pt x="5401" y="10148"/>
                    </a:cubicBezTo>
                    <a:cubicBezTo>
                      <a:pt x="5104" y="10148"/>
                      <a:pt x="4822" y="10262"/>
                      <a:pt x="4571" y="10534"/>
                    </a:cubicBezTo>
                    <a:cubicBezTo>
                      <a:pt x="3358" y="11850"/>
                      <a:pt x="7220" y="13336"/>
                      <a:pt x="7937" y="13644"/>
                    </a:cubicBezTo>
                    <a:cubicBezTo>
                      <a:pt x="7969" y="13662"/>
                      <a:pt x="8003" y="13671"/>
                      <a:pt x="8035" y="13671"/>
                    </a:cubicBezTo>
                    <a:cubicBezTo>
                      <a:pt x="8124" y="13671"/>
                      <a:pt x="8207" y="13607"/>
                      <a:pt x="8245" y="13507"/>
                    </a:cubicBezTo>
                    <a:lnTo>
                      <a:pt x="8279" y="13336"/>
                    </a:lnTo>
                    <a:cubicBezTo>
                      <a:pt x="9048" y="14823"/>
                      <a:pt x="10039" y="16173"/>
                      <a:pt x="11355" y="17181"/>
                    </a:cubicBezTo>
                    <a:cubicBezTo>
                      <a:pt x="11385" y="17201"/>
                      <a:pt x="11417" y="17210"/>
                      <a:pt x="11449" y="17210"/>
                    </a:cubicBezTo>
                    <a:cubicBezTo>
                      <a:pt x="11580" y="17210"/>
                      <a:pt x="11707" y="17062"/>
                      <a:pt x="11679" y="16924"/>
                    </a:cubicBezTo>
                    <a:cubicBezTo>
                      <a:pt x="11628" y="16685"/>
                      <a:pt x="11543" y="16463"/>
                      <a:pt x="11389" y="16258"/>
                    </a:cubicBezTo>
                    <a:cubicBezTo>
                      <a:pt x="11360" y="16200"/>
                      <a:pt x="11310" y="16176"/>
                      <a:pt x="11258" y="16176"/>
                    </a:cubicBezTo>
                    <a:cubicBezTo>
                      <a:pt x="11156" y="16176"/>
                      <a:pt x="11047" y="16270"/>
                      <a:pt x="11081" y="16395"/>
                    </a:cubicBezTo>
                    <a:cubicBezTo>
                      <a:pt x="11081" y="16395"/>
                      <a:pt x="11081" y="16395"/>
                      <a:pt x="11081" y="16412"/>
                    </a:cubicBezTo>
                    <a:cubicBezTo>
                      <a:pt x="10022" y="15438"/>
                      <a:pt x="9168" y="14259"/>
                      <a:pt x="8552" y="12960"/>
                    </a:cubicBezTo>
                    <a:cubicBezTo>
                      <a:pt x="8570" y="12926"/>
                      <a:pt x="8570" y="12892"/>
                      <a:pt x="8552" y="12875"/>
                    </a:cubicBezTo>
                    <a:cubicBezTo>
                      <a:pt x="8518" y="12807"/>
                      <a:pt x="8484" y="12755"/>
                      <a:pt x="8433" y="12687"/>
                    </a:cubicBezTo>
                    <a:cubicBezTo>
                      <a:pt x="8433" y="12670"/>
                      <a:pt x="8433" y="12653"/>
                      <a:pt x="8450" y="12619"/>
                    </a:cubicBezTo>
                    <a:cubicBezTo>
                      <a:pt x="9236" y="12362"/>
                      <a:pt x="10107" y="11611"/>
                      <a:pt x="10637" y="11115"/>
                    </a:cubicBezTo>
                    <a:cubicBezTo>
                      <a:pt x="11286" y="10517"/>
                      <a:pt x="11525" y="9748"/>
                      <a:pt x="11115" y="8962"/>
                    </a:cubicBezTo>
                    <a:cubicBezTo>
                      <a:pt x="11068" y="8891"/>
                      <a:pt x="10988" y="8853"/>
                      <a:pt x="10910" y="8853"/>
                    </a:cubicBezTo>
                    <a:cubicBezTo>
                      <a:pt x="10875" y="8853"/>
                      <a:pt x="10840" y="8861"/>
                      <a:pt x="10808" y="8877"/>
                    </a:cubicBezTo>
                    <a:cubicBezTo>
                      <a:pt x="9424" y="9492"/>
                      <a:pt x="8638" y="10756"/>
                      <a:pt x="8159" y="12140"/>
                    </a:cubicBezTo>
                    <a:cubicBezTo>
                      <a:pt x="7510" y="10654"/>
                      <a:pt x="7015" y="9082"/>
                      <a:pt x="6502" y="7630"/>
                    </a:cubicBezTo>
                    <a:lnTo>
                      <a:pt x="6502" y="7630"/>
                    </a:lnTo>
                    <a:cubicBezTo>
                      <a:pt x="6832" y="7728"/>
                      <a:pt x="7173" y="7782"/>
                      <a:pt x="7508" y="7782"/>
                    </a:cubicBezTo>
                    <a:cubicBezTo>
                      <a:pt x="8281" y="7782"/>
                      <a:pt x="9020" y="7491"/>
                      <a:pt x="9509" y="6775"/>
                    </a:cubicBezTo>
                    <a:cubicBezTo>
                      <a:pt x="10295" y="5630"/>
                      <a:pt x="9321" y="4161"/>
                      <a:pt x="8125" y="3819"/>
                    </a:cubicBezTo>
                    <a:cubicBezTo>
                      <a:pt x="9099" y="3033"/>
                      <a:pt x="9919" y="1872"/>
                      <a:pt x="9185" y="710"/>
                    </a:cubicBezTo>
                    <a:cubicBezTo>
                      <a:pt x="8860" y="202"/>
                      <a:pt x="8471" y="0"/>
                      <a:pt x="80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1" name="Google Shape;811;p41"/>
            <p:cNvSpPr/>
            <p:nvPr/>
          </p:nvSpPr>
          <p:spPr>
            <a:xfrm rot="-321182">
              <a:off x="453297" y="4166216"/>
              <a:ext cx="153609" cy="146814"/>
            </a:xfrm>
            <a:custGeom>
              <a:avLst/>
              <a:gdLst/>
              <a:ahLst/>
              <a:cxnLst/>
              <a:rect l="l" t="t" r="r" b="b"/>
              <a:pathLst>
                <a:path w="2602" h="2487" extrusionOk="0">
                  <a:moveTo>
                    <a:pt x="1653" y="602"/>
                  </a:moveTo>
                  <a:cubicBezTo>
                    <a:pt x="1747" y="602"/>
                    <a:pt x="1841" y="614"/>
                    <a:pt x="1935" y="640"/>
                  </a:cubicBezTo>
                  <a:cubicBezTo>
                    <a:pt x="1949" y="645"/>
                    <a:pt x="1962" y="647"/>
                    <a:pt x="1973" y="647"/>
                  </a:cubicBezTo>
                  <a:cubicBezTo>
                    <a:pt x="2004" y="647"/>
                    <a:pt x="2025" y="631"/>
                    <a:pt x="2038" y="606"/>
                  </a:cubicBezTo>
                  <a:lnTo>
                    <a:pt x="2072" y="657"/>
                  </a:lnTo>
                  <a:cubicBezTo>
                    <a:pt x="2157" y="1101"/>
                    <a:pt x="2021" y="1546"/>
                    <a:pt x="1730" y="1870"/>
                  </a:cubicBezTo>
                  <a:cubicBezTo>
                    <a:pt x="1586" y="2014"/>
                    <a:pt x="1328" y="2101"/>
                    <a:pt x="1084" y="2101"/>
                  </a:cubicBezTo>
                  <a:cubicBezTo>
                    <a:pt x="777" y="2101"/>
                    <a:pt x="492" y="1964"/>
                    <a:pt x="483" y="1631"/>
                  </a:cubicBezTo>
                  <a:cubicBezTo>
                    <a:pt x="483" y="1221"/>
                    <a:pt x="825" y="879"/>
                    <a:pt x="1201" y="708"/>
                  </a:cubicBezTo>
                  <a:cubicBezTo>
                    <a:pt x="1235" y="708"/>
                    <a:pt x="1269" y="708"/>
                    <a:pt x="1303" y="691"/>
                  </a:cubicBezTo>
                  <a:cubicBezTo>
                    <a:pt x="1320" y="674"/>
                    <a:pt x="1354" y="657"/>
                    <a:pt x="1371" y="640"/>
                  </a:cubicBezTo>
                  <a:cubicBezTo>
                    <a:pt x="1465" y="614"/>
                    <a:pt x="1559" y="602"/>
                    <a:pt x="1653" y="602"/>
                  </a:cubicBezTo>
                  <a:close/>
                  <a:moveTo>
                    <a:pt x="1820" y="0"/>
                  </a:moveTo>
                  <a:cubicBezTo>
                    <a:pt x="1569" y="0"/>
                    <a:pt x="1302" y="131"/>
                    <a:pt x="1132" y="367"/>
                  </a:cubicBezTo>
                  <a:cubicBezTo>
                    <a:pt x="620" y="555"/>
                    <a:pt x="244" y="982"/>
                    <a:pt x="107" y="1511"/>
                  </a:cubicBezTo>
                  <a:cubicBezTo>
                    <a:pt x="0" y="2163"/>
                    <a:pt x="576" y="2486"/>
                    <a:pt x="1144" y="2486"/>
                  </a:cubicBezTo>
                  <a:cubicBezTo>
                    <a:pt x="1395" y="2486"/>
                    <a:pt x="1644" y="2423"/>
                    <a:pt x="1833" y="2297"/>
                  </a:cubicBezTo>
                  <a:cubicBezTo>
                    <a:pt x="2380" y="1939"/>
                    <a:pt x="2602" y="1135"/>
                    <a:pt x="2448" y="520"/>
                  </a:cubicBezTo>
                  <a:cubicBezTo>
                    <a:pt x="2358" y="161"/>
                    <a:pt x="2098" y="0"/>
                    <a:pt x="1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41"/>
          <p:cNvGrpSpPr/>
          <p:nvPr/>
        </p:nvGrpSpPr>
        <p:grpSpPr>
          <a:xfrm>
            <a:off x="8193350" y="216813"/>
            <a:ext cx="1290421" cy="820102"/>
            <a:chOff x="7685850" y="32550"/>
            <a:chExt cx="1290421" cy="820102"/>
          </a:xfrm>
        </p:grpSpPr>
        <p:sp>
          <p:nvSpPr>
            <p:cNvPr id="813" name="Google Shape;813;p41"/>
            <p:cNvSpPr/>
            <p:nvPr/>
          </p:nvSpPr>
          <p:spPr>
            <a:xfrm>
              <a:off x="7685850" y="397672"/>
              <a:ext cx="148531" cy="61160"/>
            </a:xfrm>
            <a:custGeom>
              <a:avLst/>
              <a:gdLst/>
              <a:ahLst/>
              <a:cxnLst/>
              <a:rect l="l" t="t" r="r" b="b"/>
              <a:pathLst>
                <a:path w="2997" h="1234" extrusionOk="0">
                  <a:moveTo>
                    <a:pt x="231" y="0"/>
                  </a:moveTo>
                  <a:cubicBezTo>
                    <a:pt x="53" y="0"/>
                    <a:pt x="1" y="287"/>
                    <a:pt x="203" y="334"/>
                  </a:cubicBezTo>
                  <a:cubicBezTo>
                    <a:pt x="972" y="693"/>
                    <a:pt x="1775" y="983"/>
                    <a:pt x="2595" y="1222"/>
                  </a:cubicBezTo>
                  <a:cubicBezTo>
                    <a:pt x="2623" y="1230"/>
                    <a:pt x="2649" y="1233"/>
                    <a:pt x="2674" y="1233"/>
                  </a:cubicBezTo>
                  <a:cubicBezTo>
                    <a:pt x="2934" y="1233"/>
                    <a:pt x="2997" y="853"/>
                    <a:pt x="2731" y="744"/>
                  </a:cubicBezTo>
                  <a:cubicBezTo>
                    <a:pt x="1928" y="436"/>
                    <a:pt x="1125" y="197"/>
                    <a:pt x="288" y="9"/>
                  </a:cubicBezTo>
                  <a:cubicBezTo>
                    <a:pt x="268" y="3"/>
                    <a:pt x="249" y="0"/>
                    <a:pt x="2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7911750" y="507105"/>
              <a:ext cx="136340" cy="55262"/>
            </a:xfrm>
            <a:custGeom>
              <a:avLst/>
              <a:gdLst/>
              <a:ahLst/>
              <a:cxnLst/>
              <a:rect l="l" t="t" r="r" b="b"/>
              <a:pathLst>
                <a:path w="2751" h="1115" extrusionOk="0">
                  <a:moveTo>
                    <a:pt x="313" y="1"/>
                  </a:moveTo>
                  <a:cubicBezTo>
                    <a:pt x="76" y="1"/>
                    <a:pt x="0" y="353"/>
                    <a:pt x="241" y="450"/>
                  </a:cubicBezTo>
                  <a:cubicBezTo>
                    <a:pt x="907" y="655"/>
                    <a:pt x="1557" y="928"/>
                    <a:pt x="2240" y="1099"/>
                  </a:cubicBezTo>
                  <a:cubicBezTo>
                    <a:pt x="2275" y="1110"/>
                    <a:pt x="2308" y="1115"/>
                    <a:pt x="2339" y="1115"/>
                  </a:cubicBezTo>
                  <a:cubicBezTo>
                    <a:pt x="2643" y="1115"/>
                    <a:pt x="2750" y="628"/>
                    <a:pt x="2394" y="535"/>
                  </a:cubicBezTo>
                  <a:cubicBezTo>
                    <a:pt x="1744" y="313"/>
                    <a:pt x="1044" y="176"/>
                    <a:pt x="360" y="5"/>
                  </a:cubicBezTo>
                  <a:cubicBezTo>
                    <a:pt x="344" y="2"/>
                    <a:pt x="32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8149198" y="577880"/>
              <a:ext cx="137331" cy="63985"/>
            </a:xfrm>
            <a:custGeom>
              <a:avLst/>
              <a:gdLst/>
              <a:ahLst/>
              <a:cxnLst/>
              <a:rect l="l" t="t" r="r" b="b"/>
              <a:pathLst>
                <a:path w="2771" h="1291" extrusionOk="0">
                  <a:moveTo>
                    <a:pt x="321" y="0"/>
                  </a:moveTo>
                  <a:cubicBezTo>
                    <a:pt x="119" y="0"/>
                    <a:pt x="1" y="330"/>
                    <a:pt x="217" y="423"/>
                  </a:cubicBezTo>
                  <a:cubicBezTo>
                    <a:pt x="900" y="730"/>
                    <a:pt x="1584" y="1038"/>
                    <a:pt x="2284" y="1277"/>
                  </a:cubicBezTo>
                  <a:cubicBezTo>
                    <a:pt x="2311" y="1286"/>
                    <a:pt x="2338" y="1291"/>
                    <a:pt x="2363" y="1291"/>
                  </a:cubicBezTo>
                  <a:cubicBezTo>
                    <a:pt x="2612" y="1291"/>
                    <a:pt x="2770" y="873"/>
                    <a:pt x="2507" y="764"/>
                  </a:cubicBezTo>
                  <a:cubicBezTo>
                    <a:pt x="1806" y="474"/>
                    <a:pt x="1105" y="235"/>
                    <a:pt x="388" y="13"/>
                  </a:cubicBezTo>
                  <a:cubicBezTo>
                    <a:pt x="365" y="4"/>
                    <a:pt x="342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8377526" y="679878"/>
              <a:ext cx="140651" cy="62003"/>
            </a:xfrm>
            <a:custGeom>
              <a:avLst/>
              <a:gdLst/>
              <a:ahLst/>
              <a:cxnLst/>
              <a:rect l="l" t="t" r="r" b="b"/>
              <a:pathLst>
                <a:path w="2838" h="1251" extrusionOk="0">
                  <a:moveTo>
                    <a:pt x="418" y="0"/>
                  </a:moveTo>
                  <a:cubicBezTo>
                    <a:pt x="182" y="0"/>
                    <a:pt x="1" y="371"/>
                    <a:pt x="274" y="483"/>
                  </a:cubicBezTo>
                  <a:cubicBezTo>
                    <a:pt x="924" y="774"/>
                    <a:pt x="1624" y="1013"/>
                    <a:pt x="2308" y="1235"/>
                  </a:cubicBezTo>
                  <a:cubicBezTo>
                    <a:pt x="2344" y="1246"/>
                    <a:pt x="2378" y="1250"/>
                    <a:pt x="2410" y="1250"/>
                  </a:cubicBezTo>
                  <a:cubicBezTo>
                    <a:pt x="2741" y="1250"/>
                    <a:pt x="2837" y="728"/>
                    <a:pt x="2479" y="603"/>
                  </a:cubicBezTo>
                  <a:cubicBezTo>
                    <a:pt x="1812" y="381"/>
                    <a:pt x="1146" y="176"/>
                    <a:pt x="462" y="5"/>
                  </a:cubicBezTo>
                  <a:cubicBezTo>
                    <a:pt x="447" y="2"/>
                    <a:pt x="433" y="0"/>
                    <a:pt x="4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8587616" y="783214"/>
              <a:ext cx="142485" cy="69437"/>
            </a:xfrm>
            <a:custGeom>
              <a:avLst/>
              <a:gdLst/>
              <a:ahLst/>
              <a:cxnLst/>
              <a:rect l="l" t="t" r="r" b="b"/>
              <a:pathLst>
                <a:path w="2875" h="1401" extrusionOk="0">
                  <a:moveTo>
                    <a:pt x="332" y="1"/>
                  </a:moveTo>
                  <a:cubicBezTo>
                    <a:pt x="115" y="1"/>
                    <a:pt x="0" y="343"/>
                    <a:pt x="256" y="449"/>
                  </a:cubicBezTo>
                  <a:cubicBezTo>
                    <a:pt x="905" y="825"/>
                    <a:pt x="1589" y="1132"/>
                    <a:pt x="2289" y="1388"/>
                  </a:cubicBezTo>
                  <a:cubicBezTo>
                    <a:pt x="2319" y="1397"/>
                    <a:pt x="2347" y="1401"/>
                    <a:pt x="2375" y="1401"/>
                  </a:cubicBezTo>
                  <a:cubicBezTo>
                    <a:pt x="2686" y="1401"/>
                    <a:pt x="2875" y="913"/>
                    <a:pt x="2545" y="756"/>
                  </a:cubicBezTo>
                  <a:cubicBezTo>
                    <a:pt x="1879" y="449"/>
                    <a:pt x="1161" y="192"/>
                    <a:pt x="427" y="21"/>
                  </a:cubicBezTo>
                  <a:cubicBezTo>
                    <a:pt x="394" y="7"/>
                    <a:pt x="362" y="1"/>
                    <a:pt x="3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7896683" y="331904"/>
              <a:ext cx="202552" cy="93971"/>
            </a:xfrm>
            <a:custGeom>
              <a:avLst/>
              <a:gdLst/>
              <a:ahLst/>
              <a:cxnLst/>
              <a:rect l="l" t="t" r="r" b="b"/>
              <a:pathLst>
                <a:path w="4087" h="1896" extrusionOk="0">
                  <a:moveTo>
                    <a:pt x="382" y="0"/>
                  </a:moveTo>
                  <a:cubicBezTo>
                    <a:pt x="78" y="0"/>
                    <a:pt x="0" y="497"/>
                    <a:pt x="323" y="636"/>
                  </a:cubicBezTo>
                  <a:cubicBezTo>
                    <a:pt x="1382" y="1063"/>
                    <a:pt x="2441" y="1558"/>
                    <a:pt x="3535" y="1883"/>
                  </a:cubicBezTo>
                  <a:cubicBezTo>
                    <a:pt x="3565" y="1892"/>
                    <a:pt x="3594" y="1896"/>
                    <a:pt x="3622" y="1896"/>
                  </a:cubicBezTo>
                  <a:cubicBezTo>
                    <a:pt x="3914" y="1896"/>
                    <a:pt x="4086" y="1442"/>
                    <a:pt x="3774" y="1302"/>
                  </a:cubicBezTo>
                  <a:cubicBezTo>
                    <a:pt x="2732" y="789"/>
                    <a:pt x="1587" y="414"/>
                    <a:pt x="494" y="21"/>
                  </a:cubicBezTo>
                  <a:cubicBezTo>
                    <a:pt x="454" y="7"/>
                    <a:pt x="417" y="0"/>
                    <a:pt x="3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8209662" y="472759"/>
              <a:ext cx="172717" cy="67108"/>
            </a:xfrm>
            <a:custGeom>
              <a:avLst/>
              <a:gdLst/>
              <a:ahLst/>
              <a:cxnLst/>
              <a:rect l="l" t="t" r="r" b="b"/>
              <a:pathLst>
                <a:path w="3485" h="1354" extrusionOk="0">
                  <a:moveTo>
                    <a:pt x="328" y="1"/>
                  </a:moveTo>
                  <a:cubicBezTo>
                    <a:pt x="71" y="1"/>
                    <a:pt x="0" y="401"/>
                    <a:pt x="278" y="493"/>
                  </a:cubicBezTo>
                  <a:cubicBezTo>
                    <a:pt x="1133" y="784"/>
                    <a:pt x="1987" y="1194"/>
                    <a:pt x="2893" y="1348"/>
                  </a:cubicBezTo>
                  <a:cubicBezTo>
                    <a:pt x="2913" y="1352"/>
                    <a:pt x="2934" y="1354"/>
                    <a:pt x="2954" y="1354"/>
                  </a:cubicBezTo>
                  <a:cubicBezTo>
                    <a:pt x="3252" y="1354"/>
                    <a:pt x="3485" y="909"/>
                    <a:pt x="3149" y="750"/>
                  </a:cubicBezTo>
                  <a:cubicBezTo>
                    <a:pt x="2295" y="374"/>
                    <a:pt x="1321" y="237"/>
                    <a:pt x="415" y="15"/>
                  </a:cubicBezTo>
                  <a:cubicBezTo>
                    <a:pt x="384" y="5"/>
                    <a:pt x="355" y="1"/>
                    <a:pt x="3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8468967" y="557064"/>
              <a:ext cx="123950" cy="56749"/>
            </a:xfrm>
            <a:custGeom>
              <a:avLst/>
              <a:gdLst/>
              <a:ahLst/>
              <a:cxnLst/>
              <a:rect l="l" t="t" r="r" b="b"/>
              <a:pathLst>
                <a:path w="2501" h="1145" extrusionOk="0">
                  <a:moveTo>
                    <a:pt x="349" y="0"/>
                  </a:moveTo>
                  <a:cubicBezTo>
                    <a:pt x="148" y="0"/>
                    <a:pt x="1" y="304"/>
                    <a:pt x="224" y="415"/>
                  </a:cubicBezTo>
                  <a:cubicBezTo>
                    <a:pt x="770" y="655"/>
                    <a:pt x="1300" y="996"/>
                    <a:pt x="1864" y="1133"/>
                  </a:cubicBezTo>
                  <a:cubicBezTo>
                    <a:pt x="1893" y="1141"/>
                    <a:pt x="1922" y="1145"/>
                    <a:pt x="1950" y="1145"/>
                  </a:cubicBezTo>
                  <a:cubicBezTo>
                    <a:pt x="2281" y="1145"/>
                    <a:pt x="2501" y="624"/>
                    <a:pt x="2154" y="467"/>
                  </a:cubicBezTo>
                  <a:cubicBezTo>
                    <a:pt x="1590" y="227"/>
                    <a:pt x="975" y="159"/>
                    <a:pt x="394" y="5"/>
                  </a:cubicBezTo>
                  <a:cubicBezTo>
                    <a:pt x="379" y="2"/>
                    <a:pt x="364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8636137" y="643153"/>
              <a:ext cx="141989" cy="81382"/>
            </a:xfrm>
            <a:custGeom>
              <a:avLst/>
              <a:gdLst/>
              <a:ahLst/>
              <a:cxnLst/>
              <a:rect l="l" t="t" r="r" b="b"/>
              <a:pathLst>
                <a:path w="2865" h="1642" extrusionOk="0">
                  <a:moveTo>
                    <a:pt x="387" y="0"/>
                  </a:moveTo>
                  <a:cubicBezTo>
                    <a:pt x="150" y="0"/>
                    <a:pt x="1" y="382"/>
                    <a:pt x="251" y="507"/>
                  </a:cubicBezTo>
                  <a:cubicBezTo>
                    <a:pt x="610" y="678"/>
                    <a:pt x="951" y="848"/>
                    <a:pt x="1293" y="1053"/>
                  </a:cubicBezTo>
                  <a:cubicBezTo>
                    <a:pt x="1327" y="1105"/>
                    <a:pt x="1361" y="1139"/>
                    <a:pt x="1413" y="1173"/>
                  </a:cubicBezTo>
                  <a:lnTo>
                    <a:pt x="2130" y="1583"/>
                  </a:lnTo>
                  <a:cubicBezTo>
                    <a:pt x="2198" y="1624"/>
                    <a:pt x="2265" y="1642"/>
                    <a:pt x="2328" y="1642"/>
                  </a:cubicBezTo>
                  <a:cubicBezTo>
                    <a:pt x="2657" y="1642"/>
                    <a:pt x="2865" y="1149"/>
                    <a:pt x="2506" y="934"/>
                  </a:cubicBezTo>
                  <a:cubicBezTo>
                    <a:pt x="1874" y="558"/>
                    <a:pt x="1173" y="233"/>
                    <a:pt x="456" y="11"/>
                  </a:cubicBezTo>
                  <a:cubicBezTo>
                    <a:pt x="432" y="4"/>
                    <a:pt x="409" y="0"/>
                    <a:pt x="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7867492" y="150160"/>
              <a:ext cx="150861" cy="72857"/>
            </a:xfrm>
            <a:custGeom>
              <a:avLst/>
              <a:gdLst/>
              <a:ahLst/>
              <a:cxnLst/>
              <a:rect l="l" t="t" r="r" b="b"/>
              <a:pathLst>
                <a:path w="3044" h="1470" extrusionOk="0">
                  <a:moveTo>
                    <a:pt x="419" y="0"/>
                  </a:moveTo>
                  <a:cubicBezTo>
                    <a:pt x="158" y="0"/>
                    <a:pt x="0" y="420"/>
                    <a:pt x="280" y="544"/>
                  </a:cubicBezTo>
                  <a:cubicBezTo>
                    <a:pt x="1031" y="868"/>
                    <a:pt x="1783" y="1176"/>
                    <a:pt x="2552" y="1449"/>
                  </a:cubicBezTo>
                  <a:cubicBezTo>
                    <a:pt x="2590" y="1463"/>
                    <a:pt x="2626" y="1469"/>
                    <a:pt x="2659" y="1469"/>
                  </a:cubicBezTo>
                  <a:cubicBezTo>
                    <a:pt x="2954" y="1469"/>
                    <a:pt x="3044" y="972"/>
                    <a:pt x="2706" y="834"/>
                  </a:cubicBezTo>
                  <a:cubicBezTo>
                    <a:pt x="1988" y="544"/>
                    <a:pt x="1253" y="253"/>
                    <a:pt x="502" y="14"/>
                  </a:cubicBezTo>
                  <a:cubicBezTo>
                    <a:pt x="473" y="5"/>
                    <a:pt x="445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8160696" y="292155"/>
              <a:ext cx="178020" cy="81332"/>
            </a:xfrm>
            <a:custGeom>
              <a:avLst/>
              <a:gdLst/>
              <a:ahLst/>
              <a:cxnLst/>
              <a:rect l="l" t="t" r="r" b="b"/>
              <a:pathLst>
                <a:path w="3592" h="1641" extrusionOk="0">
                  <a:moveTo>
                    <a:pt x="316" y="1"/>
                  </a:moveTo>
                  <a:cubicBezTo>
                    <a:pt x="67" y="1"/>
                    <a:pt x="1" y="408"/>
                    <a:pt x="275" y="515"/>
                  </a:cubicBezTo>
                  <a:cubicBezTo>
                    <a:pt x="1198" y="874"/>
                    <a:pt x="2104" y="1318"/>
                    <a:pt x="3060" y="1626"/>
                  </a:cubicBezTo>
                  <a:cubicBezTo>
                    <a:pt x="3096" y="1636"/>
                    <a:pt x="3130" y="1641"/>
                    <a:pt x="3162" y="1641"/>
                  </a:cubicBezTo>
                  <a:cubicBezTo>
                    <a:pt x="3493" y="1641"/>
                    <a:pt x="3591" y="1117"/>
                    <a:pt x="3248" y="976"/>
                  </a:cubicBezTo>
                  <a:cubicBezTo>
                    <a:pt x="2326" y="600"/>
                    <a:pt x="1352" y="327"/>
                    <a:pt x="412" y="19"/>
                  </a:cubicBezTo>
                  <a:cubicBezTo>
                    <a:pt x="378" y="7"/>
                    <a:pt x="345" y="1"/>
                    <a:pt x="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8437297" y="392320"/>
              <a:ext cx="164291" cy="78259"/>
            </a:xfrm>
            <a:custGeom>
              <a:avLst/>
              <a:gdLst/>
              <a:ahLst/>
              <a:cxnLst/>
              <a:rect l="l" t="t" r="r" b="b"/>
              <a:pathLst>
                <a:path w="3315" h="1579" extrusionOk="0">
                  <a:moveTo>
                    <a:pt x="389" y="0"/>
                  </a:moveTo>
                  <a:cubicBezTo>
                    <a:pt x="144" y="0"/>
                    <a:pt x="0" y="404"/>
                    <a:pt x="247" y="527"/>
                  </a:cubicBezTo>
                  <a:cubicBezTo>
                    <a:pt x="1085" y="869"/>
                    <a:pt x="1871" y="1330"/>
                    <a:pt x="2742" y="1569"/>
                  </a:cubicBezTo>
                  <a:cubicBezTo>
                    <a:pt x="2767" y="1576"/>
                    <a:pt x="2792" y="1579"/>
                    <a:pt x="2816" y="1579"/>
                  </a:cubicBezTo>
                  <a:cubicBezTo>
                    <a:pt x="3118" y="1579"/>
                    <a:pt x="3315" y="1111"/>
                    <a:pt x="2998" y="937"/>
                  </a:cubicBezTo>
                  <a:cubicBezTo>
                    <a:pt x="2195" y="527"/>
                    <a:pt x="1307" y="322"/>
                    <a:pt x="470" y="15"/>
                  </a:cubicBezTo>
                  <a:cubicBezTo>
                    <a:pt x="442" y="5"/>
                    <a:pt x="415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8664585" y="500315"/>
              <a:ext cx="209193" cy="101851"/>
            </a:xfrm>
            <a:custGeom>
              <a:avLst/>
              <a:gdLst/>
              <a:ahLst/>
              <a:cxnLst/>
              <a:rect l="l" t="t" r="r" b="b"/>
              <a:pathLst>
                <a:path w="4221" h="2055" extrusionOk="0">
                  <a:moveTo>
                    <a:pt x="411" y="1"/>
                  </a:moveTo>
                  <a:cubicBezTo>
                    <a:pt x="147" y="1"/>
                    <a:pt x="1" y="448"/>
                    <a:pt x="275" y="569"/>
                  </a:cubicBezTo>
                  <a:cubicBezTo>
                    <a:pt x="1334" y="1031"/>
                    <a:pt x="2376" y="1492"/>
                    <a:pt x="3401" y="2005"/>
                  </a:cubicBezTo>
                  <a:cubicBezTo>
                    <a:pt x="3471" y="2039"/>
                    <a:pt x="3539" y="2055"/>
                    <a:pt x="3603" y="2055"/>
                  </a:cubicBezTo>
                  <a:cubicBezTo>
                    <a:pt x="3980" y="2055"/>
                    <a:pt x="4221" y="1523"/>
                    <a:pt x="3812" y="1304"/>
                  </a:cubicBezTo>
                  <a:cubicBezTo>
                    <a:pt x="3624" y="1202"/>
                    <a:pt x="3436" y="1082"/>
                    <a:pt x="3231" y="997"/>
                  </a:cubicBezTo>
                  <a:cubicBezTo>
                    <a:pt x="3175" y="963"/>
                    <a:pt x="3106" y="945"/>
                    <a:pt x="3036" y="945"/>
                  </a:cubicBezTo>
                  <a:cubicBezTo>
                    <a:pt x="2998" y="945"/>
                    <a:pt x="2959" y="950"/>
                    <a:pt x="2923" y="962"/>
                  </a:cubicBezTo>
                  <a:cubicBezTo>
                    <a:pt x="2120" y="655"/>
                    <a:pt x="1317" y="347"/>
                    <a:pt x="514" y="23"/>
                  </a:cubicBezTo>
                  <a:cubicBezTo>
                    <a:pt x="478" y="8"/>
                    <a:pt x="444" y="1"/>
                    <a:pt x="4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8046061" y="32550"/>
              <a:ext cx="155767" cy="82323"/>
            </a:xfrm>
            <a:custGeom>
              <a:avLst/>
              <a:gdLst/>
              <a:ahLst/>
              <a:cxnLst/>
              <a:rect l="l" t="t" r="r" b="b"/>
              <a:pathLst>
                <a:path w="3143" h="1661" extrusionOk="0">
                  <a:moveTo>
                    <a:pt x="432" y="1"/>
                  </a:moveTo>
                  <a:cubicBezTo>
                    <a:pt x="201" y="1"/>
                    <a:pt x="0" y="340"/>
                    <a:pt x="213" y="525"/>
                  </a:cubicBezTo>
                  <a:cubicBezTo>
                    <a:pt x="880" y="1088"/>
                    <a:pt x="1683" y="1481"/>
                    <a:pt x="2537" y="1652"/>
                  </a:cubicBezTo>
                  <a:cubicBezTo>
                    <a:pt x="2564" y="1658"/>
                    <a:pt x="2591" y="1660"/>
                    <a:pt x="2616" y="1660"/>
                  </a:cubicBezTo>
                  <a:cubicBezTo>
                    <a:pt x="3002" y="1660"/>
                    <a:pt x="3142" y="1082"/>
                    <a:pt x="2725" y="986"/>
                  </a:cubicBezTo>
                  <a:cubicBezTo>
                    <a:pt x="1956" y="815"/>
                    <a:pt x="1222" y="508"/>
                    <a:pt x="572" y="46"/>
                  </a:cubicBezTo>
                  <a:cubicBezTo>
                    <a:pt x="526" y="15"/>
                    <a:pt x="479" y="1"/>
                    <a:pt x="4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8355769" y="186935"/>
              <a:ext cx="177474" cy="75831"/>
            </a:xfrm>
            <a:custGeom>
              <a:avLst/>
              <a:gdLst/>
              <a:ahLst/>
              <a:cxnLst/>
              <a:rect l="l" t="t" r="r" b="b"/>
              <a:pathLst>
                <a:path w="3581" h="1530" extrusionOk="0">
                  <a:moveTo>
                    <a:pt x="411" y="0"/>
                  </a:moveTo>
                  <a:cubicBezTo>
                    <a:pt x="115" y="0"/>
                    <a:pt x="1" y="440"/>
                    <a:pt x="321" y="536"/>
                  </a:cubicBezTo>
                  <a:cubicBezTo>
                    <a:pt x="1209" y="776"/>
                    <a:pt x="2046" y="1083"/>
                    <a:pt x="2866" y="1493"/>
                  </a:cubicBezTo>
                  <a:cubicBezTo>
                    <a:pt x="2921" y="1518"/>
                    <a:pt x="2974" y="1529"/>
                    <a:pt x="3025" y="1529"/>
                  </a:cubicBezTo>
                  <a:cubicBezTo>
                    <a:pt x="3358" y="1529"/>
                    <a:pt x="3581" y="1056"/>
                    <a:pt x="3225" y="878"/>
                  </a:cubicBezTo>
                  <a:cubicBezTo>
                    <a:pt x="2354" y="434"/>
                    <a:pt x="1431" y="143"/>
                    <a:pt x="474" y="7"/>
                  </a:cubicBezTo>
                  <a:cubicBezTo>
                    <a:pt x="452" y="2"/>
                    <a:pt x="431" y="0"/>
                    <a:pt x="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8603079" y="282590"/>
              <a:ext cx="139065" cy="60119"/>
            </a:xfrm>
            <a:custGeom>
              <a:avLst/>
              <a:gdLst/>
              <a:ahLst/>
              <a:cxnLst/>
              <a:rect l="l" t="t" r="r" b="b"/>
              <a:pathLst>
                <a:path w="2806" h="1213" extrusionOk="0">
                  <a:moveTo>
                    <a:pt x="463" y="1"/>
                  </a:moveTo>
                  <a:cubicBezTo>
                    <a:pt x="187" y="1"/>
                    <a:pt x="0" y="410"/>
                    <a:pt x="303" y="537"/>
                  </a:cubicBezTo>
                  <a:cubicBezTo>
                    <a:pt x="901" y="828"/>
                    <a:pt x="1533" y="1050"/>
                    <a:pt x="2182" y="1203"/>
                  </a:cubicBezTo>
                  <a:cubicBezTo>
                    <a:pt x="2207" y="1209"/>
                    <a:pt x="2232" y="1212"/>
                    <a:pt x="2256" y="1212"/>
                  </a:cubicBezTo>
                  <a:cubicBezTo>
                    <a:pt x="2578" y="1212"/>
                    <a:pt x="2805" y="714"/>
                    <a:pt x="2455" y="571"/>
                  </a:cubicBezTo>
                  <a:cubicBezTo>
                    <a:pt x="1823" y="315"/>
                    <a:pt x="1191" y="127"/>
                    <a:pt x="525" y="7"/>
                  </a:cubicBezTo>
                  <a:cubicBezTo>
                    <a:pt x="504" y="3"/>
                    <a:pt x="483" y="1"/>
                    <a:pt x="4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8814160" y="392964"/>
              <a:ext cx="162111" cy="79449"/>
            </a:xfrm>
            <a:custGeom>
              <a:avLst/>
              <a:gdLst/>
              <a:ahLst/>
              <a:cxnLst/>
              <a:rect l="l" t="t" r="r" b="b"/>
              <a:pathLst>
                <a:path w="3271" h="1603" extrusionOk="0">
                  <a:moveTo>
                    <a:pt x="389" y="0"/>
                  </a:moveTo>
                  <a:cubicBezTo>
                    <a:pt x="71" y="0"/>
                    <a:pt x="0" y="550"/>
                    <a:pt x="332" y="617"/>
                  </a:cubicBezTo>
                  <a:cubicBezTo>
                    <a:pt x="1101" y="771"/>
                    <a:pt x="1853" y="1095"/>
                    <a:pt x="2502" y="1539"/>
                  </a:cubicBezTo>
                  <a:cubicBezTo>
                    <a:pt x="2574" y="1583"/>
                    <a:pt x="2644" y="1603"/>
                    <a:pt x="2710" y="1603"/>
                  </a:cubicBezTo>
                  <a:cubicBezTo>
                    <a:pt x="3052" y="1603"/>
                    <a:pt x="3271" y="1083"/>
                    <a:pt x="2912" y="839"/>
                  </a:cubicBezTo>
                  <a:cubicBezTo>
                    <a:pt x="2160" y="360"/>
                    <a:pt x="1306" y="70"/>
                    <a:pt x="418" y="2"/>
                  </a:cubicBezTo>
                  <a:cubicBezTo>
                    <a:pt x="408" y="1"/>
                    <a:pt x="398" y="0"/>
                    <a:pt x="3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0" name="Google Shape;830;p41"/>
          <p:cNvSpPr/>
          <p:nvPr/>
        </p:nvSpPr>
        <p:spPr>
          <a:xfrm rot="10800000">
            <a:off x="8296350" y="4361522"/>
            <a:ext cx="766116" cy="589721"/>
          </a:xfrm>
          <a:custGeom>
            <a:avLst/>
            <a:gdLst/>
            <a:ahLst/>
            <a:cxnLst/>
            <a:rect l="l" t="t" r="r" b="b"/>
            <a:pathLst>
              <a:path w="11757" h="9050" extrusionOk="0">
                <a:moveTo>
                  <a:pt x="2980" y="1"/>
                </a:moveTo>
                <a:cubicBezTo>
                  <a:pt x="2871" y="1"/>
                  <a:pt x="2760" y="65"/>
                  <a:pt x="2752" y="193"/>
                </a:cubicBezTo>
                <a:cubicBezTo>
                  <a:pt x="2718" y="1082"/>
                  <a:pt x="2701" y="1970"/>
                  <a:pt x="2718" y="2876"/>
                </a:cubicBezTo>
                <a:cubicBezTo>
                  <a:pt x="1880" y="2893"/>
                  <a:pt x="1060" y="2910"/>
                  <a:pt x="240" y="2927"/>
                </a:cubicBezTo>
                <a:cubicBezTo>
                  <a:pt x="1" y="2927"/>
                  <a:pt x="52" y="3286"/>
                  <a:pt x="291" y="3286"/>
                </a:cubicBezTo>
                <a:lnTo>
                  <a:pt x="2718" y="3286"/>
                </a:lnTo>
                <a:cubicBezTo>
                  <a:pt x="2752" y="4311"/>
                  <a:pt x="2803" y="5319"/>
                  <a:pt x="2871" y="6327"/>
                </a:cubicBezTo>
                <a:lnTo>
                  <a:pt x="2888" y="6429"/>
                </a:lnTo>
                <a:cubicBezTo>
                  <a:pt x="2888" y="6429"/>
                  <a:pt x="2906" y="6515"/>
                  <a:pt x="2906" y="6532"/>
                </a:cubicBezTo>
                <a:lnTo>
                  <a:pt x="2923" y="6737"/>
                </a:lnTo>
                <a:lnTo>
                  <a:pt x="2923" y="6891"/>
                </a:lnTo>
                <a:cubicBezTo>
                  <a:pt x="2991" y="7660"/>
                  <a:pt x="3042" y="8172"/>
                  <a:pt x="3111" y="8924"/>
                </a:cubicBezTo>
                <a:cubicBezTo>
                  <a:pt x="3118" y="9010"/>
                  <a:pt x="3179" y="9049"/>
                  <a:pt x="3242" y="9049"/>
                </a:cubicBezTo>
                <a:cubicBezTo>
                  <a:pt x="3316" y="9049"/>
                  <a:pt x="3393" y="8992"/>
                  <a:pt x="3384" y="8890"/>
                </a:cubicBezTo>
                <a:cubicBezTo>
                  <a:pt x="3350" y="8138"/>
                  <a:pt x="3333" y="7369"/>
                  <a:pt x="3316" y="6617"/>
                </a:cubicBezTo>
                <a:lnTo>
                  <a:pt x="3316" y="6464"/>
                </a:lnTo>
                <a:lnTo>
                  <a:pt x="3316" y="6293"/>
                </a:lnTo>
                <a:cubicBezTo>
                  <a:pt x="3299" y="5302"/>
                  <a:pt x="3264" y="4311"/>
                  <a:pt x="3264" y="3303"/>
                </a:cubicBezTo>
                <a:cubicBezTo>
                  <a:pt x="4341" y="3303"/>
                  <a:pt x="5434" y="3320"/>
                  <a:pt x="6511" y="3337"/>
                </a:cubicBezTo>
                <a:lnTo>
                  <a:pt x="6989" y="3337"/>
                </a:lnTo>
                <a:cubicBezTo>
                  <a:pt x="8305" y="3354"/>
                  <a:pt x="9603" y="3388"/>
                  <a:pt x="10902" y="3439"/>
                </a:cubicBezTo>
                <a:cubicBezTo>
                  <a:pt x="10953" y="3474"/>
                  <a:pt x="11021" y="3491"/>
                  <a:pt x="11073" y="3491"/>
                </a:cubicBezTo>
                <a:lnTo>
                  <a:pt x="11466" y="3456"/>
                </a:lnTo>
                <a:cubicBezTo>
                  <a:pt x="11756" y="3422"/>
                  <a:pt x="11756" y="2944"/>
                  <a:pt x="11466" y="2927"/>
                </a:cubicBezTo>
                <a:cubicBezTo>
                  <a:pt x="9979" y="2893"/>
                  <a:pt x="8493" y="2876"/>
                  <a:pt x="7006" y="2858"/>
                </a:cubicBezTo>
                <a:lnTo>
                  <a:pt x="3247" y="2858"/>
                </a:lnTo>
                <a:cubicBezTo>
                  <a:pt x="3230" y="1970"/>
                  <a:pt x="3213" y="1082"/>
                  <a:pt x="3196" y="193"/>
                </a:cubicBezTo>
                <a:cubicBezTo>
                  <a:pt x="3196" y="65"/>
                  <a:pt x="3089" y="1"/>
                  <a:pt x="29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1" name="Google Shape;831;p41"/>
          <p:cNvGrpSpPr/>
          <p:nvPr/>
        </p:nvGrpSpPr>
        <p:grpSpPr>
          <a:xfrm rot="2962997">
            <a:off x="6077571" y="-1803126"/>
            <a:ext cx="2217990" cy="2815021"/>
            <a:chOff x="1154976" y="632775"/>
            <a:chExt cx="2502430" cy="3877954"/>
          </a:xfrm>
        </p:grpSpPr>
        <p:sp>
          <p:nvSpPr>
            <p:cNvPr id="832" name="Google Shape;832;p41"/>
            <p:cNvSpPr/>
            <p:nvPr/>
          </p:nvSpPr>
          <p:spPr>
            <a:xfrm rot="5400000">
              <a:off x="467214" y="1320537"/>
              <a:ext cx="3877954" cy="2502430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1"/>
            <p:cNvSpPr/>
            <p:nvPr/>
          </p:nvSpPr>
          <p:spPr>
            <a:xfrm rot="5400000">
              <a:off x="623338" y="1471580"/>
              <a:ext cx="3565807" cy="2200423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4" name="Google Shape;834;p41"/>
          <p:cNvSpPr/>
          <p:nvPr/>
        </p:nvSpPr>
        <p:spPr>
          <a:xfrm rot="-1227209">
            <a:off x="2644605" y="102336"/>
            <a:ext cx="652111" cy="509772"/>
          </a:xfrm>
          <a:custGeom>
            <a:avLst/>
            <a:gdLst/>
            <a:ahLst/>
            <a:cxnLst/>
            <a:rect l="l" t="t" r="r" b="b"/>
            <a:pathLst>
              <a:path w="14097" h="11020" extrusionOk="0">
                <a:moveTo>
                  <a:pt x="2488" y="425"/>
                </a:moveTo>
                <a:cubicBezTo>
                  <a:pt x="3103" y="425"/>
                  <a:pt x="3764" y="811"/>
                  <a:pt x="4255" y="1099"/>
                </a:cubicBezTo>
                <a:cubicBezTo>
                  <a:pt x="5502" y="1902"/>
                  <a:pt x="6613" y="2910"/>
                  <a:pt x="7501" y="4089"/>
                </a:cubicBezTo>
                <a:cubicBezTo>
                  <a:pt x="7541" y="4159"/>
                  <a:pt x="7610" y="4194"/>
                  <a:pt x="7681" y="4194"/>
                </a:cubicBezTo>
                <a:cubicBezTo>
                  <a:pt x="7731" y="4194"/>
                  <a:pt x="7783" y="4176"/>
                  <a:pt x="7826" y="4140"/>
                </a:cubicBezTo>
                <a:cubicBezTo>
                  <a:pt x="8618" y="3415"/>
                  <a:pt x="9600" y="2967"/>
                  <a:pt x="10605" y="2967"/>
                </a:cubicBezTo>
                <a:cubicBezTo>
                  <a:pt x="11138" y="2967"/>
                  <a:pt x="11678" y="3093"/>
                  <a:pt x="12200" y="3372"/>
                </a:cubicBezTo>
                <a:cubicBezTo>
                  <a:pt x="13789" y="4209"/>
                  <a:pt x="13635" y="5986"/>
                  <a:pt x="12781" y="7284"/>
                </a:cubicBezTo>
                <a:cubicBezTo>
                  <a:pt x="11294" y="9540"/>
                  <a:pt x="7621" y="10206"/>
                  <a:pt x="5126" y="10599"/>
                </a:cubicBezTo>
                <a:cubicBezTo>
                  <a:pt x="3845" y="9933"/>
                  <a:pt x="2939" y="8429"/>
                  <a:pt x="2273" y="7250"/>
                </a:cubicBezTo>
                <a:cubicBezTo>
                  <a:pt x="1487" y="5866"/>
                  <a:pt x="752" y="4158"/>
                  <a:pt x="820" y="2534"/>
                </a:cubicBezTo>
                <a:cubicBezTo>
                  <a:pt x="855" y="1680"/>
                  <a:pt x="1265" y="689"/>
                  <a:pt x="2153" y="467"/>
                </a:cubicBezTo>
                <a:cubicBezTo>
                  <a:pt x="2262" y="438"/>
                  <a:pt x="2374" y="425"/>
                  <a:pt x="2488" y="425"/>
                </a:cubicBezTo>
                <a:close/>
                <a:moveTo>
                  <a:pt x="2342" y="1"/>
                </a:moveTo>
                <a:cubicBezTo>
                  <a:pt x="1645" y="1"/>
                  <a:pt x="1054" y="369"/>
                  <a:pt x="701" y="1321"/>
                </a:cubicBezTo>
                <a:cubicBezTo>
                  <a:pt x="0" y="3235"/>
                  <a:pt x="803" y="5234"/>
                  <a:pt x="1658" y="6943"/>
                </a:cubicBezTo>
                <a:cubicBezTo>
                  <a:pt x="2358" y="8327"/>
                  <a:pt x="3452" y="10086"/>
                  <a:pt x="4938" y="10787"/>
                </a:cubicBezTo>
                <a:cubicBezTo>
                  <a:pt x="4938" y="10914"/>
                  <a:pt x="5041" y="11011"/>
                  <a:pt x="5165" y="11011"/>
                </a:cubicBezTo>
                <a:cubicBezTo>
                  <a:pt x="5175" y="11011"/>
                  <a:pt x="5184" y="11010"/>
                  <a:pt x="5194" y="11009"/>
                </a:cubicBezTo>
                <a:lnTo>
                  <a:pt x="5382" y="10975"/>
                </a:lnTo>
                <a:lnTo>
                  <a:pt x="5519" y="11009"/>
                </a:lnTo>
                <a:cubicBezTo>
                  <a:pt x="5530" y="11017"/>
                  <a:pt x="5542" y="11020"/>
                  <a:pt x="5554" y="11020"/>
                </a:cubicBezTo>
                <a:cubicBezTo>
                  <a:pt x="5597" y="11020"/>
                  <a:pt x="5639" y="10977"/>
                  <a:pt x="5639" y="10924"/>
                </a:cubicBezTo>
                <a:cubicBezTo>
                  <a:pt x="8714" y="10428"/>
                  <a:pt x="13140" y="9352"/>
                  <a:pt x="13823" y="5883"/>
                </a:cubicBezTo>
                <a:cubicBezTo>
                  <a:pt x="14096" y="4516"/>
                  <a:pt x="13191" y="3337"/>
                  <a:pt x="11995" y="2825"/>
                </a:cubicBezTo>
                <a:cubicBezTo>
                  <a:pt x="11549" y="2630"/>
                  <a:pt x="11092" y="2543"/>
                  <a:pt x="10637" y="2543"/>
                </a:cubicBezTo>
                <a:cubicBezTo>
                  <a:pt x="9575" y="2543"/>
                  <a:pt x="8532" y="3019"/>
                  <a:pt x="7706" y="3713"/>
                </a:cubicBezTo>
                <a:cubicBezTo>
                  <a:pt x="6741" y="2538"/>
                  <a:pt x="4172" y="1"/>
                  <a:pt x="23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9736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387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784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06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08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7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6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81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8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2576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28" Type="http://schemas.openxmlformats.org/officeDocument/2006/relationships/audio" Target="NUL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6.xml"/><Relationship Id="rId9" Type="http://schemas.openxmlformats.org/officeDocument/2006/relationships/audio" Target="../media/audio1.wav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4075" y="537875"/>
            <a:ext cx="7695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trick Hand"/>
              <a:buNone/>
              <a:defRPr sz="3000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trick Hand"/>
              <a:buNone/>
              <a:defRPr sz="2500">
                <a:solidFill>
                  <a:schemeClr val="accent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4075" y="1152475"/>
            <a:ext cx="7695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60" r:id="rId4"/>
    <p:sldLayoutId id="2147483678" r:id="rId5"/>
    <p:sldLayoutId id="2147483684" r:id="rId6"/>
    <p:sldLayoutId id="2147483685" r:id="rId7"/>
    <p:sldLayoutId id="2147483686" r:id="rId8"/>
    <p:sldLayoutId id="2147483687" r:id="rId9"/>
    <p:sldLayoutId id="2147483729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6372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431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664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  <p:sldLayoutId id="2147483896" r:id="rId22"/>
    <p:sldLayoutId id="2147483897" r:id="rId23"/>
    <p:sldLayoutId id="2147483898" r:id="rId24"/>
    <p:sldLayoutId id="214748389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5317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5" r:id="rId2"/>
    <p:sldLayoutId id="2147483696" r:id="rId3"/>
    <p:sldLayoutId id="2147483697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Fredoka One"/>
              <a:buNone/>
              <a:defRPr sz="31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●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priola"/>
              <a:buChar char="○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priola"/>
              <a:buChar char="■"/>
              <a:defRPr>
                <a:solidFill>
                  <a:schemeClr val="dk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15620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9467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1247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40177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4572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5924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293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media1.mp3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5" Type="http://schemas.openxmlformats.org/officeDocument/2006/relationships/image" Target="../media/image29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29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customXml" Target="../ink/ink1.xml"/><Relationship Id="rId3" Type="http://schemas.openxmlformats.org/officeDocument/2006/relationships/audio" Target="../media/media4.mp3"/><Relationship Id="rId7" Type="http://schemas.openxmlformats.org/officeDocument/2006/relationships/audio" Target="../media/audio1.wav"/><Relationship Id="rId12" Type="http://schemas.openxmlformats.org/officeDocument/2006/relationships/image" Target="../media/image59.svg"/><Relationship Id="rId2" Type="http://schemas.microsoft.com/office/2007/relationships/media" Target="../media/media4.mp3"/><Relationship Id="rId16" Type="http://schemas.openxmlformats.org/officeDocument/2006/relationships/image" Target="../media/image60.emf"/><Relationship Id="rId1" Type="http://schemas.openxmlformats.org/officeDocument/2006/relationships/tags" Target="../tags/tag14.xml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5.xml"/><Relationship Id="rId15" Type="http://schemas.openxmlformats.org/officeDocument/2006/relationships/customXml" Target="../ink/ink2.xml"/><Relationship Id="rId10" Type="http://schemas.openxmlformats.org/officeDocument/2006/relationships/image" Target="../media/image52.png"/><Relationship Id="rId4" Type="http://schemas.openxmlformats.org/officeDocument/2006/relationships/audio" Target="NULL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5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comments" Target="../comments/comment2.xml"/><Relationship Id="rId3" Type="http://schemas.microsoft.com/office/2007/relationships/media" Target="../media/media5.m4a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61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media" Target="../media/media6.m4a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7.xm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microsoft.com/office/2007/relationships/media" Target="../media/media7.m4a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openxmlformats.org/officeDocument/2006/relationships/audio" Target="NULL" TargetMode="External"/><Relationship Id="rId1" Type="http://schemas.openxmlformats.org/officeDocument/2006/relationships/tags" Target="../tags/tag18.xml"/><Relationship Id="rId6" Type="http://schemas.openxmlformats.org/officeDocument/2006/relationships/audio" Target="../media/audio3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media8.mp3"/><Relationship Id="rId7" Type="http://schemas.openxmlformats.org/officeDocument/2006/relationships/audio" Target="../media/audio1.wav"/><Relationship Id="rId2" Type="http://schemas.microsoft.com/office/2007/relationships/media" Target="../media/media8.mp3"/><Relationship Id="rId1" Type="http://schemas.openxmlformats.org/officeDocument/2006/relationships/tags" Target="../tags/tag19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media9.mp3"/><Relationship Id="rId7" Type="http://schemas.openxmlformats.org/officeDocument/2006/relationships/audio" Target="../media/audio1.wav"/><Relationship Id="rId2" Type="http://schemas.microsoft.com/office/2007/relationships/media" Target="../media/media9.mp3"/><Relationship Id="rId1" Type="http://schemas.openxmlformats.org/officeDocument/2006/relationships/tags" Target="../tags/tag20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1.xml"/><Relationship Id="rId6" Type="http://schemas.openxmlformats.org/officeDocument/2006/relationships/image" Target="../media/image31.png"/><Relationship Id="rId5" Type="http://schemas.openxmlformats.org/officeDocument/2006/relationships/image" Target="../media/image66.jp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5" Type="http://schemas.openxmlformats.org/officeDocument/2006/relationships/image" Target="../media/image29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5" Type="http://schemas.openxmlformats.org/officeDocument/2006/relationships/comments" Target="../comments/commen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slide" Target="slide24.xml"/><Relationship Id="rId12" Type="http://schemas.openxmlformats.org/officeDocument/2006/relationships/slide" Target="slide3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4.xml"/><Relationship Id="rId6" Type="http://schemas.openxmlformats.org/officeDocument/2006/relationships/image" Target="../media/image69.png"/><Relationship Id="rId11" Type="http://schemas.openxmlformats.org/officeDocument/2006/relationships/slide" Target="slide28.xml"/><Relationship Id="rId5" Type="http://schemas.openxmlformats.org/officeDocument/2006/relationships/image" Target="../media/image68.png"/><Relationship Id="rId10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4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70.png"/><Relationship Id="rId5" Type="http://schemas.openxmlformats.org/officeDocument/2006/relationships/audio" Target="../media/audio4.wav"/><Relationship Id="rId4" Type="http://schemas.openxmlformats.org/officeDocument/2006/relationships/audio" Target="../media/audio1.wav"/><Relationship Id="rId9" Type="http://schemas.openxmlformats.org/officeDocument/2006/relationships/comments" Target="../comments/commen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5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71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6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6" Type="http://schemas.openxmlformats.org/officeDocument/2006/relationships/image" Target="../media/image72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7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73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8.xml"/><Relationship Id="rId7" Type="http://schemas.openxmlformats.org/officeDocument/2006/relationships/slide" Target="slide2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9.xml"/><Relationship Id="rId6" Type="http://schemas.openxmlformats.org/officeDocument/2006/relationships/image" Target="../media/image74.png"/><Relationship Id="rId5" Type="http://schemas.openxmlformats.org/officeDocument/2006/relationships/audio" Target="../media/audio4.wav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30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5" Type="http://schemas.openxmlformats.org/officeDocument/2006/relationships/image" Target="../media/image29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05.xml"/><Relationship Id="rId1" Type="http://schemas.openxmlformats.org/officeDocument/2006/relationships/tags" Target="../tags/tag32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77.png"/><Relationship Id="rId4" Type="http://schemas.openxmlformats.org/officeDocument/2006/relationships/audio" Target="../media/audio2.wav"/><Relationship Id="rId9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3.xml"/><Relationship Id="rId5" Type="http://schemas.openxmlformats.org/officeDocument/2006/relationships/image" Target="../media/image2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media10.mp3"/><Relationship Id="rId7" Type="http://schemas.openxmlformats.org/officeDocument/2006/relationships/image" Target="../media/image79.jpeg"/><Relationship Id="rId2" Type="http://schemas.microsoft.com/office/2007/relationships/media" Target="../media/media10.mp3"/><Relationship Id="rId1" Type="http://schemas.openxmlformats.org/officeDocument/2006/relationships/tags" Target="../tags/tag34.xml"/><Relationship Id="rId6" Type="http://schemas.openxmlformats.org/officeDocument/2006/relationships/audio" Target="../media/audio1.wav"/><Relationship Id="rId11" Type="http://schemas.openxmlformats.org/officeDocument/2006/relationships/image" Target="../media/image82.png"/><Relationship Id="rId5" Type="http://schemas.openxmlformats.org/officeDocument/2006/relationships/notesSlide" Target="../notesSlides/notesSlide3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40.xml"/><Relationship Id="rId9" Type="http://schemas.openxmlformats.org/officeDocument/2006/relationships/image" Target="../media/image81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13" Type="http://schemas.openxmlformats.org/officeDocument/2006/relationships/image" Target="../media/image22.png"/><Relationship Id="rId3" Type="http://schemas.openxmlformats.org/officeDocument/2006/relationships/audio" Target="../media/media2.mp3"/><Relationship Id="rId7" Type="http://schemas.openxmlformats.org/officeDocument/2006/relationships/image" Target="../media/image37.emf"/><Relationship Id="rId12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36.png"/><Relationship Id="rId11" Type="http://schemas.openxmlformats.org/officeDocument/2006/relationships/image" Target="../media/image41.emf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0.e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9.emf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omments" Target="../comments/comment1.xm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5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52.png"/><Relationship Id="rId4" Type="http://schemas.openxmlformats.org/officeDocument/2006/relationships/audio" Target="NULL" TargetMode="Externa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5" Type="http://schemas.openxmlformats.org/officeDocument/2006/relationships/image" Target="../media/image29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5" y="2779414"/>
            <a:ext cx="1069533" cy="206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753753" y="288557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1</a:t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family</a:t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3 – Task 1,2,3</a:t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870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6.17284E-7 L 0.02517 6.17284E-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-0.00586 L -0.0625 0.0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3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89068" y="1004167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940999" y="2172223"/>
            <a:ext cx="330209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mic Sans MS" panose="030F0702030302020204" pitchFamily="66" charset="0"/>
              </a:rPr>
              <a:t>old-young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152BB-2B17-4C2E-B297-CAEC062A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004" y="859004"/>
            <a:ext cx="3233284" cy="33854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16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02601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942363" y="2059922"/>
            <a:ext cx="29370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Comic Sans MS" panose="030F0702030302020204" pitchFamily="66" charset="0"/>
              </a:rPr>
              <a:t>funny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F89D6-32CC-4CD8-A910-F88FA91922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0267" y="1038024"/>
            <a:ext cx="3054618" cy="31353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7333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Listen and tick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44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731627-C59C-4117-8736-2650399AD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776" y="44451"/>
            <a:ext cx="1130224" cy="660399"/>
          </a:xfrm>
          <a:prstGeom prst="rect">
            <a:avLst/>
          </a:prstGeom>
        </p:spPr>
      </p:pic>
      <p:pic>
        <p:nvPicPr>
          <p:cNvPr id="2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24F75520-B626-5E85-97B8-35E6075FF1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070348" y="0"/>
            <a:ext cx="501651" cy="501651"/>
          </a:xfrm>
          <a:prstGeom prst="rect">
            <a:avLst/>
          </a:prstGeom>
        </p:spPr>
      </p:pic>
      <p:pic>
        <p:nvPicPr>
          <p:cNvPr id="5" name="Đồ họa 3" descr="Checkmark with solid fill">
            <a:extLst>
              <a:ext uri="{FF2B5EF4-FFF2-40B4-BE49-F238E27FC236}">
                <a16:creationId xmlns:a16="http://schemas.microsoft.com/office/drawing/2014/main" id="{9B450AE4-A82A-4806-A0CB-AC2B3A9A7E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60213" y="4596178"/>
            <a:ext cx="223520" cy="3564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14:cNvPr>
              <p14:cNvContentPartPr/>
              <p14:nvPr/>
            </p14:nvContentPartPr>
            <p14:xfrm>
              <a:off x="6419850" y="2769805"/>
              <a:ext cx="541014" cy="45719"/>
            </p14:xfrm>
          </p:contentPart>
        </mc:Choice>
        <mc:Fallback xmlns="">
          <p:pic>
            <p:nvPicPr>
              <p:cNvPr id="6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65857" y="2661807"/>
                <a:ext cx="649001" cy="26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14:cNvPr>
              <p14:cNvContentPartPr/>
              <p14:nvPr/>
            </p14:nvContentPartPr>
            <p14:xfrm>
              <a:off x="7673049" y="2774138"/>
              <a:ext cx="642276" cy="45719"/>
            </p14:xfrm>
          </p:contentPart>
        </mc:Choice>
        <mc:Fallback xmlns="">
          <p:pic>
            <p:nvPicPr>
              <p:cNvPr id="7" name="Viết tay 1">
                <a:extLst>
                  <a:ext uri="{FF2B5EF4-FFF2-40B4-BE49-F238E27FC236}">
                    <a16:creationId xmlns:a16="http://schemas.microsoft.com/office/drawing/2014/main" id="{70038E20-EF14-4D40-812D-F659E57E487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619046" y="2666140"/>
                <a:ext cx="750282" cy="26171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6C1B1D23-1D22-DFAB-B95D-9731D62F05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638" end="15529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15325" y="885418"/>
            <a:ext cx="501651" cy="501651"/>
          </a:xfrm>
          <a:prstGeom prst="rect">
            <a:avLst/>
          </a:prstGeom>
        </p:spPr>
      </p:pic>
      <p:pic>
        <p:nvPicPr>
          <p:cNvPr id="8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A56EB34C-0FE1-2B55-7426-4BE58A8330E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994" end="12911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60959" y="1488668"/>
            <a:ext cx="501651" cy="501651"/>
          </a:xfrm>
          <a:prstGeom prst="rect">
            <a:avLst/>
          </a:prstGeom>
        </p:spPr>
      </p:pic>
      <p:pic>
        <p:nvPicPr>
          <p:cNvPr id="9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82E5C99D-3C86-0A57-ADC9-70B92173DC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720" end="6630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68150" y="2422523"/>
            <a:ext cx="501651" cy="501651"/>
          </a:xfrm>
          <a:prstGeom prst="rect">
            <a:avLst/>
          </a:prstGeom>
        </p:spPr>
      </p:pic>
      <p:pic>
        <p:nvPicPr>
          <p:cNvPr id="11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30DC7698-0F99-7A3D-4509-C7DD5FF300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0714" end="1256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68149" y="3206341"/>
            <a:ext cx="501651" cy="5016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4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182" y="230690"/>
            <a:ext cx="5003340" cy="2958548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25348" y="2383986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166719" y="1266166"/>
            <a:ext cx="4081681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buClrTx/>
            </a:pPr>
            <a:r>
              <a:rPr lang="en-US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Game: Listen and tick</a:t>
            </a: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22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224849" y="1475168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2" name="Look. This is my grandma">
            <a:hlinkClick r:id="" action="ppaction://media"/>
            <a:extLst>
              <a:ext uri="{FF2B5EF4-FFF2-40B4-BE49-F238E27FC236}">
                <a16:creationId xmlns:a16="http://schemas.microsoft.com/office/drawing/2014/main" id="{0E40BD67-379F-4CDD-9BB1-8C11B5A8B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47" end="993.645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368" y="2083547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F0DF6-DD9D-4B13-83BF-7FF2E7F53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3845" y="1944629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5302" y="1998891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3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0937 0.2228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69" y="111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6562029" y="1480651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5207628" y="143164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916430" y="149923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14C8E2-6CED-4E49-9634-8108C00F0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246" y="1965516"/>
            <a:ext cx="1095062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F9BB20-B998-4833-95BB-6328F7F9BC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1497" y="1965516"/>
            <a:ext cx="1180950" cy="143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5DC01A-C607-4FE0-AB01-4B0AFB1EDA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8872" y="1933427"/>
            <a:ext cx="1190791" cy="1495634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6CEEF6-BCE0-4FFE-8357-A302BEEE2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7" end="617.0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904" y="1981433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443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35312 0.2200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09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835074" y="1493035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587323" y="1486262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114448" y="149303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91AC0-C831-4D49-A6C3-3399EAA8A0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4299" y="1931424"/>
            <a:ext cx="1190790" cy="1469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B3519-DF5D-4DE2-8391-DDE06F3DB1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7088" y="1955948"/>
            <a:ext cx="1130849" cy="1474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058D79D-7824-4C1D-90D7-4E759B32E5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1303" y="1945330"/>
            <a:ext cx="1190791" cy="149563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F54E73-9C82-4184-AF5E-468BE7F80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3" end="551.589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5667" y="2056680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08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9531 0.224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7" y="1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5493142" y="67654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7381757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  <p:pic>
        <p:nvPicPr>
          <p:cNvPr id="2" name="1.9.mp3" descr="1.9.mp3">
            <a:hlinkClick r:id="" action="ppaction://media"/>
            <a:extLst>
              <a:ext uri="{FF2B5EF4-FFF2-40B4-BE49-F238E27FC236}">
                <a16:creationId xmlns:a16="http://schemas.microsoft.com/office/drawing/2014/main" id="{EF403A6A-59C5-3AE5-A89F-FD535945B2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8368" y="2776629"/>
            <a:ext cx="602887" cy="6028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23941 0.0629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2" y="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625222" y="1316429"/>
            <a:ext cx="4205305" cy="4873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 and tick the box</a:t>
            </a:r>
            <a:endParaRPr sz="3200" dirty="0"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Siblings Stock Illustrations – 5,034 Siblings Stock Illustrations, Vectors  &amp; Clipart - Dreamstime">
            <a:extLst>
              <a:ext uri="{FF2B5EF4-FFF2-40B4-BE49-F238E27FC236}">
                <a16:creationId xmlns:a16="http://schemas.microsoft.com/office/drawing/2014/main" id="{DF3D9BB4-C335-48B9-B99C-2A4C0981D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0" t="-749" r="1" b="1"/>
          <a:stretch/>
        </p:blipFill>
        <p:spPr bwMode="auto">
          <a:xfrm>
            <a:off x="5267708" y="962922"/>
            <a:ext cx="3017924" cy="32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A15E0-E83D-42E9-A760-80E9A0B3C76B}"/>
              </a:ext>
            </a:extLst>
          </p:cNvPr>
          <p:cNvSpPr/>
          <p:nvPr/>
        </p:nvSpPr>
        <p:spPr>
          <a:xfrm>
            <a:off x="7408318" y="1200857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C</a:t>
            </a:r>
            <a:endParaRPr lang="en-US" sz="2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491D8-8F50-4683-93B9-E644392FC1BF}"/>
              </a:ext>
            </a:extLst>
          </p:cNvPr>
          <p:cNvSpPr/>
          <p:nvPr/>
        </p:nvSpPr>
        <p:spPr>
          <a:xfrm>
            <a:off x="6450730" y="1511616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B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613A60-1EAE-42CE-B76E-7F0F9D92AE96}"/>
              </a:ext>
            </a:extLst>
          </p:cNvPr>
          <p:cNvSpPr txBox="1"/>
          <p:nvPr/>
        </p:nvSpPr>
        <p:spPr>
          <a:xfrm>
            <a:off x="3304493" y="18935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2CA40B-0A54-4D50-9491-9E2B110915B1}"/>
              </a:ext>
            </a:extLst>
          </p:cNvPr>
          <p:cNvSpPr/>
          <p:nvPr/>
        </p:nvSpPr>
        <p:spPr>
          <a:xfrm>
            <a:off x="5518416" y="703624"/>
            <a:ext cx="378694" cy="310759"/>
          </a:xfrm>
          <a:prstGeom prst="rect">
            <a:avLst/>
          </a:prstGeom>
          <a:solidFill>
            <a:schemeClr val="tx2"/>
          </a:solid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A</a:t>
            </a:r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  <p:pic>
        <p:nvPicPr>
          <p:cNvPr id="2" name="1.9-2.mp3" descr="1.9-2.mp3">
            <a:hlinkClick r:id="" action="ppaction://media"/>
            <a:extLst>
              <a:ext uri="{FF2B5EF4-FFF2-40B4-BE49-F238E27FC236}">
                <a16:creationId xmlns:a16="http://schemas.microsoft.com/office/drawing/2014/main" id="{C9E43CF2-E7A6-8766-13AF-4DCFCBB1B4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8368" y="2753476"/>
            <a:ext cx="649193" cy="649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41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71605E-6 L 0.44601 0.1697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92" y="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5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>
            <a:off x="4440675" y="292900"/>
            <a:ext cx="3055554" cy="1404864"/>
          </a:xfrm>
          <a:custGeom>
            <a:avLst/>
            <a:gdLst/>
            <a:ahLst/>
            <a:cxnLst/>
            <a:rect l="l" t="t" r="r" b="b"/>
            <a:pathLst>
              <a:path w="70837" h="32569" extrusionOk="0">
                <a:moveTo>
                  <a:pt x="44028" y="1"/>
                </a:moveTo>
                <a:cubicBezTo>
                  <a:pt x="38418" y="1"/>
                  <a:pt x="33725" y="3926"/>
                  <a:pt x="32543" y="9179"/>
                </a:cubicBezTo>
                <a:cubicBezTo>
                  <a:pt x="31291" y="8738"/>
                  <a:pt x="29946" y="8497"/>
                  <a:pt x="28542" y="8497"/>
                </a:cubicBezTo>
                <a:cubicBezTo>
                  <a:pt x="23176" y="8497"/>
                  <a:pt x="18630" y="12011"/>
                  <a:pt x="17078" y="16864"/>
                </a:cubicBezTo>
                <a:cubicBezTo>
                  <a:pt x="16049" y="14983"/>
                  <a:pt x="14050" y="13708"/>
                  <a:pt x="11755" y="13708"/>
                </a:cubicBezTo>
                <a:cubicBezTo>
                  <a:pt x="8896" y="13708"/>
                  <a:pt x="6501" y="15687"/>
                  <a:pt x="5859" y="18349"/>
                </a:cubicBezTo>
                <a:cubicBezTo>
                  <a:pt x="5248" y="17643"/>
                  <a:pt x="4344" y="17197"/>
                  <a:pt x="3337" y="17197"/>
                </a:cubicBezTo>
                <a:cubicBezTo>
                  <a:pt x="1495" y="17197"/>
                  <a:pt x="1" y="18691"/>
                  <a:pt x="1" y="20534"/>
                </a:cubicBezTo>
                <a:cubicBezTo>
                  <a:pt x="1" y="22378"/>
                  <a:pt x="1495" y="23871"/>
                  <a:pt x="3337" y="23871"/>
                </a:cubicBezTo>
                <a:cubicBezTo>
                  <a:pt x="4559" y="23871"/>
                  <a:pt x="5628" y="23213"/>
                  <a:pt x="6210" y="22231"/>
                </a:cubicBezTo>
                <a:cubicBezTo>
                  <a:pt x="7152" y="24357"/>
                  <a:pt x="9280" y="25840"/>
                  <a:pt x="11755" y="25840"/>
                </a:cubicBezTo>
                <a:cubicBezTo>
                  <a:pt x="13856" y="25840"/>
                  <a:pt x="15705" y="24773"/>
                  <a:pt x="16794" y="23151"/>
                </a:cubicBezTo>
                <a:cubicBezTo>
                  <a:pt x="17989" y="28540"/>
                  <a:pt x="22795" y="32569"/>
                  <a:pt x="28542" y="32569"/>
                </a:cubicBezTo>
                <a:cubicBezTo>
                  <a:pt x="34359" y="32569"/>
                  <a:pt x="39212" y="28442"/>
                  <a:pt x="40333" y="22957"/>
                </a:cubicBezTo>
                <a:cubicBezTo>
                  <a:pt x="41495" y="23340"/>
                  <a:pt x="42737" y="23549"/>
                  <a:pt x="44027" y="23549"/>
                </a:cubicBezTo>
                <a:cubicBezTo>
                  <a:pt x="47136" y="23549"/>
                  <a:pt x="49966" y="22342"/>
                  <a:pt x="52071" y="20372"/>
                </a:cubicBezTo>
                <a:cubicBezTo>
                  <a:pt x="53398" y="21818"/>
                  <a:pt x="55305" y="22726"/>
                  <a:pt x="57424" y="22726"/>
                </a:cubicBezTo>
                <a:cubicBezTo>
                  <a:pt x="59540" y="22726"/>
                  <a:pt x="61442" y="21823"/>
                  <a:pt x="62770" y="20380"/>
                </a:cubicBezTo>
                <a:cubicBezTo>
                  <a:pt x="63462" y="21787"/>
                  <a:pt x="64911" y="22757"/>
                  <a:pt x="66585" y="22757"/>
                </a:cubicBezTo>
                <a:cubicBezTo>
                  <a:pt x="68933" y="22757"/>
                  <a:pt x="70836" y="20854"/>
                  <a:pt x="70836" y="18504"/>
                </a:cubicBezTo>
                <a:cubicBezTo>
                  <a:pt x="70836" y="16154"/>
                  <a:pt x="68933" y="14251"/>
                  <a:pt x="66585" y="14251"/>
                </a:cubicBezTo>
                <a:cubicBezTo>
                  <a:pt x="65889" y="14251"/>
                  <a:pt x="65232" y="14419"/>
                  <a:pt x="64652" y="14716"/>
                </a:cubicBezTo>
                <a:cubicBezTo>
                  <a:pt x="64280" y="11052"/>
                  <a:pt x="61185" y="8192"/>
                  <a:pt x="57424" y="8192"/>
                </a:cubicBezTo>
                <a:cubicBezTo>
                  <a:pt x="56699" y="8192"/>
                  <a:pt x="55999" y="8300"/>
                  <a:pt x="55339" y="8497"/>
                </a:cubicBezTo>
                <a:cubicBezTo>
                  <a:pt x="53920" y="3590"/>
                  <a:pt x="49393" y="1"/>
                  <a:pt x="440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41" name="Google Shape;241;p28"/>
          <p:cNvGrpSpPr/>
          <p:nvPr/>
        </p:nvGrpSpPr>
        <p:grpSpPr>
          <a:xfrm>
            <a:off x="4957236" y="-171220"/>
            <a:ext cx="3996082" cy="5775665"/>
            <a:chOff x="3773900" y="2531675"/>
            <a:chExt cx="1321150" cy="1909500"/>
          </a:xfrm>
        </p:grpSpPr>
        <p:sp>
          <p:nvSpPr>
            <p:cNvPr id="242" name="Google Shape;242;p28"/>
            <p:cNvSpPr/>
            <p:nvPr/>
          </p:nvSpPr>
          <p:spPr>
            <a:xfrm>
              <a:off x="4438575" y="3298925"/>
              <a:ext cx="656475" cy="482400"/>
            </a:xfrm>
            <a:custGeom>
              <a:avLst/>
              <a:gdLst/>
              <a:ahLst/>
              <a:cxnLst/>
              <a:rect l="l" t="t" r="r" b="b"/>
              <a:pathLst>
                <a:path w="26259" h="19296" extrusionOk="0">
                  <a:moveTo>
                    <a:pt x="14964" y="0"/>
                  </a:moveTo>
                  <a:cubicBezTo>
                    <a:pt x="13127" y="0"/>
                    <a:pt x="11521" y="973"/>
                    <a:pt x="10620" y="2428"/>
                  </a:cubicBezTo>
                  <a:cubicBezTo>
                    <a:pt x="9913" y="2104"/>
                    <a:pt x="9129" y="1918"/>
                    <a:pt x="8299" y="1918"/>
                  </a:cubicBezTo>
                  <a:cubicBezTo>
                    <a:pt x="5215" y="1918"/>
                    <a:pt x="2716" y="4417"/>
                    <a:pt x="2716" y="7501"/>
                  </a:cubicBezTo>
                  <a:cubicBezTo>
                    <a:pt x="2716" y="7538"/>
                    <a:pt x="2721" y="7574"/>
                    <a:pt x="2721" y="7612"/>
                  </a:cubicBezTo>
                  <a:cubicBezTo>
                    <a:pt x="1159" y="8002"/>
                    <a:pt x="1" y="9410"/>
                    <a:pt x="1" y="11093"/>
                  </a:cubicBezTo>
                  <a:cubicBezTo>
                    <a:pt x="1" y="13077"/>
                    <a:pt x="1609" y="14686"/>
                    <a:pt x="3594" y="14686"/>
                  </a:cubicBezTo>
                  <a:cubicBezTo>
                    <a:pt x="3856" y="14686"/>
                    <a:pt x="4112" y="14656"/>
                    <a:pt x="4358" y="14603"/>
                  </a:cubicBezTo>
                  <a:cubicBezTo>
                    <a:pt x="5338" y="16211"/>
                    <a:pt x="7104" y="17290"/>
                    <a:pt x="9125" y="17290"/>
                  </a:cubicBezTo>
                  <a:cubicBezTo>
                    <a:pt x="9278" y="17290"/>
                    <a:pt x="9428" y="17279"/>
                    <a:pt x="9580" y="17268"/>
                  </a:cubicBezTo>
                  <a:cubicBezTo>
                    <a:pt x="10603" y="18505"/>
                    <a:pt x="12152" y="19295"/>
                    <a:pt x="13884" y="19295"/>
                  </a:cubicBezTo>
                  <a:cubicBezTo>
                    <a:pt x="15664" y="19295"/>
                    <a:pt x="17245" y="18460"/>
                    <a:pt x="18268" y="17162"/>
                  </a:cubicBezTo>
                  <a:cubicBezTo>
                    <a:pt x="19088" y="17724"/>
                    <a:pt x="20082" y="18055"/>
                    <a:pt x="21151" y="18055"/>
                  </a:cubicBezTo>
                  <a:cubicBezTo>
                    <a:pt x="23973" y="18055"/>
                    <a:pt x="26259" y="15767"/>
                    <a:pt x="26259" y="12946"/>
                  </a:cubicBezTo>
                  <a:cubicBezTo>
                    <a:pt x="26259" y="10998"/>
                    <a:pt x="25173" y="9309"/>
                    <a:pt x="23573" y="8446"/>
                  </a:cubicBezTo>
                  <a:cubicBezTo>
                    <a:pt x="23671" y="8149"/>
                    <a:pt x="23728" y="7831"/>
                    <a:pt x="23728" y="7501"/>
                  </a:cubicBezTo>
                  <a:cubicBezTo>
                    <a:pt x="23728" y="5855"/>
                    <a:pt x="22393" y="4521"/>
                    <a:pt x="20749" y="4521"/>
                  </a:cubicBezTo>
                  <a:cubicBezTo>
                    <a:pt x="20506" y="4521"/>
                    <a:pt x="20273" y="4553"/>
                    <a:pt x="20046" y="4608"/>
                  </a:cubicBezTo>
                  <a:cubicBezTo>
                    <a:pt x="19795" y="2021"/>
                    <a:pt x="17616" y="0"/>
                    <a:pt x="1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502075" y="3003450"/>
              <a:ext cx="430050" cy="320475"/>
            </a:xfrm>
            <a:custGeom>
              <a:avLst/>
              <a:gdLst/>
              <a:ahLst/>
              <a:cxnLst/>
              <a:rect l="l" t="t" r="r" b="b"/>
              <a:pathLst>
                <a:path w="17202" h="12819" extrusionOk="0">
                  <a:moveTo>
                    <a:pt x="9502" y="0"/>
                  </a:moveTo>
                  <a:cubicBezTo>
                    <a:pt x="7475" y="0"/>
                    <a:pt x="5818" y="1568"/>
                    <a:pt x="5668" y="3557"/>
                  </a:cubicBezTo>
                  <a:cubicBezTo>
                    <a:pt x="5094" y="2789"/>
                    <a:pt x="4180" y="2291"/>
                    <a:pt x="3149" y="2291"/>
                  </a:cubicBezTo>
                  <a:cubicBezTo>
                    <a:pt x="1409" y="2291"/>
                    <a:pt x="0" y="3701"/>
                    <a:pt x="0" y="5439"/>
                  </a:cubicBezTo>
                  <a:cubicBezTo>
                    <a:pt x="0" y="7177"/>
                    <a:pt x="1411" y="8587"/>
                    <a:pt x="3149" y="8587"/>
                  </a:cubicBezTo>
                  <a:cubicBezTo>
                    <a:pt x="3270" y="8587"/>
                    <a:pt x="3389" y="8578"/>
                    <a:pt x="3507" y="8565"/>
                  </a:cubicBezTo>
                  <a:lnTo>
                    <a:pt x="3507" y="8565"/>
                  </a:lnTo>
                  <a:cubicBezTo>
                    <a:pt x="3507" y="8581"/>
                    <a:pt x="3504" y="8596"/>
                    <a:pt x="3504" y="8614"/>
                  </a:cubicBezTo>
                  <a:cubicBezTo>
                    <a:pt x="3504" y="10935"/>
                    <a:pt x="5386" y="12818"/>
                    <a:pt x="7709" y="12818"/>
                  </a:cubicBezTo>
                  <a:cubicBezTo>
                    <a:pt x="9184" y="12818"/>
                    <a:pt x="10479" y="12058"/>
                    <a:pt x="11228" y="10909"/>
                  </a:cubicBezTo>
                  <a:cubicBezTo>
                    <a:pt x="11837" y="11314"/>
                    <a:pt x="12566" y="11549"/>
                    <a:pt x="13351" y="11549"/>
                  </a:cubicBezTo>
                  <a:cubicBezTo>
                    <a:pt x="15478" y="11549"/>
                    <a:pt x="17200" y="9825"/>
                    <a:pt x="17200" y="7699"/>
                  </a:cubicBezTo>
                  <a:cubicBezTo>
                    <a:pt x="17202" y="5572"/>
                    <a:pt x="15479" y="3850"/>
                    <a:pt x="13352" y="3850"/>
                  </a:cubicBezTo>
                  <a:cubicBezTo>
                    <a:pt x="13352" y="1723"/>
                    <a:pt x="11629" y="0"/>
                    <a:pt x="95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4116550" y="2531675"/>
              <a:ext cx="742825" cy="552675"/>
            </a:xfrm>
            <a:custGeom>
              <a:avLst/>
              <a:gdLst/>
              <a:ahLst/>
              <a:cxnLst/>
              <a:rect l="l" t="t" r="r" b="b"/>
              <a:pathLst>
                <a:path w="29713" h="22107" extrusionOk="0">
                  <a:moveTo>
                    <a:pt x="16286" y="1"/>
                  </a:moveTo>
                  <a:cubicBezTo>
                    <a:pt x="13244" y="1"/>
                    <a:pt x="10704" y="2112"/>
                    <a:pt x="10030" y="4945"/>
                  </a:cubicBezTo>
                  <a:cubicBezTo>
                    <a:pt x="9472" y="4603"/>
                    <a:pt x="8818" y="4402"/>
                    <a:pt x="8117" y="4402"/>
                  </a:cubicBezTo>
                  <a:cubicBezTo>
                    <a:pt x="6092" y="4402"/>
                    <a:pt x="4449" y="6044"/>
                    <a:pt x="4449" y="8070"/>
                  </a:cubicBezTo>
                  <a:cubicBezTo>
                    <a:pt x="4449" y="8176"/>
                    <a:pt x="4456" y="8278"/>
                    <a:pt x="4465" y="8382"/>
                  </a:cubicBezTo>
                  <a:cubicBezTo>
                    <a:pt x="1876" y="9214"/>
                    <a:pt x="1" y="11640"/>
                    <a:pt x="1" y="14507"/>
                  </a:cubicBezTo>
                  <a:cubicBezTo>
                    <a:pt x="1" y="18062"/>
                    <a:pt x="2883" y="20944"/>
                    <a:pt x="6437" y="20944"/>
                  </a:cubicBezTo>
                  <a:cubicBezTo>
                    <a:pt x="8161" y="20944"/>
                    <a:pt x="9723" y="20262"/>
                    <a:pt x="10880" y="19157"/>
                  </a:cubicBezTo>
                  <a:cubicBezTo>
                    <a:pt x="12026" y="20931"/>
                    <a:pt x="14016" y="22107"/>
                    <a:pt x="16286" y="22107"/>
                  </a:cubicBezTo>
                  <a:cubicBezTo>
                    <a:pt x="18986" y="22107"/>
                    <a:pt x="21293" y="20442"/>
                    <a:pt x="22249" y="18084"/>
                  </a:cubicBezTo>
                  <a:cubicBezTo>
                    <a:pt x="22585" y="18138"/>
                    <a:pt x="22927" y="18174"/>
                    <a:pt x="23277" y="18174"/>
                  </a:cubicBezTo>
                  <a:cubicBezTo>
                    <a:pt x="26831" y="18174"/>
                    <a:pt x="29713" y="15292"/>
                    <a:pt x="29713" y="11738"/>
                  </a:cubicBezTo>
                  <a:cubicBezTo>
                    <a:pt x="29713" y="8183"/>
                    <a:pt x="26831" y="5302"/>
                    <a:pt x="23277" y="5302"/>
                  </a:cubicBezTo>
                  <a:cubicBezTo>
                    <a:pt x="23055" y="5302"/>
                    <a:pt x="22836" y="5311"/>
                    <a:pt x="22619" y="5335"/>
                  </a:cubicBezTo>
                  <a:cubicBezTo>
                    <a:pt x="22095" y="2307"/>
                    <a:pt x="19462" y="1"/>
                    <a:pt x="162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4497225" y="3540050"/>
              <a:ext cx="269625" cy="357150"/>
            </a:xfrm>
            <a:custGeom>
              <a:avLst/>
              <a:gdLst/>
              <a:ahLst/>
              <a:cxnLst/>
              <a:rect l="l" t="t" r="r" b="b"/>
              <a:pathLst>
                <a:path w="10785" h="14286" extrusionOk="0">
                  <a:moveTo>
                    <a:pt x="10070" y="1"/>
                  </a:moveTo>
                  <a:lnTo>
                    <a:pt x="1" y="13409"/>
                  </a:lnTo>
                  <a:lnTo>
                    <a:pt x="1214" y="14286"/>
                  </a:lnTo>
                  <a:lnTo>
                    <a:pt x="10785" y="518"/>
                  </a:lnTo>
                  <a:lnTo>
                    <a:pt x="10070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4497225" y="3086075"/>
              <a:ext cx="230350" cy="305075"/>
            </a:xfrm>
            <a:custGeom>
              <a:avLst/>
              <a:gdLst/>
              <a:ahLst/>
              <a:cxnLst/>
              <a:rect l="l" t="t" r="r" b="b"/>
              <a:pathLst>
                <a:path w="9214" h="12203" extrusionOk="0">
                  <a:moveTo>
                    <a:pt x="8603" y="0"/>
                  </a:moveTo>
                  <a:lnTo>
                    <a:pt x="1" y="11454"/>
                  </a:lnTo>
                  <a:lnTo>
                    <a:pt x="1037" y="12202"/>
                  </a:lnTo>
                  <a:lnTo>
                    <a:pt x="9213" y="441"/>
                  </a:lnTo>
                  <a:lnTo>
                    <a:pt x="8603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4353075" y="2855950"/>
              <a:ext cx="170625" cy="225975"/>
            </a:xfrm>
            <a:custGeom>
              <a:avLst/>
              <a:gdLst/>
              <a:ahLst/>
              <a:cxnLst/>
              <a:rect l="l" t="t" r="r" b="b"/>
              <a:pathLst>
                <a:path w="6825" h="9039" extrusionOk="0">
                  <a:moveTo>
                    <a:pt x="454" y="1"/>
                  </a:moveTo>
                  <a:lnTo>
                    <a:pt x="0" y="327"/>
                  </a:lnTo>
                  <a:lnTo>
                    <a:pt x="6057" y="9039"/>
                  </a:lnTo>
                  <a:lnTo>
                    <a:pt x="6825" y="8484"/>
                  </a:lnTo>
                  <a:lnTo>
                    <a:pt x="45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4463675" y="2762500"/>
              <a:ext cx="95200" cy="1678675"/>
            </a:xfrm>
            <a:custGeom>
              <a:avLst/>
              <a:gdLst/>
              <a:ahLst/>
              <a:cxnLst/>
              <a:rect l="l" t="t" r="r" b="b"/>
              <a:pathLst>
                <a:path w="3808" h="67147" extrusionOk="0">
                  <a:moveTo>
                    <a:pt x="1522" y="0"/>
                  </a:moveTo>
                  <a:lnTo>
                    <a:pt x="1" y="67146"/>
                  </a:lnTo>
                  <a:lnTo>
                    <a:pt x="3808" y="67146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49" name="Google Shape;249;p28"/>
            <p:cNvSpPr/>
            <p:nvPr/>
          </p:nvSpPr>
          <p:spPr>
            <a:xfrm>
              <a:off x="3773900" y="3062131"/>
              <a:ext cx="808425" cy="596600"/>
            </a:xfrm>
            <a:custGeom>
              <a:avLst/>
              <a:gdLst/>
              <a:ahLst/>
              <a:cxnLst/>
              <a:rect l="l" t="t" r="r" b="b"/>
              <a:pathLst>
                <a:path w="32337" h="23864" extrusionOk="0">
                  <a:moveTo>
                    <a:pt x="12384" y="1"/>
                  </a:moveTo>
                  <a:cubicBezTo>
                    <a:pt x="9229" y="1"/>
                    <a:pt x="6608" y="2275"/>
                    <a:pt x="6058" y="5273"/>
                  </a:cubicBezTo>
                  <a:cubicBezTo>
                    <a:pt x="4024" y="5408"/>
                    <a:pt x="2417" y="7095"/>
                    <a:pt x="2417" y="9163"/>
                  </a:cubicBezTo>
                  <a:cubicBezTo>
                    <a:pt x="2417" y="9885"/>
                    <a:pt x="2616" y="10558"/>
                    <a:pt x="2957" y="11137"/>
                  </a:cubicBezTo>
                  <a:cubicBezTo>
                    <a:pt x="531" y="12964"/>
                    <a:pt x="1" y="16403"/>
                    <a:pt x="1790" y="18876"/>
                  </a:cubicBezTo>
                  <a:cubicBezTo>
                    <a:pt x="2883" y="20388"/>
                    <a:pt x="4591" y="21191"/>
                    <a:pt x="6324" y="21191"/>
                  </a:cubicBezTo>
                  <a:cubicBezTo>
                    <a:pt x="7460" y="21191"/>
                    <a:pt x="8607" y="20845"/>
                    <a:pt x="9598" y="20129"/>
                  </a:cubicBezTo>
                  <a:cubicBezTo>
                    <a:pt x="9620" y="20113"/>
                    <a:pt x="9640" y="20092"/>
                    <a:pt x="9663" y="20076"/>
                  </a:cubicBezTo>
                  <a:cubicBezTo>
                    <a:pt x="10855" y="22327"/>
                    <a:pt x="13218" y="23864"/>
                    <a:pt x="15944" y="23864"/>
                  </a:cubicBezTo>
                  <a:cubicBezTo>
                    <a:pt x="18364" y="23864"/>
                    <a:pt x="20500" y="22650"/>
                    <a:pt x="21784" y="20801"/>
                  </a:cubicBezTo>
                  <a:cubicBezTo>
                    <a:pt x="22403" y="21117"/>
                    <a:pt x="23100" y="21298"/>
                    <a:pt x="23842" y="21298"/>
                  </a:cubicBezTo>
                  <a:cubicBezTo>
                    <a:pt x="25772" y="21298"/>
                    <a:pt x="27418" y="20091"/>
                    <a:pt x="28073" y="18392"/>
                  </a:cubicBezTo>
                  <a:cubicBezTo>
                    <a:pt x="30534" y="17691"/>
                    <a:pt x="32337" y="15432"/>
                    <a:pt x="32337" y="12748"/>
                  </a:cubicBezTo>
                  <a:cubicBezTo>
                    <a:pt x="32337" y="9505"/>
                    <a:pt x="29708" y="6877"/>
                    <a:pt x="26466" y="6877"/>
                  </a:cubicBezTo>
                  <a:cubicBezTo>
                    <a:pt x="26145" y="6877"/>
                    <a:pt x="25831" y="6911"/>
                    <a:pt x="25524" y="6960"/>
                  </a:cubicBezTo>
                  <a:cubicBezTo>
                    <a:pt x="25558" y="6725"/>
                    <a:pt x="25583" y="6485"/>
                    <a:pt x="25583" y="6241"/>
                  </a:cubicBezTo>
                  <a:cubicBezTo>
                    <a:pt x="25583" y="3580"/>
                    <a:pt x="23425" y="1421"/>
                    <a:pt x="20762" y="1421"/>
                  </a:cubicBezTo>
                  <a:cubicBezTo>
                    <a:pt x="19537" y="1421"/>
                    <a:pt x="18421" y="1882"/>
                    <a:pt x="17571" y="2638"/>
                  </a:cubicBezTo>
                  <a:cubicBezTo>
                    <a:pt x="16400" y="1041"/>
                    <a:pt x="14514" y="1"/>
                    <a:pt x="123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0" name="Google Shape;250;p28"/>
            <p:cNvSpPr/>
            <p:nvPr/>
          </p:nvSpPr>
          <p:spPr>
            <a:xfrm>
              <a:off x="4274075" y="3353775"/>
              <a:ext cx="238600" cy="316000"/>
            </a:xfrm>
            <a:custGeom>
              <a:avLst/>
              <a:gdLst/>
              <a:ahLst/>
              <a:cxnLst/>
              <a:rect l="l" t="t" r="r" b="b"/>
              <a:pathLst>
                <a:path w="9544" h="12640" extrusionOk="0">
                  <a:moveTo>
                    <a:pt x="634" y="1"/>
                  </a:moveTo>
                  <a:lnTo>
                    <a:pt x="0" y="457"/>
                  </a:lnTo>
                  <a:lnTo>
                    <a:pt x="8471" y="12640"/>
                  </a:lnTo>
                  <a:lnTo>
                    <a:pt x="9544" y="11865"/>
                  </a:lnTo>
                  <a:lnTo>
                    <a:pt x="634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4722300" y="2633100"/>
              <a:ext cx="60350" cy="93425"/>
            </a:xfrm>
            <a:custGeom>
              <a:avLst/>
              <a:gdLst/>
              <a:ahLst/>
              <a:cxnLst/>
              <a:rect l="l" t="t" r="r" b="b"/>
              <a:pathLst>
                <a:path w="2414" h="3737" extrusionOk="0">
                  <a:moveTo>
                    <a:pt x="1702" y="1"/>
                  </a:moveTo>
                  <a:cubicBezTo>
                    <a:pt x="1702" y="1"/>
                    <a:pt x="547" y="589"/>
                    <a:pt x="273" y="1621"/>
                  </a:cubicBezTo>
                  <a:cubicBezTo>
                    <a:pt x="1" y="2653"/>
                    <a:pt x="712" y="3736"/>
                    <a:pt x="712" y="3736"/>
                  </a:cubicBezTo>
                  <a:cubicBezTo>
                    <a:pt x="712" y="3736"/>
                    <a:pt x="1866" y="3148"/>
                    <a:pt x="2140" y="2116"/>
                  </a:cubicBezTo>
                  <a:cubicBezTo>
                    <a:pt x="2414" y="1085"/>
                    <a:pt x="1702" y="1"/>
                    <a:pt x="1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4186500" y="2824550"/>
              <a:ext cx="70750" cy="77000"/>
            </a:xfrm>
            <a:custGeom>
              <a:avLst/>
              <a:gdLst/>
              <a:ahLst/>
              <a:cxnLst/>
              <a:rect l="l" t="t" r="r" b="b"/>
              <a:pathLst>
                <a:path w="2830" h="3080" extrusionOk="0">
                  <a:moveTo>
                    <a:pt x="2583" y="0"/>
                  </a:moveTo>
                  <a:cubicBezTo>
                    <a:pt x="2582" y="0"/>
                    <a:pt x="1290" y="106"/>
                    <a:pt x="646" y="956"/>
                  </a:cubicBezTo>
                  <a:cubicBezTo>
                    <a:pt x="0" y="1806"/>
                    <a:pt x="247" y="3080"/>
                    <a:pt x="247" y="3080"/>
                  </a:cubicBezTo>
                  <a:cubicBezTo>
                    <a:pt x="247" y="3080"/>
                    <a:pt x="1540" y="2974"/>
                    <a:pt x="2185" y="2124"/>
                  </a:cubicBezTo>
                  <a:cubicBezTo>
                    <a:pt x="2830" y="1273"/>
                    <a:pt x="2583" y="0"/>
                    <a:pt x="25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43175" y="3146150"/>
              <a:ext cx="70725" cy="76975"/>
            </a:xfrm>
            <a:custGeom>
              <a:avLst/>
              <a:gdLst/>
              <a:ahLst/>
              <a:cxnLst/>
              <a:rect l="l" t="t" r="r" b="b"/>
              <a:pathLst>
                <a:path w="2829" h="3079" extrusionOk="0">
                  <a:moveTo>
                    <a:pt x="2582" y="0"/>
                  </a:moveTo>
                  <a:lnTo>
                    <a:pt x="2582" y="0"/>
                  </a:lnTo>
                  <a:cubicBezTo>
                    <a:pt x="2582" y="0"/>
                    <a:pt x="1289" y="106"/>
                    <a:pt x="644" y="956"/>
                  </a:cubicBezTo>
                  <a:cubicBezTo>
                    <a:pt x="1" y="1806"/>
                    <a:pt x="247" y="3079"/>
                    <a:pt x="247" y="3079"/>
                  </a:cubicBezTo>
                  <a:cubicBezTo>
                    <a:pt x="247" y="3079"/>
                    <a:pt x="1539" y="2973"/>
                    <a:pt x="2183" y="2123"/>
                  </a:cubicBezTo>
                  <a:cubicBezTo>
                    <a:pt x="2829" y="1273"/>
                    <a:pt x="2582" y="0"/>
                    <a:pt x="25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4524725" y="2639775"/>
              <a:ext cx="68250" cy="84325"/>
            </a:xfrm>
            <a:custGeom>
              <a:avLst/>
              <a:gdLst/>
              <a:ahLst/>
              <a:cxnLst/>
              <a:rect l="l" t="t" r="r" b="b"/>
              <a:pathLst>
                <a:path w="2730" h="3373" extrusionOk="0">
                  <a:moveTo>
                    <a:pt x="423" y="0"/>
                  </a:moveTo>
                  <a:cubicBezTo>
                    <a:pt x="423" y="0"/>
                    <a:pt x="0" y="1226"/>
                    <a:pt x="522" y="2157"/>
                  </a:cubicBezTo>
                  <a:cubicBezTo>
                    <a:pt x="1042" y="3089"/>
                    <a:pt x="2308" y="3373"/>
                    <a:pt x="2308" y="3373"/>
                  </a:cubicBezTo>
                  <a:cubicBezTo>
                    <a:pt x="2308" y="3373"/>
                    <a:pt x="2729" y="2146"/>
                    <a:pt x="2209" y="1215"/>
                  </a:cubicBezTo>
                  <a:cubicBezTo>
                    <a:pt x="1689" y="284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4625900" y="3391153"/>
              <a:ext cx="84350" cy="55150"/>
            </a:xfrm>
            <a:custGeom>
              <a:avLst/>
              <a:gdLst/>
              <a:ahLst/>
              <a:cxnLst/>
              <a:rect l="l" t="t" r="r" b="b"/>
              <a:pathLst>
                <a:path w="3374" h="2206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4"/>
                    <a:pt x="1970" y="2206"/>
                    <a:pt x="2326" y="2206"/>
                  </a:cubicBezTo>
                  <a:cubicBezTo>
                    <a:pt x="2904" y="2206"/>
                    <a:pt x="3373" y="2044"/>
                    <a:pt x="3373" y="2044"/>
                  </a:cubicBezTo>
                  <a:cubicBezTo>
                    <a:pt x="3373" y="2044"/>
                    <a:pt x="3089" y="779"/>
                    <a:pt x="2157" y="259"/>
                  </a:cubicBezTo>
                  <a:cubicBezTo>
                    <a:pt x="1803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4612425" y="2780450"/>
              <a:ext cx="84375" cy="55175"/>
            </a:xfrm>
            <a:custGeom>
              <a:avLst/>
              <a:gdLst/>
              <a:ahLst/>
              <a:cxnLst/>
              <a:rect l="l" t="t" r="r" b="b"/>
              <a:pathLst>
                <a:path w="3375" h="2207" extrusionOk="0">
                  <a:moveTo>
                    <a:pt x="1049" y="0"/>
                  </a:moveTo>
                  <a:cubicBezTo>
                    <a:pt x="470" y="0"/>
                    <a:pt x="1" y="162"/>
                    <a:pt x="1" y="162"/>
                  </a:cubicBezTo>
                  <a:cubicBezTo>
                    <a:pt x="1" y="162"/>
                    <a:pt x="285" y="1426"/>
                    <a:pt x="1216" y="1946"/>
                  </a:cubicBezTo>
                  <a:cubicBezTo>
                    <a:pt x="1572" y="2145"/>
                    <a:pt x="1970" y="2206"/>
                    <a:pt x="2326" y="2206"/>
                  </a:cubicBezTo>
                  <a:cubicBezTo>
                    <a:pt x="2905" y="2206"/>
                    <a:pt x="3374" y="2044"/>
                    <a:pt x="3374" y="2044"/>
                  </a:cubicBezTo>
                  <a:cubicBezTo>
                    <a:pt x="3374" y="2044"/>
                    <a:pt x="3089" y="779"/>
                    <a:pt x="2157" y="260"/>
                  </a:cubicBezTo>
                  <a:cubicBezTo>
                    <a:pt x="1802" y="61"/>
                    <a:pt x="1405" y="0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4588047" y="3525202"/>
              <a:ext cx="87975" cy="52875"/>
            </a:xfrm>
            <a:custGeom>
              <a:avLst/>
              <a:gdLst/>
              <a:ahLst/>
              <a:cxnLst/>
              <a:rect l="l" t="t" r="r" b="b"/>
              <a:pathLst>
                <a:path w="3519" h="2115" extrusionOk="0">
                  <a:moveTo>
                    <a:pt x="2247" y="1"/>
                  </a:moveTo>
                  <a:cubicBezTo>
                    <a:pt x="1957" y="1"/>
                    <a:pt x="1649" y="47"/>
                    <a:pt x="1360" y="178"/>
                  </a:cubicBezTo>
                  <a:cubicBezTo>
                    <a:pt x="389" y="620"/>
                    <a:pt x="1" y="1857"/>
                    <a:pt x="1" y="1857"/>
                  </a:cubicBezTo>
                  <a:cubicBezTo>
                    <a:pt x="1" y="1857"/>
                    <a:pt x="587" y="2114"/>
                    <a:pt x="1273" y="2114"/>
                  </a:cubicBezTo>
                  <a:cubicBezTo>
                    <a:pt x="1563" y="2114"/>
                    <a:pt x="1871" y="2068"/>
                    <a:pt x="2160" y="1937"/>
                  </a:cubicBezTo>
                  <a:cubicBezTo>
                    <a:pt x="3132" y="1496"/>
                    <a:pt x="3519" y="258"/>
                    <a:pt x="3519" y="258"/>
                  </a:cubicBezTo>
                  <a:cubicBezTo>
                    <a:pt x="3519" y="258"/>
                    <a:pt x="2933" y="1"/>
                    <a:pt x="2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3992500" y="3308531"/>
              <a:ext cx="89650" cy="51875"/>
            </a:xfrm>
            <a:custGeom>
              <a:avLst/>
              <a:gdLst/>
              <a:ahLst/>
              <a:cxnLst/>
              <a:rect l="l" t="t" r="r" b="b"/>
              <a:pathLst>
                <a:path w="3586" h="2075" extrusionOk="0">
                  <a:moveTo>
                    <a:pt x="1377" y="0"/>
                  </a:moveTo>
                  <a:cubicBezTo>
                    <a:pt x="642" y="0"/>
                    <a:pt x="0" y="316"/>
                    <a:pt x="0" y="316"/>
                  </a:cubicBezTo>
                  <a:cubicBezTo>
                    <a:pt x="0" y="316"/>
                    <a:pt x="442" y="1535"/>
                    <a:pt x="1432" y="1933"/>
                  </a:cubicBezTo>
                  <a:cubicBezTo>
                    <a:pt x="1688" y="2036"/>
                    <a:pt x="1955" y="2074"/>
                    <a:pt x="2210" y="2074"/>
                  </a:cubicBezTo>
                  <a:cubicBezTo>
                    <a:pt x="2945" y="2074"/>
                    <a:pt x="3586" y="1759"/>
                    <a:pt x="3586" y="1759"/>
                  </a:cubicBezTo>
                  <a:cubicBezTo>
                    <a:pt x="3586" y="1759"/>
                    <a:pt x="3144" y="540"/>
                    <a:pt x="2154" y="141"/>
                  </a:cubicBezTo>
                  <a:cubicBezTo>
                    <a:pt x="1899" y="38"/>
                    <a:pt x="1632" y="0"/>
                    <a:pt x="1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59" name="Google Shape;259;p28"/>
            <p:cNvSpPr/>
            <p:nvPr/>
          </p:nvSpPr>
          <p:spPr>
            <a:xfrm>
              <a:off x="4723728" y="3750705"/>
              <a:ext cx="86175" cy="53975"/>
            </a:xfrm>
            <a:custGeom>
              <a:avLst/>
              <a:gdLst/>
              <a:ahLst/>
              <a:cxnLst/>
              <a:rect l="l" t="t" r="r" b="b"/>
              <a:pathLst>
                <a:path w="3447" h="2159" extrusionOk="0">
                  <a:moveTo>
                    <a:pt x="1163" y="0"/>
                  </a:moveTo>
                  <a:cubicBezTo>
                    <a:pt x="529" y="0"/>
                    <a:pt x="0" y="207"/>
                    <a:pt x="0" y="207"/>
                  </a:cubicBezTo>
                  <a:cubicBezTo>
                    <a:pt x="0" y="207"/>
                    <a:pt x="335" y="1460"/>
                    <a:pt x="1287" y="1941"/>
                  </a:cubicBezTo>
                  <a:cubicBezTo>
                    <a:pt x="1609" y="2104"/>
                    <a:pt x="1960" y="2158"/>
                    <a:pt x="2284" y="2158"/>
                  </a:cubicBezTo>
                  <a:cubicBezTo>
                    <a:pt x="2918" y="2158"/>
                    <a:pt x="3447" y="1952"/>
                    <a:pt x="3447" y="1952"/>
                  </a:cubicBezTo>
                  <a:cubicBezTo>
                    <a:pt x="3447" y="1952"/>
                    <a:pt x="3112" y="699"/>
                    <a:pt x="2160" y="218"/>
                  </a:cubicBezTo>
                  <a:cubicBezTo>
                    <a:pt x="1838" y="54"/>
                    <a:pt x="1487" y="0"/>
                    <a:pt x="1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0" name="Google Shape;260;p28"/>
            <p:cNvSpPr/>
            <p:nvPr/>
          </p:nvSpPr>
          <p:spPr>
            <a:xfrm>
              <a:off x="4743893" y="3624907"/>
              <a:ext cx="69950" cy="80075"/>
            </a:xfrm>
            <a:custGeom>
              <a:avLst/>
              <a:gdLst/>
              <a:ahLst/>
              <a:cxnLst/>
              <a:rect l="l" t="t" r="r" b="b"/>
              <a:pathLst>
                <a:path w="2798" h="3203" extrusionOk="0">
                  <a:moveTo>
                    <a:pt x="2480" y="0"/>
                  </a:moveTo>
                  <a:cubicBezTo>
                    <a:pt x="2479" y="0"/>
                    <a:pt x="1194" y="177"/>
                    <a:pt x="598" y="1062"/>
                  </a:cubicBezTo>
                  <a:cubicBezTo>
                    <a:pt x="1" y="1945"/>
                    <a:pt x="317" y="3203"/>
                    <a:pt x="317" y="3203"/>
                  </a:cubicBezTo>
                  <a:cubicBezTo>
                    <a:pt x="317" y="3203"/>
                    <a:pt x="1602" y="3026"/>
                    <a:pt x="2199" y="2142"/>
                  </a:cubicBezTo>
                  <a:cubicBezTo>
                    <a:pt x="2797" y="1258"/>
                    <a:pt x="2480" y="0"/>
                    <a:pt x="2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1" name="Google Shape;261;p28"/>
            <p:cNvSpPr/>
            <p:nvPr/>
          </p:nvSpPr>
          <p:spPr>
            <a:xfrm>
              <a:off x="3806425" y="3206031"/>
              <a:ext cx="70050" cy="79675"/>
            </a:xfrm>
            <a:custGeom>
              <a:avLst/>
              <a:gdLst/>
              <a:ahLst/>
              <a:cxnLst/>
              <a:rect l="l" t="t" r="r" b="b"/>
              <a:pathLst>
                <a:path w="2802" h="3187" extrusionOk="0">
                  <a:moveTo>
                    <a:pt x="308" y="1"/>
                  </a:moveTo>
                  <a:cubicBezTo>
                    <a:pt x="308" y="1"/>
                    <a:pt x="1" y="1262"/>
                    <a:pt x="605" y="2141"/>
                  </a:cubicBezTo>
                  <a:cubicBezTo>
                    <a:pt x="1209" y="3021"/>
                    <a:pt x="2496" y="3186"/>
                    <a:pt x="2496" y="3186"/>
                  </a:cubicBezTo>
                  <a:cubicBezTo>
                    <a:pt x="2496" y="3186"/>
                    <a:pt x="2801" y="1926"/>
                    <a:pt x="2197" y="1047"/>
                  </a:cubicBezTo>
                  <a:cubicBezTo>
                    <a:pt x="1593" y="167"/>
                    <a:pt x="308" y="1"/>
                    <a:pt x="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2" name="Google Shape;262;p28"/>
            <p:cNvSpPr/>
            <p:nvPr/>
          </p:nvSpPr>
          <p:spPr>
            <a:xfrm>
              <a:off x="3972550" y="3546081"/>
              <a:ext cx="70300" cy="78825"/>
            </a:xfrm>
            <a:custGeom>
              <a:avLst/>
              <a:gdLst/>
              <a:ahLst/>
              <a:cxnLst/>
              <a:rect l="l" t="t" r="r" b="b"/>
              <a:pathLst>
                <a:path w="2812" h="3153" extrusionOk="0">
                  <a:moveTo>
                    <a:pt x="2524" y="1"/>
                  </a:moveTo>
                  <a:lnTo>
                    <a:pt x="2524" y="1"/>
                  </a:lnTo>
                  <a:cubicBezTo>
                    <a:pt x="2524" y="1"/>
                    <a:pt x="1236" y="148"/>
                    <a:pt x="618" y="1018"/>
                  </a:cubicBezTo>
                  <a:cubicBezTo>
                    <a:pt x="1" y="1888"/>
                    <a:pt x="288" y="3153"/>
                    <a:pt x="288" y="3153"/>
                  </a:cubicBezTo>
                  <a:cubicBezTo>
                    <a:pt x="288" y="3153"/>
                    <a:pt x="1577" y="3005"/>
                    <a:pt x="2194" y="2135"/>
                  </a:cubicBezTo>
                  <a:cubicBezTo>
                    <a:pt x="2812" y="1266"/>
                    <a:pt x="2524" y="1"/>
                    <a:pt x="2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3" name="Google Shape;263;p28"/>
            <p:cNvSpPr/>
            <p:nvPr/>
          </p:nvSpPr>
          <p:spPr>
            <a:xfrm>
              <a:off x="4205275" y="3473606"/>
              <a:ext cx="70875" cy="76350"/>
            </a:xfrm>
            <a:custGeom>
              <a:avLst/>
              <a:gdLst/>
              <a:ahLst/>
              <a:cxnLst/>
              <a:rect l="l" t="t" r="r" b="b"/>
              <a:pathLst>
                <a:path w="2835" h="3054" extrusionOk="0">
                  <a:moveTo>
                    <a:pt x="2601" y="1"/>
                  </a:moveTo>
                  <a:cubicBezTo>
                    <a:pt x="2601" y="1"/>
                    <a:pt x="1307" y="92"/>
                    <a:pt x="654" y="936"/>
                  </a:cubicBezTo>
                  <a:cubicBezTo>
                    <a:pt x="1" y="1779"/>
                    <a:pt x="233" y="3054"/>
                    <a:pt x="233" y="3054"/>
                  </a:cubicBezTo>
                  <a:cubicBezTo>
                    <a:pt x="233" y="3054"/>
                    <a:pt x="1527" y="2963"/>
                    <a:pt x="2180" y="2119"/>
                  </a:cubicBezTo>
                  <a:cubicBezTo>
                    <a:pt x="2834" y="1277"/>
                    <a:pt x="2601" y="1"/>
                    <a:pt x="2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64" name="Google Shape;264;p28"/>
            <p:cNvSpPr/>
            <p:nvPr/>
          </p:nvSpPr>
          <p:spPr>
            <a:xfrm>
              <a:off x="4077100" y="3238731"/>
              <a:ext cx="59600" cy="93900"/>
            </a:xfrm>
            <a:custGeom>
              <a:avLst/>
              <a:gdLst/>
              <a:ahLst/>
              <a:cxnLst/>
              <a:rect l="l" t="t" r="r" b="b"/>
              <a:pathLst>
                <a:path w="2384" h="3756" extrusionOk="0">
                  <a:moveTo>
                    <a:pt x="1650" y="1"/>
                  </a:moveTo>
                  <a:cubicBezTo>
                    <a:pt x="1650" y="1"/>
                    <a:pt x="507" y="612"/>
                    <a:pt x="254" y="1650"/>
                  </a:cubicBezTo>
                  <a:cubicBezTo>
                    <a:pt x="1" y="2687"/>
                    <a:pt x="736" y="3755"/>
                    <a:pt x="736" y="3755"/>
                  </a:cubicBezTo>
                  <a:cubicBezTo>
                    <a:pt x="736" y="3755"/>
                    <a:pt x="1880" y="3142"/>
                    <a:pt x="2132" y="2105"/>
                  </a:cubicBezTo>
                  <a:cubicBezTo>
                    <a:pt x="2383" y="1070"/>
                    <a:pt x="1650" y="1"/>
                    <a:pt x="1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268" name="Google Shape;268;p28"/>
          <p:cNvSpPr/>
          <p:nvPr/>
        </p:nvSpPr>
        <p:spPr>
          <a:xfrm>
            <a:off x="453750" y="1207226"/>
            <a:ext cx="1739106" cy="648449"/>
          </a:xfrm>
          <a:custGeom>
            <a:avLst/>
            <a:gdLst/>
            <a:ahLst/>
            <a:cxnLst/>
            <a:rect l="l" t="t" r="r" b="b"/>
            <a:pathLst>
              <a:path w="32237" h="12020" extrusionOk="0">
                <a:moveTo>
                  <a:pt x="20446" y="0"/>
                </a:moveTo>
                <a:cubicBezTo>
                  <a:pt x="18249" y="0"/>
                  <a:pt x="16382" y="1417"/>
                  <a:pt x="15711" y="3389"/>
                </a:cubicBezTo>
                <a:cubicBezTo>
                  <a:pt x="14728" y="2092"/>
                  <a:pt x="13173" y="1255"/>
                  <a:pt x="11421" y="1255"/>
                </a:cubicBezTo>
                <a:cubicBezTo>
                  <a:pt x="9249" y="1255"/>
                  <a:pt x="7379" y="2543"/>
                  <a:pt x="6529" y="4395"/>
                </a:cubicBezTo>
                <a:cubicBezTo>
                  <a:pt x="6136" y="4159"/>
                  <a:pt x="5678" y="4021"/>
                  <a:pt x="5186" y="4021"/>
                </a:cubicBezTo>
                <a:cubicBezTo>
                  <a:pt x="4142" y="4021"/>
                  <a:pt x="3243" y="4634"/>
                  <a:pt x="2823" y="5518"/>
                </a:cubicBezTo>
                <a:cubicBezTo>
                  <a:pt x="2526" y="5202"/>
                  <a:pt x="2104" y="5003"/>
                  <a:pt x="1635" y="5003"/>
                </a:cubicBezTo>
                <a:cubicBezTo>
                  <a:pt x="732" y="5003"/>
                  <a:pt x="0" y="5735"/>
                  <a:pt x="0" y="6638"/>
                </a:cubicBezTo>
                <a:cubicBezTo>
                  <a:pt x="2" y="7540"/>
                  <a:pt x="734" y="8273"/>
                  <a:pt x="1636" y="8273"/>
                </a:cubicBezTo>
                <a:cubicBezTo>
                  <a:pt x="2105" y="8273"/>
                  <a:pt x="2527" y="8074"/>
                  <a:pt x="2825" y="7756"/>
                </a:cubicBezTo>
                <a:cubicBezTo>
                  <a:pt x="3244" y="8642"/>
                  <a:pt x="4143" y="9254"/>
                  <a:pt x="5188" y="9254"/>
                </a:cubicBezTo>
                <a:cubicBezTo>
                  <a:pt x="5679" y="9254"/>
                  <a:pt x="6138" y="9116"/>
                  <a:pt x="6531" y="8881"/>
                </a:cubicBezTo>
                <a:cubicBezTo>
                  <a:pt x="7380" y="10733"/>
                  <a:pt x="9251" y="12019"/>
                  <a:pt x="11422" y="12019"/>
                </a:cubicBezTo>
                <a:cubicBezTo>
                  <a:pt x="13859" y="12019"/>
                  <a:pt x="15918" y="10398"/>
                  <a:pt x="16580" y="8175"/>
                </a:cubicBezTo>
                <a:cubicBezTo>
                  <a:pt x="17497" y="9292"/>
                  <a:pt x="18889" y="10006"/>
                  <a:pt x="20447" y="10006"/>
                </a:cubicBezTo>
                <a:cubicBezTo>
                  <a:pt x="21173" y="10006"/>
                  <a:pt x="21863" y="9849"/>
                  <a:pt x="22487" y="9570"/>
                </a:cubicBezTo>
                <a:cubicBezTo>
                  <a:pt x="23009" y="10930"/>
                  <a:pt x="24329" y="11897"/>
                  <a:pt x="25872" y="11897"/>
                </a:cubicBezTo>
                <a:cubicBezTo>
                  <a:pt x="26888" y="11897"/>
                  <a:pt x="27805" y="11478"/>
                  <a:pt x="28464" y="10806"/>
                </a:cubicBezTo>
                <a:cubicBezTo>
                  <a:pt x="28783" y="10936"/>
                  <a:pt x="29134" y="11008"/>
                  <a:pt x="29499" y="11008"/>
                </a:cubicBezTo>
                <a:cubicBezTo>
                  <a:pt x="31011" y="11008"/>
                  <a:pt x="32236" y="9783"/>
                  <a:pt x="32236" y="8271"/>
                </a:cubicBezTo>
                <a:cubicBezTo>
                  <a:pt x="32236" y="6759"/>
                  <a:pt x="31011" y="5534"/>
                  <a:pt x="29499" y="5534"/>
                </a:cubicBezTo>
                <a:cubicBezTo>
                  <a:pt x="29133" y="5534"/>
                  <a:pt x="28784" y="5606"/>
                  <a:pt x="28464" y="5737"/>
                </a:cubicBezTo>
                <a:cubicBezTo>
                  <a:pt x="27806" y="5063"/>
                  <a:pt x="26888" y="4645"/>
                  <a:pt x="25872" y="4645"/>
                </a:cubicBezTo>
                <a:cubicBezTo>
                  <a:pt x="25725" y="4645"/>
                  <a:pt x="25579" y="4656"/>
                  <a:pt x="25436" y="4671"/>
                </a:cubicBezTo>
                <a:cubicBezTo>
                  <a:pt x="25267" y="2064"/>
                  <a:pt x="23098" y="0"/>
                  <a:pt x="2044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69" name="Google Shape;269;p28"/>
          <p:cNvSpPr/>
          <p:nvPr/>
        </p:nvSpPr>
        <p:spPr>
          <a:xfrm>
            <a:off x="1885735" y="364351"/>
            <a:ext cx="2260273" cy="842870"/>
          </a:xfrm>
          <a:custGeom>
            <a:avLst/>
            <a:gdLst/>
            <a:ahLst/>
            <a:cxnLst/>
            <a:rect l="l" t="t" r="r" b="b"/>
            <a:pathLst>
              <a:path w="51525" h="19214" extrusionOk="0">
                <a:moveTo>
                  <a:pt x="33270" y="0"/>
                </a:moveTo>
                <a:cubicBezTo>
                  <a:pt x="29373" y="0"/>
                  <a:pt x="26085" y="2591"/>
                  <a:pt x="25027" y="6144"/>
                </a:cubicBezTo>
                <a:cubicBezTo>
                  <a:pt x="23560" y="4357"/>
                  <a:pt x="21335" y="3218"/>
                  <a:pt x="18843" y="3218"/>
                </a:cubicBezTo>
                <a:cubicBezTo>
                  <a:pt x="17682" y="3218"/>
                  <a:pt x="16579" y="3467"/>
                  <a:pt x="15583" y="3914"/>
                </a:cubicBezTo>
                <a:cubicBezTo>
                  <a:pt x="14747" y="1739"/>
                  <a:pt x="12640" y="195"/>
                  <a:pt x="10171" y="195"/>
                </a:cubicBezTo>
                <a:cubicBezTo>
                  <a:pt x="8547" y="195"/>
                  <a:pt x="7080" y="864"/>
                  <a:pt x="6029" y="1940"/>
                </a:cubicBezTo>
                <a:cubicBezTo>
                  <a:pt x="5518" y="1732"/>
                  <a:pt x="4960" y="1617"/>
                  <a:pt x="4376" y="1617"/>
                </a:cubicBezTo>
                <a:cubicBezTo>
                  <a:pt x="1959" y="1617"/>
                  <a:pt x="0" y="3576"/>
                  <a:pt x="0" y="5992"/>
                </a:cubicBezTo>
                <a:cubicBezTo>
                  <a:pt x="0" y="8408"/>
                  <a:pt x="1959" y="10368"/>
                  <a:pt x="4376" y="10368"/>
                </a:cubicBezTo>
                <a:cubicBezTo>
                  <a:pt x="4961" y="10368"/>
                  <a:pt x="5518" y="10252"/>
                  <a:pt x="6029" y="10044"/>
                </a:cubicBezTo>
                <a:cubicBezTo>
                  <a:pt x="7081" y="11120"/>
                  <a:pt x="8547" y="11789"/>
                  <a:pt x="10171" y="11789"/>
                </a:cubicBezTo>
                <a:cubicBezTo>
                  <a:pt x="10407" y="11789"/>
                  <a:pt x="10639" y="11773"/>
                  <a:pt x="10866" y="11746"/>
                </a:cubicBezTo>
                <a:cubicBezTo>
                  <a:pt x="11139" y="15915"/>
                  <a:pt x="14605" y="19213"/>
                  <a:pt x="18842" y="19213"/>
                </a:cubicBezTo>
                <a:cubicBezTo>
                  <a:pt x="22357" y="19213"/>
                  <a:pt x="25337" y="16947"/>
                  <a:pt x="26411" y="13797"/>
                </a:cubicBezTo>
                <a:cubicBezTo>
                  <a:pt x="27981" y="15868"/>
                  <a:pt x="30469" y="17208"/>
                  <a:pt x="33269" y="17208"/>
                </a:cubicBezTo>
                <a:cubicBezTo>
                  <a:pt x="36739" y="17208"/>
                  <a:pt x="39728" y="15151"/>
                  <a:pt x="41087" y="12191"/>
                </a:cubicBezTo>
                <a:cubicBezTo>
                  <a:pt x="41715" y="12568"/>
                  <a:pt x="42448" y="12788"/>
                  <a:pt x="43234" y="12788"/>
                </a:cubicBezTo>
                <a:cubicBezTo>
                  <a:pt x="44903" y="12788"/>
                  <a:pt x="46340" y="11808"/>
                  <a:pt x="47011" y="10394"/>
                </a:cubicBezTo>
                <a:cubicBezTo>
                  <a:pt x="47487" y="10899"/>
                  <a:pt x="48161" y="11217"/>
                  <a:pt x="48911" y="11217"/>
                </a:cubicBezTo>
                <a:cubicBezTo>
                  <a:pt x="50353" y="11217"/>
                  <a:pt x="51522" y="10049"/>
                  <a:pt x="51522" y="8604"/>
                </a:cubicBezTo>
                <a:cubicBezTo>
                  <a:pt x="51525" y="7159"/>
                  <a:pt x="50354" y="5990"/>
                  <a:pt x="48912" y="5990"/>
                </a:cubicBezTo>
                <a:cubicBezTo>
                  <a:pt x="48162" y="5990"/>
                  <a:pt x="47489" y="6307"/>
                  <a:pt x="47012" y="6813"/>
                </a:cubicBezTo>
                <a:cubicBezTo>
                  <a:pt x="46341" y="5398"/>
                  <a:pt x="44905" y="4419"/>
                  <a:pt x="43235" y="4419"/>
                </a:cubicBezTo>
                <a:cubicBezTo>
                  <a:pt x="42450" y="4419"/>
                  <a:pt x="41716" y="4640"/>
                  <a:pt x="41088" y="5017"/>
                </a:cubicBezTo>
                <a:cubicBezTo>
                  <a:pt x="39729" y="2057"/>
                  <a:pt x="36740" y="0"/>
                  <a:pt x="332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70" name="Google Shape;270;p28"/>
          <p:cNvGrpSpPr/>
          <p:nvPr/>
        </p:nvGrpSpPr>
        <p:grpSpPr>
          <a:xfrm>
            <a:off x="7818091" y="4649050"/>
            <a:ext cx="1370117" cy="494450"/>
            <a:chOff x="1893500" y="4742700"/>
            <a:chExt cx="338000" cy="121975"/>
          </a:xfrm>
        </p:grpSpPr>
        <p:sp>
          <p:nvSpPr>
            <p:cNvPr id="271" name="Google Shape;271;p28"/>
            <p:cNvSpPr/>
            <p:nvPr/>
          </p:nvSpPr>
          <p:spPr>
            <a:xfrm>
              <a:off x="1947300" y="4742700"/>
              <a:ext cx="243825" cy="121950"/>
            </a:xfrm>
            <a:custGeom>
              <a:avLst/>
              <a:gdLst/>
              <a:ahLst/>
              <a:cxnLst/>
              <a:rect l="l" t="t" r="r" b="b"/>
              <a:pathLst>
                <a:path w="9753" h="4878" extrusionOk="0">
                  <a:moveTo>
                    <a:pt x="4876" y="0"/>
                  </a:moveTo>
                  <a:cubicBezTo>
                    <a:pt x="2183" y="0"/>
                    <a:pt x="1" y="2184"/>
                    <a:pt x="1" y="4877"/>
                  </a:cubicBezTo>
                  <a:lnTo>
                    <a:pt x="9753" y="4877"/>
                  </a:lnTo>
                  <a:cubicBezTo>
                    <a:pt x="9753" y="2184"/>
                    <a:pt x="7570" y="0"/>
                    <a:pt x="4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2" name="Google Shape;272;p28"/>
            <p:cNvSpPr/>
            <p:nvPr/>
          </p:nvSpPr>
          <p:spPr>
            <a:xfrm>
              <a:off x="1893500" y="4791125"/>
              <a:ext cx="147000" cy="73550"/>
            </a:xfrm>
            <a:custGeom>
              <a:avLst/>
              <a:gdLst/>
              <a:ahLst/>
              <a:cxnLst/>
              <a:rect l="l" t="t" r="r" b="b"/>
              <a:pathLst>
                <a:path w="5880" h="2942" extrusionOk="0">
                  <a:moveTo>
                    <a:pt x="2939" y="1"/>
                  </a:moveTo>
                  <a:cubicBezTo>
                    <a:pt x="1317" y="1"/>
                    <a:pt x="1" y="1317"/>
                    <a:pt x="1" y="2941"/>
                  </a:cubicBezTo>
                  <a:lnTo>
                    <a:pt x="5880" y="2941"/>
                  </a:lnTo>
                  <a:cubicBezTo>
                    <a:pt x="5878" y="1317"/>
                    <a:pt x="4562" y="1"/>
                    <a:pt x="2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3" name="Google Shape;273;p28"/>
            <p:cNvSpPr/>
            <p:nvPr/>
          </p:nvSpPr>
          <p:spPr>
            <a:xfrm>
              <a:off x="1986175" y="4812800"/>
              <a:ext cx="103700" cy="51850"/>
            </a:xfrm>
            <a:custGeom>
              <a:avLst/>
              <a:gdLst/>
              <a:ahLst/>
              <a:cxnLst/>
              <a:rect l="l" t="t" r="r" b="b"/>
              <a:pathLst>
                <a:path w="4148" h="2074" extrusionOk="0">
                  <a:moveTo>
                    <a:pt x="2074" y="0"/>
                  </a:moveTo>
                  <a:cubicBezTo>
                    <a:pt x="928" y="0"/>
                    <a:pt x="1" y="928"/>
                    <a:pt x="1" y="2073"/>
                  </a:cubicBezTo>
                  <a:lnTo>
                    <a:pt x="4148" y="2073"/>
                  </a:lnTo>
                  <a:cubicBezTo>
                    <a:pt x="4148" y="929"/>
                    <a:pt x="3220" y="0"/>
                    <a:pt x="20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74" name="Google Shape;274;p28"/>
            <p:cNvSpPr/>
            <p:nvPr/>
          </p:nvSpPr>
          <p:spPr>
            <a:xfrm>
              <a:off x="2135100" y="4816450"/>
              <a:ext cx="96400" cy="48225"/>
            </a:xfrm>
            <a:custGeom>
              <a:avLst/>
              <a:gdLst/>
              <a:ahLst/>
              <a:cxnLst/>
              <a:rect l="l" t="t" r="r" b="b"/>
              <a:pathLst>
                <a:path w="3856" h="1929" extrusionOk="0">
                  <a:moveTo>
                    <a:pt x="1928" y="0"/>
                  </a:moveTo>
                  <a:cubicBezTo>
                    <a:pt x="864" y="0"/>
                    <a:pt x="0" y="864"/>
                    <a:pt x="0" y="1928"/>
                  </a:cubicBezTo>
                  <a:lnTo>
                    <a:pt x="3855" y="1928"/>
                  </a:lnTo>
                  <a:cubicBezTo>
                    <a:pt x="3856" y="864"/>
                    <a:pt x="2992" y="0"/>
                    <a:pt x="19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sp>
        <p:nvSpPr>
          <p:cNvPr id="275" name="Google Shape;275;p28"/>
          <p:cNvSpPr/>
          <p:nvPr/>
        </p:nvSpPr>
        <p:spPr>
          <a:xfrm>
            <a:off x="4060280" y="850302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6" name="Google Shape;276;p28"/>
          <p:cNvSpPr/>
          <p:nvPr/>
        </p:nvSpPr>
        <p:spPr>
          <a:xfrm rot="2153044">
            <a:off x="4981922" y="643777"/>
            <a:ext cx="180270" cy="284016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7" name="Google Shape;277;p28"/>
          <p:cNvSpPr/>
          <p:nvPr/>
        </p:nvSpPr>
        <p:spPr>
          <a:xfrm>
            <a:off x="3112320" y="1542916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8" name="Google Shape;278;p28"/>
          <p:cNvSpPr/>
          <p:nvPr/>
        </p:nvSpPr>
        <p:spPr>
          <a:xfrm>
            <a:off x="1845730" y="1050327"/>
            <a:ext cx="271164" cy="156906"/>
          </a:xfrm>
          <a:custGeom>
            <a:avLst/>
            <a:gdLst/>
            <a:ahLst/>
            <a:cxnLst/>
            <a:rect l="l" t="t" r="r" b="b"/>
            <a:pathLst>
              <a:path w="3586" h="2075" extrusionOk="0">
                <a:moveTo>
                  <a:pt x="1377" y="0"/>
                </a:moveTo>
                <a:cubicBezTo>
                  <a:pt x="642" y="0"/>
                  <a:pt x="0" y="316"/>
                  <a:pt x="0" y="316"/>
                </a:cubicBezTo>
                <a:cubicBezTo>
                  <a:pt x="0" y="316"/>
                  <a:pt x="442" y="1535"/>
                  <a:pt x="1432" y="1933"/>
                </a:cubicBezTo>
                <a:cubicBezTo>
                  <a:pt x="1688" y="2036"/>
                  <a:pt x="1955" y="2074"/>
                  <a:pt x="2210" y="2074"/>
                </a:cubicBezTo>
                <a:cubicBezTo>
                  <a:pt x="2945" y="2074"/>
                  <a:pt x="3586" y="1759"/>
                  <a:pt x="3586" y="1759"/>
                </a:cubicBezTo>
                <a:cubicBezTo>
                  <a:pt x="3586" y="1759"/>
                  <a:pt x="3144" y="540"/>
                  <a:pt x="2154" y="141"/>
                </a:cubicBezTo>
                <a:cubicBezTo>
                  <a:pt x="1899" y="38"/>
                  <a:pt x="1632" y="0"/>
                  <a:pt x="13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79" name="Google Shape;279;p28"/>
          <p:cNvSpPr/>
          <p:nvPr/>
        </p:nvSpPr>
        <p:spPr>
          <a:xfrm>
            <a:off x="840619" y="397991"/>
            <a:ext cx="180272" cy="284019"/>
          </a:xfrm>
          <a:custGeom>
            <a:avLst/>
            <a:gdLst/>
            <a:ahLst/>
            <a:cxnLst/>
            <a:rect l="l" t="t" r="r" b="b"/>
            <a:pathLst>
              <a:path w="2384" h="3756" extrusionOk="0">
                <a:moveTo>
                  <a:pt x="1650" y="1"/>
                </a:moveTo>
                <a:cubicBezTo>
                  <a:pt x="1650" y="1"/>
                  <a:pt x="507" y="612"/>
                  <a:pt x="254" y="1650"/>
                </a:cubicBezTo>
                <a:cubicBezTo>
                  <a:pt x="1" y="2687"/>
                  <a:pt x="736" y="3755"/>
                  <a:pt x="736" y="3755"/>
                </a:cubicBezTo>
                <a:cubicBezTo>
                  <a:pt x="736" y="3755"/>
                  <a:pt x="1880" y="3142"/>
                  <a:pt x="2132" y="2105"/>
                </a:cubicBezTo>
                <a:cubicBezTo>
                  <a:pt x="2383" y="1070"/>
                  <a:pt x="1650" y="1"/>
                  <a:pt x="16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cxnSp>
        <p:nvCxnSpPr>
          <p:cNvPr id="280" name="Google Shape;280;p28"/>
          <p:cNvCxnSpPr>
            <a:stCxn id="281" idx="3"/>
            <a:endCxn id="282" idx="1"/>
          </p:cNvCxnSpPr>
          <p:nvPr/>
        </p:nvCxnSpPr>
        <p:spPr>
          <a:xfrm>
            <a:off x="7301078" y="1531450"/>
            <a:ext cx="294300" cy="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28"/>
          <p:cNvCxnSpPr>
            <a:stCxn id="284" idx="0"/>
          </p:cNvCxnSpPr>
          <p:nvPr/>
        </p:nvCxnSpPr>
        <p:spPr>
          <a:xfrm rot="10800000">
            <a:off x="7448215" y="1528775"/>
            <a:ext cx="0" cy="778200"/>
          </a:xfrm>
          <a:prstGeom prst="straightConnector1">
            <a:avLst/>
          </a:prstGeom>
          <a:noFill/>
          <a:ln w="28575" cap="rnd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281" name="Google Shape;281;p28"/>
          <p:cNvSpPr/>
          <p:nvPr/>
        </p:nvSpPr>
        <p:spPr>
          <a:xfrm>
            <a:off x="6266078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82" name="Google Shape;282;p28"/>
          <p:cNvSpPr/>
          <p:nvPr/>
        </p:nvSpPr>
        <p:spPr>
          <a:xfrm>
            <a:off x="7595515" y="1013950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sp>
        <p:nvSpPr>
          <p:cNvPr id="284" name="Google Shape;284;p28"/>
          <p:cNvSpPr/>
          <p:nvPr/>
        </p:nvSpPr>
        <p:spPr>
          <a:xfrm>
            <a:off x="6930715" y="2306975"/>
            <a:ext cx="1035000" cy="1035000"/>
          </a:xfrm>
          <a:prstGeom prst="roundRect">
            <a:avLst>
              <a:gd name="adj" fmla="val 7723"/>
            </a:avLst>
          </a:prstGeom>
          <a:solidFill>
            <a:schemeClr val="lt1"/>
          </a:solidFill>
          <a:ln w="762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/>
            <a:endParaRPr>
              <a:ea typeface="+mn-ea"/>
            </a:endParaRPr>
          </a:p>
        </p:txBody>
      </p:sp>
      <p:grpSp>
        <p:nvGrpSpPr>
          <p:cNvPr id="285" name="Google Shape;285;p28"/>
          <p:cNvGrpSpPr/>
          <p:nvPr/>
        </p:nvGrpSpPr>
        <p:grpSpPr>
          <a:xfrm>
            <a:off x="7716288" y="1117118"/>
            <a:ext cx="793471" cy="828894"/>
            <a:chOff x="403400" y="933975"/>
            <a:chExt cx="1572475" cy="1642675"/>
          </a:xfrm>
        </p:grpSpPr>
        <p:sp>
          <p:nvSpPr>
            <p:cNvPr id="286" name="Google Shape;286;p28"/>
            <p:cNvSpPr/>
            <p:nvPr/>
          </p:nvSpPr>
          <p:spPr>
            <a:xfrm>
              <a:off x="417475" y="1719400"/>
              <a:ext cx="1547425" cy="857250"/>
            </a:xfrm>
            <a:custGeom>
              <a:avLst/>
              <a:gdLst/>
              <a:ahLst/>
              <a:cxnLst/>
              <a:rect l="l" t="t" r="r" b="b"/>
              <a:pathLst>
                <a:path w="61897" h="34290" extrusionOk="0">
                  <a:moveTo>
                    <a:pt x="25486" y="1"/>
                  </a:moveTo>
                  <a:lnTo>
                    <a:pt x="25486" y="1"/>
                  </a:lnTo>
                  <a:cubicBezTo>
                    <a:pt x="25486" y="1"/>
                    <a:pt x="26548" y="8042"/>
                    <a:pt x="23210" y="10469"/>
                  </a:cubicBezTo>
                  <a:cubicBezTo>
                    <a:pt x="20611" y="12360"/>
                    <a:pt x="5763" y="15476"/>
                    <a:pt x="3337" y="21999"/>
                  </a:cubicBezTo>
                  <a:cubicBezTo>
                    <a:pt x="909" y="28523"/>
                    <a:pt x="0" y="34290"/>
                    <a:pt x="0" y="34290"/>
                  </a:cubicBezTo>
                  <a:lnTo>
                    <a:pt x="61897" y="34290"/>
                  </a:lnTo>
                  <a:cubicBezTo>
                    <a:pt x="61897" y="34290"/>
                    <a:pt x="60985" y="28523"/>
                    <a:pt x="58557" y="21999"/>
                  </a:cubicBezTo>
                  <a:cubicBezTo>
                    <a:pt x="56130" y="15476"/>
                    <a:pt x="41284" y="12359"/>
                    <a:pt x="38684" y="10469"/>
                  </a:cubicBezTo>
                  <a:cubicBezTo>
                    <a:pt x="35347" y="8042"/>
                    <a:pt x="36408" y="1"/>
                    <a:pt x="36408" y="1"/>
                  </a:cubicBezTo>
                  <a:lnTo>
                    <a:pt x="36408" y="1"/>
                  </a:lnTo>
                  <a:lnTo>
                    <a:pt x="30946" y="145"/>
                  </a:lnTo>
                  <a:lnTo>
                    <a:pt x="25486" y="1"/>
                  </a:ln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7" name="Google Shape;287;p28"/>
            <p:cNvSpPr/>
            <p:nvPr/>
          </p:nvSpPr>
          <p:spPr>
            <a:xfrm>
              <a:off x="403400" y="2119450"/>
              <a:ext cx="1572475" cy="457200"/>
            </a:xfrm>
            <a:custGeom>
              <a:avLst/>
              <a:gdLst/>
              <a:ahLst/>
              <a:cxnLst/>
              <a:rect l="l" t="t" r="r" b="b"/>
              <a:pathLst>
                <a:path w="62899" h="18288" extrusionOk="0">
                  <a:moveTo>
                    <a:pt x="9876" y="0"/>
                  </a:moveTo>
                  <a:cubicBezTo>
                    <a:pt x="8299" y="828"/>
                    <a:pt x="6847" y="1751"/>
                    <a:pt x="5691" y="2781"/>
                  </a:cubicBezTo>
                  <a:cubicBezTo>
                    <a:pt x="5618" y="2845"/>
                    <a:pt x="5549" y="2912"/>
                    <a:pt x="5479" y="2976"/>
                  </a:cubicBezTo>
                  <a:cubicBezTo>
                    <a:pt x="5418" y="3033"/>
                    <a:pt x="5358" y="3090"/>
                    <a:pt x="5295" y="3148"/>
                  </a:cubicBezTo>
                  <a:cubicBezTo>
                    <a:pt x="5197" y="3245"/>
                    <a:pt x="5104" y="3340"/>
                    <a:pt x="5009" y="3438"/>
                  </a:cubicBezTo>
                  <a:cubicBezTo>
                    <a:pt x="4911" y="3538"/>
                    <a:pt x="4818" y="3645"/>
                    <a:pt x="4723" y="3750"/>
                  </a:cubicBezTo>
                  <a:cubicBezTo>
                    <a:pt x="4639" y="3851"/>
                    <a:pt x="4557" y="3947"/>
                    <a:pt x="4480" y="4049"/>
                  </a:cubicBezTo>
                  <a:cubicBezTo>
                    <a:pt x="4381" y="4168"/>
                    <a:pt x="4292" y="4285"/>
                    <a:pt x="4205" y="4404"/>
                  </a:cubicBezTo>
                  <a:cubicBezTo>
                    <a:pt x="4205" y="4409"/>
                    <a:pt x="4202" y="4409"/>
                    <a:pt x="4202" y="4412"/>
                  </a:cubicBezTo>
                  <a:cubicBezTo>
                    <a:pt x="3859" y="4890"/>
                    <a:pt x="3586" y="5392"/>
                    <a:pt x="3390" y="5909"/>
                  </a:cubicBezTo>
                  <a:cubicBezTo>
                    <a:pt x="924" y="12478"/>
                    <a:pt x="1" y="18288"/>
                    <a:pt x="1" y="18288"/>
                  </a:cubicBezTo>
                  <a:lnTo>
                    <a:pt x="62899" y="18288"/>
                  </a:lnTo>
                  <a:cubicBezTo>
                    <a:pt x="62899" y="18288"/>
                    <a:pt x="61971" y="12478"/>
                    <a:pt x="59506" y="5909"/>
                  </a:cubicBezTo>
                  <a:cubicBezTo>
                    <a:pt x="59311" y="5393"/>
                    <a:pt x="59039" y="4890"/>
                    <a:pt x="58695" y="4412"/>
                  </a:cubicBezTo>
                  <a:cubicBezTo>
                    <a:pt x="58695" y="4409"/>
                    <a:pt x="58690" y="4409"/>
                    <a:pt x="58690" y="4404"/>
                  </a:cubicBezTo>
                  <a:cubicBezTo>
                    <a:pt x="58605" y="4285"/>
                    <a:pt x="58514" y="4168"/>
                    <a:pt x="58417" y="4049"/>
                  </a:cubicBezTo>
                  <a:cubicBezTo>
                    <a:pt x="58340" y="3946"/>
                    <a:pt x="58259" y="3848"/>
                    <a:pt x="58172" y="3750"/>
                  </a:cubicBezTo>
                  <a:cubicBezTo>
                    <a:pt x="58079" y="3645"/>
                    <a:pt x="57984" y="3538"/>
                    <a:pt x="57886" y="3438"/>
                  </a:cubicBezTo>
                  <a:cubicBezTo>
                    <a:pt x="57793" y="3338"/>
                    <a:pt x="57698" y="3245"/>
                    <a:pt x="57601" y="3148"/>
                  </a:cubicBezTo>
                  <a:cubicBezTo>
                    <a:pt x="57539" y="3090"/>
                    <a:pt x="57479" y="3033"/>
                    <a:pt x="57417" y="2976"/>
                  </a:cubicBezTo>
                  <a:cubicBezTo>
                    <a:pt x="57348" y="2913"/>
                    <a:pt x="57277" y="2847"/>
                    <a:pt x="57205" y="2781"/>
                  </a:cubicBezTo>
                  <a:cubicBezTo>
                    <a:pt x="56049" y="1751"/>
                    <a:pt x="54598" y="828"/>
                    <a:pt x="53021" y="0"/>
                  </a:cubicBezTo>
                  <a:cubicBezTo>
                    <a:pt x="51473" y="1046"/>
                    <a:pt x="49738" y="1981"/>
                    <a:pt x="47856" y="2781"/>
                  </a:cubicBezTo>
                  <a:cubicBezTo>
                    <a:pt x="46373" y="3415"/>
                    <a:pt x="44798" y="3961"/>
                    <a:pt x="43140" y="4415"/>
                  </a:cubicBezTo>
                  <a:cubicBezTo>
                    <a:pt x="39555" y="5399"/>
                    <a:pt x="35601" y="5945"/>
                    <a:pt x="31448" y="5945"/>
                  </a:cubicBezTo>
                  <a:cubicBezTo>
                    <a:pt x="27296" y="5945"/>
                    <a:pt x="23342" y="5399"/>
                    <a:pt x="19757" y="4415"/>
                  </a:cubicBezTo>
                  <a:cubicBezTo>
                    <a:pt x="18099" y="3961"/>
                    <a:pt x="16522" y="3414"/>
                    <a:pt x="15040" y="2781"/>
                  </a:cubicBezTo>
                  <a:cubicBezTo>
                    <a:pt x="13159" y="1981"/>
                    <a:pt x="11424" y="1045"/>
                    <a:pt x="98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8" name="Google Shape;288;p28"/>
            <p:cNvSpPr/>
            <p:nvPr/>
          </p:nvSpPr>
          <p:spPr>
            <a:xfrm>
              <a:off x="465025" y="2292075"/>
              <a:ext cx="1449125" cy="40825"/>
            </a:xfrm>
            <a:custGeom>
              <a:avLst/>
              <a:gdLst/>
              <a:ahLst/>
              <a:cxnLst/>
              <a:rect l="l" t="t" r="r" b="b"/>
              <a:pathLst>
                <a:path w="57965" h="1633" extrusionOk="0">
                  <a:moveTo>
                    <a:pt x="560" y="0"/>
                  </a:moveTo>
                  <a:cubicBezTo>
                    <a:pt x="360" y="555"/>
                    <a:pt x="175" y="1097"/>
                    <a:pt x="1" y="1632"/>
                  </a:cubicBezTo>
                  <a:lnTo>
                    <a:pt x="57964" y="1632"/>
                  </a:lnTo>
                  <a:cubicBezTo>
                    <a:pt x="57788" y="1099"/>
                    <a:pt x="57605" y="556"/>
                    <a:pt x="574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34525" y="2395375"/>
              <a:ext cx="1510125" cy="40825"/>
            </a:xfrm>
            <a:custGeom>
              <a:avLst/>
              <a:gdLst/>
              <a:ahLst/>
              <a:cxnLst/>
              <a:rect l="l" t="t" r="r" b="b"/>
              <a:pathLst>
                <a:path w="60405" h="1633" extrusionOk="0">
                  <a:moveTo>
                    <a:pt x="450" y="0"/>
                  </a:moveTo>
                  <a:cubicBezTo>
                    <a:pt x="286" y="567"/>
                    <a:pt x="136" y="1114"/>
                    <a:pt x="0" y="1632"/>
                  </a:cubicBezTo>
                  <a:lnTo>
                    <a:pt x="60405" y="1632"/>
                  </a:lnTo>
                  <a:cubicBezTo>
                    <a:pt x="60270" y="1114"/>
                    <a:pt x="60119" y="567"/>
                    <a:pt x="599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508425" y="2188875"/>
              <a:ext cx="388900" cy="40850"/>
            </a:xfrm>
            <a:custGeom>
              <a:avLst/>
              <a:gdLst/>
              <a:ahLst/>
              <a:cxnLst/>
              <a:rect l="l" t="t" r="r" b="b"/>
              <a:pathLst>
                <a:path w="15556" h="1634" extrusionOk="0">
                  <a:moveTo>
                    <a:pt x="10839" y="1"/>
                  </a:moveTo>
                  <a:lnTo>
                    <a:pt x="10839" y="2"/>
                  </a:lnTo>
                  <a:lnTo>
                    <a:pt x="1490" y="2"/>
                  </a:lnTo>
                  <a:cubicBezTo>
                    <a:pt x="1417" y="67"/>
                    <a:pt x="1348" y="132"/>
                    <a:pt x="1278" y="198"/>
                  </a:cubicBezTo>
                  <a:cubicBezTo>
                    <a:pt x="1217" y="255"/>
                    <a:pt x="1157" y="312"/>
                    <a:pt x="1094" y="369"/>
                  </a:cubicBezTo>
                  <a:cubicBezTo>
                    <a:pt x="996" y="467"/>
                    <a:pt x="903" y="560"/>
                    <a:pt x="808" y="658"/>
                  </a:cubicBezTo>
                  <a:cubicBezTo>
                    <a:pt x="710" y="760"/>
                    <a:pt x="617" y="867"/>
                    <a:pt x="522" y="972"/>
                  </a:cubicBezTo>
                  <a:cubicBezTo>
                    <a:pt x="438" y="1071"/>
                    <a:pt x="356" y="1169"/>
                    <a:pt x="279" y="1271"/>
                  </a:cubicBezTo>
                  <a:cubicBezTo>
                    <a:pt x="180" y="1390"/>
                    <a:pt x="91" y="1507"/>
                    <a:pt x="4" y="1626"/>
                  </a:cubicBezTo>
                  <a:cubicBezTo>
                    <a:pt x="4" y="1630"/>
                    <a:pt x="1" y="1630"/>
                    <a:pt x="1" y="1633"/>
                  </a:cubicBezTo>
                  <a:lnTo>
                    <a:pt x="15556" y="1633"/>
                  </a:lnTo>
                  <a:cubicBezTo>
                    <a:pt x="13898" y="1181"/>
                    <a:pt x="12321" y="634"/>
                    <a:pt x="10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1481875" y="2188925"/>
              <a:ext cx="388900" cy="40825"/>
            </a:xfrm>
            <a:custGeom>
              <a:avLst/>
              <a:gdLst/>
              <a:ahLst/>
              <a:cxnLst/>
              <a:rect l="l" t="t" r="r" b="b"/>
              <a:pathLst>
                <a:path w="15556" h="1633" extrusionOk="0">
                  <a:moveTo>
                    <a:pt x="4717" y="0"/>
                  </a:moveTo>
                  <a:cubicBezTo>
                    <a:pt x="3234" y="633"/>
                    <a:pt x="1659" y="1180"/>
                    <a:pt x="1" y="1633"/>
                  </a:cubicBezTo>
                  <a:lnTo>
                    <a:pt x="15556" y="1633"/>
                  </a:lnTo>
                  <a:cubicBezTo>
                    <a:pt x="15556" y="1628"/>
                    <a:pt x="15550" y="1628"/>
                    <a:pt x="15551" y="1624"/>
                  </a:cubicBezTo>
                  <a:cubicBezTo>
                    <a:pt x="15466" y="1505"/>
                    <a:pt x="15375" y="1388"/>
                    <a:pt x="15278" y="1269"/>
                  </a:cubicBezTo>
                  <a:cubicBezTo>
                    <a:pt x="15201" y="1165"/>
                    <a:pt x="15120" y="1067"/>
                    <a:pt x="15033" y="970"/>
                  </a:cubicBezTo>
                  <a:cubicBezTo>
                    <a:pt x="14940" y="865"/>
                    <a:pt x="14845" y="758"/>
                    <a:pt x="14747" y="656"/>
                  </a:cubicBezTo>
                  <a:cubicBezTo>
                    <a:pt x="14654" y="558"/>
                    <a:pt x="14559" y="465"/>
                    <a:pt x="14462" y="367"/>
                  </a:cubicBezTo>
                  <a:cubicBezTo>
                    <a:pt x="14400" y="310"/>
                    <a:pt x="14340" y="253"/>
                    <a:pt x="14278" y="196"/>
                  </a:cubicBezTo>
                  <a:cubicBezTo>
                    <a:pt x="14209" y="133"/>
                    <a:pt x="14138" y="66"/>
                    <a:pt x="14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2" name="Google Shape;292;p28"/>
            <p:cNvSpPr/>
            <p:nvPr/>
          </p:nvSpPr>
          <p:spPr>
            <a:xfrm>
              <a:off x="410325" y="2498550"/>
              <a:ext cx="1558600" cy="40825"/>
            </a:xfrm>
            <a:custGeom>
              <a:avLst/>
              <a:gdLst/>
              <a:ahLst/>
              <a:cxnLst/>
              <a:rect l="l" t="t" r="r" b="b"/>
              <a:pathLst>
                <a:path w="62344" h="1633" extrusionOk="0">
                  <a:moveTo>
                    <a:pt x="351" y="0"/>
                  </a:moveTo>
                  <a:cubicBezTo>
                    <a:pt x="208" y="627"/>
                    <a:pt x="91" y="1176"/>
                    <a:pt x="0" y="1633"/>
                  </a:cubicBezTo>
                  <a:lnTo>
                    <a:pt x="62344" y="1633"/>
                  </a:lnTo>
                  <a:cubicBezTo>
                    <a:pt x="62251" y="1177"/>
                    <a:pt x="62132" y="630"/>
                    <a:pt x="619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3" name="Google Shape;293;p28"/>
            <p:cNvSpPr/>
            <p:nvPr/>
          </p:nvSpPr>
          <p:spPr>
            <a:xfrm>
              <a:off x="1203775" y="1426850"/>
              <a:ext cx="374300" cy="357250"/>
            </a:xfrm>
            <a:custGeom>
              <a:avLst/>
              <a:gdLst/>
              <a:ahLst/>
              <a:cxnLst/>
              <a:rect l="l" t="t" r="r" b="b"/>
              <a:pathLst>
                <a:path w="14972" h="14290" extrusionOk="0">
                  <a:moveTo>
                    <a:pt x="7214" y="0"/>
                  </a:moveTo>
                  <a:lnTo>
                    <a:pt x="408" y="12657"/>
                  </a:lnTo>
                  <a:lnTo>
                    <a:pt x="1" y="13203"/>
                  </a:lnTo>
                  <a:lnTo>
                    <a:pt x="1770" y="14290"/>
                  </a:lnTo>
                  <a:cubicBezTo>
                    <a:pt x="1770" y="14290"/>
                    <a:pt x="10071" y="14017"/>
                    <a:pt x="12521" y="8710"/>
                  </a:cubicBezTo>
                  <a:cubicBezTo>
                    <a:pt x="14971" y="3403"/>
                    <a:pt x="7214" y="0"/>
                    <a:pt x="7214" y="0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758125" y="984125"/>
              <a:ext cx="445675" cy="789875"/>
            </a:xfrm>
            <a:custGeom>
              <a:avLst/>
              <a:gdLst/>
              <a:ahLst/>
              <a:cxnLst/>
              <a:rect l="l" t="t" r="r" b="b"/>
              <a:pathLst>
                <a:path w="17827" h="31595" extrusionOk="0">
                  <a:moveTo>
                    <a:pt x="11623" y="0"/>
                  </a:moveTo>
                  <a:cubicBezTo>
                    <a:pt x="9362" y="0"/>
                    <a:pt x="6083" y="993"/>
                    <a:pt x="3946" y="6008"/>
                  </a:cubicBezTo>
                  <a:cubicBezTo>
                    <a:pt x="408" y="14308"/>
                    <a:pt x="1" y="25738"/>
                    <a:pt x="6396" y="30501"/>
                  </a:cubicBezTo>
                  <a:lnTo>
                    <a:pt x="6124" y="28596"/>
                  </a:lnTo>
                  <a:lnTo>
                    <a:pt x="6124" y="28596"/>
                  </a:lnTo>
                  <a:cubicBezTo>
                    <a:pt x="6124" y="28596"/>
                    <a:pt x="7687" y="31594"/>
                    <a:pt x="12473" y="31594"/>
                  </a:cubicBezTo>
                  <a:cubicBezTo>
                    <a:pt x="12578" y="31594"/>
                    <a:pt x="12684" y="31593"/>
                    <a:pt x="12792" y="31590"/>
                  </a:cubicBezTo>
                  <a:cubicBezTo>
                    <a:pt x="17827" y="31454"/>
                    <a:pt x="14152" y="427"/>
                    <a:pt x="14152" y="427"/>
                  </a:cubicBezTo>
                  <a:cubicBezTo>
                    <a:pt x="14152" y="427"/>
                    <a:pt x="13106" y="0"/>
                    <a:pt x="1162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830500" y="1352375"/>
              <a:ext cx="160475" cy="183775"/>
            </a:xfrm>
            <a:custGeom>
              <a:avLst/>
              <a:gdLst/>
              <a:ahLst/>
              <a:cxnLst/>
              <a:rect l="l" t="t" r="r" b="b"/>
              <a:pathLst>
                <a:path w="6419" h="7351" extrusionOk="0">
                  <a:moveTo>
                    <a:pt x="3092" y="0"/>
                  </a:moveTo>
                  <a:cubicBezTo>
                    <a:pt x="2713" y="0"/>
                    <a:pt x="2431" y="87"/>
                    <a:pt x="2365" y="110"/>
                  </a:cubicBezTo>
                  <a:cubicBezTo>
                    <a:pt x="2159" y="134"/>
                    <a:pt x="1" y="454"/>
                    <a:pt x="373" y="3305"/>
                  </a:cubicBezTo>
                  <a:cubicBezTo>
                    <a:pt x="705" y="5841"/>
                    <a:pt x="2043" y="7351"/>
                    <a:pt x="3428" y="7351"/>
                  </a:cubicBezTo>
                  <a:cubicBezTo>
                    <a:pt x="3610" y="7351"/>
                    <a:pt x="3792" y="7325"/>
                    <a:pt x="3973" y="7272"/>
                  </a:cubicBezTo>
                  <a:cubicBezTo>
                    <a:pt x="5578" y="7016"/>
                    <a:pt x="6419" y="4901"/>
                    <a:pt x="5530" y="2146"/>
                  </a:cubicBezTo>
                  <a:cubicBezTo>
                    <a:pt x="4945" y="335"/>
                    <a:pt x="3833" y="0"/>
                    <a:pt x="3092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896450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5" y="1"/>
                  </a:moveTo>
                  <a:cubicBezTo>
                    <a:pt x="8930" y="1"/>
                    <a:pt x="2015" y="922"/>
                    <a:pt x="1072" y="11272"/>
                  </a:cubicBezTo>
                  <a:cubicBezTo>
                    <a:pt x="1" y="23024"/>
                    <a:pt x="5070" y="30806"/>
                    <a:pt x="11612" y="30806"/>
                  </a:cubicBezTo>
                  <a:cubicBezTo>
                    <a:pt x="11789" y="30806"/>
                    <a:pt x="11966" y="30800"/>
                    <a:pt x="12145" y="30789"/>
                  </a:cubicBezTo>
                  <a:cubicBezTo>
                    <a:pt x="12324" y="30800"/>
                    <a:pt x="12501" y="30806"/>
                    <a:pt x="12678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5" y="922"/>
                    <a:pt x="15360" y="1"/>
                    <a:pt x="12925" y="1"/>
                  </a:cubicBezTo>
                  <a:cubicBezTo>
                    <a:pt x="12537" y="1"/>
                    <a:pt x="12263" y="24"/>
                    <a:pt x="12145" y="36"/>
                  </a:cubicBezTo>
                  <a:cubicBezTo>
                    <a:pt x="12027" y="24"/>
                    <a:pt x="11753" y="1"/>
                    <a:pt x="11365" y="1"/>
                  </a:cubicBezTo>
                  <a:close/>
                </a:path>
              </a:pathLst>
            </a:custGeom>
            <a:solidFill>
              <a:srgbClr val="FFA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7" name="Google Shape;297;p28"/>
            <p:cNvSpPr/>
            <p:nvPr/>
          </p:nvSpPr>
          <p:spPr>
            <a:xfrm>
              <a:off x="1101375" y="1601975"/>
              <a:ext cx="196925" cy="39750"/>
            </a:xfrm>
            <a:custGeom>
              <a:avLst/>
              <a:gdLst/>
              <a:ahLst/>
              <a:cxnLst/>
              <a:rect l="l" t="t" r="r" b="b"/>
              <a:pathLst>
                <a:path w="7877" h="1590" extrusionOk="0">
                  <a:moveTo>
                    <a:pt x="1" y="1"/>
                  </a:moveTo>
                  <a:cubicBezTo>
                    <a:pt x="1" y="1"/>
                    <a:pt x="99" y="89"/>
                    <a:pt x="270" y="244"/>
                  </a:cubicBezTo>
                  <a:cubicBezTo>
                    <a:pt x="356" y="324"/>
                    <a:pt x="462" y="416"/>
                    <a:pt x="598" y="506"/>
                  </a:cubicBezTo>
                  <a:cubicBezTo>
                    <a:pt x="730" y="600"/>
                    <a:pt x="876" y="715"/>
                    <a:pt x="1055" y="806"/>
                  </a:cubicBezTo>
                  <a:cubicBezTo>
                    <a:pt x="1227" y="909"/>
                    <a:pt x="1417" y="1015"/>
                    <a:pt x="1633" y="1101"/>
                  </a:cubicBezTo>
                  <a:cubicBezTo>
                    <a:pt x="1842" y="1203"/>
                    <a:pt x="2075" y="1278"/>
                    <a:pt x="2317" y="1355"/>
                  </a:cubicBezTo>
                  <a:cubicBezTo>
                    <a:pt x="2564" y="1414"/>
                    <a:pt x="2815" y="1496"/>
                    <a:pt x="3082" y="1520"/>
                  </a:cubicBezTo>
                  <a:cubicBezTo>
                    <a:pt x="3345" y="1564"/>
                    <a:pt x="3617" y="1577"/>
                    <a:pt x="3888" y="1589"/>
                  </a:cubicBezTo>
                  <a:cubicBezTo>
                    <a:pt x="4160" y="1580"/>
                    <a:pt x="4430" y="1579"/>
                    <a:pt x="4696" y="1541"/>
                  </a:cubicBezTo>
                  <a:cubicBezTo>
                    <a:pt x="4963" y="1520"/>
                    <a:pt x="5217" y="1454"/>
                    <a:pt x="5465" y="1405"/>
                  </a:cubicBezTo>
                  <a:cubicBezTo>
                    <a:pt x="5707" y="1337"/>
                    <a:pt x="5944" y="1274"/>
                    <a:pt x="6157" y="1187"/>
                  </a:cubicBezTo>
                  <a:cubicBezTo>
                    <a:pt x="6375" y="1108"/>
                    <a:pt x="6575" y="1023"/>
                    <a:pt x="6753" y="931"/>
                  </a:cubicBezTo>
                  <a:cubicBezTo>
                    <a:pt x="6936" y="848"/>
                    <a:pt x="7095" y="754"/>
                    <a:pt x="7234" y="670"/>
                  </a:cubicBezTo>
                  <a:cubicBezTo>
                    <a:pt x="7376" y="588"/>
                    <a:pt x="7494" y="512"/>
                    <a:pt x="7585" y="443"/>
                  </a:cubicBezTo>
                  <a:cubicBezTo>
                    <a:pt x="7770" y="304"/>
                    <a:pt x="7877" y="226"/>
                    <a:pt x="7877" y="226"/>
                  </a:cubicBezTo>
                  <a:lnTo>
                    <a:pt x="7877" y="226"/>
                  </a:lnTo>
                  <a:cubicBezTo>
                    <a:pt x="7877" y="226"/>
                    <a:pt x="7752" y="273"/>
                    <a:pt x="7537" y="354"/>
                  </a:cubicBezTo>
                  <a:cubicBezTo>
                    <a:pt x="7319" y="441"/>
                    <a:pt x="7016" y="548"/>
                    <a:pt x="6646" y="661"/>
                  </a:cubicBezTo>
                  <a:cubicBezTo>
                    <a:pt x="6463" y="721"/>
                    <a:pt x="6260" y="772"/>
                    <a:pt x="6046" y="826"/>
                  </a:cubicBezTo>
                  <a:cubicBezTo>
                    <a:pt x="5836" y="886"/>
                    <a:pt x="5606" y="915"/>
                    <a:pt x="5374" y="967"/>
                  </a:cubicBezTo>
                  <a:cubicBezTo>
                    <a:pt x="5140" y="1000"/>
                    <a:pt x="4896" y="1036"/>
                    <a:pt x="4648" y="1053"/>
                  </a:cubicBezTo>
                  <a:cubicBezTo>
                    <a:pt x="4400" y="1083"/>
                    <a:pt x="4149" y="1077"/>
                    <a:pt x="3897" y="1081"/>
                  </a:cubicBezTo>
                  <a:cubicBezTo>
                    <a:pt x="3646" y="1074"/>
                    <a:pt x="3393" y="1068"/>
                    <a:pt x="3148" y="1032"/>
                  </a:cubicBezTo>
                  <a:cubicBezTo>
                    <a:pt x="2900" y="1012"/>
                    <a:pt x="2661" y="961"/>
                    <a:pt x="2428" y="919"/>
                  </a:cubicBezTo>
                  <a:cubicBezTo>
                    <a:pt x="2201" y="859"/>
                    <a:pt x="1973" y="818"/>
                    <a:pt x="1767" y="745"/>
                  </a:cubicBezTo>
                  <a:cubicBezTo>
                    <a:pt x="1557" y="683"/>
                    <a:pt x="1363" y="611"/>
                    <a:pt x="1182" y="542"/>
                  </a:cubicBezTo>
                  <a:cubicBezTo>
                    <a:pt x="1000" y="479"/>
                    <a:pt x="841" y="399"/>
                    <a:pt x="695" y="337"/>
                  </a:cubicBezTo>
                  <a:cubicBezTo>
                    <a:pt x="551" y="274"/>
                    <a:pt x="425" y="216"/>
                    <a:pt x="326" y="160"/>
                  </a:cubicBezTo>
                  <a:cubicBezTo>
                    <a:pt x="120" y="5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8" name="Google Shape;298;p28"/>
            <p:cNvSpPr/>
            <p:nvPr/>
          </p:nvSpPr>
          <p:spPr>
            <a:xfrm>
              <a:off x="1040475" y="933975"/>
              <a:ext cx="607975" cy="836550"/>
            </a:xfrm>
            <a:custGeom>
              <a:avLst/>
              <a:gdLst/>
              <a:ahLst/>
              <a:cxnLst/>
              <a:rect l="l" t="t" r="r" b="b"/>
              <a:pathLst>
                <a:path w="24319" h="33462" extrusionOk="0">
                  <a:moveTo>
                    <a:pt x="7318" y="0"/>
                  </a:moveTo>
                  <a:cubicBezTo>
                    <a:pt x="3612" y="0"/>
                    <a:pt x="403" y="1692"/>
                    <a:pt x="1" y="6652"/>
                  </a:cubicBezTo>
                  <a:cubicBezTo>
                    <a:pt x="1" y="6652"/>
                    <a:pt x="545" y="13456"/>
                    <a:pt x="7758" y="14137"/>
                  </a:cubicBezTo>
                  <a:cubicBezTo>
                    <a:pt x="7758" y="14137"/>
                    <a:pt x="5987" y="13049"/>
                    <a:pt x="5308" y="11552"/>
                  </a:cubicBezTo>
                  <a:lnTo>
                    <a:pt x="5308" y="11552"/>
                  </a:lnTo>
                  <a:cubicBezTo>
                    <a:pt x="5308" y="11552"/>
                    <a:pt x="7486" y="12912"/>
                    <a:pt x="10615" y="13321"/>
                  </a:cubicBezTo>
                  <a:lnTo>
                    <a:pt x="9936" y="11281"/>
                  </a:lnTo>
                  <a:lnTo>
                    <a:pt x="9936" y="11281"/>
                  </a:lnTo>
                  <a:cubicBezTo>
                    <a:pt x="9936" y="11282"/>
                    <a:pt x="14971" y="13458"/>
                    <a:pt x="14697" y="18902"/>
                  </a:cubicBezTo>
                  <a:cubicBezTo>
                    <a:pt x="14697" y="18902"/>
                    <a:pt x="16194" y="17403"/>
                    <a:pt x="16194" y="15499"/>
                  </a:cubicBezTo>
                  <a:lnTo>
                    <a:pt x="16194" y="15499"/>
                  </a:lnTo>
                  <a:cubicBezTo>
                    <a:pt x="16194" y="15500"/>
                    <a:pt x="17693" y="25842"/>
                    <a:pt x="13883" y="33462"/>
                  </a:cubicBezTo>
                  <a:cubicBezTo>
                    <a:pt x="13883" y="33462"/>
                    <a:pt x="17012" y="32509"/>
                    <a:pt x="19053" y="29652"/>
                  </a:cubicBezTo>
                  <a:lnTo>
                    <a:pt x="19053" y="29652"/>
                  </a:lnTo>
                  <a:lnTo>
                    <a:pt x="17693" y="32374"/>
                  </a:lnTo>
                  <a:cubicBezTo>
                    <a:pt x="17693" y="32374"/>
                    <a:pt x="21368" y="30334"/>
                    <a:pt x="22455" y="26522"/>
                  </a:cubicBezTo>
                  <a:cubicBezTo>
                    <a:pt x="23543" y="22712"/>
                    <a:pt x="24318" y="8813"/>
                    <a:pt x="17828" y="3661"/>
                  </a:cubicBezTo>
                  <a:cubicBezTo>
                    <a:pt x="15480" y="1795"/>
                    <a:pt x="11135" y="0"/>
                    <a:pt x="7318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1489175" y="1396750"/>
              <a:ext cx="68075" cy="156750"/>
            </a:xfrm>
            <a:custGeom>
              <a:avLst/>
              <a:gdLst/>
              <a:ahLst/>
              <a:cxnLst/>
              <a:rect l="l" t="t" r="r" b="b"/>
              <a:pathLst>
                <a:path w="2723" h="6270" extrusionOk="0">
                  <a:moveTo>
                    <a:pt x="1279" y="0"/>
                  </a:moveTo>
                  <a:cubicBezTo>
                    <a:pt x="995" y="1792"/>
                    <a:pt x="701" y="4033"/>
                    <a:pt x="0" y="6269"/>
                  </a:cubicBezTo>
                  <a:cubicBezTo>
                    <a:pt x="1541" y="5597"/>
                    <a:pt x="2701" y="4066"/>
                    <a:pt x="2715" y="2085"/>
                  </a:cubicBezTo>
                  <a:cubicBezTo>
                    <a:pt x="2722" y="845"/>
                    <a:pt x="2039" y="266"/>
                    <a:pt x="1279" y="0"/>
                  </a:cubicBezTo>
                  <a:close/>
                </a:path>
              </a:pathLst>
            </a:custGeom>
            <a:solidFill>
              <a:srgbClr val="CC88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853350" y="1028775"/>
              <a:ext cx="302600" cy="472950"/>
            </a:xfrm>
            <a:custGeom>
              <a:avLst/>
              <a:gdLst/>
              <a:ahLst/>
              <a:cxnLst/>
              <a:rect l="l" t="t" r="r" b="b"/>
              <a:pathLst>
                <a:path w="12104" h="18918" extrusionOk="0">
                  <a:moveTo>
                    <a:pt x="7713" y="0"/>
                  </a:moveTo>
                  <a:cubicBezTo>
                    <a:pt x="7654" y="0"/>
                    <a:pt x="7621" y="1"/>
                    <a:pt x="7621" y="1"/>
                  </a:cubicBezTo>
                  <a:cubicBezTo>
                    <a:pt x="7621" y="1"/>
                    <a:pt x="2450" y="275"/>
                    <a:pt x="817" y="10753"/>
                  </a:cubicBezTo>
                  <a:cubicBezTo>
                    <a:pt x="817" y="10753"/>
                    <a:pt x="0" y="17013"/>
                    <a:pt x="2994" y="18917"/>
                  </a:cubicBezTo>
                  <a:cubicBezTo>
                    <a:pt x="2994" y="18917"/>
                    <a:pt x="2450" y="5854"/>
                    <a:pt x="7486" y="2859"/>
                  </a:cubicBezTo>
                  <a:cubicBezTo>
                    <a:pt x="12103" y="114"/>
                    <a:pt x="8365" y="0"/>
                    <a:pt x="7713" y="0"/>
                  </a:cubicBezTo>
                  <a:close/>
                </a:path>
              </a:pathLst>
            </a:custGeom>
            <a:solidFill>
              <a:srgbClr val="FDD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958400" y="1297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08" y="1"/>
                  </a:moveTo>
                  <a:cubicBezTo>
                    <a:pt x="4004" y="1"/>
                    <a:pt x="3266" y="220"/>
                    <a:pt x="2164" y="799"/>
                  </a:cubicBezTo>
                  <a:cubicBezTo>
                    <a:pt x="1" y="1936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6" y="3125"/>
                  </a:cubicBezTo>
                  <a:cubicBezTo>
                    <a:pt x="2361" y="3125"/>
                    <a:pt x="3098" y="2857"/>
                    <a:pt x="4032" y="2389"/>
                  </a:cubicBezTo>
                  <a:cubicBezTo>
                    <a:pt x="5262" y="1778"/>
                    <a:pt x="5756" y="999"/>
                    <a:pt x="5436" y="482"/>
                  </a:cubicBezTo>
                  <a:cubicBezTo>
                    <a:pt x="5264" y="203"/>
                    <a:pt x="4993" y="1"/>
                    <a:pt x="4508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1035625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1292800" y="1297900"/>
              <a:ext cx="143875" cy="78150"/>
            </a:xfrm>
            <a:custGeom>
              <a:avLst/>
              <a:gdLst/>
              <a:ahLst/>
              <a:cxnLst/>
              <a:rect l="l" t="t" r="r" b="b"/>
              <a:pathLst>
                <a:path w="5755" h="3126" extrusionOk="0">
                  <a:moveTo>
                    <a:pt x="1247" y="1"/>
                  </a:moveTo>
                  <a:cubicBezTo>
                    <a:pt x="762" y="1"/>
                    <a:pt x="491" y="203"/>
                    <a:pt x="319" y="482"/>
                  </a:cubicBezTo>
                  <a:cubicBezTo>
                    <a:pt x="0" y="999"/>
                    <a:pt x="493" y="1778"/>
                    <a:pt x="1723" y="2389"/>
                  </a:cubicBezTo>
                  <a:cubicBezTo>
                    <a:pt x="2658" y="2857"/>
                    <a:pt x="3395" y="3125"/>
                    <a:pt x="3950" y="3125"/>
                  </a:cubicBezTo>
                  <a:cubicBezTo>
                    <a:pt x="4270" y="3125"/>
                    <a:pt x="4530" y="3036"/>
                    <a:pt x="4732" y="2845"/>
                  </a:cubicBezTo>
                  <a:cubicBezTo>
                    <a:pt x="4732" y="2845"/>
                    <a:pt x="5754" y="1936"/>
                    <a:pt x="3593" y="799"/>
                  </a:cubicBezTo>
                  <a:cubicBezTo>
                    <a:pt x="2490" y="220"/>
                    <a:pt x="1752" y="1"/>
                    <a:pt x="1247" y="1"/>
                  </a:cubicBezTo>
                  <a:close/>
                </a:path>
              </a:pathLst>
            </a:custGeom>
            <a:solidFill>
              <a:srgbClr val="EDC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1307500" y="1424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0" y="569"/>
                    <a:pt x="0" y="1268"/>
                  </a:cubicBezTo>
                  <a:cubicBezTo>
                    <a:pt x="0" y="1967"/>
                    <a:pt x="466" y="2533"/>
                    <a:pt x="1039" y="2533"/>
                  </a:cubicBezTo>
                  <a:cubicBezTo>
                    <a:pt x="1611" y="2533"/>
                    <a:pt x="2077" y="1967"/>
                    <a:pt x="2077" y="1268"/>
                  </a:cubicBezTo>
                  <a:cubicBezTo>
                    <a:pt x="2077" y="569"/>
                    <a:pt x="1611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05" name="Google Shape;305;p28"/>
          <p:cNvGrpSpPr/>
          <p:nvPr/>
        </p:nvGrpSpPr>
        <p:grpSpPr>
          <a:xfrm>
            <a:off x="6393493" y="1107717"/>
            <a:ext cx="786671" cy="847678"/>
            <a:chOff x="3907450" y="896800"/>
            <a:chExt cx="1559000" cy="1679900"/>
          </a:xfrm>
        </p:grpSpPr>
        <p:sp>
          <p:nvSpPr>
            <p:cNvPr id="306" name="Google Shape;306;p28"/>
            <p:cNvSpPr/>
            <p:nvPr/>
          </p:nvSpPr>
          <p:spPr>
            <a:xfrm>
              <a:off x="4636425" y="896800"/>
              <a:ext cx="680850" cy="1214250"/>
            </a:xfrm>
            <a:custGeom>
              <a:avLst/>
              <a:gdLst/>
              <a:ahLst/>
              <a:cxnLst/>
              <a:rect l="l" t="t" r="r" b="b"/>
              <a:pathLst>
                <a:path w="27234" h="48570" extrusionOk="0">
                  <a:moveTo>
                    <a:pt x="7141" y="1"/>
                  </a:moveTo>
                  <a:cubicBezTo>
                    <a:pt x="3046" y="1"/>
                    <a:pt x="1" y="3513"/>
                    <a:pt x="1" y="3513"/>
                  </a:cubicBezTo>
                  <a:cubicBezTo>
                    <a:pt x="1" y="3513"/>
                    <a:pt x="2044" y="28005"/>
                    <a:pt x="2044" y="28414"/>
                  </a:cubicBezTo>
                  <a:cubicBezTo>
                    <a:pt x="2044" y="28824"/>
                    <a:pt x="5719" y="48147"/>
                    <a:pt x="15652" y="48556"/>
                  </a:cubicBezTo>
                  <a:cubicBezTo>
                    <a:pt x="15875" y="48565"/>
                    <a:pt x="16093" y="48570"/>
                    <a:pt x="16307" y="48570"/>
                  </a:cubicBezTo>
                  <a:cubicBezTo>
                    <a:pt x="25663" y="48570"/>
                    <a:pt x="27233" y="40017"/>
                    <a:pt x="21912" y="35627"/>
                  </a:cubicBezTo>
                  <a:cubicBezTo>
                    <a:pt x="16467" y="31137"/>
                    <a:pt x="16605" y="27192"/>
                    <a:pt x="19190" y="19433"/>
                  </a:cubicBezTo>
                  <a:cubicBezTo>
                    <a:pt x="21776" y="11679"/>
                    <a:pt x="17236" y="5068"/>
                    <a:pt x="11248" y="1258"/>
                  </a:cubicBezTo>
                  <a:cubicBezTo>
                    <a:pt x="9817" y="347"/>
                    <a:pt x="8427" y="1"/>
                    <a:pt x="714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4617800" y="1316025"/>
              <a:ext cx="739900" cy="831675"/>
            </a:xfrm>
            <a:custGeom>
              <a:avLst/>
              <a:gdLst/>
              <a:ahLst/>
              <a:cxnLst/>
              <a:rect l="l" t="t" r="r" b="b"/>
              <a:pathLst>
                <a:path w="29596" h="33267" extrusionOk="0">
                  <a:moveTo>
                    <a:pt x="0" y="1"/>
                  </a:moveTo>
                  <a:cubicBezTo>
                    <a:pt x="0" y="1"/>
                    <a:pt x="1025" y="33267"/>
                    <a:pt x="11788" y="33267"/>
                  </a:cubicBezTo>
                  <a:cubicBezTo>
                    <a:pt x="12351" y="33267"/>
                    <a:pt x="12940" y="33176"/>
                    <a:pt x="13556" y="32985"/>
                  </a:cubicBezTo>
                  <a:cubicBezTo>
                    <a:pt x="29595" y="28016"/>
                    <a:pt x="16493" y="20786"/>
                    <a:pt x="14685" y="13782"/>
                  </a:cubicBezTo>
                  <a:cubicBezTo>
                    <a:pt x="13878" y="10650"/>
                    <a:pt x="15363" y="1"/>
                    <a:pt x="15363" y="1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4608075" y="908350"/>
              <a:ext cx="681425" cy="1204500"/>
            </a:xfrm>
            <a:custGeom>
              <a:avLst/>
              <a:gdLst/>
              <a:ahLst/>
              <a:cxnLst/>
              <a:rect l="l" t="t" r="r" b="b"/>
              <a:pathLst>
                <a:path w="27257" h="48180" extrusionOk="0">
                  <a:moveTo>
                    <a:pt x="6945" y="0"/>
                  </a:moveTo>
                  <a:cubicBezTo>
                    <a:pt x="6383" y="0"/>
                    <a:pt x="5844" y="67"/>
                    <a:pt x="5347" y="189"/>
                  </a:cubicBezTo>
                  <a:cubicBezTo>
                    <a:pt x="3988" y="520"/>
                    <a:pt x="2936" y="1163"/>
                    <a:pt x="2154" y="1755"/>
                  </a:cubicBezTo>
                  <a:cubicBezTo>
                    <a:pt x="1368" y="2352"/>
                    <a:pt x="842" y="2924"/>
                    <a:pt x="499" y="3321"/>
                  </a:cubicBezTo>
                  <a:cubicBezTo>
                    <a:pt x="157" y="3721"/>
                    <a:pt x="0" y="3954"/>
                    <a:pt x="0" y="3954"/>
                  </a:cubicBezTo>
                  <a:cubicBezTo>
                    <a:pt x="0" y="3954"/>
                    <a:pt x="169" y="3732"/>
                    <a:pt x="537" y="3350"/>
                  </a:cubicBezTo>
                  <a:cubicBezTo>
                    <a:pt x="899" y="2970"/>
                    <a:pt x="1458" y="2440"/>
                    <a:pt x="2253" y="1880"/>
                  </a:cubicBezTo>
                  <a:cubicBezTo>
                    <a:pt x="3047" y="1330"/>
                    <a:pt x="4101" y="748"/>
                    <a:pt x="5416" y="485"/>
                  </a:cubicBezTo>
                  <a:cubicBezTo>
                    <a:pt x="5813" y="403"/>
                    <a:pt x="6234" y="361"/>
                    <a:pt x="6668" y="361"/>
                  </a:cubicBezTo>
                  <a:cubicBezTo>
                    <a:pt x="7662" y="361"/>
                    <a:pt x="8729" y="584"/>
                    <a:pt x="9759" y="1068"/>
                  </a:cubicBezTo>
                  <a:cubicBezTo>
                    <a:pt x="9949" y="1148"/>
                    <a:pt x="10128" y="1252"/>
                    <a:pt x="10311" y="1351"/>
                  </a:cubicBezTo>
                  <a:cubicBezTo>
                    <a:pt x="10496" y="1444"/>
                    <a:pt x="10669" y="1555"/>
                    <a:pt x="10858" y="1674"/>
                  </a:cubicBezTo>
                  <a:cubicBezTo>
                    <a:pt x="11225" y="1907"/>
                    <a:pt x="11617" y="2131"/>
                    <a:pt x="11975" y="2391"/>
                  </a:cubicBezTo>
                  <a:cubicBezTo>
                    <a:pt x="12708" y="2893"/>
                    <a:pt x="13452" y="3448"/>
                    <a:pt x="14169" y="4071"/>
                  </a:cubicBezTo>
                  <a:cubicBezTo>
                    <a:pt x="15606" y="5310"/>
                    <a:pt x="16965" y="6799"/>
                    <a:pt x="18058" y="8535"/>
                  </a:cubicBezTo>
                  <a:cubicBezTo>
                    <a:pt x="19141" y="10273"/>
                    <a:pt x="19861" y="12315"/>
                    <a:pt x="20025" y="14444"/>
                  </a:cubicBezTo>
                  <a:cubicBezTo>
                    <a:pt x="20066" y="14708"/>
                    <a:pt x="20043" y="14977"/>
                    <a:pt x="20048" y="15245"/>
                  </a:cubicBezTo>
                  <a:lnTo>
                    <a:pt x="20040" y="16049"/>
                  </a:lnTo>
                  <a:lnTo>
                    <a:pt x="19946" y="16850"/>
                  </a:lnTo>
                  <a:cubicBezTo>
                    <a:pt x="19911" y="17118"/>
                    <a:pt x="19898" y="17390"/>
                    <a:pt x="19824" y="17651"/>
                  </a:cubicBezTo>
                  <a:cubicBezTo>
                    <a:pt x="19695" y="18177"/>
                    <a:pt x="19600" y="18705"/>
                    <a:pt x="19439" y="19248"/>
                  </a:cubicBezTo>
                  <a:cubicBezTo>
                    <a:pt x="19290" y="19787"/>
                    <a:pt x="19140" y="20325"/>
                    <a:pt x="19009" y="20877"/>
                  </a:cubicBezTo>
                  <a:cubicBezTo>
                    <a:pt x="18485" y="23068"/>
                    <a:pt x="18052" y="25333"/>
                    <a:pt x="18276" y="27618"/>
                  </a:cubicBezTo>
                  <a:cubicBezTo>
                    <a:pt x="18379" y="28754"/>
                    <a:pt x="18706" y="29877"/>
                    <a:pt x="19235" y="30871"/>
                  </a:cubicBezTo>
                  <a:cubicBezTo>
                    <a:pt x="19761" y="31864"/>
                    <a:pt x="20442" y="32749"/>
                    <a:pt x="21208" y="33502"/>
                  </a:cubicBezTo>
                  <a:cubicBezTo>
                    <a:pt x="21389" y="33704"/>
                    <a:pt x="21602" y="33868"/>
                    <a:pt x="21794" y="34050"/>
                  </a:cubicBezTo>
                  <a:cubicBezTo>
                    <a:pt x="21994" y="34222"/>
                    <a:pt x="22182" y="34412"/>
                    <a:pt x="22393" y="34568"/>
                  </a:cubicBezTo>
                  <a:cubicBezTo>
                    <a:pt x="22800" y="34887"/>
                    <a:pt x="23204" y="35202"/>
                    <a:pt x="23603" y="35515"/>
                  </a:cubicBezTo>
                  <a:cubicBezTo>
                    <a:pt x="24360" y="36115"/>
                    <a:pt x="24994" y="36845"/>
                    <a:pt x="25474" y="37636"/>
                  </a:cubicBezTo>
                  <a:cubicBezTo>
                    <a:pt x="26452" y="39212"/>
                    <a:pt x="26738" y="41070"/>
                    <a:pt x="26377" y="42645"/>
                  </a:cubicBezTo>
                  <a:cubicBezTo>
                    <a:pt x="26018" y="44233"/>
                    <a:pt x="25053" y="45482"/>
                    <a:pt x="23993" y="46283"/>
                  </a:cubicBezTo>
                  <a:cubicBezTo>
                    <a:pt x="22925" y="47096"/>
                    <a:pt x="21793" y="47503"/>
                    <a:pt x="20858" y="47750"/>
                  </a:cubicBezTo>
                  <a:cubicBezTo>
                    <a:pt x="20388" y="47879"/>
                    <a:pt x="19958" y="47944"/>
                    <a:pt x="19585" y="48016"/>
                  </a:cubicBezTo>
                  <a:cubicBezTo>
                    <a:pt x="19209" y="48061"/>
                    <a:pt x="18890" y="48109"/>
                    <a:pt x="18629" y="48129"/>
                  </a:cubicBezTo>
                  <a:cubicBezTo>
                    <a:pt x="18107" y="48163"/>
                    <a:pt x="17826" y="48180"/>
                    <a:pt x="17826" y="48180"/>
                  </a:cubicBezTo>
                  <a:cubicBezTo>
                    <a:pt x="17826" y="48180"/>
                    <a:pt x="18107" y="48175"/>
                    <a:pt x="18630" y="48172"/>
                  </a:cubicBezTo>
                  <a:cubicBezTo>
                    <a:pt x="18893" y="48166"/>
                    <a:pt x="19217" y="48136"/>
                    <a:pt x="19598" y="48112"/>
                  </a:cubicBezTo>
                  <a:cubicBezTo>
                    <a:pt x="19976" y="48061"/>
                    <a:pt x="20415" y="48016"/>
                    <a:pt x="20896" y="47903"/>
                  </a:cubicBezTo>
                  <a:cubicBezTo>
                    <a:pt x="21851" y="47693"/>
                    <a:pt x="23024" y="47327"/>
                    <a:pt x="24172" y="46528"/>
                  </a:cubicBezTo>
                  <a:cubicBezTo>
                    <a:pt x="24740" y="46128"/>
                    <a:pt x="25299" y="45621"/>
                    <a:pt x="25768" y="44987"/>
                  </a:cubicBezTo>
                  <a:cubicBezTo>
                    <a:pt x="26239" y="44354"/>
                    <a:pt x="26609" y="43592"/>
                    <a:pt x="26825" y="42751"/>
                  </a:cubicBezTo>
                  <a:cubicBezTo>
                    <a:pt x="27256" y="41064"/>
                    <a:pt x="26998" y="39056"/>
                    <a:pt x="25986" y="37332"/>
                  </a:cubicBezTo>
                  <a:cubicBezTo>
                    <a:pt x="25490" y="36465"/>
                    <a:pt x="24829" y="35667"/>
                    <a:pt x="24022" y="34990"/>
                  </a:cubicBezTo>
                  <a:cubicBezTo>
                    <a:pt x="23826" y="34830"/>
                    <a:pt x="23627" y="34667"/>
                    <a:pt x="23428" y="34503"/>
                  </a:cubicBezTo>
                  <a:cubicBezTo>
                    <a:pt x="23233" y="34349"/>
                    <a:pt x="23034" y="34191"/>
                    <a:pt x="22837" y="34033"/>
                  </a:cubicBezTo>
                  <a:cubicBezTo>
                    <a:pt x="22635" y="33880"/>
                    <a:pt x="22460" y="33696"/>
                    <a:pt x="22268" y="33529"/>
                  </a:cubicBezTo>
                  <a:cubicBezTo>
                    <a:pt x="22086" y="33354"/>
                    <a:pt x="21882" y="33194"/>
                    <a:pt x="21715" y="33003"/>
                  </a:cubicBezTo>
                  <a:cubicBezTo>
                    <a:pt x="20990" y="32282"/>
                    <a:pt x="20366" y="31449"/>
                    <a:pt x="19890" y="30534"/>
                  </a:cubicBezTo>
                  <a:cubicBezTo>
                    <a:pt x="19412" y="29617"/>
                    <a:pt x="19123" y="28596"/>
                    <a:pt x="19035" y="27538"/>
                  </a:cubicBezTo>
                  <a:cubicBezTo>
                    <a:pt x="18839" y="25421"/>
                    <a:pt x="19269" y="23216"/>
                    <a:pt x="19800" y="21074"/>
                  </a:cubicBezTo>
                  <a:cubicBezTo>
                    <a:pt x="19922" y="20539"/>
                    <a:pt x="20070" y="19998"/>
                    <a:pt x="20213" y="19456"/>
                  </a:cubicBezTo>
                  <a:cubicBezTo>
                    <a:pt x="20366" y="18927"/>
                    <a:pt x="20469" y="18352"/>
                    <a:pt x="20598" y="17796"/>
                  </a:cubicBezTo>
                  <a:cubicBezTo>
                    <a:pt x="20673" y="17519"/>
                    <a:pt x="20685" y="17230"/>
                    <a:pt x="20720" y="16946"/>
                  </a:cubicBezTo>
                  <a:lnTo>
                    <a:pt x="20813" y="16093"/>
                  </a:lnTo>
                  <a:lnTo>
                    <a:pt x="20814" y="15237"/>
                  </a:lnTo>
                  <a:cubicBezTo>
                    <a:pt x="20807" y="14953"/>
                    <a:pt x="20828" y="14668"/>
                    <a:pt x="20783" y="14385"/>
                  </a:cubicBezTo>
                  <a:cubicBezTo>
                    <a:pt x="20590" y="12120"/>
                    <a:pt x="19803" y="9966"/>
                    <a:pt x="18656" y="8160"/>
                  </a:cubicBezTo>
                  <a:cubicBezTo>
                    <a:pt x="17508" y="6344"/>
                    <a:pt x="16050" y="4848"/>
                    <a:pt x="14547" y="3616"/>
                  </a:cubicBezTo>
                  <a:cubicBezTo>
                    <a:pt x="13795" y="2995"/>
                    <a:pt x="13024" y="2448"/>
                    <a:pt x="12250" y="1950"/>
                  </a:cubicBezTo>
                  <a:cubicBezTo>
                    <a:pt x="11871" y="1687"/>
                    <a:pt x="11482" y="1480"/>
                    <a:pt x="11106" y="1255"/>
                  </a:cubicBezTo>
                  <a:cubicBezTo>
                    <a:pt x="10923" y="1148"/>
                    <a:pt x="10729" y="1029"/>
                    <a:pt x="10529" y="933"/>
                  </a:cubicBezTo>
                  <a:cubicBezTo>
                    <a:pt x="10334" y="834"/>
                    <a:pt x="10143" y="730"/>
                    <a:pt x="9941" y="652"/>
                  </a:cubicBezTo>
                  <a:cubicBezTo>
                    <a:pt x="9152" y="309"/>
                    <a:pt x="8341" y="91"/>
                    <a:pt x="7558" y="27"/>
                  </a:cubicBezTo>
                  <a:cubicBezTo>
                    <a:pt x="7351" y="9"/>
                    <a:pt x="7146" y="0"/>
                    <a:pt x="6945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918850" y="1719400"/>
              <a:ext cx="1547475" cy="857250"/>
            </a:xfrm>
            <a:custGeom>
              <a:avLst/>
              <a:gdLst/>
              <a:ahLst/>
              <a:cxnLst/>
              <a:rect l="l" t="t" r="r" b="b"/>
              <a:pathLst>
                <a:path w="61899" h="34290" extrusionOk="0">
                  <a:moveTo>
                    <a:pt x="25487" y="1"/>
                  </a:moveTo>
                  <a:lnTo>
                    <a:pt x="25487" y="1"/>
                  </a:lnTo>
                  <a:cubicBezTo>
                    <a:pt x="25487" y="1"/>
                    <a:pt x="26552" y="8042"/>
                    <a:pt x="23212" y="10469"/>
                  </a:cubicBezTo>
                  <a:cubicBezTo>
                    <a:pt x="20615" y="12360"/>
                    <a:pt x="5766" y="15476"/>
                    <a:pt x="3339" y="21999"/>
                  </a:cubicBezTo>
                  <a:cubicBezTo>
                    <a:pt x="911" y="28523"/>
                    <a:pt x="0" y="34290"/>
                    <a:pt x="0" y="34290"/>
                  </a:cubicBezTo>
                  <a:lnTo>
                    <a:pt x="61899" y="34290"/>
                  </a:lnTo>
                  <a:cubicBezTo>
                    <a:pt x="61899" y="34290"/>
                    <a:pt x="60988" y="28523"/>
                    <a:pt x="58560" y="21999"/>
                  </a:cubicBezTo>
                  <a:cubicBezTo>
                    <a:pt x="56133" y="15476"/>
                    <a:pt x="41287" y="12359"/>
                    <a:pt x="38687" y="10469"/>
                  </a:cubicBezTo>
                  <a:cubicBezTo>
                    <a:pt x="35350" y="8042"/>
                    <a:pt x="36412" y="1"/>
                    <a:pt x="36412" y="1"/>
                  </a:cubicBezTo>
                  <a:lnTo>
                    <a:pt x="36412" y="1"/>
                  </a:lnTo>
                  <a:lnTo>
                    <a:pt x="30950" y="145"/>
                  </a:lnTo>
                  <a:lnTo>
                    <a:pt x="25487" y="1"/>
                  </a:ln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3907450" y="2119375"/>
              <a:ext cx="1559000" cy="457200"/>
            </a:xfrm>
            <a:custGeom>
              <a:avLst/>
              <a:gdLst/>
              <a:ahLst/>
              <a:cxnLst/>
              <a:rect l="l" t="t" r="r" b="b"/>
              <a:pathLst>
                <a:path w="62360" h="18288" extrusionOk="0">
                  <a:moveTo>
                    <a:pt x="9796" y="0"/>
                  </a:moveTo>
                  <a:cubicBezTo>
                    <a:pt x="6795" y="1587"/>
                    <a:pt x="4253" y="3523"/>
                    <a:pt x="3365" y="5910"/>
                  </a:cubicBezTo>
                  <a:cubicBezTo>
                    <a:pt x="919" y="12480"/>
                    <a:pt x="2" y="18285"/>
                    <a:pt x="1" y="18288"/>
                  </a:cubicBezTo>
                  <a:lnTo>
                    <a:pt x="62359" y="18288"/>
                  </a:lnTo>
                  <a:cubicBezTo>
                    <a:pt x="62359" y="18288"/>
                    <a:pt x="61442" y="12481"/>
                    <a:pt x="58995" y="5909"/>
                  </a:cubicBezTo>
                  <a:cubicBezTo>
                    <a:pt x="58107" y="3520"/>
                    <a:pt x="55564" y="1587"/>
                    <a:pt x="52562" y="0"/>
                  </a:cubicBezTo>
                  <a:cubicBezTo>
                    <a:pt x="47203" y="3659"/>
                    <a:pt x="39609" y="5945"/>
                    <a:pt x="31180" y="5945"/>
                  </a:cubicBezTo>
                  <a:cubicBezTo>
                    <a:pt x="22750" y="5945"/>
                    <a:pt x="15156" y="3659"/>
                    <a:pt x="9796" y="0"/>
                  </a:cubicBezTo>
                  <a:close/>
                  <a:moveTo>
                    <a:pt x="1" y="18288"/>
                  </a:moveTo>
                  <a:cubicBezTo>
                    <a:pt x="1" y="18288"/>
                    <a:pt x="1" y="18288"/>
                    <a:pt x="1" y="18288"/>
                  </a:cubicBezTo>
                  <a:cubicBezTo>
                    <a:pt x="1" y="18288"/>
                    <a:pt x="1" y="18288"/>
                    <a:pt x="1" y="18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4035775" y="2191150"/>
              <a:ext cx="10250" cy="385500"/>
            </a:xfrm>
            <a:custGeom>
              <a:avLst/>
              <a:gdLst/>
              <a:ahLst/>
              <a:cxnLst/>
              <a:rect l="l" t="t" r="r" b="b"/>
              <a:pathLst>
                <a:path w="410" h="15420" extrusionOk="0">
                  <a:moveTo>
                    <a:pt x="410" y="0"/>
                  </a:moveTo>
                  <a:cubicBezTo>
                    <a:pt x="270" y="135"/>
                    <a:pt x="132" y="265"/>
                    <a:pt x="1" y="400"/>
                  </a:cubicBezTo>
                  <a:lnTo>
                    <a:pt x="1" y="15420"/>
                  </a:lnTo>
                  <a:lnTo>
                    <a:pt x="410" y="15420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4348800" y="2214875"/>
              <a:ext cx="10225" cy="361775"/>
            </a:xfrm>
            <a:custGeom>
              <a:avLst/>
              <a:gdLst/>
              <a:ahLst/>
              <a:cxnLst/>
              <a:rect l="l" t="t" r="r" b="b"/>
              <a:pathLst>
                <a:path w="409" h="14471" extrusionOk="0">
                  <a:moveTo>
                    <a:pt x="0" y="1"/>
                  </a:moveTo>
                  <a:lnTo>
                    <a:pt x="0" y="14471"/>
                  </a:lnTo>
                  <a:lnTo>
                    <a:pt x="409" y="14471"/>
                  </a:lnTo>
                  <a:lnTo>
                    <a:pt x="409" y="136"/>
                  </a:lnTo>
                  <a:cubicBezTo>
                    <a:pt x="269" y="97"/>
                    <a:pt x="135" y="5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4197025" y="2147425"/>
              <a:ext cx="10250" cy="429225"/>
            </a:xfrm>
            <a:custGeom>
              <a:avLst/>
              <a:gdLst/>
              <a:ahLst/>
              <a:cxnLst/>
              <a:rect l="l" t="t" r="r" b="b"/>
              <a:pathLst>
                <a:path w="410" h="17169" extrusionOk="0">
                  <a:moveTo>
                    <a:pt x="0" y="1"/>
                  </a:moveTo>
                  <a:lnTo>
                    <a:pt x="0" y="17169"/>
                  </a:lnTo>
                  <a:lnTo>
                    <a:pt x="409" y="17169"/>
                  </a:lnTo>
                  <a:lnTo>
                    <a:pt x="409" y="231"/>
                  </a:lnTo>
                  <a:cubicBezTo>
                    <a:pt x="269" y="157"/>
                    <a:pt x="134" y="8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5002025" y="2219125"/>
              <a:ext cx="10200" cy="357575"/>
            </a:xfrm>
            <a:custGeom>
              <a:avLst/>
              <a:gdLst/>
              <a:ahLst/>
              <a:cxnLst/>
              <a:rect l="l" t="t" r="r" b="b"/>
              <a:pathLst>
                <a:path w="408" h="14303" extrusionOk="0">
                  <a:moveTo>
                    <a:pt x="407" y="1"/>
                  </a:moveTo>
                  <a:cubicBezTo>
                    <a:pt x="272" y="46"/>
                    <a:pt x="137" y="89"/>
                    <a:pt x="0" y="129"/>
                  </a:cubicBezTo>
                  <a:lnTo>
                    <a:pt x="0" y="14302"/>
                  </a:lnTo>
                  <a:lnTo>
                    <a:pt x="407" y="1430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5315025" y="2180100"/>
              <a:ext cx="10200" cy="396550"/>
            </a:xfrm>
            <a:custGeom>
              <a:avLst/>
              <a:gdLst/>
              <a:ahLst/>
              <a:cxnLst/>
              <a:rect l="l" t="t" r="r" b="b"/>
              <a:pathLst>
                <a:path w="408" h="15862" extrusionOk="0">
                  <a:moveTo>
                    <a:pt x="0" y="0"/>
                  </a:moveTo>
                  <a:lnTo>
                    <a:pt x="0" y="15862"/>
                  </a:lnTo>
                  <a:lnTo>
                    <a:pt x="408" y="15862"/>
                  </a:lnTo>
                  <a:lnTo>
                    <a:pt x="408" y="352"/>
                  </a:lnTo>
                  <a:cubicBezTo>
                    <a:pt x="279" y="233"/>
                    <a:pt x="143" y="11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5163250" y="2149425"/>
              <a:ext cx="10250" cy="427275"/>
            </a:xfrm>
            <a:custGeom>
              <a:avLst/>
              <a:gdLst/>
              <a:ahLst/>
              <a:cxnLst/>
              <a:rect l="l" t="t" r="r" b="b"/>
              <a:pathLst>
                <a:path w="410" h="17091" extrusionOk="0">
                  <a:moveTo>
                    <a:pt x="410" y="1"/>
                  </a:moveTo>
                  <a:cubicBezTo>
                    <a:pt x="274" y="74"/>
                    <a:pt x="140" y="151"/>
                    <a:pt x="1" y="229"/>
                  </a:cubicBezTo>
                  <a:lnTo>
                    <a:pt x="1" y="17090"/>
                  </a:lnTo>
                  <a:lnTo>
                    <a:pt x="410" y="17090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7" name="Google Shape;317;p28"/>
            <p:cNvSpPr/>
            <p:nvPr/>
          </p:nvSpPr>
          <p:spPr>
            <a:xfrm>
              <a:off x="4525700" y="2256475"/>
              <a:ext cx="10200" cy="320175"/>
            </a:xfrm>
            <a:custGeom>
              <a:avLst/>
              <a:gdLst/>
              <a:ahLst/>
              <a:cxnLst/>
              <a:rect l="l" t="t" r="r" b="b"/>
              <a:pathLst>
                <a:path w="408" h="12807" extrusionOk="0">
                  <a:moveTo>
                    <a:pt x="1" y="1"/>
                  </a:moveTo>
                  <a:lnTo>
                    <a:pt x="1" y="12807"/>
                  </a:lnTo>
                  <a:lnTo>
                    <a:pt x="408" y="12807"/>
                  </a:lnTo>
                  <a:lnTo>
                    <a:pt x="408" y="56"/>
                  </a:lnTo>
                  <a:cubicBezTo>
                    <a:pt x="273" y="41"/>
                    <a:pt x="134" y="2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8" name="Google Shape;318;p28"/>
            <p:cNvSpPr/>
            <p:nvPr/>
          </p:nvSpPr>
          <p:spPr>
            <a:xfrm>
              <a:off x="4838700" y="2256375"/>
              <a:ext cx="10225" cy="320325"/>
            </a:xfrm>
            <a:custGeom>
              <a:avLst/>
              <a:gdLst/>
              <a:ahLst/>
              <a:cxnLst/>
              <a:rect l="l" t="t" r="r" b="b"/>
              <a:pathLst>
                <a:path w="409" h="12813" extrusionOk="0">
                  <a:moveTo>
                    <a:pt x="408" y="0"/>
                  </a:moveTo>
                  <a:cubicBezTo>
                    <a:pt x="273" y="24"/>
                    <a:pt x="139" y="39"/>
                    <a:pt x="1" y="59"/>
                  </a:cubicBezTo>
                  <a:lnTo>
                    <a:pt x="1" y="12812"/>
                  </a:lnTo>
                  <a:lnTo>
                    <a:pt x="408" y="12812"/>
                  </a:lnTo>
                  <a:lnTo>
                    <a:pt x="4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19" name="Google Shape;319;p28"/>
            <p:cNvSpPr/>
            <p:nvPr/>
          </p:nvSpPr>
          <p:spPr>
            <a:xfrm>
              <a:off x="4686950" y="2267875"/>
              <a:ext cx="10200" cy="308775"/>
            </a:xfrm>
            <a:custGeom>
              <a:avLst/>
              <a:gdLst/>
              <a:ahLst/>
              <a:cxnLst/>
              <a:rect l="l" t="t" r="r" b="b"/>
              <a:pathLst>
                <a:path w="408" h="12351" extrusionOk="0">
                  <a:moveTo>
                    <a:pt x="407" y="0"/>
                  </a:moveTo>
                  <a:cubicBezTo>
                    <a:pt x="272" y="5"/>
                    <a:pt x="134" y="5"/>
                    <a:pt x="0" y="5"/>
                  </a:cubicBezTo>
                  <a:lnTo>
                    <a:pt x="0" y="12351"/>
                  </a:lnTo>
                  <a:lnTo>
                    <a:pt x="407" y="12351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0" name="Google Shape;320;p28"/>
            <p:cNvSpPr/>
            <p:nvPr/>
          </p:nvSpPr>
          <p:spPr>
            <a:xfrm>
              <a:off x="4899725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326" y="0"/>
                  </a:moveTo>
                  <a:cubicBezTo>
                    <a:pt x="2584" y="0"/>
                    <a:pt x="1471" y="335"/>
                    <a:pt x="886" y="2146"/>
                  </a:cubicBezTo>
                  <a:cubicBezTo>
                    <a:pt x="1" y="4901"/>
                    <a:pt x="838" y="7016"/>
                    <a:pt x="2445" y="7272"/>
                  </a:cubicBezTo>
                  <a:cubicBezTo>
                    <a:pt x="2626" y="7325"/>
                    <a:pt x="2808" y="7351"/>
                    <a:pt x="2989" y="7351"/>
                  </a:cubicBezTo>
                  <a:cubicBezTo>
                    <a:pt x="4373" y="7351"/>
                    <a:pt x="5712" y="5841"/>
                    <a:pt x="6045" y="3305"/>
                  </a:cubicBezTo>
                  <a:cubicBezTo>
                    <a:pt x="6416" y="454"/>
                    <a:pt x="4257" y="134"/>
                    <a:pt x="4053" y="110"/>
                  </a:cubicBezTo>
                  <a:cubicBezTo>
                    <a:pt x="3987" y="87"/>
                    <a:pt x="3705" y="0"/>
                    <a:pt x="3326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1" name="Google Shape;321;p28"/>
            <p:cNvSpPr/>
            <p:nvPr/>
          </p:nvSpPr>
          <p:spPr>
            <a:xfrm>
              <a:off x="4331950" y="1352375"/>
              <a:ext cx="160400" cy="183775"/>
            </a:xfrm>
            <a:custGeom>
              <a:avLst/>
              <a:gdLst/>
              <a:ahLst/>
              <a:cxnLst/>
              <a:rect l="l" t="t" r="r" b="b"/>
              <a:pathLst>
                <a:path w="6416" h="7351" extrusionOk="0">
                  <a:moveTo>
                    <a:pt x="3091" y="0"/>
                  </a:moveTo>
                  <a:cubicBezTo>
                    <a:pt x="2712" y="0"/>
                    <a:pt x="2430" y="87"/>
                    <a:pt x="2364" y="110"/>
                  </a:cubicBezTo>
                  <a:cubicBezTo>
                    <a:pt x="2159" y="134"/>
                    <a:pt x="1" y="454"/>
                    <a:pt x="372" y="3305"/>
                  </a:cubicBezTo>
                  <a:cubicBezTo>
                    <a:pt x="704" y="5841"/>
                    <a:pt x="2042" y="7351"/>
                    <a:pt x="3427" y="7351"/>
                  </a:cubicBezTo>
                  <a:cubicBezTo>
                    <a:pt x="3609" y="7351"/>
                    <a:pt x="3791" y="7325"/>
                    <a:pt x="3972" y="7272"/>
                  </a:cubicBezTo>
                  <a:cubicBezTo>
                    <a:pt x="5577" y="7016"/>
                    <a:pt x="6416" y="4901"/>
                    <a:pt x="5529" y="2146"/>
                  </a:cubicBezTo>
                  <a:cubicBezTo>
                    <a:pt x="4945" y="335"/>
                    <a:pt x="3833" y="0"/>
                    <a:pt x="3091" y="0"/>
                  </a:cubicBezTo>
                  <a:close/>
                </a:path>
              </a:pathLst>
            </a:custGeom>
            <a:solidFill>
              <a:srgbClr val="7641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2" name="Google Shape;322;p28"/>
            <p:cNvSpPr/>
            <p:nvPr/>
          </p:nvSpPr>
          <p:spPr>
            <a:xfrm>
              <a:off x="4397875" y="1016625"/>
              <a:ext cx="607250" cy="770150"/>
            </a:xfrm>
            <a:custGeom>
              <a:avLst/>
              <a:gdLst/>
              <a:ahLst/>
              <a:cxnLst/>
              <a:rect l="l" t="t" r="r" b="b"/>
              <a:pathLst>
                <a:path w="24290" h="30806" extrusionOk="0">
                  <a:moveTo>
                    <a:pt x="11366" y="1"/>
                  </a:moveTo>
                  <a:cubicBezTo>
                    <a:pt x="8931" y="1"/>
                    <a:pt x="2016" y="922"/>
                    <a:pt x="1072" y="11272"/>
                  </a:cubicBezTo>
                  <a:cubicBezTo>
                    <a:pt x="1" y="23024"/>
                    <a:pt x="5068" y="30806"/>
                    <a:pt x="11613" y="30806"/>
                  </a:cubicBezTo>
                  <a:cubicBezTo>
                    <a:pt x="11790" y="30806"/>
                    <a:pt x="11968" y="30800"/>
                    <a:pt x="12146" y="30789"/>
                  </a:cubicBezTo>
                  <a:cubicBezTo>
                    <a:pt x="12325" y="30800"/>
                    <a:pt x="12503" y="30806"/>
                    <a:pt x="12679" y="30806"/>
                  </a:cubicBezTo>
                  <a:cubicBezTo>
                    <a:pt x="19221" y="30806"/>
                    <a:pt x="24289" y="23024"/>
                    <a:pt x="23219" y="11272"/>
                  </a:cubicBezTo>
                  <a:cubicBezTo>
                    <a:pt x="22277" y="922"/>
                    <a:pt x="15360" y="1"/>
                    <a:pt x="12926" y="1"/>
                  </a:cubicBezTo>
                  <a:cubicBezTo>
                    <a:pt x="12538" y="1"/>
                    <a:pt x="12264" y="24"/>
                    <a:pt x="12146" y="36"/>
                  </a:cubicBezTo>
                  <a:cubicBezTo>
                    <a:pt x="12028" y="24"/>
                    <a:pt x="11754" y="1"/>
                    <a:pt x="11366" y="1"/>
                  </a:cubicBezTo>
                  <a:close/>
                </a:path>
              </a:pathLst>
            </a:custGeom>
            <a:solidFill>
              <a:srgbClr val="9654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3" name="Google Shape;323;p28"/>
            <p:cNvSpPr/>
            <p:nvPr/>
          </p:nvSpPr>
          <p:spPr>
            <a:xfrm>
              <a:off x="4612700" y="1604225"/>
              <a:ext cx="175950" cy="34075"/>
            </a:xfrm>
            <a:custGeom>
              <a:avLst/>
              <a:gdLst/>
              <a:ahLst/>
              <a:cxnLst/>
              <a:rect l="l" t="t" r="r" b="b"/>
              <a:pathLst>
                <a:path w="7038" h="1363" extrusionOk="0">
                  <a:moveTo>
                    <a:pt x="7037" y="1"/>
                  </a:moveTo>
                  <a:cubicBezTo>
                    <a:pt x="7037" y="1"/>
                    <a:pt x="6925" y="40"/>
                    <a:pt x="6738" y="121"/>
                  </a:cubicBezTo>
                  <a:cubicBezTo>
                    <a:pt x="6549" y="193"/>
                    <a:pt x="6284" y="338"/>
                    <a:pt x="5952" y="431"/>
                  </a:cubicBezTo>
                  <a:cubicBezTo>
                    <a:pt x="5787" y="482"/>
                    <a:pt x="5609" y="536"/>
                    <a:pt x="5428" y="601"/>
                  </a:cubicBezTo>
                  <a:cubicBezTo>
                    <a:pt x="5249" y="676"/>
                    <a:pt x="5035" y="685"/>
                    <a:pt x="4832" y="742"/>
                  </a:cubicBezTo>
                  <a:cubicBezTo>
                    <a:pt x="4623" y="787"/>
                    <a:pt x="4413" y="841"/>
                    <a:pt x="4189" y="850"/>
                  </a:cubicBezTo>
                  <a:cubicBezTo>
                    <a:pt x="3968" y="870"/>
                    <a:pt x="3744" y="900"/>
                    <a:pt x="3520" y="910"/>
                  </a:cubicBezTo>
                  <a:cubicBezTo>
                    <a:pt x="3295" y="904"/>
                    <a:pt x="3071" y="897"/>
                    <a:pt x="2850" y="889"/>
                  </a:cubicBezTo>
                  <a:cubicBezTo>
                    <a:pt x="2838" y="890"/>
                    <a:pt x="2827" y="890"/>
                    <a:pt x="2815" y="890"/>
                  </a:cubicBezTo>
                  <a:cubicBezTo>
                    <a:pt x="2604" y="890"/>
                    <a:pt x="2404" y="828"/>
                    <a:pt x="2205" y="805"/>
                  </a:cubicBezTo>
                  <a:cubicBezTo>
                    <a:pt x="1999" y="766"/>
                    <a:pt x="1790" y="752"/>
                    <a:pt x="1608" y="682"/>
                  </a:cubicBezTo>
                  <a:cubicBezTo>
                    <a:pt x="1422" y="622"/>
                    <a:pt x="1243" y="571"/>
                    <a:pt x="1078" y="524"/>
                  </a:cubicBezTo>
                  <a:cubicBezTo>
                    <a:pt x="906" y="483"/>
                    <a:pt x="770" y="408"/>
                    <a:pt x="639" y="356"/>
                  </a:cubicBezTo>
                  <a:cubicBezTo>
                    <a:pt x="508" y="300"/>
                    <a:pt x="395" y="249"/>
                    <a:pt x="302" y="210"/>
                  </a:cubicBezTo>
                  <a:cubicBezTo>
                    <a:pt x="113" y="129"/>
                    <a:pt x="0" y="88"/>
                    <a:pt x="0" y="88"/>
                  </a:cubicBezTo>
                  <a:lnTo>
                    <a:pt x="0" y="88"/>
                  </a:lnTo>
                  <a:cubicBezTo>
                    <a:pt x="0" y="88"/>
                    <a:pt x="90" y="163"/>
                    <a:pt x="256" y="285"/>
                  </a:cubicBezTo>
                  <a:cubicBezTo>
                    <a:pt x="338" y="345"/>
                    <a:pt x="440" y="420"/>
                    <a:pt x="558" y="504"/>
                  </a:cubicBezTo>
                  <a:cubicBezTo>
                    <a:pt x="676" y="587"/>
                    <a:pt x="804" y="698"/>
                    <a:pt x="971" y="761"/>
                  </a:cubicBezTo>
                  <a:cubicBezTo>
                    <a:pt x="1132" y="837"/>
                    <a:pt x="1309" y="919"/>
                    <a:pt x="1499" y="1002"/>
                  </a:cubicBezTo>
                  <a:cubicBezTo>
                    <a:pt x="1683" y="1100"/>
                    <a:pt x="1898" y="1143"/>
                    <a:pt x="2119" y="1196"/>
                  </a:cubicBezTo>
                  <a:cubicBezTo>
                    <a:pt x="2229" y="1220"/>
                    <a:pt x="2340" y="1248"/>
                    <a:pt x="2455" y="1276"/>
                  </a:cubicBezTo>
                  <a:lnTo>
                    <a:pt x="2629" y="1315"/>
                  </a:lnTo>
                  <a:lnTo>
                    <a:pt x="2806" y="1324"/>
                  </a:lnTo>
                  <a:cubicBezTo>
                    <a:pt x="3045" y="1337"/>
                    <a:pt x="3287" y="1351"/>
                    <a:pt x="3531" y="1363"/>
                  </a:cubicBezTo>
                  <a:cubicBezTo>
                    <a:pt x="3771" y="1345"/>
                    <a:pt x="4012" y="1309"/>
                    <a:pt x="4248" y="1283"/>
                  </a:cubicBezTo>
                  <a:cubicBezTo>
                    <a:pt x="4488" y="1270"/>
                    <a:pt x="4708" y="1187"/>
                    <a:pt x="4926" y="1127"/>
                  </a:cubicBezTo>
                  <a:cubicBezTo>
                    <a:pt x="5140" y="1058"/>
                    <a:pt x="5354" y="1015"/>
                    <a:pt x="5540" y="916"/>
                  </a:cubicBezTo>
                  <a:cubicBezTo>
                    <a:pt x="5728" y="829"/>
                    <a:pt x="5906" y="743"/>
                    <a:pt x="6065" y="662"/>
                  </a:cubicBezTo>
                  <a:cubicBezTo>
                    <a:pt x="6230" y="589"/>
                    <a:pt x="6361" y="495"/>
                    <a:pt x="6477" y="411"/>
                  </a:cubicBezTo>
                  <a:cubicBezTo>
                    <a:pt x="6592" y="329"/>
                    <a:pt x="6695" y="256"/>
                    <a:pt x="6779" y="196"/>
                  </a:cubicBezTo>
                  <a:cubicBezTo>
                    <a:pt x="6946" y="76"/>
                    <a:pt x="7037" y="1"/>
                    <a:pt x="70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4" name="Google Shape;324;p28"/>
            <p:cNvSpPr/>
            <p:nvPr/>
          </p:nvSpPr>
          <p:spPr>
            <a:xfrm>
              <a:off x="4432350" y="1276900"/>
              <a:ext cx="143925" cy="78150"/>
            </a:xfrm>
            <a:custGeom>
              <a:avLst/>
              <a:gdLst/>
              <a:ahLst/>
              <a:cxnLst/>
              <a:rect l="l" t="t" r="r" b="b"/>
              <a:pathLst>
                <a:path w="5757" h="3126" extrusionOk="0">
                  <a:moveTo>
                    <a:pt x="4510" y="0"/>
                  </a:moveTo>
                  <a:cubicBezTo>
                    <a:pt x="4005" y="0"/>
                    <a:pt x="3267" y="220"/>
                    <a:pt x="2164" y="799"/>
                  </a:cubicBezTo>
                  <a:cubicBezTo>
                    <a:pt x="1" y="1935"/>
                    <a:pt x="1023" y="2845"/>
                    <a:pt x="1023" y="2845"/>
                  </a:cubicBezTo>
                  <a:cubicBezTo>
                    <a:pt x="1226" y="3036"/>
                    <a:pt x="1486" y="3125"/>
                    <a:pt x="1807" y="3125"/>
                  </a:cubicBezTo>
                  <a:cubicBezTo>
                    <a:pt x="2362" y="3125"/>
                    <a:pt x="3099" y="2858"/>
                    <a:pt x="4034" y="2391"/>
                  </a:cubicBezTo>
                  <a:cubicBezTo>
                    <a:pt x="5262" y="1778"/>
                    <a:pt x="5756" y="1000"/>
                    <a:pt x="5436" y="482"/>
                  </a:cubicBezTo>
                  <a:cubicBezTo>
                    <a:pt x="5264" y="203"/>
                    <a:pt x="4995" y="0"/>
                    <a:pt x="4510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5" name="Google Shape;325;p28"/>
            <p:cNvSpPr/>
            <p:nvPr/>
          </p:nvSpPr>
          <p:spPr>
            <a:xfrm>
              <a:off x="4509575" y="1403050"/>
              <a:ext cx="52000" cy="63350"/>
            </a:xfrm>
            <a:custGeom>
              <a:avLst/>
              <a:gdLst/>
              <a:ahLst/>
              <a:cxnLst/>
              <a:rect l="l" t="t" r="r" b="b"/>
              <a:pathLst>
                <a:path w="2080" h="2534" extrusionOk="0">
                  <a:moveTo>
                    <a:pt x="1039" y="1"/>
                  </a:moveTo>
                  <a:cubicBezTo>
                    <a:pt x="467" y="1"/>
                    <a:pt x="1" y="569"/>
                    <a:pt x="1" y="1268"/>
                  </a:cubicBezTo>
                  <a:cubicBezTo>
                    <a:pt x="1" y="1967"/>
                    <a:pt x="467" y="2533"/>
                    <a:pt x="1039" y="2533"/>
                  </a:cubicBezTo>
                  <a:cubicBezTo>
                    <a:pt x="1613" y="2533"/>
                    <a:pt x="2079" y="1967"/>
                    <a:pt x="2079" y="1268"/>
                  </a:cubicBezTo>
                  <a:cubicBezTo>
                    <a:pt x="2079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6" name="Google Shape;326;p28"/>
            <p:cNvSpPr/>
            <p:nvPr/>
          </p:nvSpPr>
          <p:spPr>
            <a:xfrm>
              <a:off x="4806950" y="1276900"/>
              <a:ext cx="143900" cy="78150"/>
            </a:xfrm>
            <a:custGeom>
              <a:avLst/>
              <a:gdLst/>
              <a:ahLst/>
              <a:cxnLst/>
              <a:rect l="l" t="t" r="r" b="b"/>
              <a:pathLst>
                <a:path w="5756" h="3126" extrusionOk="0">
                  <a:moveTo>
                    <a:pt x="1247" y="0"/>
                  </a:moveTo>
                  <a:cubicBezTo>
                    <a:pt x="762" y="0"/>
                    <a:pt x="492" y="203"/>
                    <a:pt x="319" y="482"/>
                  </a:cubicBezTo>
                  <a:cubicBezTo>
                    <a:pt x="1" y="1000"/>
                    <a:pt x="494" y="1778"/>
                    <a:pt x="1723" y="2391"/>
                  </a:cubicBezTo>
                  <a:cubicBezTo>
                    <a:pt x="2657" y="2858"/>
                    <a:pt x="3394" y="3125"/>
                    <a:pt x="3950" y="3125"/>
                  </a:cubicBezTo>
                  <a:cubicBezTo>
                    <a:pt x="4271" y="3125"/>
                    <a:pt x="4531" y="3036"/>
                    <a:pt x="4734" y="2845"/>
                  </a:cubicBezTo>
                  <a:cubicBezTo>
                    <a:pt x="4734" y="2845"/>
                    <a:pt x="5756" y="1935"/>
                    <a:pt x="3593" y="799"/>
                  </a:cubicBezTo>
                  <a:cubicBezTo>
                    <a:pt x="2490" y="220"/>
                    <a:pt x="1752" y="0"/>
                    <a:pt x="1247" y="0"/>
                  </a:cubicBezTo>
                  <a:close/>
                </a:path>
              </a:pathLst>
            </a:custGeom>
            <a:solidFill>
              <a:srgbClr val="211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7" name="Google Shape;327;p28"/>
            <p:cNvSpPr/>
            <p:nvPr/>
          </p:nvSpPr>
          <p:spPr>
            <a:xfrm>
              <a:off x="4821650" y="1403050"/>
              <a:ext cx="51950" cy="63350"/>
            </a:xfrm>
            <a:custGeom>
              <a:avLst/>
              <a:gdLst/>
              <a:ahLst/>
              <a:cxnLst/>
              <a:rect l="l" t="t" r="r" b="b"/>
              <a:pathLst>
                <a:path w="2078" h="2534" extrusionOk="0">
                  <a:moveTo>
                    <a:pt x="1039" y="1"/>
                  </a:moveTo>
                  <a:cubicBezTo>
                    <a:pt x="466" y="1"/>
                    <a:pt x="1" y="569"/>
                    <a:pt x="1" y="1268"/>
                  </a:cubicBezTo>
                  <a:cubicBezTo>
                    <a:pt x="1" y="1967"/>
                    <a:pt x="466" y="2533"/>
                    <a:pt x="1039" y="2533"/>
                  </a:cubicBezTo>
                  <a:cubicBezTo>
                    <a:pt x="1612" y="2533"/>
                    <a:pt x="2078" y="1967"/>
                    <a:pt x="2078" y="1268"/>
                  </a:cubicBezTo>
                  <a:cubicBezTo>
                    <a:pt x="2078" y="569"/>
                    <a:pt x="1612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8" name="Google Shape;328;p28"/>
            <p:cNvSpPr/>
            <p:nvPr/>
          </p:nvSpPr>
          <p:spPr>
            <a:xfrm>
              <a:off x="4058100" y="919425"/>
              <a:ext cx="666825" cy="1167475"/>
            </a:xfrm>
            <a:custGeom>
              <a:avLst/>
              <a:gdLst/>
              <a:ahLst/>
              <a:cxnLst/>
              <a:rect l="l" t="t" r="r" b="b"/>
              <a:pathLst>
                <a:path w="26673" h="46699" extrusionOk="0">
                  <a:moveTo>
                    <a:pt x="19351" y="1"/>
                  </a:moveTo>
                  <a:cubicBezTo>
                    <a:pt x="12979" y="1"/>
                    <a:pt x="6246" y="9040"/>
                    <a:pt x="8592" y="21106"/>
                  </a:cubicBezTo>
                  <a:cubicBezTo>
                    <a:pt x="10591" y="31387"/>
                    <a:pt x="4901" y="30912"/>
                    <a:pt x="2451" y="36900"/>
                  </a:cubicBezTo>
                  <a:cubicBezTo>
                    <a:pt x="1" y="42888"/>
                    <a:pt x="7349" y="46698"/>
                    <a:pt x="7349" y="46698"/>
                  </a:cubicBezTo>
                  <a:cubicBezTo>
                    <a:pt x="12521" y="44929"/>
                    <a:pt x="15106" y="44385"/>
                    <a:pt x="15106" y="44385"/>
                  </a:cubicBezTo>
                  <a:cubicBezTo>
                    <a:pt x="22500" y="43669"/>
                    <a:pt x="22100" y="34048"/>
                    <a:pt x="17691" y="28054"/>
                  </a:cubicBezTo>
                  <a:cubicBezTo>
                    <a:pt x="14289" y="23429"/>
                    <a:pt x="12521" y="16488"/>
                    <a:pt x="19597" y="13766"/>
                  </a:cubicBezTo>
                  <a:cubicBezTo>
                    <a:pt x="26672" y="11044"/>
                    <a:pt x="25737" y="3924"/>
                    <a:pt x="25737" y="3924"/>
                  </a:cubicBezTo>
                  <a:cubicBezTo>
                    <a:pt x="23965" y="1211"/>
                    <a:pt x="21682" y="1"/>
                    <a:pt x="19351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29" name="Google Shape;329;p28"/>
            <p:cNvSpPr/>
            <p:nvPr/>
          </p:nvSpPr>
          <p:spPr>
            <a:xfrm>
              <a:off x="4427900" y="1022075"/>
              <a:ext cx="287475" cy="1020625"/>
            </a:xfrm>
            <a:custGeom>
              <a:avLst/>
              <a:gdLst/>
              <a:ahLst/>
              <a:cxnLst/>
              <a:rect l="l" t="t" r="r" b="b"/>
              <a:pathLst>
                <a:path w="11499" h="40825" extrusionOk="0">
                  <a:moveTo>
                    <a:pt x="11429" y="0"/>
                  </a:moveTo>
                  <a:lnTo>
                    <a:pt x="10371" y="148"/>
                  </a:lnTo>
                  <a:cubicBezTo>
                    <a:pt x="10371" y="148"/>
                    <a:pt x="10377" y="193"/>
                    <a:pt x="10391" y="281"/>
                  </a:cubicBezTo>
                  <a:cubicBezTo>
                    <a:pt x="10401" y="359"/>
                    <a:pt x="10415" y="486"/>
                    <a:pt x="10428" y="659"/>
                  </a:cubicBezTo>
                  <a:cubicBezTo>
                    <a:pt x="10448" y="1001"/>
                    <a:pt x="10476" y="1512"/>
                    <a:pt x="10418" y="2159"/>
                  </a:cubicBezTo>
                  <a:cubicBezTo>
                    <a:pt x="10361" y="2800"/>
                    <a:pt x="10257" y="3591"/>
                    <a:pt x="9962" y="4445"/>
                  </a:cubicBezTo>
                  <a:cubicBezTo>
                    <a:pt x="9675" y="5297"/>
                    <a:pt x="9221" y="6220"/>
                    <a:pt x="8528" y="7090"/>
                  </a:cubicBezTo>
                  <a:cubicBezTo>
                    <a:pt x="7835" y="7962"/>
                    <a:pt x="6868" y="8722"/>
                    <a:pt x="5737" y="9339"/>
                  </a:cubicBezTo>
                  <a:cubicBezTo>
                    <a:pt x="5443" y="9486"/>
                    <a:pt x="5147" y="9636"/>
                    <a:pt x="4846" y="9787"/>
                  </a:cubicBezTo>
                  <a:cubicBezTo>
                    <a:pt x="4536" y="9931"/>
                    <a:pt x="4224" y="10072"/>
                    <a:pt x="3897" y="10260"/>
                  </a:cubicBezTo>
                  <a:cubicBezTo>
                    <a:pt x="3257" y="10618"/>
                    <a:pt x="2644" y="11045"/>
                    <a:pt x="2095" y="11577"/>
                  </a:cubicBezTo>
                  <a:cubicBezTo>
                    <a:pt x="988" y="12627"/>
                    <a:pt x="244" y="14147"/>
                    <a:pt x="128" y="15734"/>
                  </a:cubicBezTo>
                  <a:cubicBezTo>
                    <a:pt x="0" y="17324"/>
                    <a:pt x="364" y="18915"/>
                    <a:pt x="965" y="20370"/>
                  </a:cubicBezTo>
                  <a:cubicBezTo>
                    <a:pt x="1562" y="21830"/>
                    <a:pt x="2387" y="23183"/>
                    <a:pt x="3335" y="24401"/>
                  </a:cubicBezTo>
                  <a:cubicBezTo>
                    <a:pt x="3807" y="25005"/>
                    <a:pt x="4242" y="25611"/>
                    <a:pt x="4626" y="26249"/>
                  </a:cubicBezTo>
                  <a:cubicBezTo>
                    <a:pt x="5008" y="26888"/>
                    <a:pt x="5342" y="27547"/>
                    <a:pt x="5635" y="28208"/>
                  </a:cubicBezTo>
                  <a:cubicBezTo>
                    <a:pt x="6212" y="29534"/>
                    <a:pt x="6609" y="30891"/>
                    <a:pt x="6797" y="32206"/>
                  </a:cubicBezTo>
                  <a:cubicBezTo>
                    <a:pt x="6898" y="32861"/>
                    <a:pt x="6937" y="33509"/>
                    <a:pt x="6928" y="34133"/>
                  </a:cubicBezTo>
                  <a:cubicBezTo>
                    <a:pt x="6925" y="34760"/>
                    <a:pt x="6860" y="35362"/>
                    <a:pt x="6738" y="35929"/>
                  </a:cubicBezTo>
                  <a:cubicBezTo>
                    <a:pt x="6626" y="36499"/>
                    <a:pt x="6453" y="37031"/>
                    <a:pt x="6223" y="37507"/>
                  </a:cubicBezTo>
                  <a:cubicBezTo>
                    <a:pt x="6005" y="37991"/>
                    <a:pt x="5724" y="38409"/>
                    <a:pt x="5425" y="38774"/>
                  </a:cubicBezTo>
                  <a:cubicBezTo>
                    <a:pt x="4817" y="39499"/>
                    <a:pt x="4114" y="39963"/>
                    <a:pt x="3498" y="40243"/>
                  </a:cubicBezTo>
                  <a:cubicBezTo>
                    <a:pt x="2878" y="40528"/>
                    <a:pt x="2355" y="40655"/>
                    <a:pt x="1999" y="40728"/>
                  </a:cubicBezTo>
                  <a:cubicBezTo>
                    <a:pt x="1641" y="40790"/>
                    <a:pt x="1449" y="40824"/>
                    <a:pt x="1449" y="40824"/>
                  </a:cubicBezTo>
                  <a:cubicBezTo>
                    <a:pt x="1449" y="40824"/>
                    <a:pt x="1641" y="40791"/>
                    <a:pt x="2002" y="40734"/>
                  </a:cubicBezTo>
                  <a:cubicBezTo>
                    <a:pt x="2357" y="40664"/>
                    <a:pt x="2883" y="40543"/>
                    <a:pt x="3507" y="40265"/>
                  </a:cubicBezTo>
                  <a:cubicBezTo>
                    <a:pt x="4127" y="39993"/>
                    <a:pt x="4844" y="39535"/>
                    <a:pt x="5467" y="38810"/>
                  </a:cubicBezTo>
                  <a:cubicBezTo>
                    <a:pt x="5772" y="38447"/>
                    <a:pt x="6062" y="38024"/>
                    <a:pt x="6287" y="37540"/>
                  </a:cubicBezTo>
                  <a:cubicBezTo>
                    <a:pt x="6523" y="37061"/>
                    <a:pt x="6711" y="36526"/>
                    <a:pt x="6836" y="35952"/>
                  </a:cubicBezTo>
                  <a:cubicBezTo>
                    <a:pt x="6970" y="35380"/>
                    <a:pt x="7046" y="34770"/>
                    <a:pt x="7061" y="34139"/>
                  </a:cubicBezTo>
                  <a:cubicBezTo>
                    <a:pt x="7082" y="33508"/>
                    <a:pt x="7054" y="32852"/>
                    <a:pt x="6964" y="32185"/>
                  </a:cubicBezTo>
                  <a:cubicBezTo>
                    <a:pt x="6798" y="30852"/>
                    <a:pt x="6420" y="29470"/>
                    <a:pt x="5860" y="28113"/>
                  </a:cubicBezTo>
                  <a:cubicBezTo>
                    <a:pt x="5575" y="27437"/>
                    <a:pt x="5249" y="26765"/>
                    <a:pt x="4873" y="26107"/>
                  </a:cubicBezTo>
                  <a:cubicBezTo>
                    <a:pt x="4493" y="25453"/>
                    <a:pt x="4055" y="24814"/>
                    <a:pt x="3595" y="24204"/>
                  </a:cubicBezTo>
                  <a:cubicBezTo>
                    <a:pt x="2683" y="22992"/>
                    <a:pt x="1900" y="21649"/>
                    <a:pt x="1345" y="20219"/>
                  </a:cubicBezTo>
                  <a:cubicBezTo>
                    <a:pt x="795" y="18794"/>
                    <a:pt x="495" y="17258"/>
                    <a:pt x="651" y="15787"/>
                  </a:cubicBezTo>
                  <a:cubicBezTo>
                    <a:pt x="797" y="14315"/>
                    <a:pt x="1502" y="12976"/>
                    <a:pt x="2533" y="12043"/>
                  </a:cubicBezTo>
                  <a:cubicBezTo>
                    <a:pt x="3042" y="11571"/>
                    <a:pt x="3627" y="11186"/>
                    <a:pt x="4219" y="10873"/>
                  </a:cubicBezTo>
                  <a:cubicBezTo>
                    <a:pt x="4505" y="10715"/>
                    <a:pt x="4825" y="10579"/>
                    <a:pt x="5141" y="10442"/>
                  </a:cubicBezTo>
                  <a:cubicBezTo>
                    <a:pt x="5456" y="10293"/>
                    <a:pt x="5769" y="10144"/>
                    <a:pt x="6077" y="10000"/>
                  </a:cubicBezTo>
                  <a:cubicBezTo>
                    <a:pt x="7302" y="9373"/>
                    <a:pt x="8380" y="8571"/>
                    <a:pt x="9167" y="7630"/>
                  </a:cubicBezTo>
                  <a:cubicBezTo>
                    <a:pt x="9955" y="6690"/>
                    <a:pt x="10488" y="5685"/>
                    <a:pt x="10834" y="4754"/>
                  </a:cubicBezTo>
                  <a:cubicBezTo>
                    <a:pt x="11189" y="3822"/>
                    <a:pt x="11329" y="2961"/>
                    <a:pt x="11414" y="2258"/>
                  </a:cubicBezTo>
                  <a:cubicBezTo>
                    <a:pt x="11498" y="1551"/>
                    <a:pt x="11489" y="988"/>
                    <a:pt x="11476" y="601"/>
                  </a:cubicBezTo>
                  <a:cubicBezTo>
                    <a:pt x="11468" y="412"/>
                    <a:pt x="11458" y="260"/>
                    <a:pt x="11446" y="151"/>
                  </a:cubicBezTo>
                  <a:cubicBezTo>
                    <a:pt x="11435" y="51"/>
                    <a:pt x="11429" y="0"/>
                    <a:pt x="11429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0" name="Google Shape;330;p28"/>
            <p:cNvSpPr/>
            <p:nvPr/>
          </p:nvSpPr>
          <p:spPr>
            <a:xfrm>
              <a:off x="4660250" y="985850"/>
              <a:ext cx="384475" cy="498925"/>
            </a:xfrm>
            <a:custGeom>
              <a:avLst/>
              <a:gdLst/>
              <a:ahLst/>
              <a:cxnLst/>
              <a:rect l="l" t="t" r="r" b="b"/>
              <a:pathLst>
                <a:path w="15379" h="19957" extrusionOk="0">
                  <a:moveTo>
                    <a:pt x="5072" y="0"/>
                  </a:moveTo>
                  <a:cubicBezTo>
                    <a:pt x="2347" y="0"/>
                    <a:pt x="1" y="633"/>
                    <a:pt x="1" y="633"/>
                  </a:cubicBezTo>
                  <a:lnTo>
                    <a:pt x="1" y="2808"/>
                  </a:lnTo>
                  <a:cubicBezTo>
                    <a:pt x="1" y="2808"/>
                    <a:pt x="10886" y="2808"/>
                    <a:pt x="11160" y="12199"/>
                  </a:cubicBezTo>
                  <a:cubicBezTo>
                    <a:pt x="11160" y="12199"/>
                    <a:pt x="11160" y="18731"/>
                    <a:pt x="12657" y="19956"/>
                  </a:cubicBezTo>
                  <a:cubicBezTo>
                    <a:pt x="12657" y="19956"/>
                    <a:pt x="15379" y="6757"/>
                    <a:pt x="11976" y="2537"/>
                  </a:cubicBezTo>
                  <a:cubicBezTo>
                    <a:pt x="10354" y="526"/>
                    <a:pt x="7555" y="0"/>
                    <a:pt x="5072" y="0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1" name="Google Shape;331;p28"/>
            <p:cNvSpPr/>
            <p:nvPr/>
          </p:nvSpPr>
          <p:spPr>
            <a:xfrm>
              <a:off x="4641275" y="1036225"/>
              <a:ext cx="299375" cy="451325"/>
            </a:xfrm>
            <a:custGeom>
              <a:avLst/>
              <a:gdLst/>
              <a:ahLst/>
              <a:cxnLst/>
              <a:rect l="l" t="t" r="r" b="b"/>
              <a:pathLst>
                <a:path w="11975" h="18053" extrusionOk="0">
                  <a:moveTo>
                    <a:pt x="40" y="1"/>
                  </a:moveTo>
                  <a:lnTo>
                    <a:pt x="1" y="820"/>
                  </a:lnTo>
                  <a:cubicBezTo>
                    <a:pt x="1" y="820"/>
                    <a:pt x="354" y="844"/>
                    <a:pt x="996" y="946"/>
                  </a:cubicBezTo>
                  <a:cubicBezTo>
                    <a:pt x="1635" y="1046"/>
                    <a:pt x="2544" y="1233"/>
                    <a:pt x="3595" y="1573"/>
                  </a:cubicBezTo>
                  <a:cubicBezTo>
                    <a:pt x="4645" y="1908"/>
                    <a:pt x="5833" y="2430"/>
                    <a:pt x="6940" y="3217"/>
                  </a:cubicBezTo>
                  <a:cubicBezTo>
                    <a:pt x="7495" y="3608"/>
                    <a:pt x="8023" y="4073"/>
                    <a:pt x="8487" y="4608"/>
                  </a:cubicBezTo>
                  <a:cubicBezTo>
                    <a:pt x="8955" y="5140"/>
                    <a:pt x="9344" y="5752"/>
                    <a:pt x="9643" y="6407"/>
                  </a:cubicBezTo>
                  <a:cubicBezTo>
                    <a:pt x="9944" y="7059"/>
                    <a:pt x="10183" y="7752"/>
                    <a:pt x="10300" y="8463"/>
                  </a:cubicBezTo>
                  <a:cubicBezTo>
                    <a:pt x="10431" y="9172"/>
                    <a:pt x="10480" y="9882"/>
                    <a:pt x="10473" y="10585"/>
                  </a:cubicBezTo>
                  <a:cubicBezTo>
                    <a:pt x="10477" y="12021"/>
                    <a:pt x="10581" y="13357"/>
                    <a:pt x="10727" y="14496"/>
                  </a:cubicBezTo>
                  <a:cubicBezTo>
                    <a:pt x="10871" y="15634"/>
                    <a:pt x="11116" y="16572"/>
                    <a:pt x="11382" y="17190"/>
                  </a:cubicBezTo>
                  <a:cubicBezTo>
                    <a:pt x="11516" y="17499"/>
                    <a:pt x="11663" y="17723"/>
                    <a:pt x="11780" y="17859"/>
                  </a:cubicBezTo>
                  <a:cubicBezTo>
                    <a:pt x="11836" y="17931"/>
                    <a:pt x="11890" y="17973"/>
                    <a:pt x="11923" y="18006"/>
                  </a:cubicBezTo>
                  <a:cubicBezTo>
                    <a:pt x="11958" y="18036"/>
                    <a:pt x="11974" y="18052"/>
                    <a:pt x="11974" y="18052"/>
                  </a:cubicBezTo>
                  <a:cubicBezTo>
                    <a:pt x="11974" y="18052"/>
                    <a:pt x="11959" y="18036"/>
                    <a:pt x="11929" y="18000"/>
                  </a:cubicBezTo>
                  <a:cubicBezTo>
                    <a:pt x="11900" y="17964"/>
                    <a:pt x="11852" y="17917"/>
                    <a:pt x="11807" y="17841"/>
                  </a:cubicBezTo>
                  <a:cubicBezTo>
                    <a:pt x="11704" y="17695"/>
                    <a:pt x="11592" y="17460"/>
                    <a:pt x="11492" y="17149"/>
                  </a:cubicBezTo>
                  <a:cubicBezTo>
                    <a:pt x="11283" y="16524"/>
                    <a:pt x="11155" y="15587"/>
                    <a:pt x="11086" y="14460"/>
                  </a:cubicBezTo>
                  <a:cubicBezTo>
                    <a:pt x="11012" y="13333"/>
                    <a:pt x="11032" y="12009"/>
                    <a:pt x="11089" y="10599"/>
                  </a:cubicBezTo>
                  <a:cubicBezTo>
                    <a:pt x="11129" y="9882"/>
                    <a:pt x="11114" y="9112"/>
                    <a:pt x="11009" y="8349"/>
                  </a:cubicBezTo>
                  <a:cubicBezTo>
                    <a:pt x="10914" y="7578"/>
                    <a:pt x="10695" y="6810"/>
                    <a:pt x="10393" y="6073"/>
                  </a:cubicBezTo>
                  <a:cubicBezTo>
                    <a:pt x="10079" y="5343"/>
                    <a:pt x="9658" y="4648"/>
                    <a:pt x="9153" y="4047"/>
                  </a:cubicBezTo>
                  <a:cubicBezTo>
                    <a:pt x="8649" y="3443"/>
                    <a:pt x="8075" y="2917"/>
                    <a:pt x="7479" y="2475"/>
                  </a:cubicBezTo>
                  <a:cubicBezTo>
                    <a:pt x="6279" y="1585"/>
                    <a:pt x="4989" y="1055"/>
                    <a:pt x="3877" y="695"/>
                  </a:cubicBezTo>
                  <a:cubicBezTo>
                    <a:pt x="2759" y="333"/>
                    <a:pt x="1793" y="184"/>
                    <a:pt x="1119" y="91"/>
                  </a:cubicBezTo>
                  <a:cubicBezTo>
                    <a:pt x="446" y="4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352C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32" name="Google Shape;332;p28"/>
          <p:cNvGrpSpPr/>
          <p:nvPr/>
        </p:nvGrpSpPr>
        <p:grpSpPr>
          <a:xfrm>
            <a:off x="7154800" y="2417265"/>
            <a:ext cx="586845" cy="814412"/>
            <a:chOff x="1977625" y="1046725"/>
            <a:chExt cx="1141500" cy="1584150"/>
          </a:xfrm>
        </p:grpSpPr>
        <p:sp>
          <p:nvSpPr>
            <p:cNvPr id="333" name="Google Shape;333;p28"/>
            <p:cNvSpPr/>
            <p:nvPr/>
          </p:nvSpPr>
          <p:spPr>
            <a:xfrm>
              <a:off x="1977625" y="2012525"/>
              <a:ext cx="1141500" cy="618350"/>
            </a:xfrm>
            <a:custGeom>
              <a:avLst/>
              <a:gdLst/>
              <a:ahLst/>
              <a:cxnLst/>
              <a:rect l="l" t="t" r="r" b="b"/>
              <a:pathLst>
                <a:path w="45660" h="24734" extrusionOk="0">
                  <a:moveTo>
                    <a:pt x="21370" y="1"/>
                  </a:moveTo>
                  <a:cubicBezTo>
                    <a:pt x="0" y="1"/>
                    <a:pt x="1243" y="24283"/>
                    <a:pt x="1243" y="24734"/>
                  </a:cubicBezTo>
                  <a:lnTo>
                    <a:pt x="41348" y="24734"/>
                  </a:lnTo>
                  <a:cubicBezTo>
                    <a:pt x="41348" y="24734"/>
                    <a:pt x="45659" y="1"/>
                    <a:pt x="21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4" name="Google Shape;334;p28"/>
            <p:cNvSpPr/>
            <p:nvPr/>
          </p:nvSpPr>
          <p:spPr>
            <a:xfrm>
              <a:off x="2388300" y="2012850"/>
              <a:ext cx="303925" cy="147300"/>
            </a:xfrm>
            <a:custGeom>
              <a:avLst/>
              <a:gdLst/>
              <a:ahLst/>
              <a:cxnLst/>
              <a:rect l="l" t="t" r="r" b="b"/>
              <a:pathLst>
                <a:path w="12157" h="5892" extrusionOk="0">
                  <a:moveTo>
                    <a:pt x="4459" y="0"/>
                  </a:moveTo>
                  <a:cubicBezTo>
                    <a:pt x="2999" y="0"/>
                    <a:pt x="1468" y="101"/>
                    <a:pt x="0" y="375"/>
                  </a:cubicBezTo>
                  <a:cubicBezTo>
                    <a:pt x="0" y="375"/>
                    <a:pt x="90" y="5836"/>
                    <a:pt x="5850" y="5891"/>
                  </a:cubicBezTo>
                  <a:cubicBezTo>
                    <a:pt x="5883" y="5892"/>
                    <a:pt x="5915" y="5892"/>
                    <a:pt x="5947" y="5892"/>
                  </a:cubicBezTo>
                  <a:cubicBezTo>
                    <a:pt x="11617" y="5892"/>
                    <a:pt x="12157" y="807"/>
                    <a:pt x="12157" y="807"/>
                  </a:cubicBezTo>
                  <a:cubicBezTo>
                    <a:pt x="12157" y="807"/>
                    <a:pt x="8588" y="0"/>
                    <a:pt x="44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5" name="Google Shape;335;p28"/>
            <p:cNvSpPr/>
            <p:nvPr/>
          </p:nvSpPr>
          <p:spPr>
            <a:xfrm>
              <a:off x="2430025" y="1880200"/>
              <a:ext cx="214275" cy="241125"/>
            </a:xfrm>
            <a:custGeom>
              <a:avLst/>
              <a:gdLst/>
              <a:ahLst/>
              <a:cxnLst/>
              <a:rect l="l" t="t" r="r" b="b"/>
              <a:pathLst>
                <a:path w="8571" h="9645" extrusionOk="0">
                  <a:moveTo>
                    <a:pt x="8570" y="0"/>
                  </a:moveTo>
                  <a:lnTo>
                    <a:pt x="1" y="903"/>
                  </a:lnTo>
                  <a:lnTo>
                    <a:pt x="221" y="3528"/>
                  </a:lnTo>
                  <a:lnTo>
                    <a:pt x="553" y="7514"/>
                  </a:lnTo>
                  <a:cubicBezTo>
                    <a:pt x="553" y="7514"/>
                    <a:pt x="1026" y="9645"/>
                    <a:pt x="4285" y="9645"/>
                  </a:cubicBezTo>
                  <a:cubicBezTo>
                    <a:pt x="7935" y="9645"/>
                    <a:pt x="8472" y="7514"/>
                    <a:pt x="8472" y="7514"/>
                  </a:cubicBezTo>
                  <a:lnTo>
                    <a:pt x="8523" y="3753"/>
                  </a:lnTo>
                  <a:lnTo>
                    <a:pt x="8570" y="0"/>
                  </a:ln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6" name="Google Shape;336;p28"/>
            <p:cNvSpPr/>
            <p:nvPr/>
          </p:nvSpPr>
          <p:spPr>
            <a:xfrm>
              <a:off x="2107200" y="1134225"/>
              <a:ext cx="768150" cy="814975"/>
            </a:xfrm>
            <a:custGeom>
              <a:avLst/>
              <a:gdLst/>
              <a:ahLst/>
              <a:cxnLst/>
              <a:rect l="l" t="t" r="r" b="b"/>
              <a:pathLst>
                <a:path w="30726" h="32599" extrusionOk="0">
                  <a:moveTo>
                    <a:pt x="17911" y="1"/>
                  </a:moveTo>
                  <a:cubicBezTo>
                    <a:pt x="16090" y="1"/>
                    <a:pt x="14082" y="261"/>
                    <a:pt x="11911" y="793"/>
                  </a:cubicBezTo>
                  <a:cubicBezTo>
                    <a:pt x="3068" y="2958"/>
                    <a:pt x="1" y="10718"/>
                    <a:pt x="2166" y="20461"/>
                  </a:cubicBezTo>
                  <a:cubicBezTo>
                    <a:pt x="4188" y="29556"/>
                    <a:pt x="10609" y="32599"/>
                    <a:pt x="17106" y="32599"/>
                  </a:cubicBezTo>
                  <a:cubicBezTo>
                    <a:pt x="17570" y="32599"/>
                    <a:pt x="18035" y="32583"/>
                    <a:pt x="18499" y="32553"/>
                  </a:cubicBezTo>
                  <a:cubicBezTo>
                    <a:pt x="25891" y="32074"/>
                    <a:pt x="30726" y="26146"/>
                    <a:pt x="30726" y="20092"/>
                  </a:cubicBezTo>
                  <a:cubicBezTo>
                    <a:pt x="30726" y="12333"/>
                    <a:pt x="28695" y="7018"/>
                    <a:pt x="28695" y="7018"/>
                  </a:cubicBezTo>
                  <a:cubicBezTo>
                    <a:pt x="27333" y="2456"/>
                    <a:pt x="23506" y="1"/>
                    <a:pt x="1791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7" name="Google Shape;337;p28"/>
            <p:cNvSpPr/>
            <p:nvPr/>
          </p:nvSpPr>
          <p:spPr>
            <a:xfrm>
              <a:off x="2679675" y="1130675"/>
              <a:ext cx="349475" cy="528425"/>
            </a:xfrm>
            <a:custGeom>
              <a:avLst/>
              <a:gdLst/>
              <a:ahLst/>
              <a:cxnLst/>
              <a:rect l="l" t="t" r="r" b="b"/>
              <a:pathLst>
                <a:path w="13979" h="21137" extrusionOk="0">
                  <a:moveTo>
                    <a:pt x="4183" y="0"/>
                  </a:moveTo>
                  <a:lnTo>
                    <a:pt x="2656" y="300"/>
                  </a:lnTo>
                  <a:cubicBezTo>
                    <a:pt x="2586" y="291"/>
                    <a:pt x="2516" y="287"/>
                    <a:pt x="2447" y="287"/>
                  </a:cubicBezTo>
                  <a:cubicBezTo>
                    <a:pt x="1288" y="287"/>
                    <a:pt x="313" y="1432"/>
                    <a:pt x="162" y="2609"/>
                  </a:cubicBezTo>
                  <a:cubicBezTo>
                    <a:pt x="1" y="3856"/>
                    <a:pt x="516" y="5084"/>
                    <a:pt x="1080" y="6208"/>
                  </a:cubicBezTo>
                  <a:cubicBezTo>
                    <a:pt x="2190" y="8416"/>
                    <a:pt x="3487" y="15570"/>
                    <a:pt x="6046" y="18808"/>
                  </a:cubicBezTo>
                  <a:cubicBezTo>
                    <a:pt x="6917" y="19909"/>
                    <a:pt x="5287" y="19424"/>
                    <a:pt x="6365" y="20326"/>
                  </a:cubicBezTo>
                  <a:cubicBezTo>
                    <a:pt x="6982" y="20842"/>
                    <a:pt x="7801" y="21137"/>
                    <a:pt x="8600" y="21137"/>
                  </a:cubicBezTo>
                  <a:cubicBezTo>
                    <a:pt x="9194" y="21137"/>
                    <a:pt x="9776" y="20974"/>
                    <a:pt x="10257" y="20618"/>
                  </a:cubicBezTo>
                  <a:cubicBezTo>
                    <a:pt x="11136" y="19966"/>
                    <a:pt x="13979" y="3611"/>
                    <a:pt x="4183" y="0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8" name="Google Shape;338;p28"/>
            <p:cNvSpPr/>
            <p:nvPr/>
          </p:nvSpPr>
          <p:spPr>
            <a:xfrm>
              <a:off x="2801175" y="1147650"/>
              <a:ext cx="187225" cy="504025"/>
            </a:xfrm>
            <a:custGeom>
              <a:avLst/>
              <a:gdLst/>
              <a:ahLst/>
              <a:cxnLst/>
              <a:rect l="l" t="t" r="r" b="b"/>
              <a:pathLst>
                <a:path w="7489" h="20161" fill="none" extrusionOk="0">
                  <a:moveTo>
                    <a:pt x="4857" y="20161"/>
                  </a:moveTo>
                  <a:cubicBezTo>
                    <a:pt x="6852" y="16883"/>
                    <a:pt x="7489" y="12807"/>
                    <a:pt x="6590" y="9078"/>
                  </a:cubicBezTo>
                  <a:cubicBezTo>
                    <a:pt x="5692" y="5348"/>
                    <a:pt x="3268" y="2009"/>
                    <a:pt x="0" y="0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1980000" y="1046725"/>
              <a:ext cx="892750" cy="609550"/>
            </a:xfrm>
            <a:custGeom>
              <a:avLst/>
              <a:gdLst/>
              <a:ahLst/>
              <a:cxnLst/>
              <a:rect l="l" t="t" r="r" b="b"/>
              <a:pathLst>
                <a:path w="35710" h="24382" extrusionOk="0">
                  <a:moveTo>
                    <a:pt x="29304" y="1"/>
                  </a:moveTo>
                  <a:cubicBezTo>
                    <a:pt x="28915" y="1"/>
                    <a:pt x="28492" y="30"/>
                    <a:pt x="28032" y="94"/>
                  </a:cubicBezTo>
                  <a:cubicBezTo>
                    <a:pt x="25998" y="373"/>
                    <a:pt x="24480" y="467"/>
                    <a:pt x="23243" y="467"/>
                  </a:cubicBezTo>
                  <a:cubicBezTo>
                    <a:pt x="20761" y="467"/>
                    <a:pt x="19411" y="91"/>
                    <a:pt x="17303" y="91"/>
                  </a:cubicBezTo>
                  <a:cubicBezTo>
                    <a:pt x="16998" y="91"/>
                    <a:pt x="16677" y="99"/>
                    <a:pt x="16334" y="117"/>
                  </a:cubicBezTo>
                  <a:cubicBezTo>
                    <a:pt x="12444" y="322"/>
                    <a:pt x="9065" y="4717"/>
                    <a:pt x="9065" y="4717"/>
                  </a:cubicBezTo>
                  <a:cubicBezTo>
                    <a:pt x="0" y="10449"/>
                    <a:pt x="3298" y="21503"/>
                    <a:pt x="4372" y="22835"/>
                  </a:cubicBezTo>
                  <a:cubicBezTo>
                    <a:pt x="5308" y="23995"/>
                    <a:pt x="5962" y="24381"/>
                    <a:pt x="6418" y="24381"/>
                  </a:cubicBezTo>
                  <a:cubicBezTo>
                    <a:pt x="7330" y="24381"/>
                    <a:pt x="7451" y="22835"/>
                    <a:pt x="7451" y="22835"/>
                  </a:cubicBezTo>
                  <a:cubicBezTo>
                    <a:pt x="7451" y="22835"/>
                    <a:pt x="12146" y="17594"/>
                    <a:pt x="12880" y="12988"/>
                  </a:cubicBezTo>
                  <a:cubicBezTo>
                    <a:pt x="12880" y="12988"/>
                    <a:pt x="17683" y="15128"/>
                    <a:pt x="23094" y="15128"/>
                  </a:cubicBezTo>
                  <a:cubicBezTo>
                    <a:pt x="26399" y="15128"/>
                    <a:pt x="29930" y="14329"/>
                    <a:pt x="32732" y="11757"/>
                  </a:cubicBezTo>
                  <a:cubicBezTo>
                    <a:pt x="34249" y="10363"/>
                    <a:pt x="35710" y="6047"/>
                    <a:pt x="33560" y="5432"/>
                  </a:cubicBezTo>
                  <a:cubicBezTo>
                    <a:pt x="33560" y="5432"/>
                    <a:pt x="34579" y="1"/>
                    <a:pt x="29304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2026225" y="1167550"/>
              <a:ext cx="188400" cy="461450"/>
            </a:xfrm>
            <a:custGeom>
              <a:avLst/>
              <a:gdLst/>
              <a:ahLst/>
              <a:cxnLst/>
              <a:rect l="l" t="t" r="r" b="b"/>
              <a:pathLst>
                <a:path w="7536" h="18458" fill="none" extrusionOk="0">
                  <a:moveTo>
                    <a:pt x="7536" y="0"/>
                  </a:moveTo>
                  <a:cubicBezTo>
                    <a:pt x="4657" y="1213"/>
                    <a:pt x="2301" y="3618"/>
                    <a:pt x="1151" y="6525"/>
                  </a:cubicBezTo>
                  <a:cubicBezTo>
                    <a:pt x="0" y="9430"/>
                    <a:pt x="73" y="12796"/>
                    <a:pt x="1344" y="15652"/>
                  </a:cubicBezTo>
                  <a:cubicBezTo>
                    <a:pt x="1861" y="16812"/>
                    <a:pt x="2628" y="17941"/>
                    <a:pt x="3788" y="18458"/>
                  </a:cubicBezTo>
                </a:path>
              </a:pathLst>
            </a:custGeom>
            <a:noFill/>
            <a:ln w="250" cap="flat" cmpd="sng">
              <a:solidFill>
                <a:srgbClr val="3E2520"/>
              </a:solidFill>
              <a:prstDash val="solid"/>
              <a:miter lim="14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2145400" y="1100825"/>
              <a:ext cx="82450" cy="85475"/>
            </a:xfrm>
            <a:custGeom>
              <a:avLst/>
              <a:gdLst/>
              <a:ahLst/>
              <a:cxnLst/>
              <a:rect l="l" t="t" r="r" b="b"/>
              <a:pathLst>
                <a:path w="3298" h="3419" extrusionOk="0">
                  <a:moveTo>
                    <a:pt x="1990" y="1"/>
                  </a:moveTo>
                  <a:cubicBezTo>
                    <a:pt x="1974" y="1"/>
                    <a:pt x="1958" y="2"/>
                    <a:pt x="1942" y="5"/>
                  </a:cubicBezTo>
                  <a:cubicBezTo>
                    <a:pt x="1806" y="29"/>
                    <a:pt x="1711" y="159"/>
                    <a:pt x="1686" y="293"/>
                  </a:cubicBezTo>
                  <a:cubicBezTo>
                    <a:pt x="1660" y="429"/>
                    <a:pt x="1688" y="568"/>
                    <a:pt x="1717" y="701"/>
                  </a:cubicBezTo>
                  <a:cubicBezTo>
                    <a:pt x="1828" y="1223"/>
                    <a:pt x="1937" y="1743"/>
                    <a:pt x="2048" y="2265"/>
                  </a:cubicBezTo>
                  <a:cubicBezTo>
                    <a:pt x="1786" y="1862"/>
                    <a:pt x="1343" y="1143"/>
                    <a:pt x="945" y="1143"/>
                  </a:cubicBezTo>
                  <a:cubicBezTo>
                    <a:pt x="871" y="1143"/>
                    <a:pt x="799" y="1167"/>
                    <a:pt x="730" y="1223"/>
                  </a:cubicBezTo>
                  <a:cubicBezTo>
                    <a:pt x="1" y="1809"/>
                    <a:pt x="1454" y="3001"/>
                    <a:pt x="2289" y="3419"/>
                  </a:cubicBezTo>
                  <a:lnTo>
                    <a:pt x="3297" y="3067"/>
                  </a:lnTo>
                  <a:cubicBezTo>
                    <a:pt x="3177" y="2111"/>
                    <a:pt x="2871" y="1183"/>
                    <a:pt x="2399" y="344"/>
                  </a:cubicBezTo>
                  <a:cubicBezTo>
                    <a:pt x="2309" y="182"/>
                    <a:pt x="2167" y="1"/>
                    <a:pt x="1990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2798275" y="1596175"/>
              <a:ext cx="181550" cy="205075"/>
            </a:xfrm>
            <a:custGeom>
              <a:avLst/>
              <a:gdLst/>
              <a:ahLst/>
              <a:cxnLst/>
              <a:rect l="l" t="t" r="r" b="b"/>
              <a:pathLst>
                <a:path w="7262" h="8203" extrusionOk="0">
                  <a:moveTo>
                    <a:pt x="2838" y="0"/>
                  </a:moveTo>
                  <a:cubicBezTo>
                    <a:pt x="1476" y="0"/>
                    <a:pt x="316" y="347"/>
                    <a:pt x="316" y="347"/>
                  </a:cubicBezTo>
                  <a:lnTo>
                    <a:pt x="1" y="5978"/>
                  </a:lnTo>
                  <a:cubicBezTo>
                    <a:pt x="752" y="7424"/>
                    <a:pt x="2209" y="8202"/>
                    <a:pt x="3609" y="8202"/>
                  </a:cubicBezTo>
                  <a:cubicBezTo>
                    <a:pt x="5486" y="8202"/>
                    <a:pt x="7261" y="6805"/>
                    <a:pt x="7107" y="3743"/>
                  </a:cubicBezTo>
                  <a:cubicBezTo>
                    <a:pt x="6950" y="652"/>
                    <a:pt x="4705" y="0"/>
                    <a:pt x="2838" y="0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2500775" y="1731300"/>
              <a:ext cx="56425" cy="37375"/>
            </a:xfrm>
            <a:custGeom>
              <a:avLst/>
              <a:gdLst/>
              <a:ahLst/>
              <a:cxnLst/>
              <a:rect l="l" t="t" r="r" b="b"/>
              <a:pathLst>
                <a:path w="2257" h="1495" extrusionOk="0">
                  <a:moveTo>
                    <a:pt x="118" y="0"/>
                  </a:moveTo>
                  <a:cubicBezTo>
                    <a:pt x="112" y="0"/>
                    <a:pt x="106" y="1"/>
                    <a:pt x="101" y="2"/>
                  </a:cubicBezTo>
                  <a:cubicBezTo>
                    <a:pt x="42" y="9"/>
                    <a:pt x="0" y="62"/>
                    <a:pt x="7" y="120"/>
                  </a:cubicBezTo>
                  <a:cubicBezTo>
                    <a:pt x="12" y="135"/>
                    <a:pt x="200" y="1494"/>
                    <a:pt x="1837" y="1494"/>
                  </a:cubicBezTo>
                  <a:cubicBezTo>
                    <a:pt x="1937" y="1494"/>
                    <a:pt x="2043" y="1489"/>
                    <a:pt x="2154" y="1480"/>
                  </a:cubicBezTo>
                  <a:cubicBezTo>
                    <a:pt x="2213" y="1474"/>
                    <a:pt x="2257" y="1421"/>
                    <a:pt x="2252" y="1363"/>
                  </a:cubicBezTo>
                  <a:cubicBezTo>
                    <a:pt x="2247" y="1306"/>
                    <a:pt x="2197" y="1266"/>
                    <a:pt x="2141" y="1266"/>
                  </a:cubicBezTo>
                  <a:cubicBezTo>
                    <a:pt x="2139" y="1266"/>
                    <a:pt x="2137" y="1266"/>
                    <a:pt x="2135" y="1267"/>
                  </a:cubicBezTo>
                  <a:cubicBezTo>
                    <a:pt x="2031" y="1277"/>
                    <a:pt x="1932" y="1281"/>
                    <a:pt x="1838" y="1281"/>
                  </a:cubicBezTo>
                  <a:cubicBezTo>
                    <a:pt x="394" y="1281"/>
                    <a:pt x="229" y="146"/>
                    <a:pt x="222" y="94"/>
                  </a:cubicBezTo>
                  <a:cubicBezTo>
                    <a:pt x="213" y="40"/>
                    <a:pt x="167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4" name="Google Shape;344;p28"/>
            <p:cNvSpPr/>
            <p:nvPr/>
          </p:nvSpPr>
          <p:spPr>
            <a:xfrm>
              <a:off x="2265750" y="1696825"/>
              <a:ext cx="182725" cy="98350"/>
            </a:xfrm>
            <a:custGeom>
              <a:avLst/>
              <a:gdLst/>
              <a:ahLst/>
              <a:cxnLst/>
              <a:rect l="l" t="t" r="r" b="b"/>
              <a:pathLst>
                <a:path w="7309" h="3934" extrusionOk="0">
                  <a:moveTo>
                    <a:pt x="2794" y="1"/>
                  </a:moveTo>
                  <a:cubicBezTo>
                    <a:pt x="1429" y="1"/>
                    <a:pt x="359" y="491"/>
                    <a:pt x="201" y="1283"/>
                  </a:cubicBezTo>
                  <a:cubicBezTo>
                    <a:pt x="1" y="2301"/>
                    <a:pt x="1382" y="3433"/>
                    <a:pt x="3289" y="3810"/>
                  </a:cubicBezTo>
                  <a:cubicBezTo>
                    <a:pt x="3711" y="3894"/>
                    <a:pt x="4124" y="3933"/>
                    <a:pt x="4514" y="3933"/>
                  </a:cubicBezTo>
                  <a:cubicBezTo>
                    <a:pt x="5879" y="3933"/>
                    <a:pt x="6949" y="3444"/>
                    <a:pt x="7106" y="2651"/>
                  </a:cubicBezTo>
                  <a:cubicBezTo>
                    <a:pt x="7308" y="1632"/>
                    <a:pt x="5925" y="500"/>
                    <a:pt x="4019" y="125"/>
                  </a:cubicBezTo>
                  <a:cubicBezTo>
                    <a:pt x="3596" y="41"/>
                    <a:pt x="3183" y="1"/>
                    <a:pt x="2794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2058775" y="1595300"/>
              <a:ext cx="181550" cy="205950"/>
            </a:xfrm>
            <a:custGeom>
              <a:avLst/>
              <a:gdLst/>
              <a:ahLst/>
              <a:cxnLst/>
              <a:rect l="l" t="t" r="r" b="b"/>
              <a:pathLst>
                <a:path w="7262" h="8238" extrusionOk="0">
                  <a:moveTo>
                    <a:pt x="3671" y="1"/>
                  </a:moveTo>
                  <a:cubicBezTo>
                    <a:pt x="2164" y="1"/>
                    <a:pt x="313" y="650"/>
                    <a:pt x="153" y="3778"/>
                  </a:cubicBezTo>
                  <a:cubicBezTo>
                    <a:pt x="0" y="6840"/>
                    <a:pt x="1776" y="8237"/>
                    <a:pt x="3652" y="8237"/>
                  </a:cubicBezTo>
                  <a:cubicBezTo>
                    <a:pt x="5053" y="8237"/>
                    <a:pt x="6510" y="7459"/>
                    <a:pt x="7262" y="6013"/>
                  </a:cubicBezTo>
                  <a:lnTo>
                    <a:pt x="5636" y="327"/>
                  </a:lnTo>
                  <a:cubicBezTo>
                    <a:pt x="5636" y="327"/>
                    <a:pt x="4740" y="1"/>
                    <a:pt x="3671" y="1"/>
                  </a:cubicBezTo>
                  <a:close/>
                </a:path>
              </a:pathLst>
            </a:custGeom>
            <a:solidFill>
              <a:srgbClr val="CC7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2274875" y="1473325"/>
              <a:ext cx="150025" cy="81450"/>
            </a:xfrm>
            <a:custGeom>
              <a:avLst/>
              <a:gdLst/>
              <a:ahLst/>
              <a:cxnLst/>
              <a:rect l="l" t="t" r="r" b="b"/>
              <a:pathLst>
                <a:path w="6001" h="3258" extrusionOk="0">
                  <a:moveTo>
                    <a:pt x="4701" y="1"/>
                  </a:moveTo>
                  <a:cubicBezTo>
                    <a:pt x="4174" y="1"/>
                    <a:pt x="3405" y="229"/>
                    <a:pt x="2256" y="834"/>
                  </a:cubicBezTo>
                  <a:cubicBezTo>
                    <a:pt x="1" y="2019"/>
                    <a:pt x="1067" y="2967"/>
                    <a:pt x="1067" y="2967"/>
                  </a:cubicBezTo>
                  <a:cubicBezTo>
                    <a:pt x="1279" y="3165"/>
                    <a:pt x="1550" y="3258"/>
                    <a:pt x="1883" y="3258"/>
                  </a:cubicBezTo>
                  <a:cubicBezTo>
                    <a:pt x="2462" y="3258"/>
                    <a:pt x="3230" y="2979"/>
                    <a:pt x="4204" y="2492"/>
                  </a:cubicBezTo>
                  <a:cubicBezTo>
                    <a:pt x="5484" y="1851"/>
                    <a:pt x="6001" y="1042"/>
                    <a:pt x="5667" y="501"/>
                  </a:cubicBezTo>
                  <a:cubicBezTo>
                    <a:pt x="5488" y="211"/>
                    <a:pt x="5206" y="1"/>
                    <a:pt x="47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2355400" y="1604850"/>
              <a:ext cx="54150" cy="66000"/>
            </a:xfrm>
            <a:custGeom>
              <a:avLst/>
              <a:gdLst/>
              <a:ahLst/>
              <a:cxnLst/>
              <a:rect l="l" t="t" r="r" b="b"/>
              <a:pathLst>
                <a:path w="2166" h="2640" extrusionOk="0">
                  <a:moveTo>
                    <a:pt x="1083" y="0"/>
                  </a:moveTo>
                  <a:cubicBezTo>
                    <a:pt x="485" y="0"/>
                    <a:pt x="1" y="592"/>
                    <a:pt x="1" y="1321"/>
                  </a:cubicBezTo>
                  <a:cubicBezTo>
                    <a:pt x="1" y="2048"/>
                    <a:pt x="484" y="2639"/>
                    <a:pt x="1083" y="2639"/>
                  </a:cubicBezTo>
                  <a:cubicBezTo>
                    <a:pt x="1680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2614800" y="1696825"/>
              <a:ext cx="182750" cy="98350"/>
            </a:xfrm>
            <a:custGeom>
              <a:avLst/>
              <a:gdLst/>
              <a:ahLst/>
              <a:cxnLst/>
              <a:rect l="l" t="t" r="r" b="b"/>
              <a:pathLst>
                <a:path w="7310" h="3934" extrusionOk="0">
                  <a:moveTo>
                    <a:pt x="4515" y="1"/>
                  </a:moveTo>
                  <a:cubicBezTo>
                    <a:pt x="4126" y="1"/>
                    <a:pt x="3712" y="41"/>
                    <a:pt x="3290" y="125"/>
                  </a:cubicBezTo>
                  <a:cubicBezTo>
                    <a:pt x="1382" y="500"/>
                    <a:pt x="0" y="1632"/>
                    <a:pt x="203" y="2651"/>
                  </a:cubicBezTo>
                  <a:cubicBezTo>
                    <a:pt x="360" y="3444"/>
                    <a:pt x="1430" y="3933"/>
                    <a:pt x="2795" y="3933"/>
                  </a:cubicBezTo>
                  <a:cubicBezTo>
                    <a:pt x="3184" y="3933"/>
                    <a:pt x="3597" y="3894"/>
                    <a:pt x="4020" y="3810"/>
                  </a:cubicBezTo>
                  <a:cubicBezTo>
                    <a:pt x="5926" y="3433"/>
                    <a:pt x="7309" y="2301"/>
                    <a:pt x="7108" y="1283"/>
                  </a:cubicBezTo>
                  <a:cubicBezTo>
                    <a:pt x="6950" y="491"/>
                    <a:pt x="5880" y="1"/>
                    <a:pt x="4515" y="1"/>
                  </a:cubicBezTo>
                  <a:close/>
                </a:path>
              </a:pathLst>
            </a:custGeom>
            <a:solidFill>
              <a:srgbClr val="C869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2638375" y="1473325"/>
              <a:ext cx="150050" cy="81450"/>
            </a:xfrm>
            <a:custGeom>
              <a:avLst/>
              <a:gdLst/>
              <a:ahLst/>
              <a:cxnLst/>
              <a:rect l="l" t="t" r="r" b="b"/>
              <a:pathLst>
                <a:path w="6002" h="3258" extrusionOk="0">
                  <a:moveTo>
                    <a:pt x="1301" y="1"/>
                  </a:moveTo>
                  <a:cubicBezTo>
                    <a:pt x="796" y="1"/>
                    <a:pt x="514" y="211"/>
                    <a:pt x="335" y="501"/>
                  </a:cubicBezTo>
                  <a:cubicBezTo>
                    <a:pt x="1" y="1042"/>
                    <a:pt x="518" y="1851"/>
                    <a:pt x="1797" y="2492"/>
                  </a:cubicBezTo>
                  <a:cubicBezTo>
                    <a:pt x="2771" y="2979"/>
                    <a:pt x="3539" y="3258"/>
                    <a:pt x="4118" y="3258"/>
                  </a:cubicBezTo>
                  <a:cubicBezTo>
                    <a:pt x="4452" y="3258"/>
                    <a:pt x="4723" y="3165"/>
                    <a:pt x="4935" y="2967"/>
                  </a:cubicBezTo>
                  <a:cubicBezTo>
                    <a:pt x="4935" y="2967"/>
                    <a:pt x="6001" y="2019"/>
                    <a:pt x="3746" y="834"/>
                  </a:cubicBezTo>
                  <a:cubicBezTo>
                    <a:pt x="2596" y="229"/>
                    <a:pt x="1827" y="1"/>
                    <a:pt x="1301" y="1"/>
                  </a:cubicBezTo>
                  <a:close/>
                </a:path>
              </a:pathLst>
            </a:custGeom>
            <a:solidFill>
              <a:srgbClr val="3E25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2641825" y="1604850"/>
              <a:ext cx="54125" cy="66000"/>
            </a:xfrm>
            <a:custGeom>
              <a:avLst/>
              <a:gdLst/>
              <a:ahLst/>
              <a:cxnLst/>
              <a:rect l="l" t="t" r="r" b="b"/>
              <a:pathLst>
                <a:path w="2165" h="2640" extrusionOk="0">
                  <a:moveTo>
                    <a:pt x="1083" y="0"/>
                  </a:moveTo>
                  <a:cubicBezTo>
                    <a:pt x="485" y="0"/>
                    <a:pt x="0" y="592"/>
                    <a:pt x="0" y="1321"/>
                  </a:cubicBezTo>
                  <a:cubicBezTo>
                    <a:pt x="0" y="2048"/>
                    <a:pt x="485" y="2639"/>
                    <a:pt x="1083" y="2639"/>
                  </a:cubicBezTo>
                  <a:cubicBezTo>
                    <a:pt x="1681" y="2639"/>
                    <a:pt x="2165" y="2048"/>
                    <a:pt x="2165" y="1321"/>
                  </a:cubicBezTo>
                  <a:cubicBezTo>
                    <a:pt x="2165" y="592"/>
                    <a:pt x="1680" y="0"/>
                    <a:pt x="10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grpSp>
        <p:nvGrpSpPr>
          <p:cNvPr id="351" name="Google Shape;351;p28"/>
          <p:cNvGrpSpPr/>
          <p:nvPr/>
        </p:nvGrpSpPr>
        <p:grpSpPr>
          <a:xfrm>
            <a:off x="6006411" y="4026292"/>
            <a:ext cx="1229959" cy="1117211"/>
            <a:chOff x="1899025" y="1705925"/>
            <a:chExt cx="493900" cy="448625"/>
          </a:xfrm>
        </p:grpSpPr>
        <p:sp>
          <p:nvSpPr>
            <p:cNvPr id="352" name="Google Shape;352;p28"/>
            <p:cNvSpPr/>
            <p:nvPr/>
          </p:nvSpPr>
          <p:spPr>
            <a:xfrm>
              <a:off x="2074625" y="2065100"/>
              <a:ext cx="238875" cy="89400"/>
            </a:xfrm>
            <a:custGeom>
              <a:avLst/>
              <a:gdLst/>
              <a:ahLst/>
              <a:cxnLst/>
              <a:rect l="l" t="t" r="r" b="b"/>
              <a:pathLst>
                <a:path w="9555" h="3576" extrusionOk="0">
                  <a:moveTo>
                    <a:pt x="3575" y="0"/>
                  </a:moveTo>
                  <a:cubicBezTo>
                    <a:pt x="1600" y="0"/>
                    <a:pt x="0" y="1601"/>
                    <a:pt x="0" y="3575"/>
                  </a:cubicBezTo>
                  <a:lnTo>
                    <a:pt x="9553" y="3575"/>
                  </a:lnTo>
                  <a:cubicBezTo>
                    <a:pt x="9554" y="2185"/>
                    <a:pt x="8426" y="1054"/>
                    <a:pt x="7032" y="1054"/>
                  </a:cubicBezTo>
                  <a:cubicBezTo>
                    <a:pt x="6752" y="1054"/>
                    <a:pt x="6481" y="1101"/>
                    <a:pt x="6231" y="1186"/>
                  </a:cubicBezTo>
                  <a:cubicBezTo>
                    <a:pt x="5576" y="459"/>
                    <a:pt x="4631" y="0"/>
                    <a:pt x="3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3" name="Google Shape;353;p28"/>
            <p:cNvSpPr/>
            <p:nvPr/>
          </p:nvSpPr>
          <p:spPr>
            <a:xfrm>
              <a:off x="2127350" y="1910950"/>
              <a:ext cx="35025" cy="243600"/>
            </a:xfrm>
            <a:custGeom>
              <a:avLst/>
              <a:gdLst/>
              <a:ahLst/>
              <a:cxnLst/>
              <a:rect l="l" t="t" r="r" b="b"/>
              <a:pathLst>
                <a:path w="1401" h="9744" extrusionOk="0">
                  <a:moveTo>
                    <a:pt x="249" y="1"/>
                  </a:moveTo>
                  <a:lnTo>
                    <a:pt x="1" y="9744"/>
                  </a:lnTo>
                  <a:lnTo>
                    <a:pt x="1400" y="9744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4" name="Google Shape;354;p28"/>
            <p:cNvSpPr/>
            <p:nvPr/>
          </p:nvSpPr>
          <p:spPr>
            <a:xfrm>
              <a:off x="2151625" y="1874750"/>
              <a:ext cx="123075" cy="140000"/>
            </a:xfrm>
            <a:custGeom>
              <a:avLst/>
              <a:gdLst/>
              <a:ahLst/>
              <a:cxnLst/>
              <a:rect l="l" t="t" r="r" b="b"/>
              <a:pathLst>
                <a:path w="4923" h="5600" extrusionOk="0">
                  <a:moveTo>
                    <a:pt x="3096" y="0"/>
                  </a:moveTo>
                  <a:lnTo>
                    <a:pt x="3096" y="0"/>
                  </a:lnTo>
                  <a:cubicBezTo>
                    <a:pt x="4264" y="3985"/>
                    <a:pt x="30" y="4434"/>
                    <a:pt x="30" y="4434"/>
                  </a:cubicBezTo>
                  <a:lnTo>
                    <a:pt x="1" y="5599"/>
                  </a:lnTo>
                  <a:cubicBezTo>
                    <a:pt x="4922" y="4060"/>
                    <a:pt x="4198" y="180"/>
                    <a:pt x="4198" y="180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5" name="Google Shape;355;p28"/>
            <p:cNvSpPr/>
            <p:nvPr/>
          </p:nvSpPr>
          <p:spPr>
            <a:xfrm>
              <a:off x="2060875" y="1841800"/>
              <a:ext cx="85475" cy="109475"/>
            </a:xfrm>
            <a:custGeom>
              <a:avLst/>
              <a:gdLst/>
              <a:ahLst/>
              <a:cxnLst/>
              <a:rect l="l" t="t" r="r" b="b"/>
              <a:pathLst>
                <a:path w="3419" h="4379" extrusionOk="0">
                  <a:moveTo>
                    <a:pt x="44" y="0"/>
                  </a:moveTo>
                  <a:lnTo>
                    <a:pt x="44" y="0"/>
                  </a:lnTo>
                  <a:cubicBezTo>
                    <a:pt x="0" y="3985"/>
                    <a:pt x="3023" y="4379"/>
                    <a:pt x="3023" y="4379"/>
                  </a:cubicBezTo>
                  <a:lnTo>
                    <a:pt x="3419" y="3613"/>
                  </a:lnTo>
                  <a:cubicBezTo>
                    <a:pt x="213" y="3521"/>
                    <a:pt x="895" y="302"/>
                    <a:pt x="895" y="302"/>
                  </a:cubicBezTo>
                  <a:lnTo>
                    <a:pt x="44" y="0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6" name="Google Shape;356;p28"/>
            <p:cNvSpPr/>
            <p:nvPr/>
          </p:nvSpPr>
          <p:spPr>
            <a:xfrm>
              <a:off x="1966775" y="1856075"/>
              <a:ext cx="117200" cy="68800"/>
            </a:xfrm>
            <a:custGeom>
              <a:avLst/>
              <a:gdLst/>
              <a:ahLst/>
              <a:cxnLst/>
              <a:rect l="l" t="t" r="r" b="b"/>
              <a:pathLst>
                <a:path w="4688" h="2752" extrusionOk="0">
                  <a:moveTo>
                    <a:pt x="891" y="1"/>
                  </a:moveTo>
                  <a:lnTo>
                    <a:pt x="1" y="136"/>
                  </a:lnTo>
                  <a:cubicBezTo>
                    <a:pt x="1142" y="2336"/>
                    <a:pt x="2677" y="2751"/>
                    <a:pt x="3674" y="2751"/>
                  </a:cubicBezTo>
                  <a:cubicBezTo>
                    <a:pt x="4280" y="2751"/>
                    <a:pt x="4688" y="2598"/>
                    <a:pt x="4688" y="2598"/>
                  </a:cubicBezTo>
                  <a:lnTo>
                    <a:pt x="4676" y="1737"/>
                  </a:lnTo>
                  <a:cubicBezTo>
                    <a:pt x="4148" y="1999"/>
                    <a:pt x="3686" y="2106"/>
                    <a:pt x="3283" y="2106"/>
                  </a:cubicBezTo>
                  <a:cubicBezTo>
                    <a:pt x="1499" y="2106"/>
                    <a:pt x="891" y="1"/>
                    <a:pt x="891" y="1"/>
                  </a:cubicBez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7" name="Google Shape;357;p28"/>
            <p:cNvSpPr/>
            <p:nvPr/>
          </p:nvSpPr>
          <p:spPr>
            <a:xfrm>
              <a:off x="2217500" y="1919275"/>
              <a:ext cx="125100" cy="64100"/>
            </a:xfrm>
            <a:custGeom>
              <a:avLst/>
              <a:gdLst/>
              <a:ahLst/>
              <a:cxnLst/>
              <a:rect l="l" t="t" r="r" b="b"/>
              <a:pathLst>
                <a:path w="5004" h="2564" extrusionOk="0">
                  <a:moveTo>
                    <a:pt x="4369" y="1"/>
                  </a:moveTo>
                  <a:cubicBezTo>
                    <a:pt x="3899" y="1554"/>
                    <a:pt x="2917" y="1938"/>
                    <a:pt x="2062" y="1938"/>
                  </a:cubicBezTo>
                  <a:cubicBezTo>
                    <a:pt x="1227" y="1938"/>
                    <a:pt x="512" y="1572"/>
                    <a:pt x="512" y="1572"/>
                  </a:cubicBezTo>
                  <a:lnTo>
                    <a:pt x="1" y="2315"/>
                  </a:lnTo>
                  <a:cubicBezTo>
                    <a:pt x="620" y="2490"/>
                    <a:pt x="1169" y="2563"/>
                    <a:pt x="1655" y="2563"/>
                  </a:cubicBezTo>
                  <a:cubicBezTo>
                    <a:pt x="4181" y="2563"/>
                    <a:pt x="5004" y="583"/>
                    <a:pt x="5004" y="583"/>
                  </a:cubicBezTo>
                  <a:lnTo>
                    <a:pt x="4369" y="1"/>
                  </a:lnTo>
                  <a:close/>
                </a:path>
              </a:pathLst>
            </a:custGeom>
            <a:solidFill>
              <a:srgbClr val="6032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8" name="Google Shape;358;p28"/>
            <p:cNvSpPr/>
            <p:nvPr/>
          </p:nvSpPr>
          <p:spPr>
            <a:xfrm>
              <a:off x="2010275" y="1721425"/>
              <a:ext cx="126575" cy="150500"/>
            </a:xfrm>
            <a:custGeom>
              <a:avLst/>
              <a:gdLst/>
              <a:ahLst/>
              <a:cxnLst/>
              <a:rect l="l" t="t" r="r" b="b"/>
              <a:pathLst>
                <a:path w="5063" h="6020" extrusionOk="0">
                  <a:moveTo>
                    <a:pt x="2532" y="0"/>
                  </a:moveTo>
                  <a:cubicBezTo>
                    <a:pt x="1135" y="0"/>
                    <a:pt x="1" y="1491"/>
                    <a:pt x="1" y="3329"/>
                  </a:cubicBezTo>
                  <a:cubicBezTo>
                    <a:pt x="1" y="5168"/>
                    <a:pt x="1135" y="6019"/>
                    <a:pt x="2532" y="6019"/>
                  </a:cubicBezTo>
                  <a:cubicBezTo>
                    <a:pt x="3930" y="6019"/>
                    <a:pt x="5063" y="5168"/>
                    <a:pt x="5063" y="3329"/>
                  </a:cubicBezTo>
                  <a:cubicBezTo>
                    <a:pt x="5063" y="1490"/>
                    <a:pt x="3930" y="0"/>
                    <a:pt x="2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59" name="Google Shape;359;p28"/>
            <p:cNvSpPr/>
            <p:nvPr/>
          </p:nvSpPr>
          <p:spPr>
            <a:xfrm>
              <a:off x="1899025" y="1705925"/>
              <a:ext cx="152550" cy="181500"/>
            </a:xfrm>
            <a:custGeom>
              <a:avLst/>
              <a:gdLst/>
              <a:ahLst/>
              <a:cxnLst/>
              <a:rect l="l" t="t" r="r" b="b"/>
              <a:pathLst>
                <a:path w="6102" h="7260" extrusionOk="0">
                  <a:moveTo>
                    <a:pt x="3051" y="0"/>
                  </a:moveTo>
                  <a:cubicBezTo>
                    <a:pt x="1366" y="0"/>
                    <a:pt x="1" y="1798"/>
                    <a:pt x="1" y="4016"/>
                  </a:cubicBezTo>
                  <a:cubicBezTo>
                    <a:pt x="1" y="6233"/>
                    <a:pt x="1366" y="7260"/>
                    <a:pt x="3051" y="7260"/>
                  </a:cubicBezTo>
                  <a:cubicBezTo>
                    <a:pt x="4735" y="7260"/>
                    <a:pt x="6102" y="6233"/>
                    <a:pt x="6102" y="4016"/>
                  </a:cubicBezTo>
                  <a:cubicBezTo>
                    <a:pt x="6102" y="1798"/>
                    <a:pt x="4735" y="0"/>
                    <a:pt x="30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0" name="Google Shape;360;p28"/>
            <p:cNvSpPr/>
            <p:nvPr/>
          </p:nvSpPr>
          <p:spPr>
            <a:xfrm>
              <a:off x="2159200" y="1753425"/>
              <a:ext cx="152550" cy="152850"/>
            </a:xfrm>
            <a:custGeom>
              <a:avLst/>
              <a:gdLst/>
              <a:ahLst/>
              <a:cxnLst/>
              <a:rect l="l" t="t" r="r" b="b"/>
              <a:pathLst>
                <a:path w="6102" h="6114" extrusionOk="0">
                  <a:moveTo>
                    <a:pt x="3051" y="1"/>
                  </a:moveTo>
                  <a:cubicBezTo>
                    <a:pt x="1366" y="1"/>
                    <a:pt x="1" y="1514"/>
                    <a:pt x="1" y="3381"/>
                  </a:cubicBezTo>
                  <a:cubicBezTo>
                    <a:pt x="1" y="5249"/>
                    <a:pt x="1366" y="6113"/>
                    <a:pt x="3051" y="6113"/>
                  </a:cubicBezTo>
                  <a:cubicBezTo>
                    <a:pt x="4735" y="6113"/>
                    <a:pt x="6102" y="5249"/>
                    <a:pt x="6102" y="3381"/>
                  </a:cubicBezTo>
                  <a:cubicBezTo>
                    <a:pt x="6102" y="1514"/>
                    <a:pt x="4735" y="1"/>
                    <a:pt x="30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1" name="Google Shape;361;p28"/>
            <p:cNvSpPr/>
            <p:nvPr/>
          </p:nvSpPr>
          <p:spPr>
            <a:xfrm>
              <a:off x="2094575" y="1821525"/>
              <a:ext cx="100575" cy="100800"/>
            </a:xfrm>
            <a:custGeom>
              <a:avLst/>
              <a:gdLst/>
              <a:ahLst/>
              <a:cxnLst/>
              <a:rect l="l" t="t" r="r" b="b"/>
              <a:pathLst>
                <a:path w="4023" h="4032" extrusionOk="0">
                  <a:moveTo>
                    <a:pt x="2011" y="0"/>
                  </a:moveTo>
                  <a:cubicBezTo>
                    <a:pt x="900" y="0"/>
                    <a:pt x="0" y="998"/>
                    <a:pt x="0" y="2230"/>
                  </a:cubicBezTo>
                  <a:cubicBezTo>
                    <a:pt x="0" y="3462"/>
                    <a:pt x="900" y="4032"/>
                    <a:pt x="2011" y="4032"/>
                  </a:cubicBezTo>
                  <a:cubicBezTo>
                    <a:pt x="3123" y="4032"/>
                    <a:pt x="4023" y="3461"/>
                    <a:pt x="4023" y="2230"/>
                  </a:cubicBezTo>
                  <a:cubicBezTo>
                    <a:pt x="4023" y="998"/>
                    <a:pt x="3123" y="0"/>
                    <a:pt x="2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2" name="Google Shape;362;p28"/>
            <p:cNvSpPr/>
            <p:nvPr/>
          </p:nvSpPr>
          <p:spPr>
            <a:xfrm>
              <a:off x="2275800" y="1839350"/>
              <a:ext cx="117125" cy="117325"/>
            </a:xfrm>
            <a:custGeom>
              <a:avLst/>
              <a:gdLst/>
              <a:ahLst/>
              <a:cxnLst/>
              <a:rect l="l" t="t" r="r" b="b"/>
              <a:pathLst>
                <a:path w="4685" h="4693" extrusionOk="0">
                  <a:moveTo>
                    <a:pt x="2342" y="0"/>
                  </a:moveTo>
                  <a:cubicBezTo>
                    <a:pt x="1049" y="0"/>
                    <a:pt x="1" y="1161"/>
                    <a:pt x="1" y="2595"/>
                  </a:cubicBezTo>
                  <a:cubicBezTo>
                    <a:pt x="1" y="4028"/>
                    <a:pt x="1048" y="4693"/>
                    <a:pt x="2342" y="4693"/>
                  </a:cubicBezTo>
                  <a:cubicBezTo>
                    <a:pt x="3635" y="4693"/>
                    <a:pt x="4685" y="4028"/>
                    <a:pt x="4685" y="2595"/>
                  </a:cubicBezTo>
                  <a:cubicBezTo>
                    <a:pt x="4685" y="1161"/>
                    <a:pt x="3635" y="0"/>
                    <a:pt x="23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  <p:sp>
          <p:nvSpPr>
            <p:cNvPr id="363" name="Google Shape;363;p28"/>
            <p:cNvSpPr/>
            <p:nvPr/>
          </p:nvSpPr>
          <p:spPr>
            <a:xfrm>
              <a:off x="1965150" y="2089825"/>
              <a:ext cx="172825" cy="64725"/>
            </a:xfrm>
            <a:custGeom>
              <a:avLst/>
              <a:gdLst/>
              <a:ahLst/>
              <a:cxnLst/>
              <a:rect l="l" t="t" r="r" b="b"/>
              <a:pathLst>
                <a:path w="6913" h="2589" extrusionOk="0">
                  <a:moveTo>
                    <a:pt x="4325" y="1"/>
                  </a:moveTo>
                  <a:cubicBezTo>
                    <a:pt x="3562" y="1"/>
                    <a:pt x="2879" y="333"/>
                    <a:pt x="2405" y="859"/>
                  </a:cubicBezTo>
                  <a:cubicBezTo>
                    <a:pt x="2222" y="799"/>
                    <a:pt x="2027" y="763"/>
                    <a:pt x="1825" y="763"/>
                  </a:cubicBezTo>
                  <a:cubicBezTo>
                    <a:pt x="816" y="763"/>
                    <a:pt x="0" y="1580"/>
                    <a:pt x="0" y="2589"/>
                  </a:cubicBezTo>
                  <a:lnTo>
                    <a:pt x="6912" y="2589"/>
                  </a:lnTo>
                  <a:cubicBezTo>
                    <a:pt x="6912" y="1159"/>
                    <a:pt x="5754" y="1"/>
                    <a:pt x="43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>
                <a:ea typeface="+mn-ea"/>
              </a:endParaRPr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1F6F2C0-1449-4BEF-B1F9-03C9E9D8D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6" y="-12028"/>
            <a:ext cx="5838825" cy="1219200"/>
          </a:xfrm>
          <a:prstGeom prst="rect">
            <a:avLst/>
          </a:prstGeom>
        </p:spPr>
      </p:pic>
      <p:pic>
        <p:nvPicPr>
          <p:cNvPr id="9" name="Hình ảnh 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91E8619-6FB8-4F44-99C4-D36F5EBC3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423" y="1822060"/>
            <a:ext cx="4623708" cy="2922949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1084;p52"/>
          <p:cNvGrpSpPr/>
          <p:nvPr/>
        </p:nvGrpSpPr>
        <p:grpSpPr>
          <a:xfrm rot="354549">
            <a:off x="6467918" y="2461906"/>
            <a:ext cx="2558160" cy="2422852"/>
            <a:chOff x="4571992" y="1172510"/>
            <a:chExt cx="3044207" cy="3140905"/>
          </a:xfrm>
        </p:grpSpPr>
        <p:sp>
          <p:nvSpPr>
            <p:cNvPr id="38" name="Google Shape;1085;p52"/>
            <p:cNvSpPr/>
            <p:nvPr/>
          </p:nvSpPr>
          <p:spPr>
            <a:xfrm rot="5400000">
              <a:off x="4525269" y="1220858"/>
              <a:ext cx="3137652" cy="3044208"/>
            </a:xfrm>
            <a:custGeom>
              <a:avLst/>
              <a:gdLst/>
              <a:ahLst/>
              <a:cxnLst/>
              <a:rect l="l" t="t" r="r" b="b"/>
              <a:pathLst>
                <a:path w="40991" h="56266" extrusionOk="0">
                  <a:moveTo>
                    <a:pt x="40922" y="0"/>
                  </a:moveTo>
                  <a:lnTo>
                    <a:pt x="1" y="52"/>
                  </a:lnTo>
                  <a:lnTo>
                    <a:pt x="69" y="56265"/>
                  </a:lnTo>
                  <a:lnTo>
                    <a:pt x="40990" y="56214"/>
                  </a:lnTo>
                  <a:lnTo>
                    <a:pt x="409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39" name="Google Shape;1086;p52"/>
            <p:cNvPicPr preferRelativeResize="0"/>
            <p:nvPr/>
          </p:nvPicPr>
          <p:blipFill rotWithShape="1">
            <a:blip r:embed="rId5">
              <a:alphaModFix/>
            </a:blip>
            <a:srcRect r="6498"/>
            <a:stretch/>
          </p:blipFill>
          <p:spPr>
            <a:xfrm>
              <a:off x="4758888" y="1314950"/>
              <a:ext cx="2670424" cy="28560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" y="2173822"/>
            <a:ext cx="3679782" cy="2985618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3: Match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373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EC5CB1-A0E3-4D11-8D71-BA32EFD83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789" y="0"/>
            <a:ext cx="856211" cy="399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9051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16 Points 3">
            <a:extLst>
              <a:ext uri="{FF2B5EF4-FFF2-40B4-BE49-F238E27FC236}">
                <a16:creationId xmlns:a16="http://schemas.microsoft.com/office/drawing/2014/main" id="{E4CE8ED4-DFBF-4176-B123-D1EA4F58D75E}"/>
              </a:ext>
            </a:extLst>
          </p:cNvPr>
          <p:cNvSpPr/>
          <p:nvPr/>
        </p:nvSpPr>
        <p:spPr>
          <a:xfrm>
            <a:off x="1859280" y="856488"/>
            <a:ext cx="5425440" cy="2999232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Game time!</a:t>
            </a:r>
          </a:p>
          <a:p>
            <a:pPr algn="ctr"/>
            <a:endParaRPr lang="en-US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E9CEF43C-1229-4FE7-89D5-0686398324B8}"/>
              </a:ext>
            </a:extLst>
          </p:cNvPr>
          <p:cNvSpPr/>
          <p:nvPr/>
        </p:nvSpPr>
        <p:spPr>
          <a:xfrm>
            <a:off x="3021697" y="4096016"/>
            <a:ext cx="3543300" cy="730758"/>
          </a:xfrm>
          <a:prstGeom prst="wedgeRectCallout">
            <a:avLst>
              <a:gd name="adj1" fmla="val 43749"/>
              <a:gd name="adj2" fmla="val -527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Choose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0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5" descr="50">
            <a:extLst>
              <a:ext uri="{FF2B5EF4-FFF2-40B4-BE49-F238E27FC236}">
                <a16:creationId xmlns:a16="http://schemas.microsoft.com/office/drawing/2014/main" id="{2A70E26C-EB26-424B-B1CC-1833D9395C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0299"/>
            <a:ext cx="9144000" cy="3973201"/>
          </a:xfrm>
          <a:prstGeom prst="rect">
            <a:avLst/>
          </a:prstGeom>
        </p:spPr>
      </p:pic>
      <p:pic>
        <p:nvPicPr>
          <p:cNvPr id="5" name="淘宝网chenying0907出品 14" descr="abc&#10;">
            <a:extLst>
              <a:ext uri="{FF2B5EF4-FFF2-40B4-BE49-F238E27FC236}">
                <a16:creationId xmlns:a16="http://schemas.microsoft.com/office/drawing/2014/main" id="{D5634C92-A4CD-4154-8FB3-24A9303053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73" t="34299" r="76093" b="55541"/>
          <a:stretch>
            <a:fillRect/>
          </a:stretch>
        </p:blipFill>
        <p:spPr>
          <a:xfrm>
            <a:off x="-111894" y="1957385"/>
            <a:ext cx="882155" cy="1145226"/>
          </a:xfrm>
          <a:prstGeom prst="rect">
            <a:avLst/>
          </a:prstGeom>
        </p:spPr>
      </p:pic>
      <p:pic>
        <p:nvPicPr>
          <p:cNvPr id="6" name="淘宝网chenying0907出品 14" descr="abc&#10;">
            <a:extLst>
              <a:ext uri="{FF2B5EF4-FFF2-40B4-BE49-F238E27FC236}">
                <a16:creationId xmlns:a16="http://schemas.microsoft.com/office/drawing/2014/main" id="{6C94BA04-F0CD-4211-8A0A-C8230D164A4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73" t="34299" r="76093" b="55541"/>
          <a:stretch>
            <a:fillRect/>
          </a:stretch>
        </p:blipFill>
        <p:spPr>
          <a:xfrm>
            <a:off x="2339458" y="3156899"/>
            <a:ext cx="574428" cy="745730"/>
          </a:xfrm>
          <a:prstGeom prst="rect">
            <a:avLst/>
          </a:prstGeom>
        </p:spPr>
      </p:pic>
      <p:sp>
        <p:nvSpPr>
          <p:cNvPr id="7" name="Cloud 6">
            <a:hlinkClick r:id="rId7" action="ppaction://hlinksldjump"/>
            <a:extLst>
              <a:ext uri="{FF2B5EF4-FFF2-40B4-BE49-F238E27FC236}">
                <a16:creationId xmlns:a16="http://schemas.microsoft.com/office/drawing/2014/main" id="{2C01AFA1-9722-4511-912F-15C66D30B412}"/>
              </a:ext>
            </a:extLst>
          </p:cNvPr>
          <p:cNvSpPr/>
          <p:nvPr/>
        </p:nvSpPr>
        <p:spPr>
          <a:xfrm>
            <a:off x="1103374" y="1050919"/>
            <a:ext cx="1036322" cy="90646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Cloud 7">
            <a:hlinkClick r:id="rId8" action="ppaction://hlinksldjump"/>
            <a:extLst>
              <a:ext uri="{FF2B5EF4-FFF2-40B4-BE49-F238E27FC236}">
                <a16:creationId xmlns:a16="http://schemas.microsoft.com/office/drawing/2014/main" id="{6B34E972-BC25-4FA4-B82D-17CDA5E66772}"/>
              </a:ext>
            </a:extLst>
          </p:cNvPr>
          <p:cNvSpPr/>
          <p:nvPr/>
        </p:nvSpPr>
        <p:spPr>
          <a:xfrm>
            <a:off x="2913886" y="443807"/>
            <a:ext cx="1036322" cy="906466"/>
          </a:xfrm>
          <a:prstGeom prst="cloud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Cloud 8">
            <a:hlinkClick r:id="rId9" action="ppaction://hlinksldjump"/>
            <a:extLst>
              <a:ext uri="{FF2B5EF4-FFF2-40B4-BE49-F238E27FC236}">
                <a16:creationId xmlns:a16="http://schemas.microsoft.com/office/drawing/2014/main" id="{FE0CBE88-55C4-42F2-ABD8-87A8613A549A}"/>
              </a:ext>
            </a:extLst>
          </p:cNvPr>
          <p:cNvSpPr/>
          <p:nvPr/>
        </p:nvSpPr>
        <p:spPr>
          <a:xfrm>
            <a:off x="3772459" y="1504152"/>
            <a:ext cx="1036322" cy="90646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0" name="Cloud 9">
            <a:hlinkClick r:id="rId9" action="ppaction://hlinksldjump"/>
            <a:extLst>
              <a:ext uri="{FF2B5EF4-FFF2-40B4-BE49-F238E27FC236}">
                <a16:creationId xmlns:a16="http://schemas.microsoft.com/office/drawing/2014/main" id="{548D720B-3BCA-4FE3-916E-CF6C18A01923}"/>
              </a:ext>
            </a:extLst>
          </p:cNvPr>
          <p:cNvSpPr/>
          <p:nvPr/>
        </p:nvSpPr>
        <p:spPr>
          <a:xfrm>
            <a:off x="5010910" y="263833"/>
            <a:ext cx="1036322" cy="906466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1" name="Cloud 10">
            <a:hlinkClick r:id="rId10" action="ppaction://hlinksldjump"/>
            <a:extLst>
              <a:ext uri="{FF2B5EF4-FFF2-40B4-BE49-F238E27FC236}">
                <a16:creationId xmlns:a16="http://schemas.microsoft.com/office/drawing/2014/main" id="{325420D9-E0DA-4503-85B8-78E46BEAB11D}"/>
              </a:ext>
            </a:extLst>
          </p:cNvPr>
          <p:cNvSpPr/>
          <p:nvPr/>
        </p:nvSpPr>
        <p:spPr>
          <a:xfrm>
            <a:off x="5912155" y="1625528"/>
            <a:ext cx="1036322" cy="906466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2" name="Cloud 11">
            <a:hlinkClick r:id="rId11" action="ppaction://hlinksldjump"/>
            <a:extLst>
              <a:ext uri="{FF2B5EF4-FFF2-40B4-BE49-F238E27FC236}">
                <a16:creationId xmlns:a16="http://schemas.microsoft.com/office/drawing/2014/main" id="{D6533251-FE6E-470F-ACBA-1DCB58718E1D}"/>
              </a:ext>
            </a:extLst>
          </p:cNvPr>
          <p:cNvSpPr/>
          <p:nvPr/>
        </p:nvSpPr>
        <p:spPr>
          <a:xfrm>
            <a:off x="7121572" y="537996"/>
            <a:ext cx="1036322" cy="906466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erlin Sans FB" panose="020E0602020502020306" pitchFamily="34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3" name="Arrow: Right 12">
            <a:hlinkClick r:id="rId12" action="ppaction://hlinksldjump"/>
            <a:extLst>
              <a:ext uri="{FF2B5EF4-FFF2-40B4-BE49-F238E27FC236}">
                <a16:creationId xmlns:a16="http://schemas.microsoft.com/office/drawing/2014/main" id="{20491A4C-6BAE-4C5D-B630-DA77F801C0DE}"/>
              </a:ext>
            </a:extLst>
          </p:cNvPr>
          <p:cNvSpPr/>
          <p:nvPr/>
        </p:nvSpPr>
        <p:spPr>
          <a:xfrm>
            <a:off x="0" y="4547870"/>
            <a:ext cx="882155" cy="595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900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33683" y="7594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A5387-9F66-42BD-853C-EEE69A66A9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586" y="882277"/>
            <a:ext cx="3031105" cy="3446799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3749"/>
              <a:gd name="adj2" fmla="val 598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mum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443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Action Button: Go Home 3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D28BD98-6B4D-4F49-80C9-8DF0A80BFB1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003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495566"/>
            <a:ext cx="3543300" cy="730758"/>
          </a:xfrm>
          <a:prstGeom prst="wedgeRectCallout">
            <a:avLst>
              <a:gd name="adj1" fmla="val 96437"/>
              <a:gd name="adj2" fmla="val 1407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aunt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062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Great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A31BE-03AB-440B-9DBD-83575FC7E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860" y="880766"/>
            <a:ext cx="2976132" cy="3381968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5738711-22BD-4CA7-9364-31E63A6DBBBE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221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2" y="-240623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954107"/>
          </a:xfrm>
          <a:prstGeom prst="wedgeRectCallout">
            <a:avLst>
              <a:gd name="adj1" fmla="val 80846"/>
              <a:gd name="adj2" fmla="val 1042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dad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283562" y="1802970"/>
            <a:ext cx="4337163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Amazing!</a:t>
            </a:r>
            <a:endParaRPr lang="en-US" sz="7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971FBD-DEEC-424A-8616-B20BACDA79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9168" y="792590"/>
            <a:ext cx="3168439" cy="3530295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D45E8437-AAF1-414D-9A52-B1492752FA90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56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brother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19674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45197" y="292328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Good job!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1537B3-7A3F-4526-A86A-A95F88462D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1651" y="793521"/>
            <a:ext cx="3028747" cy="3450579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43BEE4F8-A941-408F-B284-FD2EB1CB6207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8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-62411" y="-9339"/>
            <a:ext cx="4812209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6FA04B2F-4E8D-482B-A02E-EB718B439129}"/>
              </a:ext>
            </a:extLst>
          </p:cNvPr>
          <p:cNvSpPr/>
          <p:nvPr/>
        </p:nvSpPr>
        <p:spPr>
          <a:xfrm>
            <a:off x="545197" y="272217"/>
            <a:ext cx="3543300" cy="1239399"/>
          </a:xfrm>
          <a:prstGeom prst="wedgeRectCallout">
            <a:avLst>
              <a:gd name="adj1" fmla="val 78158"/>
              <a:gd name="adj2" fmla="val 442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cousin is …..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66068-7C57-4681-9CFF-40C246645F38}"/>
              </a:ext>
            </a:extLst>
          </p:cNvPr>
          <p:cNvSpPr/>
          <p:nvPr/>
        </p:nvSpPr>
        <p:spPr>
          <a:xfrm>
            <a:off x="413360" y="1897469"/>
            <a:ext cx="424436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tall/short/funny/great/cool/young/old</a:t>
            </a:r>
          </a:p>
        </p:txBody>
      </p:sp>
      <p:sp>
        <p:nvSpPr>
          <p:cNvPr id="10" name="Star: 16 Points 9">
            <a:extLst>
              <a:ext uri="{FF2B5EF4-FFF2-40B4-BE49-F238E27FC236}">
                <a16:creationId xmlns:a16="http://schemas.microsoft.com/office/drawing/2014/main" id="{06F06DEF-095B-47B3-9671-31E5E2F091CB}"/>
              </a:ext>
            </a:extLst>
          </p:cNvPr>
          <p:cNvSpPr/>
          <p:nvPr/>
        </p:nvSpPr>
        <p:spPr>
          <a:xfrm>
            <a:off x="569102" y="2847456"/>
            <a:ext cx="3839165" cy="2156316"/>
          </a:xfrm>
          <a:prstGeom prst="star16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en-US" sz="9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7C3D0-404F-407A-827E-D8D2DE773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910" y="846686"/>
            <a:ext cx="3109482" cy="3450128"/>
          </a:xfrm>
          <a:prstGeom prst="rect">
            <a:avLst/>
          </a:prstGeom>
        </p:spPr>
      </p:pic>
      <p:sp>
        <p:nvSpPr>
          <p:cNvPr id="11" name="Action Button: Go Home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BC6D75E-4843-4C5B-9C05-5F74FDF4E988}"/>
              </a:ext>
            </a:extLst>
          </p:cNvPr>
          <p:cNvSpPr/>
          <p:nvPr/>
        </p:nvSpPr>
        <p:spPr>
          <a:xfrm>
            <a:off x="0" y="4491310"/>
            <a:ext cx="800100" cy="66000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78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91213" y="2510919"/>
            <a:ext cx="5362693" cy="148502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ctr" defTabSz="342900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 picture and write a text about family</a:t>
            </a:r>
            <a:endParaRPr lang="en-US" sz="3200" dirty="0"/>
          </a:p>
          <a:p>
            <a:pPr algn="ctr" defTabSz="342900">
              <a:buClrTx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459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616479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4" y="192543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91085" y="2532403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Game: Silent ball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41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5E5D4E0D-AC01-4D99-A711-B442190C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555" y="139337"/>
            <a:ext cx="5289148" cy="3638933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36522385-9F5D-4796-AC25-C5B1E24131A9}"/>
              </a:ext>
            </a:extLst>
          </p:cNvPr>
          <p:cNvSpPr txBox="1"/>
          <p:nvPr/>
        </p:nvSpPr>
        <p:spPr>
          <a:xfrm>
            <a:off x="827315" y="3699893"/>
            <a:ext cx="7228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This is my family. My mum is cool. My dad is tall. My sister is young. My baby brother is funny. I love my family.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7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87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E1A1-B428-4C61-9932-377531571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6657D0-D610-478E-9D6B-E483E2A7A9B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0E83470-15C1-4FAF-B519-6761297DDD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4DEBB-D6EC-4233-B1DF-3C411DC3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742"/>
            <a:ext cx="9151520" cy="5041758"/>
          </a:xfrm>
          <a:prstGeom prst="rect">
            <a:avLst/>
          </a:prstGeom>
        </p:spPr>
      </p:pic>
      <p:sp>
        <p:nvSpPr>
          <p:cNvPr id="7" name="Google Shape;1008;p49">
            <a:extLst>
              <a:ext uri="{FF2B5EF4-FFF2-40B4-BE49-F238E27FC236}">
                <a16:creationId xmlns:a16="http://schemas.microsoft.com/office/drawing/2014/main" id="{A0318A64-B47A-47AF-9549-F03A96D8B7C6}"/>
              </a:ext>
            </a:extLst>
          </p:cNvPr>
          <p:cNvSpPr txBox="1">
            <a:spLocks/>
          </p:cNvSpPr>
          <p:nvPr/>
        </p:nvSpPr>
        <p:spPr>
          <a:xfrm>
            <a:off x="1740998" y="1577666"/>
            <a:ext cx="5175191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mum is cool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Google Shape;1008;p49">
            <a:extLst>
              <a:ext uri="{FF2B5EF4-FFF2-40B4-BE49-F238E27FC236}">
                <a16:creationId xmlns:a16="http://schemas.microsoft.com/office/drawing/2014/main" id="{ED5A0558-087E-4A6C-BC69-9C6EBD2303C2}"/>
              </a:ext>
            </a:extLst>
          </p:cNvPr>
          <p:cNvSpPr txBox="1">
            <a:spLocks/>
          </p:cNvSpPr>
          <p:nvPr/>
        </p:nvSpPr>
        <p:spPr>
          <a:xfrm>
            <a:off x="6510269" y="1540858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2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brother is young</a:t>
            </a:r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Google Shape;1008;p49">
            <a:extLst>
              <a:ext uri="{FF2B5EF4-FFF2-40B4-BE49-F238E27FC236}">
                <a16:creationId xmlns:a16="http://schemas.microsoft.com/office/drawing/2014/main" id="{B5DA4062-5814-471E-80E2-F0F70D38D916}"/>
              </a:ext>
            </a:extLst>
          </p:cNvPr>
          <p:cNvSpPr txBox="1">
            <a:spLocks/>
          </p:cNvSpPr>
          <p:nvPr/>
        </p:nvSpPr>
        <p:spPr>
          <a:xfrm>
            <a:off x="1740998" y="2955051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cousin is short</a:t>
            </a:r>
            <a:r>
              <a:rPr lang="en-US" sz="24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Google Shape;1008;p49">
            <a:extLst>
              <a:ext uri="{FF2B5EF4-FFF2-40B4-BE49-F238E27FC236}">
                <a16:creationId xmlns:a16="http://schemas.microsoft.com/office/drawing/2014/main" id="{4F73B13E-C626-49F6-8877-E546EA0C73D2}"/>
              </a:ext>
            </a:extLst>
          </p:cNvPr>
          <p:cNvSpPr txBox="1">
            <a:spLocks/>
          </p:cNvSpPr>
          <p:nvPr/>
        </p:nvSpPr>
        <p:spPr>
          <a:xfrm>
            <a:off x="6510269" y="2935763"/>
            <a:ext cx="3092726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aunt is funny.</a:t>
            </a:r>
          </a:p>
        </p:txBody>
      </p:sp>
      <p:sp>
        <p:nvSpPr>
          <p:cNvPr id="11" name="Google Shape;1008;p49">
            <a:extLst>
              <a:ext uri="{FF2B5EF4-FFF2-40B4-BE49-F238E27FC236}">
                <a16:creationId xmlns:a16="http://schemas.microsoft.com/office/drawing/2014/main" id="{2E32E3E9-75DC-4832-B950-6CE45E226147}"/>
              </a:ext>
            </a:extLst>
          </p:cNvPr>
          <p:cNvSpPr txBox="1">
            <a:spLocks/>
          </p:cNvSpPr>
          <p:nvPr/>
        </p:nvSpPr>
        <p:spPr>
          <a:xfrm>
            <a:off x="1740998" y="4353879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dad is tall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Google Shape;1008;p49">
            <a:extLst>
              <a:ext uri="{FF2B5EF4-FFF2-40B4-BE49-F238E27FC236}">
                <a16:creationId xmlns:a16="http://schemas.microsoft.com/office/drawing/2014/main" id="{C35B2E20-C00C-4E77-AE64-CA4EC64676E9}"/>
              </a:ext>
            </a:extLst>
          </p:cNvPr>
          <p:cNvSpPr txBox="1">
            <a:spLocks/>
          </p:cNvSpPr>
          <p:nvPr/>
        </p:nvSpPr>
        <p:spPr>
          <a:xfrm>
            <a:off x="6510269" y="4320302"/>
            <a:ext cx="3244237" cy="48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/>
            <a:r>
              <a:rPr lang="en-US" sz="2300" i="1" spc="-15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 grandma is old.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66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819;p50">
            <a:extLst>
              <a:ext uri="{FF2B5EF4-FFF2-40B4-BE49-F238E27FC236}">
                <a16:creationId xmlns:a16="http://schemas.microsoft.com/office/drawing/2014/main" id="{EA27A61E-3736-4BDD-ACB8-DF0419802378}"/>
              </a:ext>
            </a:extLst>
          </p:cNvPr>
          <p:cNvGrpSpPr/>
          <p:nvPr/>
        </p:nvGrpSpPr>
        <p:grpSpPr>
          <a:xfrm>
            <a:off x="2604387" y="1204121"/>
            <a:ext cx="632575" cy="648177"/>
            <a:chOff x="788825" y="53000"/>
            <a:chExt cx="1108100" cy="1296650"/>
          </a:xfrm>
        </p:grpSpPr>
        <p:sp>
          <p:nvSpPr>
            <p:cNvPr id="6" name="Google Shape;2820;p50">
              <a:extLst>
                <a:ext uri="{FF2B5EF4-FFF2-40B4-BE49-F238E27FC236}">
                  <a16:creationId xmlns:a16="http://schemas.microsoft.com/office/drawing/2014/main" id="{CD6597EB-D8DC-4214-8B48-9125E4269890}"/>
                </a:ext>
              </a:extLst>
            </p:cNvPr>
            <p:cNvSpPr/>
            <p:nvPr/>
          </p:nvSpPr>
          <p:spPr>
            <a:xfrm>
              <a:off x="788825" y="53000"/>
              <a:ext cx="1108100" cy="1296650"/>
            </a:xfrm>
            <a:custGeom>
              <a:avLst/>
              <a:gdLst/>
              <a:ahLst/>
              <a:cxnLst/>
              <a:rect l="l" t="t" r="r" b="b"/>
              <a:pathLst>
                <a:path w="44324" h="51866" extrusionOk="0">
                  <a:moveTo>
                    <a:pt x="14791" y="0"/>
                  </a:moveTo>
                  <a:cubicBezTo>
                    <a:pt x="14326" y="0"/>
                    <a:pt x="13861" y="74"/>
                    <a:pt x="13420" y="196"/>
                  </a:cubicBezTo>
                  <a:cubicBezTo>
                    <a:pt x="8547" y="1616"/>
                    <a:pt x="7273" y="9624"/>
                    <a:pt x="6931" y="13860"/>
                  </a:cubicBezTo>
                  <a:cubicBezTo>
                    <a:pt x="6833" y="13958"/>
                    <a:pt x="6735" y="14056"/>
                    <a:pt x="6612" y="14179"/>
                  </a:cubicBezTo>
                  <a:cubicBezTo>
                    <a:pt x="3502" y="17558"/>
                    <a:pt x="3821" y="22088"/>
                    <a:pt x="4212" y="27353"/>
                  </a:cubicBezTo>
                  <a:cubicBezTo>
                    <a:pt x="4237" y="27574"/>
                    <a:pt x="4261" y="27770"/>
                    <a:pt x="4261" y="27965"/>
                  </a:cubicBezTo>
                  <a:cubicBezTo>
                    <a:pt x="4090" y="27916"/>
                    <a:pt x="3894" y="27892"/>
                    <a:pt x="3698" y="27867"/>
                  </a:cubicBezTo>
                  <a:lnTo>
                    <a:pt x="3478" y="27867"/>
                  </a:lnTo>
                  <a:cubicBezTo>
                    <a:pt x="2449" y="27867"/>
                    <a:pt x="1151" y="28455"/>
                    <a:pt x="637" y="30096"/>
                  </a:cubicBezTo>
                  <a:cubicBezTo>
                    <a:pt x="196" y="31492"/>
                    <a:pt x="245" y="34577"/>
                    <a:pt x="2278" y="35753"/>
                  </a:cubicBezTo>
                  <a:cubicBezTo>
                    <a:pt x="2694" y="35997"/>
                    <a:pt x="3282" y="36218"/>
                    <a:pt x="4629" y="36389"/>
                  </a:cubicBezTo>
                  <a:cubicBezTo>
                    <a:pt x="4629" y="36414"/>
                    <a:pt x="4629" y="36414"/>
                    <a:pt x="4629" y="36438"/>
                  </a:cubicBezTo>
                  <a:cubicBezTo>
                    <a:pt x="4482" y="36487"/>
                    <a:pt x="4310" y="36512"/>
                    <a:pt x="4163" y="36512"/>
                  </a:cubicBezTo>
                  <a:cubicBezTo>
                    <a:pt x="3992" y="36512"/>
                    <a:pt x="3821" y="36487"/>
                    <a:pt x="3674" y="36438"/>
                  </a:cubicBezTo>
                  <a:cubicBezTo>
                    <a:pt x="3355" y="36316"/>
                    <a:pt x="3037" y="36242"/>
                    <a:pt x="2719" y="36242"/>
                  </a:cubicBezTo>
                  <a:cubicBezTo>
                    <a:pt x="1617" y="36242"/>
                    <a:pt x="637" y="36953"/>
                    <a:pt x="245" y="37981"/>
                  </a:cubicBezTo>
                  <a:cubicBezTo>
                    <a:pt x="0" y="38642"/>
                    <a:pt x="0" y="39352"/>
                    <a:pt x="294" y="40014"/>
                  </a:cubicBezTo>
                  <a:cubicBezTo>
                    <a:pt x="588" y="40650"/>
                    <a:pt x="1127" y="41140"/>
                    <a:pt x="1788" y="41385"/>
                  </a:cubicBezTo>
                  <a:cubicBezTo>
                    <a:pt x="2547" y="41679"/>
                    <a:pt x="3355" y="41826"/>
                    <a:pt x="4163" y="41826"/>
                  </a:cubicBezTo>
                  <a:cubicBezTo>
                    <a:pt x="4727" y="41826"/>
                    <a:pt x="5241" y="41752"/>
                    <a:pt x="5706" y="41654"/>
                  </a:cubicBezTo>
                  <a:cubicBezTo>
                    <a:pt x="6196" y="42854"/>
                    <a:pt x="6833" y="43834"/>
                    <a:pt x="7665" y="44642"/>
                  </a:cubicBezTo>
                  <a:cubicBezTo>
                    <a:pt x="9673" y="46650"/>
                    <a:pt x="12416" y="47188"/>
                    <a:pt x="15379" y="47311"/>
                  </a:cubicBezTo>
                  <a:cubicBezTo>
                    <a:pt x="15379" y="47335"/>
                    <a:pt x="15403" y="47335"/>
                    <a:pt x="15403" y="47360"/>
                  </a:cubicBezTo>
                  <a:cubicBezTo>
                    <a:pt x="16138" y="49294"/>
                    <a:pt x="18220" y="49686"/>
                    <a:pt x="19811" y="49686"/>
                  </a:cubicBezTo>
                  <a:cubicBezTo>
                    <a:pt x="21183" y="49686"/>
                    <a:pt x="22309" y="48658"/>
                    <a:pt x="22456" y="47311"/>
                  </a:cubicBezTo>
                  <a:lnTo>
                    <a:pt x="23166" y="47311"/>
                  </a:lnTo>
                  <a:cubicBezTo>
                    <a:pt x="23142" y="47727"/>
                    <a:pt x="23093" y="48168"/>
                    <a:pt x="22995" y="48633"/>
                  </a:cubicBezTo>
                  <a:cubicBezTo>
                    <a:pt x="22848" y="49319"/>
                    <a:pt x="22946" y="50029"/>
                    <a:pt x="23338" y="50617"/>
                  </a:cubicBezTo>
                  <a:cubicBezTo>
                    <a:pt x="23705" y="51229"/>
                    <a:pt x="24293" y="51645"/>
                    <a:pt x="24978" y="51792"/>
                  </a:cubicBezTo>
                  <a:cubicBezTo>
                    <a:pt x="25174" y="51841"/>
                    <a:pt x="25370" y="51866"/>
                    <a:pt x="25590" y="51866"/>
                  </a:cubicBezTo>
                  <a:cubicBezTo>
                    <a:pt x="26839" y="51866"/>
                    <a:pt x="27892" y="51033"/>
                    <a:pt x="28162" y="49809"/>
                  </a:cubicBezTo>
                  <a:cubicBezTo>
                    <a:pt x="28358" y="48927"/>
                    <a:pt x="28456" y="48095"/>
                    <a:pt x="28480" y="47360"/>
                  </a:cubicBezTo>
                  <a:cubicBezTo>
                    <a:pt x="31614" y="47311"/>
                    <a:pt x="34529" y="46968"/>
                    <a:pt x="36634" y="44887"/>
                  </a:cubicBezTo>
                  <a:cubicBezTo>
                    <a:pt x="37492" y="44030"/>
                    <a:pt x="38153" y="42977"/>
                    <a:pt x="38618" y="41654"/>
                  </a:cubicBezTo>
                  <a:cubicBezTo>
                    <a:pt x="39108" y="41752"/>
                    <a:pt x="39622" y="41826"/>
                    <a:pt x="40161" y="41826"/>
                  </a:cubicBezTo>
                  <a:cubicBezTo>
                    <a:pt x="40969" y="41826"/>
                    <a:pt x="41777" y="41679"/>
                    <a:pt x="42536" y="41385"/>
                  </a:cubicBezTo>
                  <a:cubicBezTo>
                    <a:pt x="43197" y="41140"/>
                    <a:pt x="43736" y="40650"/>
                    <a:pt x="44030" y="40014"/>
                  </a:cubicBezTo>
                  <a:cubicBezTo>
                    <a:pt x="44324" y="39352"/>
                    <a:pt x="44324" y="38642"/>
                    <a:pt x="44079" y="37981"/>
                  </a:cubicBezTo>
                  <a:cubicBezTo>
                    <a:pt x="43687" y="36953"/>
                    <a:pt x="42707" y="36242"/>
                    <a:pt x="41606" y="36242"/>
                  </a:cubicBezTo>
                  <a:cubicBezTo>
                    <a:pt x="41287" y="36242"/>
                    <a:pt x="40969" y="36316"/>
                    <a:pt x="40675" y="36414"/>
                  </a:cubicBezTo>
                  <a:cubicBezTo>
                    <a:pt x="40504" y="36487"/>
                    <a:pt x="40332" y="36512"/>
                    <a:pt x="40161" y="36512"/>
                  </a:cubicBezTo>
                  <a:cubicBezTo>
                    <a:pt x="39940" y="36512"/>
                    <a:pt x="39720" y="36463"/>
                    <a:pt x="39524" y="36389"/>
                  </a:cubicBezTo>
                  <a:cubicBezTo>
                    <a:pt x="39524" y="36389"/>
                    <a:pt x="39524" y="36365"/>
                    <a:pt x="39524" y="36365"/>
                  </a:cubicBezTo>
                  <a:cubicBezTo>
                    <a:pt x="40748" y="36193"/>
                    <a:pt x="41287" y="35973"/>
                    <a:pt x="41703" y="35753"/>
                  </a:cubicBezTo>
                  <a:cubicBezTo>
                    <a:pt x="43736" y="34577"/>
                    <a:pt x="43760" y="31492"/>
                    <a:pt x="43320" y="30096"/>
                  </a:cubicBezTo>
                  <a:cubicBezTo>
                    <a:pt x="42830" y="28455"/>
                    <a:pt x="41532" y="27867"/>
                    <a:pt x="40504" y="27867"/>
                  </a:cubicBezTo>
                  <a:lnTo>
                    <a:pt x="40259" y="27867"/>
                  </a:lnTo>
                  <a:cubicBezTo>
                    <a:pt x="40087" y="27892"/>
                    <a:pt x="39916" y="27916"/>
                    <a:pt x="39769" y="27941"/>
                  </a:cubicBezTo>
                  <a:cubicBezTo>
                    <a:pt x="40014" y="22505"/>
                    <a:pt x="40136" y="17754"/>
                    <a:pt x="37026" y="14326"/>
                  </a:cubicBezTo>
                  <a:cubicBezTo>
                    <a:pt x="36928" y="13199"/>
                    <a:pt x="36708" y="10897"/>
                    <a:pt x="36169" y="8547"/>
                  </a:cubicBezTo>
                  <a:cubicBezTo>
                    <a:pt x="35092" y="3796"/>
                    <a:pt x="33182" y="980"/>
                    <a:pt x="30512" y="196"/>
                  </a:cubicBezTo>
                  <a:cubicBezTo>
                    <a:pt x="30047" y="74"/>
                    <a:pt x="29582" y="0"/>
                    <a:pt x="29141" y="0"/>
                  </a:cubicBezTo>
                  <a:cubicBezTo>
                    <a:pt x="28211" y="0"/>
                    <a:pt x="27329" y="270"/>
                    <a:pt x="26521" y="784"/>
                  </a:cubicBezTo>
                  <a:cubicBezTo>
                    <a:pt x="24219" y="2253"/>
                    <a:pt x="22799" y="5681"/>
                    <a:pt x="21966" y="8693"/>
                  </a:cubicBezTo>
                  <a:cubicBezTo>
                    <a:pt x="21134" y="5681"/>
                    <a:pt x="19713" y="2253"/>
                    <a:pt x="17411" y="784"/>
                  </a:cubicBezTo>
                  <a:cubicBezTo>
                    <a:pt x="16579" y="270"/>
                    <a:pt x="15697" y="0"/>
                    <a:pt x="14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2821;p50">
              <a:extLst>
                <a:ext uri="{FF2B5EF4-FFF2-40B4-BE49-F238E27FC236}">
                  <a16:creationId xmlns:a16="http://schemas.microsoft.com/office/drawing/2014/main" id="{46758B1E-A152-423F-9093-61FB56710AD4}"/>
                </a:ext>
              </a:extLst>
            </p:cNvPr>
            <p:cNvSpPr/>
            <p:nvPr/>
          </p:nvSpPr>
          <p:spPr>
            <a:xfrm>
              <a:off x="1025125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339" y="1"/>
                  </a:moveTo>
                  <a:cubicBezTo>
                    <a:pt x="5133" y="1"/>
                    <a:pt x="4921" y="31"/>
                    <a:pt x="4703" y="95"/>
                  </a:cubicBezTo>
                  <a:cubicBezTo>
                    <a:pt x="466" y="1343"/>
                    <a:pt x="1" y="12583"/>
                    <a:pt x="1" y="12583"/>
                  </a:cubicBezTo>
                  <a:lnTo>
                    <a:pt x="10727" y="10061"/>
                  </a:lnTo>
                  <a:cubicBezTo>
                    <a:pt x="10727" y="10061"/>
                    <a:pt x="9098" y="1"/>
                    <a:pt x="5339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2822;p50">
              <a:extLst>
                <a:ext uri="{FF2B5EF4-FFF2-40B4-BE49-F238E27FC236}">
                  <a16:creationId xmlns:a16="http://schemas.microsoft.com/office/drawing/2014/main" id="{ADB6086B-4E6F-464E-9FA9-0A383C4C1F32}"/>
                </a:ext>
              </a:extLst>
            </p:cNvPr>
            <p:cNvSpPr/>
            <p:nvPr/>
          </p:nvSpPr>
          <p:spPr>
            <a:xfrm>
              <a:off x="1013500" y="97450"/>
              <a:ext cx="292650" cy="340650"/>
            </a:xfrm>
            <a:custGeom>
              <a:avLst/>
              <a:gdLst/>
              <a:ahLst/>
              <a:cxnLst/>
              <a:rect l="l" t="t" r="r" b="b"/>
              <a:pathLst>
                <a:path w="11706" h="13626" extrusionOk="0">
                  <a:moveTo>
                    <a:pt x="5804" y="916"/>
                  </a:moveTo>
                  <a:cubicBezTo>
                    <a:pt x="6123" y="916"/>
                    <a:pt x="6465" y="1038"/>
                    <a:pt x="6784" y="1234"/>
                  </a:cubicBezTo>
                  <a:cubicBezTo>
                    <a:pt x="9086" y="2704"/>
                    <a:pt x="10359" y="8532"/>
                    <a:pt x="10677" y="10148"/>
                  </a:cubicBezTo>
                  <a:lnTo>
                    <a:pt x="956" y="12450"/>
                  </a:lnTo>
                  <a:cubicBezTo>
                    <a:pt x="1200" y="9070"/>
                    <a:pt x="2278" y="1871"/>
                    <a:pt x="5290" y="1014"/>
                  </a:cubicBezTo>
                  <a:cubicBezTo>
                    <a:pt x="5461" y="940"/>
                    <a:pt x="5633" y="916"/>
                    <a:pt x="5804" y="916"/>
                  </a:cubicBezTo>
                  <a:close/>
                  <a:moveTo>
                    <a:pt x="5777" y="1"/>
                  </a:moveTo>
                  <a:cubicBezTo>
                    <a:pt x="5528" y="1"/>
                    <a:pt x="5275" y="36"/>
                    <a:pt x="5021" y="108"/>
                  </a:cubicBezTo>
                  <a:cubicBezTo>
                    <a:pt x="539" y="1430"/>
                    <a:pt x="25" y="12548"/>
                    <a:pt x="25" y="13013"/>
                  </a:cubicBezTo>
                  <a:lnTo>
                    <a:pt x="1" y="13625"/>
                  </a:lnTo>
                  <a:lnTo>
                    <a:pt x="11706" y="10858"/>
                  </a:lnTo>
                  <a:lnTo>
                    <a:pt x="11657" y="10442"/>
                  </a:lnTo>
                  <a:cubicBezTo>
                    <a:pt x="11583" y="10099"/>
                    <a:pt x="10310" y="2361"/>
                    <a:pt x="7273" y="451"/>
                  </a:cubicBezTo>
                  <a:cubicBezTo>
                    <a:pt x="6794" y="153"/>
                    <a:pt x="6293" y="1"/>
                    <a:pt x="577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2823;p50">
              <a:extLst>
                <a:ext uri="{FF2B5EF4-FFF2-40B4-BE49-F238E27FC236}">
                  <a16:creationId xmlns:a16="http://schemas.microsoft.com/office/drawing/2014/main" id="{3295CF55-E392-412B-ADC5-B1228F31DD21}"/>
                </a:ext>
              </a:extLst>
            </p:cNvPr>
            <p:cNvSpPr/>
            <p:nvPr/>
          </p:nvSpPr>
          <p:spPr>
            <a:xfrm>
              <a:off x="1151850" y="199925"/>
              <a:ext cx="7375" cy="162250"/>
            </a:xfrm>
            <a:custGeom>
              <a:avLst/>
              <a:gdLst/>
              <a:ahLst/>
              <a:cxnLst/>
              <a:rect l="l" t="t" r="r" b="b"/>
              <a:pathLst>
                <a:path w="295" h="6490" extrusionOk="0">
                  <a:moveTo>
                    <a:pt x="1" y="0"/>
                  </a:moveTo>
                  <a:lnTo>
                    <a:pt x="295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2824;p50">
              <a:extLst>
                <a:ext uri="{FF2B5EF4-FFF2-40B4-BE49-F238E27FC236}">
                  <a16:creationId xmlns:a16="http://schemas.microsoft.com/office/drawing/2014/main" id="{F781E5B6-B8BC-4764-86FA-A0DA74A37461}"/>
                </a:ext>
              </a:extLst>
            </p:cNvPr>
            <p:cNvSpPr/>
            <p:nvPr/>
          </p:nvSpPr>
          <p:spPr>
            <a:xfrm>
              <a:off x="1140225" y="188300"/>
              <a:ext cx="30625" cy="185500"/>
            </a:xfrm>
            <a:custGeom>
              <a:avLst/>
              <a:gdLst/>
              <a:ahLst/>
              <a:cxnLst/>
              <a:rect l="l" t="t" r="r" b="b"/>
              <a:pathLst>
                <a:path w="1225" h="7420" extrusionOk="0">
                  <a:moveTo>
                    <a:pt x="441" y="0"/>
                  </a:moveTo>
                  <a:cubicBezTo>
                    <a:pt x="196" y="0"/>
                    <a:pt x="1" y="220"/>
                    <a:pt x="1" y="490"/>
                  </a:cubicBezTo>
                  <a:lnTo>
                    <a:pt x="294" y="6979"/>
                  </a:lnTo>
                  <a:cubicBezTo>
                    <a:pt x="319" y="7224"/>
                    <a:pt x="515" y="7420"/>
                    <a:pt x="760" y="7420"/>
                  </a:cubicBezTo>
                  <a:lnTo>
                    <a:pt x="784" y="7420"/>
                  </a:lnTo>
                  <a:cubicBezTo>
                    <a:pt x="1029" y="7420"/>
                    <a:pt x="1225" y="7200"/>
                    <a:pt x="1225" y="6930"/>
                  </a:cubicBezTo>
                  <a:lnTo>
                    <a:pt x="931" y="441"/>
                  </a:lnTo>
                  <a:cubicBezTo>
                    <a:pt x="907" y="171"/>
                    <a:pt x="711" y="0"/>
                    <a:pt x="4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2825;p50">
              <a:extLst>
                <a:ext uri="{FF2B5EF4-FFF2-40B4-BE49-F238E27FC236}">
                  <a16:creationId xmlns:a16="http://schemas.microsoft.com/office/drawing/2014/main" id="{291D38EB-2BB2-4D33-AF93-4C1C2A4EB528}"/>
                </a:ext>
              </a:extLst>
            </p:cNvPr>
            <p:cNvSpPr/>
            <p:nvPr/>
          </p:nvSpPr>
          <p:spPr>
            <a:xfrm>
              <a:off x="1382050" y="108800"/>
              <a:ext cx="268175" cy="314600"/>
            </a:xfrm>
            <a:custGeom>
              <a:avLst/>
              <a:gdLst/>
              <a:ahLst/>
              <a:cxnLst/>
              <a:rect l="l" t="t" r="r" b="b"/>
              <a:pathLst>
                <a:path w="10727" h="12584" extrusionOk="0">
                  <a:moveTo>
                    <a:pt x="5413" y="1"/>
                  </a:moveTo>
                  <a:cubicBezTo>
                    <a:pt x="1651" y="1"/>
                    <a:pt x="0" y="10061"/>
                    <a:pt x="0" y="10061"/>
                  </a:cubicBezTo>
                  <a:lnTo>
                    <a:pt x="10726" y="12583"/>
                  </a:lnTo>
                  <a:cubicBezTo>
                    <a:pt x="10726" y="12583"/>
                    <a:pt x="10261" y="1343"/>
                    <a:pt x="6049" y="95"/>
                  </a:cubicBezTo>
                  <a:cubicBezTo>
                    <a:pt x="5830" y="31"/>
                    <a:pt x="5618" y="1"/>
                    <a:pt x="5413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2826;p50">
              <a:extLst>
                <a:ext uri="{FF2B5EF4-FFF2-40B4-BE49-F238E27FC236}">
                  <a16:creationId xmlns:a16="http://schemas.microsoft.com/office/drawing/2014/main" id="{B95E8F3F-4EF9-4C22-89C3-EE8FFD7715B9}"/>
                </a:ext>
              </a:extLst>
            </p:cNvPr>
            <p:cNvSpPr/>
            <p:nvPr/>
          </p:nvSpPr>
          <p:spPr>
            <a:xfrm>
              <a:off x="1369200" y="97450"/>
              <a:ext cx="293250" cy="340650"/>
            </a:xfrm>
            <a:custGeom>
              <a:avLst/>
              <a:gdLst/>
              <a:ahLst/>
              <a:cxnLst/>
              <a:rect l="l" t="t" r="r" b="b"/>
              <a:pathLst>
                <a:path w="11730" h="13626" extrusionOk="0">
                  <a:moveTo>
                    <a:pt x="5908" y="924"/>
                  </a:moveTo>
                  <a:cubicBezTo>
                    <a:pt x="6083" y="924"/>
                    <a:pt x="6260" y="954"/>
                    <a:pt x="6440" y="1014"/>
                  </a:cubicBezTo>
                  <a:cubicBezTo>
                    <a:pt x="9428" y="1871"/>
                    <a:pt x="10530" y="9070"/>
                    <a:pt x="10750" y="12450"/>
                  </a:cubicBezTo>
                  <a:lnTo>
                    <a:pt x="1053" y="10148"/>
                  </a:lnTo>
                  <a:cubicBezTo>
                    <a:pt x="1371" y="8532"/>
                    <a:pt x="2620" y="2704"/>
                    <a:pt x="4947" y="1234"/>
                  </a:cubicBezTo>
                  <a:cubicBezTo>
                    <a:pt x="5265" y="1027"/>
                    <a:pt x="5583" y="924"/>
                    <a:pt x="5908" y="924"/>
                  </a:cubicBezTo>
                  <a:close/>
                  <a:moveTo>
                    <a:pt x="5946" y="1"/>
                  </a:moveTo>
                  <a:cubicBezTo>
                    <a:pt x="5438" y="1"/>
                    <a:pt x="4936" y="153"/>
                    <a:pt x="4457" y="451"/>
                  </a:cubicBezTo>
                  <a:cubicBezTo>
                    <a:pt x="1420" y="2361"/>
                    <a:pt x="123" y="10099"/>
                    <a:pt x="74" y="10442"/>
                  </a:cubicBezTo>
                  <a:lnTo>
                    <a:pt x="0" y="10858"/>
                  </a:lnTo>
                  <a:lnTo>
                    <a:pt x="11730" y="13625"/>
                  </a:lnTo>
                  <a:lnTo>
                    <a:pt x="11705" y="13013"/>
                  </a:lnTo>
                  <a:cubicBezTo>
                    <a:pt x="11681" y="12548"/>
                    <a:pt x="11167" y="1430"/>
                    <a:pt x="6685" y="108"/>
                  </a:cubicBezTo>
                  <a:cubicBezTo>
                    <a:pt x="6438" y="36"/>
                    <a:pt x="6192" y="1"/>
                    <a:pt x="594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2827;p50">
              <a:extLst>
                <a:ext uri="{FF2B5EF4-FFF2-40B4-BE49-F238E27FC236}">
                  <a16:creationId xmlns:a16="http://schemas.microsoft.com/office/drawing/2014/main" id="{8E386894-6B67-4E2F-9301-641690CF2FB9}"/>
                </a:ext>
              </a:extLst>
            </p:cNvPr>
            <p:cNvSpPr/>
            <p:nvPr/>
          </p:nvSpPr>
          <p:spPr>
            <a:xfrm>
              <a:off x="1516125" y="199925"/>
              <a:ext cx="7975" cy="162250"/>
            </a:xfrm>
            <a:custGeom>
              <a:avLst/>
              <a:gdLst/>
              <a:ahLst/>
              <a:cxnLst/>
              <a:rect l="l" t="t" r="r" b="b"/>
              <a:pathLst>
                <a:path w="319" h="6490" extrusionOk="0">
                  <a:moveTo>
                    <a:pt x="319" y="0"/>
                  </a:moveTo>
                  <a:lnTo>
                    <a:pt x="0" y="6490"/>
                  </a:lnTo>
                </a:path>
              </a:pathLst>
            </a:custGeom>
            <a:solidFill>
              <a:srgbClr val="B6FB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2828;p50">
              <a:extLst>
                <a:ext uri="{FF2B5EF4-FFF2-40B4-BE49-F238E27FC236}">
                  <a16:creationId xmlns:a16="http://schemas.microsoft.com/office/drawing/2014/main" id="{D8EFFDCF-FBC3-4707-8324-479306E2A487}"/>
                </a:ext>
              </a:extLst>
            </p:cNvPr>
            <p:cNvSpPr/>
            <p:nvPr/>
          </p:nvSpPr>
          <p:spPr>
            <a:xfrm>
              <a:off x="1504475" y="188250"/>
              <a:ext cx="31250" cy="185550"/>
            </a:xfrm>
            <a:custGeom>
              <a:avLst/>
              <a:gdLst/>
              <a:ahLst/>
              <a:cxnLst/>
              <a:rect l="l" t="t" r="r" b="b"/>
              <a:pathLst>
                <a:path w="1250" h="7422" extrusionOk="0">
                  <a:moveTo>
                    <a:pt x="764" y="0"/>
                  </a:moveTo>
                  <a:cubicBezTo>
                    <a:pt x="518" y="0"/>
                    <a:pt x="342" y="189"/>
                    <a:pt x="319" y="443"/>
                  </a:cubicBezTo>
                  <a:lnTo>
                    <a:pt x="25" y="6932"/>
                  </a:lnTo>
                  <a:cubicBezTo>
                    <a:pt x="1" y="7202"/>
                    <a:pt x="197" y="7422"/>
                    <a:pt x="442" y="7422"/>
                  </a:cubicBezTo>
                  <a:lnTo>
                    <a:pt x="466" y="7422"/>
                  </a:lnTo>
                  <a:cubicBezTo>
                    <a:pt x="711" y="7422"/>
                    <a:pt x="931" y="7226"/>
                    <a:pt x="931" y="6981"/>
                  </a:cubicBezTo>
                  <a:lnTo>
                    <a:pt x="1250" y="492"/>
                  </a:lnTo>
                  <a:cubicBezTo>
                    <a:pt x="1250" y="222"/>
                    <a:pt x="1054" y="2"/>
                    <a:pt x="809" y="2"/>
                  </a:cubicBezTo>
                  <a:cubicBezTo>
                    <a:pt x="794" y="1"/>
                    <a:pt x="779" y="0"/>
                    <a:pt x="76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2829;p50">
              <a:extLst>
                <a:ext uri="{FF2B5EF4-FFF2-40B4-BE49-F238E27FC236}">
                  <a16:creationId xmlns:a16="http://schemas.microsoft.com/office/drawing/2014/main" id="{11227B7E-C98A-48B7-9B08-436F8B36EA37}"/>
                </a:ext>
              </a:extLst>
            </p:cNvPr>
            <p:cNvSpPr/>
            <p:nvPr/>
          </p:nvSpPr>
          <p:spPr>
            <a:xfrm>
              <a:off x="845150" y="359700"/>
              <a:ext cx="955675" cy="801775"/>
            </a:xfrm>
            <a:custGeom>
              <a:avLst/>
              <a:gdLst/>
              <a:ahLst/>
              <a:cxnLst/>
              <a:rect l="l" t="t" r="r" b="b"/>
              <a:pathLst>
                <a:path w="38227" h="32071" extrusionOk="0">
                  <a:moveTo>
                    <a:pt x="19762" y="1"/>
                  </a:moveTo>
                  <a:cubicBezTo>
                    <a:pt x="0" y="1"/>
                    <a:pt x="4922" y="8302"/>
                    <a:pt x="4922" y="20815"/>
                  </a:cubicBezTo>
                  <a:cubicBezTo>
                    <a:pt x="4922" y="31169"/>
                    <a:pt x="8279" y="32071"/>
                    <a:pt x="15392" y="32071"/>
                  </a:cubicBezTo>
                  <a:cubicBezTo>
                    <a:pt x="16893" y="32071"/>
                    <a:pt x="18560" y="32031"/>
                    <a:pt x="20399" y="32031"/>
                  </a:cubicBezTo>
                  <a:cubicBezTo>
                    <a:pt x="22233" y="32031"/>
                    <a:pt x="23862" y="32071"/>
                    <a:pt x="25302" y="32071"/>
                  </a:cubicBezTo>
                  <a:cubicBezTo>
                    <a:pt x="32128" y="32071"/>
                    <a:pt x="34700" y="31169"/>
                    <a:pt x="34700" y="20815"/>
                  </a:cubicBezTo>
                  <a:cubicBezTo>
                    <a:pt x="34700" y="8302"/>
                    <a:pt x="38226" y="1"/>
                    <a:pt x="19762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2830;p50">
              <a:extLst>
                <a:ext uri="{FF2B5EF4-FFF2-40B4-BE49-F238E27FC236}">
                  <a16:creationId xmlns:a16="http://schemas.microsoft.com/office/drawing/2014/main" id="{735BB7EA-62F1-46A0-8890-E1A701117881}"/>
                </a:ext>
              </a:extLst>
            </p:cNvPr>
            <p:cNvSpPr/>
            <p:nvPr/>
          </p:nvSpPr>
          <p:spPr>
            <a:xfrm>
              <a:off x="931475" y="346850"/>
              <a:ext cx="808125" cy="827475"/>
            </a:xfrm>
            <a:custGeom>
              <a:avLst/>
              <a:gdLst/>
              <a:ahLst/>
              <a:cxnLst/>
              <a:rect l="l" t="t" r="r" b="b"/>
              <a:pathLst>
                <a:path w="32325" h="33099" extrusionOk="0">
                  <a:moveTo>
                    <a:pt x="16309" y="1004"/>
                  </a:moveTo>
                  <a:cubicBezTo>
                    <a:pt x="22774" y="1004"/>
                    <a:pt x="26766" y="2033"/>
                    <a:pt x="28847" y="4212"/>
                  </a:cubicBezTo>
                  <a:cubicBezTo>
                    <a:pt x="31296" y="6759"/>
                    <a:pt x="31100" y="10898"/>
                    <a:pt x="30880" y="16113"/>
                  </a:cubicBezTo>
                  <a:cubicBezTo>
                    <a:pt x="30806" y="17779"/>
                    <a:pt x="30733" y="19493"/>
                    <a:pt x="30733" y="21329"/>
                  </a:cubicBezTo>
                  <a:cubicBezTo>
                    <a:pt x="30733" y="26374"/>
                    <a:pt x="30145" y="29117"/>
                    <a:pt x="28700" y="30512"/>
                  </a:cubicBezTo>
                  <a:cubicBezTo>
                    <a:pt x="27339" y="31874"/>
                    <a:pt x="25101" y="32072"/>
                    <a:pt x="21846" y="32072"/>
                  </a:cubicBezTo>
                  <a:cubicBezTo>
                    <a:pt x="21178" y="32072"/>
                    <a:pt x="20468" y="32063"/>
                    <a:pt x="19713" y="32055"/>
                  </a:cubicBezTo>
                  <a:cubicBezTo>
                    <a:pt x="18831" y="32031"/>
                    <a:pt x="17925" y="32031"/>
                    <a:pt x="16946" y="32031"/>
                  </a:cubicBezTo>
                  <a:cubicBezTo>
                    <a:pt x="15966" y="32031"/>
                    <a:pt x="15036" y="32031"/>
                    <a:pt x="14154" y="32055"/>
                  </a:cubicBezTo>
                  <a:cubicBezTo>
                    <a:pt x="13410" y="32063"/>
                    <a:pt x="12698" y="32071"/>
                    <a:pt x="12019" y="32071"/>
                  </a:cubicBezTo>
                  <a:cubicBezTo>
                    <a:pt x="8432" y="32071"/>
                    <a:pt x="5769" y="31853"/>
                    <a:pt x="4163" y="30268"/>
                  </a:cubicBezTo>
                  <a:cubicBezTo>
                    <a:pt x="2645" y="28774"/>
                    <a:pt x="1984" y="26007"/>
                    <a:pt x="1984" y="21329"/>
                  </a:cubicBezTo>
                  <a:cubicBezTo>
                    <a:pt x="1984" y="19077"/>
                    <a:pt x="1812" y="16922"/>
                    <a:pt x="1665" y="15012"/>
                  </a:cubicBezTo>
                  <a:cubicBezTo>
                    <a:pt x="1323" y="10285"/>
                    <a:pt x="1053" y="6563"/>
                    <a:pt x="3233" y="4212"/>
                  </a:cubicBezTo>
                  <a:cubicBezTo>
                    <a:pt x="5265" y="2033"/>
                    <a:pt x="9404" y="1004"/>
                    <a:pt x="16309" y="1004"/>
                  </a:cubicBezTo>
                  <a:close/>
                  <a:moveTo>
                    <a:pt x="16309" y="0"/>
                  </a:moveTo>
                  <a:cubicBezTo>
                    <a:pt x="9012" y="0"/>
                    <a:pt x="4751" y="1078"/>
                    <a:pt x="2498" y="3527"/>
                  </a:cubicBezTo>
                  <a:cubicBezTo>
                    <a:pt x="0" y="6196"/>
                    <a:pt x="294" y="10114"/>
                    <a:pt x="661" y="15085"/>
                  </a:cubicBezTo>
                  <a:cubicBezTo>
                    <a:pt x="808" y="17069"/>
                    <a:pt x="955" y="19126"/>
                    <a:pt x="955" y="21329"/>
                  </a:cubicBezTo>
                  <a:cubicBezTo>
                    <a:pt x="955" y="26325"/>
                    <a:pt x="1739" y="29288"/>
                    <a:pt x="3453" y="31002"/>
                  </a:cubicBezTo>
                  <a:cubicBezTo>
                    <a:pt x="5330" y="32858"/>
                    <a:pt x="8202" y="33098"/>
                    <a:pt x="12069" y="33098"/>
                  </a:cubicBezTo>
                  <a:cubicBezTo>
                    <a:pt x="12742" y="33098"/>
                    <a:pt x="13445" y="33091"/>
                    <a:pt x="14179" y="33084"/>
                  </a:cubicBezTo>
                  <a:cubicBezTo>
                    <a:pt x="15060" y="33059"/>
                    <a:pt x="15966" y="33059"/>
                    <a:pt x="16946" y="33059"/>
                  </a:cubicBezTo>
                  <a:cubicBezTo>
                    <a:pt x="17901" y="33059"/>
                    <a:pt x="18831" y="33059"/>
                    <a:pt x="19689" y="33084"/>
                  </a:cubicBezTo>
                  <a:lnTo>
                    <a:pt x="21868" y="33084"/>
                  </a:lnTo>
                  <a:cubicBezTo>
                    <a:pt x="25370" y="33084"/>
                    <a:pt x="27794" y="32863"/>
                    <a:pt x="29435" y="31247"/>
                  </a:cubicBezTo>
                  <a:cubicBezTo>
                    <a:pt x="31075" y="29606"/>
                    <a:pt x="31761" y="26741"/>
                    <a:pt x="31761" y="21329"/>
                  </a:cubicBezTo>
                  <a:cubicBezTo>
                    <a:pt x="31761" y="19517"/>
                    <a:pt x="31835" y="17803"/>
                    <a:pt x="31908" y="16162"/>
                  </a:cubicBezTo>
                  <a:cubicBezTo>
                    <a:pt x="32153" y="10702"/>
                    <a:pt x="32324" y="6367"/>
                    <a:pt x="29582" y="3502"/>
                  </a:cubicBezTo>
                  <a:cubicBezTo>
                    <a:pt x="27280" y="1102"/>
                    <a:pt x="23068" y="0"/>
                    <a:pt x="1630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2831;p50">
              <a:extLst>
                <a:ext uri="{FF2B5EF4-FFF2-40B4-BE49-F238E27FC236}">
                  <a16:creationId xmlns:a16="http://schemas.microsoft.com/office/drawing/2014/main" id="{CB30875E-B97E-4679-A11F-E78E2D7A3616}"/>
                </a:ext>
              </a:extLst>
            </p:cNvPr>
            <p:cNvSpPr/>
            <p:nvPr/>
          </p:nvSpPr>
          <p:spPr>
            <a:xfrm>
              <a:off x="1059425" y="868775"/>
              <a:ext cx="112650" cy="99325"/>
            </a:xfrm>
            <a:custGeom>
              <a:avLst/>
              <a:gdLst/>
              <a:ahLst/>
              <a:cxnLst/>
              <a:rect l="l" t="t" r="r" b="b"/>
              <a:pathLst>
                <a:path w="4506" h="3973" extrusionOk="0">
                  <a:moveTo>
                    <a:pt x="1793" y="0"/>
                  </a:moveTo>
                  <a:cubicBezTo>
                    <a:pt x="1382" y="0"/>
                    <a:pt x="1002" y="112"/>
                    <a:pt x="735" y="379"/>
                  </a:cubicBezTo>
                  <a:cubicBezTo>
                    <a:pt x="0" y="1114"/>
                    <a:pt x="441" y="2705"/>
                    <a:pt x="1151" y="3440"/>
                  </a:cubicBezTo>
                  <a:cubicBezTo>
                    <a:pt x="1518" y="3795"/>
                    <a:pt x="1996" y="3973"/>
                    <a:pt x="2473" y="3973"/>
                  </a:cubicBezTo>
                  <a:cubicBezTo>
                    <a:pt x="2951" y="3973"/>
                    <a:pt x="3428" y="3795"/>
                    <a:pt x="3796" y="3440"/>
                  </a:cubicBezTo>
                  <a:cubicBezTo>
                    <a:pt x="4506" y="2705"/>
                    <a:pt x="4506" y="1530"/>
                    <a:pt x="3796" y="795"/>
                  </a:cubicBezTo>
                  <a:cubicBezTo>
                    <a:pt x="3328" y="343"/>
                    <a:pt x="2513" y="0"/>
                    <a:pt x="179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2832;p50">
              <a:extLst>
                <a:ext uri="{FF2B5EF4-FFF2-40B4-BE49-F238E27FC236}">
                  <a16:creationId xmlns:a16="http://schemas.microsoft.com/office/drawing/2014/main" id="{BBF8DF88-AB32-4800-8C3F-399490DAA11D}"/>
                </a:ext>
              </a:extLst>
            </p:cNvPr>
            <p:cNvSpPr/>
            <p:nvPr/>
          </p:nvSpPr>
          <p:spPr>
            <a:xfrm>
              <a:off x="1486725" y="868775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2738" y="0"/>
                  </a:moveTo>
                  <a:cubicBezTo>
                    <a:pt x="2018" y="0"/>
                    <a:pt x="1203" y="343"/>
                    <a:pt x="735" y="795"/>
                  </a:cubicBezTo>
                  <a:cubicBezTo>
                    <a:pt x="1" y="1530"/>
                    <a:pt x="1" y="2705"/>
                    <a:pt x="735" y="3440"/>
                  </a:cubicBezTo>
                  <a:cubicBezTo>
                    <a:pt x="1103" y="3795"/>
                    <a:pt x="1580" y="3973"/>
                    <a:pt x="2055" y="3973"/>
                  </a:cubicBezTo>
                  <a:cubicBezTo>
                    <a:pt x="2529" y="3973"/>
                    <a:pt x="3001" y="3795"/>
                    <a:pt x="3356" y="3440"/>
                  </a:cubicBezTo>
                  <a:cubicBezTo>
                    <a:pt x="4090" y="2705"/>
                    <a:pt x="4507" y="1114"/>
                    <a:pt x="3796" y="379"/>
                  </a:cubicBezTo>
                  <a:cubicBezTo>
                    <a:pt x="3529" y="112"/>
                    <a:pt x="3149" y="0"/>
                    <a:pt x="273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2833;p50">
              <a:extLst>
                <a:ext uri="{FF2B5EF4-FFF2-40B4-BE49-F238E27FC236}">
                  <a16:creationId xmlns:a16="http://schemas.microsoft.com/office/drawing/2014/main" id="{8F1A79F1-043E-45A1-B165-C5E064FD762B}"/>
                </a:ext>
              </a:extLst>
            </p:cNvPr>
            <p:cNvSpPr/>
            <p:nvPr/>
          </p:nvSpPr>
          <p:spPr>
            <a:xfrm>
              <a:off x="109065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82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82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82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2834;p50">
              <a:extLst>
                <a:ext uri="{FF2B5EF4-FFF2-40B4-BE49-F238E27FC236}">
                  <a16:creationId xmlns:a16="http://schemas.microsoft.com/office/drawing/2014/main" id="{44F55A66-C977-40AE-9F8B-75C18C944413}"/>
                </a:ext>
              </a:extLst>
            </p:cNvPr>
            <p:cNvSpPr/>
            <p:nvPr/>
          </p:nvSpPr>
          <p:spPr>
            <a:xfrm>
              <a:off x="1464700" y="797425"/>
              <a:ext cx="103475" cy="102875"/>
            </a:xfrm>
            <a:custGeom>
              <a:avLst/>
              <a:gdLst/>
              <a:ahLst/>
              <a:cxnLst/>
              <a:rect l="l" t="t" r="r" b="b"/>
              <a:pathLst>
                <a:path w="4139" h="4115" extrusionOk="0">
                  <a:moveTo>
                    <a:pt x="2057" y="1"/>
                  </a:moveTo>
                  <a:cubicBezTo>
                    <a:pt x="931" y="1"/>
                    <a:pt x="0" y="907"/>
                    <a:pt x="0" y="2058"/>
                  </a:cubicBezTo>
                  <a:cubicBezTo>
                    <a:pt x="0" y="3184"/>
                    <a:pt x="931" y="4115"/>
                    <a:pt x="2057" y="4115"/>
                  </a:cubicBezTo>
                  <a:cubicBezTo>
                    <a:pt x="3208" y="4115"/>
                    <a:pt x="4139" y="3184"/>
                    <a:pt x="4139" y="2058"/>
                  </a:cubicBezTo>
                  <a:cubicBezTo>
                    <a:pt x="4139" y="907"/>
                    <a:pt x="3208" y="1"/>
                    <a:pt x="205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2835;p50">
              <a:extLst>
                <a:ext uri="{FF2B5EF4-FFF2-40B4-BE49-F238E27FC236}">
                  <a16:creationId xmlns:a16="http://schemas.microsoft.com/office/drawing/2014/main" id="{ED5BEFB8-F3BA-4652-8D1B-726AD9CD3D4E}"/>
                </a:ext>
              </a:extLst>
            </p:cNvPr>
            <p:cNvSpPr/>
            <p:nvPr/>
          </p:nvSpPr>
          <p:spPr>
            <a:xfrm>
              <a:off x="86167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548" y="0"/>
                  </a:moveTo>
                  <a:cubicBezTo>
                    <a:pt x="1" y="0"/>
                    <a:pt x="7" y="2551"/>
                    <a:pt x="662" y="2939"/>
                  </a:cubicBezTo>
                  <a:cubicBezTo>
                    <a:pt x="1151" y="3209"/>
                    <a:pt x="2694" y="3307"/>
                    <a:pt x="3551" y="3356"/>
                  </a:cubicBezTo>
                  <a:cubicBezTo>
                    <a:pt x="3870" y="3356"/>
                    <a:pt x="4115" y="3111"/>
                    <a:pt x="4090" y="2792"/>
                  </a:cubicBezTo>
                  <a:lnTo>
                    <a:pt x="4066" y="2131"/>
                  </a:lnTo>
                  <a:cubicBezTo>
                    <a:pt x="4042" y="1852"/>
                    <a:pt x="3821" y="1640"/>
                    <a:pt x="3547" y="1640"/>
                  </a:cubicBezTo>
                  <a:cubicBezTo>
                    <a:pt x="3532" y="1640"/>
                    <a:pt x="3517" y="1640"/>
                    <a:pt x="3502" y="1642"/>
                  </a:cubicBezTo>
                  <a:cubicBezTo>
                    <a:pt x="3362" y="1648"/>
                    <a:pt x="3201" y="1652"/>
                    <a:pt x="3034" y="1652"/>
                  </a:cubicBezTo>
                  <a:cubicBezTo>
                    <a:pt x="2532" y="1652"/>
                    <a:pt x="1972" y="1611"/>
                    <a:pt x="1715" y="1446"/>
                  </a:cubicBezTo>
                  <a:cubicBezTo>
                    <a:pt x="1200" y="1103"/>
                    <a:pt x="1151" y="50"/>
                    <a:pt x="564" y="1"/>
                  </a:cubicBezTo>
                  <a:cubicBezTo>
                    <a:pt x="559" y="0"/>
                    <a:pt x="553" y="0"/>
                    <a:pt x="548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2836;p50">
              <a:extLst>
                <a:ext uri="{FF2B5EF4-FFF2-40B4-BE49-F238E27FC236}">
                  <a16:creationId xmlns:a16="http://schemas.microsoft.com/office/drawing/2014/main" id="{2828B42C-4C53-4A98-B767-961A077D6C7E}"/>
                </a:ext>
              </a:extLst>
            </p:cNvPr>
            <p:cNvSpPr/>
            <p:nvPr/>
          </p:nvSpPr>
          <p:spPr>
            <a:xfrm>
              <a:off x="850050" y="794250"/>
              <a:ext cx="127350" cy="109100"/>
            </a:xfrm>
            <a:custGeom>
              <a:avLst/>
              <a:gdLst/>
              <a:ahLst/>
              <a:cxnLst/>
              <a:rect l="l" t="t" r="r" b="b"/>
              <a:pathLst>
                <a:path w="5094" h="4364" extrusionOk="0">
                  <a:moveTo>
                    <a:pt x="1151" y="1303"/>
                  </a:moveTo>
                  <a:lnTo>
                    <a:pt x="1151" y="1303"/>
                  </a:lnTo>
                  <a:cubicBezTo>
                    <a:pt x="1176" y="1352"/>
                    <a:pt x="1200" y="1401"/>
                    <a:pt x="1225" y="1425"/>
                  </a:cubicBezTo>
                  <a:cubicBezTo>
                    <a:pt x="1372" y="1768"/>
                    <a:pt x="1543" y="2136"/>
                    <a:pt x="1910" y="2380"/>
                  </a:cubicBezTo>
                  <a:cubicBezTo>
                    <a:pt x="2035" y="2443"/>
                    <a:pt x="2337" y="2647"/>
                    <a:pt x="3369" y="2647"/>
                  </a:cubicBezTo>
                  <a:cubicBezTo>
                    <a:pt x="3553" y="2647"/>
                    <a:pt x="3759" y="2640"/>
                    <a:pt x="3992" y="2625"/>
                  </a:cubicBezTo>
                  <a:cubicBezTo>
                    <a:pt x="4016" y="2650"/>
                    <a:pt x="4016" y="2650"/>
                    <a:pt x="4016" y="2650"/>
                  </a:cubicBezTo>
                  <a:lnTo>
                    <a:pt x="4041" y="3335"/>
                  </a:lnTo>
                  <a:cubicBezTo>
                    <a:pt x="2400" y="3262"/>
                    <a:pt x="1592" y="3091"/>
                    <a:pt x="1396" y="2993"/>
                  </a:cubicBezTo>
                  <a:cubicBezTo>
                    <a:pt x="1200" y="2821"/>
                    <a:pt x="1078" y="1866"/>
                    <a:pt x="1151" y="1303"/>
                  </a:cubicBezTo>
                  <a:close/>
                  <a:moveTo>
                    <a:pt x="1007" y="0"/>
                  </a:moveTo>
                  <a:cubicBezTo>
                    <a:pt x="802" y="0"/>
                    <a:pt x="418" y="109"/>
                    <a:pt x="245" y="715"/>
                  </a:cubicBezTo>
                  <a:cubicBezTo>
                    <a:pt x="0" y="1425"/>
                    <a:pt x="25" y="3384"/>
                    <a:pt x="882" y="3874"/>
                  </a:cubicBezTo>
                  <a:cubicBezTo>
                    <a:pt x="1053" y="3972"/>
                    <a:pt x="1543" y="4242"/>
                    <a:pt x="3992" y="4364"/>
                  </a:cubicBezTo>
                  <a:lnTo>
                    <a:pt x="4041" y="4364"/>
                  </a:lnTo>
                  <a:cubicBezTo>
                    <a:pt x="4310" y="4364"/>
                    <a:pt x="4580" y="4242"/>
                    <a:pt x="4775" y="4046"/>
                  </a:cubicBezTo>
                  <a:cubicBezTo>
                    <a:pt x="4971" y="3850"/>
                    <a:pt x="5094" y="3556"/>
                    <a:pt x="5069" y="3262"/>
                  </a:cubicBezTo>
                  <a:lnTo>
                    <a:pt x="5020" y="2601"/>
                  </a:lnTo>
                  <a:lnTo>
                    <a:pt x="5020" y="2576"/>
                  </a:lnTo>
                  <a:cubicBezTo>
                    <a:pt x="4997" y="2042"/>
                    <a:pt x="4555" y="1618"/>
                    <a:pt x="4028" y="1618"/>
                  </a:cubicBezTo>
                  <a:cubicBezTo>
                    <a:pt x="4000" y="1618"/>
                    <a:pt x="3972" y="1619"/>
                    <a:pt x="3943" y="1621"/>
                  </a:cubicBezTo>
                  <a:cubicBezTo>
                    <a:pt x="3760" y="1631"/>
                    <a:pt x="3597" y="1635"/>
                    <a:pt x="3451" y="1635"/>
                  </a:cubicBezTo>
                  <a:cubicBezTo>
                    <a:pt x="2833" y="1635"/>
                    <a:pt x="2533" y="1563"/>
                    <a:pt x="2474" y="1523"/>
                  </a:cubicBezTo>
                  <a:cubicBezTo>
                    <a:pt x="2351" y="1450"/>
                    <a:pt x="2229" y="1205"/>
                    <a:pt x="2131" y="985"/>
                  </a:cubicBezTo>
                  <a:cubicBezTo>
                    <a:pt x="1959" y="593"/>
                    <a:pt x="1690" y="54"/>
                    <a:pt x="1078" y="5"/>
                  </a:cubicBezTo>
                  <a:cubicBezTo>
                    <a:pt x="1058" y="2"/>
                    <a:pt x="1034" y="0"/>
                    <a:pt x="10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2837;p50">
              <a:extLst>
                <a:ext uri="{FF2B5EF4-FFF2-40B4-BE49-F238E27FC236}">
                  <a16:creationId xmlns:a16="http://schemas.microsoft.com/office/drawing/2014/main" id="{1B8D6D2A-4C61-454E-9D89-9EB6B7F12C37}"/>
                </a:ext>
              </a:extLst>
            </p:cNvPr>
            <p:cNvSpPr/>
            <p:nvPr/>
          </p:nvSpPr>
          <p:spPr>
            <a:xfrm>
              <a:off x="1712625" y="806600"/>
              <a:ext cx="102875" cy="83900"/>
            </a:xfrm>
            <a:custGeom>
              <a:avLst/>
              <a:gdLst/>
              <a:ahLst/>
              <a:cxnLst/>
              <a:rect l="l" t="t" r="r" b="b"/>
              <a:pathLst>
                <a:path w="4115" h="3356" extrusionOk="0">
                  <a:moveTo>
                    <a:pt x="3543" y="0"/>
                  </a:moveTo>
                  <a:cubicBezTo>
                    <a:pt x="3538" y="0"/>
                    <a:pt x="3533" y="0"/>
                    <a:pt x="3527" y="1"/>
                  </a:cubicBezTo>
                  <a:cubicBezTo>
                    <a:pt x="2964" y="50"/>
                    <a:pt x="2915" y="1103"/>
                    <a:pt x="2376" y="1446"/>
                  </a:cubicBezTo>
                  <a:cubicBezTo>
                    <a:pt x="2119" y="1611"/>
                    <a:pt x="1559" y="1652"/>
                    <a:pt x="1057" y="1652"/>
                  </a:cubicBezTo>
                  <a:cubicBezTo>
                    <a:pt x="890" y="1652"/>
                    <a:pt x="729" y="1648"/>
                    <a:pt x="589" y="1642"/>
                  </a:cubicBezTo>
                  <a:cubicBezTo>
                    <a:pt x="575" y="1640"/>
                    <a:pt x="561" y="1640"/>
                    <a:pt x="548" y="1640"/>
                  </a:cubicBezTo>
                  <a:cubicBezTo>
                    <a:pt x="295" y="1640"/>
                    <a:pt x="73" y="1852"/>
                    <a:pt x="50" y="2131"/>
                  </a:cubicBezTo>
                  <a:lnTo>
                    <a:pt x="1" y="2792"/>
                  </a:lnTo>
                  <a:cubicBezTo>
                    <a:pt x="1" y="3111"/>
                    <a:pt x="246" y="3356"/>
                    <a:pt x="540" y="3356"/>
                  </a:cubicBezTo>
                  <a:cubicBezTo>
                    <a:pt x="1397" y="3307"/>
                    <a:pt x="2964" y="3209"/>
                    <a:pt x="3429" y="2939"/>
                  </a:cubicBezTo>
                  <a:cubicBezTo>
                    <a:pt x="4108" y="2551"/>
                    <a:pt x="4115" y="0"/>
                    <a:pt x="3543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2838;p50">
              <a:extLst>
                <a:ext uri="{FF2B5EF4-FFF2-40B4-BE49-F238E27FC236}">
                  <a16:creationId xmlns:a16="http://schemas.microsoft.com/office/drawing/2014/main" id="{69B90A45-10B1-4303-AD38-845CBB33F9A1}"/>
                </a:ext>
              </a:extLst>
            </p:cNvPr>
            <p:cNvSpPr/>
            <p:nvPr/>
          </p:nvSpPr>
          <p:spPr>
            <a:xfrm>
              <a:off x="1699775" y="794250"/>
              <a:ext cx="126750" cy="109100"/>
            </a:xfrm>
            <a:custGeom>
              <a:avLst/>
              <a:gdLst/>
              <a:ahLst/>
              <a:cxnLst/>
              <a:rect l="l" t="t" r="r" b="b"/>
              <a:pathLst>
                <a:path w="5070" h="4364" extrusionOk="0">
                  <a:moveTo>
                    <a:pt x="3943" y="1303"/>
                  </a:moveTo>
                  <a:lnTo>
                    <a:pt x="3943" y="1303"/>
                  </a:lnTo>
                  <a:cubicBezTo>
                    <a:pt x="3992" y="1866"/>
                    <a:pt x="3894" y="2821"/>
                    <a:pt x="3698" y="2993"/>
                  </a:cubicBezTo>
                  <a:cubicBezTo>
                    <a:pt x="3502" y="3091"/>
                    <a:pt x="2670" y="3262"/>
                    <a:pt x="1029" y="3311"/>
                  </a:cubicBezTo>
                  <a:lnTo>
                    <a:pt x="1078" y="2650"/>
                  </a:lnTo>
                  <a:lnTo>
                    <a:pt x="564" y="2625"/>
                  </a:lnTo>
                  <a:lnTo>
                    <a:pt x="1078" y="2625"/>
                  </a:lnTo>
                  <a:cubicBezTo>
                    <a:pt x="1311" y="2640"/>
                    <a:pt x="1518" y="2647"/>
                    <a:pt x="1702" y="2647"/>
                  </a:cubicBezTo>
                  <a:cubicBezTo>
                    <a:pt x="2740" y="2647"/>
                    <a:pt x="3056" y="2443"/>
                    <a:pt x="3160" y="2380"/>
                  </a:cubicBezTo>
                  <a:cubicBezTo>
                    <a:pt x="3527" y="2136"/>
                    <a:pt x="3698" y="1768"/>
                    <a:pt x="3870" y="1425"/>
                  </a:cubicBezTo>
                  <a:cubicBezTo>
                    <a:pt x="3894" y="1401"/>
                    <a:pt x="3919" y="1352"/>
                    <a:pt x="3943" y="1303"/>
                  </a:cubicBezTo>
                  <a:close/>
                  <a:moveTo>
                    <a:pt x="4069" y="0"/>
                  </a:moveTo>
                  <a:cubicBezTo>
                    <a:pt x="4041" y="0"/>
                    <a:pt x="4015" y="2"/>
                    <a:pt x="3992" y="5"/>
                  </a:cubicBezTo>
                  <a:cubicBezTo>
                    <a:pt x="3380" y="54"/>
                    <a:pt x="3135" y="593"/>
                    <a:pt x="2939" y="985"/>
                  </a:cubicBezTo>
                  <a:cubicBezTo>
                    <a:pt x="2841" y="1205"/>
                    <a:pt x="2719" y="1450"/>
                    <a:pt x="2621" y="1499"/>
                  </a:cubicBezTo>
                  <a:cubicBezTo>
                    <a:pt x="2541" y="1559"/>
                    <a:pt x="2251" y="1635"/>
                    <a:pt x="1619" y="1635"/>
                  </a:cubicBezTo>
                  <a:cubicBezTo>
                    <a:pt x="1474" y="1635"/>
                    <a:pt x="1310" y="1630"/>
                    <a:pt x="1127" y="1621"/>
                  </a:cubicBezTo>
                  <a:cubicBezTo>
                    <a:pt x="1100" y="1619"/>
                    <a:pt x="1072" y="1618"/>
                    <a:pt x="1045" y="1618"/>
                  </a:cubicBezTo>
                  <a:cubicBezTo>
                    <a:pt x="537" y="1618"/>
                    <a:pt x="73" y="2042"/>
                    <a:pt x="50" y="2576"/>
                  </a:cubicBezTo>
                  <a:lnTo>
                    <a:pt x="25" y="3262"/>
                  </a:lnTo>
                  <a:cubicBezTo>
                    <a:pt x="1" y="3556"/>
                    <a:pt x="99" y="3850"/>
                    <a:pt x="319" y="4046"/>
                  </a:cubicBezTo>
                  <a:cubicBezTo>
                    <a:pt x="515" y="4242"/>
                    <a:pt x="760" y="4364"/>
                    <a:pt x="1054" y="4364"/>
                  </a:cubicBezTo>
                  <a:lnTo>
                    <a:pt x="1078" y="4364"/>
                  </a:lnTo>
                  <a:cubicBezTo>
                    <a:pt x="3551" y="4242"/>
                    <a:pt x="4041" y="3972"/>
                    <a:pt x="4213" y="3874"/>
                  </a:cubicBezTo>
                  <a:cubicBezTo>
                    <a:pt x="5070" y="3384"/>
                    <a:pt x="5070" y="1425"/>
                    <a:pt x="4849" y="715"/>
                  </a:cubicBezTo>
                  <a:cubicBezTo>
                    <a:pt x="4654" y="109"/>
                    <a:pt x="4287" y="0"/>
                    <a:pt x="40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2839;p50">
              <a:extLst>
                <a:ext uri="{FF2B5EF4-FFF2-40B4-BE49-F238E27FC236}">
                  <a16:creationId xmlns:a16="http://schemas.microsoft.com/office/drawing/2014/main" id="{8122AB82-1907-4DC3-976A-F510858092EE}"/>
                </a:ext>
              </a:extLst>
            </p:cNvPr>
            <p:cNvSpPr/>
            <p:nvPr/>
          </p:nvSpPr>
          <p:spPr>
            <a:xfrm>
              <a:off x="1214925" y="1152250"/>
              <a:ext cx="82050" cy="80475"/>
            </a:xfrm>
            <a:custGeom>
              <a:avLst/>
              <a:gdLst/>
              <a:ahLst/>
              <a:cxnLst/>
              <a:rect l="l" t="t" r="r" b="b"/>
              <a:pathLst>
                <a:path w="3282" h="3219" extrusionOk="0">
                  <a:moveTo>
                    <a:pt x="1591" y="0"/>
                  </a:moveTo>
                  <a:cubicBezTo>
                    <a:pt x="1470" y="0"/>
                    <a:pt x="1349" y="44"/>
                    <a:pt x="1249" y="133"/>
                  </a:cubicBezTo>
                  <a:cubicBezTo>
                    <a:pt x="1029" y="329"/>
                    <a:pt x="0" y="1333"/>
                    <a:pt x="343" y="2239"/>
                  </a:cubicBezTo>
                  <a:cubicBezTo>
                    <a:pt x="710" y="3218"/>
                    <a:pt x="2277" y="3218"/>
                    <a:pt x="2767" y="3218"/>
                  </a:cubicBezTo>
                  <a:cubicBezTo>
                    <a:pt x="3061" y="3218"/>
                    <a:pt x="3281" y="2974"/>
                    <a:pt x="3281" y="2704"/>
                  </a:cubicBezTo>
                  <a:cubicBezTo>
                    <a:pt x="3281" y="2410"/>
                    <a:pt x="3061" y="2190"/>
                    <a:pt x="2767" y="2190"/>
                  </a:cubicBezTo>
                  <a:cubicBezTo>
                    <a:pt x="1469" y="2190"/>
                    <a:pt x="1322" y="1896"/>
                    <a:pt x="1298" y="1896"/>
                  </a:cubicBezTo>
                  <a:cubicBezTo>
                    <a:pt x="1249" y="1725"/>
                    <a:pt x="1567" y="1235"/>
                    <a:pt x="1935" y="892"/>
                  </a:cubicBezTo>
                  <a:cubicBezTo>
                    <a:pt x="2155" y="721"/>
                    <a:pt x="2155" y="378"/>
                    <a:pt x="1984" y="182"/>
                  </a:cubicBezTo>
                  <a:cubicBezTo>
                    <a:pt x="1877" y="62"/>
                    <a:pt x="1734" y="0"/>
                    <a:pt x="159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2840;p50">
              <a:extLst>
                <a:ext uri="{FF2B5EF4-FFF2-40B4-BE49-F238E27FC236}">
                  <a16:creationId xmlns:a16="http://schemas.microsoft.com/office/drawing/2014/main" id="{0E0E7467-FB8E-4EAF-B954-98F0DDB9560E}"/>
                </a:ext>
              </a:extLst>
            </p:cNvPr>
            <p:cNvSpPr/>
            <p:nvPr/>
          </p:nvSpPr>
          <p:spPr>
            <a:xfrm>
              <a:off x="1428575" y="1165350"/>
              <a:ext cx="12875" cy="109000"/>
            </a:xfrm>
            <a:custGeom>
              <a:avLst/>
              <a:gdLst/>
              <a:ahLst/>
              <a:cxnLst/>
              <a:rect l="l" t="t" r="r" b="b"/>
              <a:pathLst>
                <a:path w="515" h="4360" extrusionOk="0">
                  <a:moveTo>
                    <a:pt x="49" y="1"/>
                  </a:moveTo>
                  <a:lnTo>
                    <a:pt x="0" y="4360"/>
                  </a:lnTo>
                  <a:cubicBezTo>
                    <a:pt x="515" y="2058"/>
                    <a:pt x="49" y="1"/>
                    <a:pt x="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2841;p50">
              <a:extLst>
                <a:ext uri="{FF2B5EF4-FFF2-40B4-BE49-F238E27FC236}">
                  <a16:creationId xmlns:a16="http://schemas.microsoft.com/office/drawing/2014/main" id="{6652A03F-1363-4451-810A-6A8E6BA5B355}"/>
                </a:ext>
              </a:extLst>
            </p:cNvPr>
            <p:cNvSpPr/>
            <p:nvPr/>
          </p:nvSpPr>
          <p:spPr>
            <a:xfrm>
              <a:off x="1414500" y="1152300"/>
              <a:ext cx="39800" cy="134900"/>
            </a:xfrm>
            <a:custGeom>
              <a:avLst/>
              <a:gdLst/>
              <a:ahLst/>
              <a:cxnLst/>
              <a:rect l="l" t="t" r="r" b="b"/>
              <a:pathLst>
                <a:path w="1592" h="5396" extrusionOk="0">
                  <a:moveTo>
                    <a:pt x="582" y="0"/>
                  </a:moveTo>
                  <a:cubicBezTo>
                    <a:pt x="552" y="0"/>
                    <a:pt x="521" y="3"/>
                    <a:pt x="490" y="9"/>
                  </a:cubicBezTo>
                  <a:cubicBezTo>
                    <a:pt x="221" y="82"/>
                    <a:pt x="49" y="351"/>
                    <a:pt x="98" y="621"/>
                  </a:cubicBezTo>
                  <a:cubicBezTo>
                    <a:pt x="98" y="645"/>
                    <a:pt x="539" y="2604"/>
                    <a:pt x="49" y="4759"/>
                  </a:cubicBezTo>
                  <a:cubicBezTo>
                    <a:pt x="0" y="5029"/>
                    <a:pt x="172" y="5322"/>
                    <a:pt x="441" y="5371"/>
                  </a:cubicBezTo>
                  <a:cubicBezTo>
                    <a:pt x="490" y="5396"/>
                    <a:pt x="514" y="5396"/>
                    <a:pt x="563" y="5396"/>
                  </a:cubicBezTo>
                  <a:cubicBezTo>
                    <a:pt x="784" y="5396"/>
                    <a:pt x="1004" y="5224"/>
                    <a:pt x="1053" y="5004"/>
                  </a:cubicBezTo>
                  <a:cubicBezTo>
                    <a:pt x="1592" y="2604"/>
                    <a:pt x="1127" y="498"/>
                    <a:pt x="1102" y="400"/>
                  </a:cubicBezTo>
                  <a:cubicBezTo>
                    <a:pt x="1037" y="162"/>
                    <a:pt x="819" y="0"/>
                    <a:pt x="582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2842;p50">
              <a:extLst>
                <a:ext uri="{FF2B5EF4-FFF2-40B4-BE49-F238E27FC236}">
                  <a16:creationId xmlns:a16="http://schemas.microsoft.com/office/drawing/2014/main" id="{194C66AF-24EE-4F4B-B119-53E39546C922}"/>
                </a:ext>
              </a:extLst>
            </p:cNvPr>
            <p:cNvSpPr/>
            <p:nvPr/>
          </p:nvSpPr>
          <p:spPr>
            <a:xfrm>
              <a:off x="84270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217" y="1"/>
                  </a:moveTo>
                  <a:cubicBezTo>
                    <a:pt x="5093" y="1"/>
                    <a:pt x="4969" y="50"/>
                    <a:pt x="4874" y="145"/>
                  </a:cubicBezTo>
                  <a:cubicBezTo>
                    <a:pt x="4854" y="145"/>
                    <a:pt x="3636" y="1264"/>
                    <a:pt x="2018" y="1264"/>
                  </a:cubicBezTo>
                  <a:cubicBezTo>
                    <a:pt x="1619" y="1264"/>
                    <a:pt x="1195" y="1196"/>
                    <a:pt x="760" y="1026"/>
                  </a:cubicBezTo>
                  <a:cubicBezTo>
                    <a:pt x="703" y="1006"/>
                    <a:pt x="645" y="996"/>
                    <a:pt x="588" y="996"/>
                  </a:cubicBezTo>
                  <a:cubicBezTo>
                    <a:pt x="375" y="996"/>
                    <a:pt x="176" y="1132"/>
                    <a:pt x="98" y="1345"/>
                  </a:cubicBezTo>
                  <a:cubicBezTo>
                    <a:pt x="0" y="1590"/>
                    <a:pt x="123" y="1884"/>
                    <a:pt x="392" y="2006"/>
                  </a:cubicBezTo>
                  <a:cubicBezTo>
                    <a:pt x="955" y="2202"/>
                    <a:pt x="1494" y="2300"/>
                    <a:pt x="2008" y="2300"/>
                  </a:cubicBezTo>
                  <a:cubicBezTo>
                    <a:pt x="4016" y="2300"/>
                    <a:pt x="5486" y="953"/>
                    <a:pt x="5559" y="880"/>
                  </a:cubicBezTo>
                  <a:cubicBezTo>
                    <a:pt x="5780" y="684"/>
                    <a:pt x="5780" y="365"/>
                    <a:pt x="5584" y="169"/>
                  </a:cubicBezTo>
                  <a:cubicBezTo>
                    <a:pt x="5483" y="56"/>
                    <a:pt x="5350" y="1"/>
                    <a:pt x="5217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2843;p50">
              <a:extLst>
                <a:ext uri="{FF2B5EF4-FFF2-40B4-BE49-F238E27FC236}">
                  <a16:creationId xmlns:a16="http://schemas.microsoft.com/office/drawing/2014/main" id="{0D85128D-62CE-475C-B516-2159196572AC}"/>
                </a:ext>
              </a:extLst>
            </p:cNvPr>
            <p:cNvSpPr/>
            <p:nvPr/>
          </p:nvSpPr>
          <p:spPr>
            <a:xfrm>
              <a:off x="1698550" y="978700"/>
              <a:ext cx="144500" cy="57500"/>
            </a:xfrm>
            <a:custGeom>
              <a:avLst/>
              <a:gdLst/>
              <a:ahLst/>
              <a:cxnLst/>
              <a:rect l="l" t="t" r="r" b="b"/>
              <a:pathLst>
                <a:path w="5780" h="2300" extrusionOk="0">
                  <a:moveTo>
                    <a:pt x="563" y="1"/>
                  </a:moveTo>
                  <a:cubicBezTo>
                    <a:pt x="431" y="1"/>
                    <a:pt x="297" y="56"/>
                    <a:pt x="197" y="169"/>
                  </a:cubicBezTo>
                  <a:cubicBezTo>
                    <a:pt x="1" y="365"/>
                    <a:pt x="1" y="684"/>
                    <a:pt x="221" y="880"/>
                  </a:cubicBezTo>
                  <a:cubicBezTo>
                    <a:pt x="294" y="953"/>
                    <a:pt x="1764" y="2300"/>
                    <a:pt x="3772" y="2300"/>
                  </a:cubicBezTo>
                  <a:cubicBezTo>
                    <a:pt x="4286" y="2300"/>
                    <a:pt x="4825" y="2202"/>
                    <a:pt x="5388" y="2006"/>
                  </a:cubicBezTo>
                  <a:cubicBezTo>
                    <a:pt x="5657" y="1884"/>
                    <a:pt x="5780" y="1590"/>
                    <a:pt x="5682" y="1345"/>
                  </a:cubicBezTo>
                  <a:cubicBezTo>
                    <a:pt x="5605" y="1132"/>
                    <a:pt x="5405" y="996"/>
                    <a:pt x="5192" y="996"/>
                  </a:cubicBezTo>
                  <a:cubicBezTo>
                    <a:pt x="5135" y="996"/>
                    <a:pt x="5078" y="1006"/>
                    <a:pt x="5021" y="1026"/>
                  </a:cubicBezTo>
                  <a:cubicBezTo>
                    <a:pt x="4581" y="1193"/>
                    <a:pt x="4156" y="1259"/>
                    <a:pt x="3757" y="1259"/>
                  </a:cubicBezTo>
                  <a:cubicBezTo>
                    <a:pt x="2154" y="1259"/>
                    <a:pt x="965" y="184"/>
                    <a:pt x="907" y="145"/>
                  </a:cubicBezTo>
                  <a:cubicBezTo>
                    <a:pt x="812" y="50"/>
                    <a:pt x="688" y="1"/>
                    <a:pt x="56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2844;p50">
              <a:extLst>
                <a:ext uri="{FF2B5EF4-FFF2-40B4-BE49-F238E27FC236}">
                  <a16:creationId xmlns:a16="http://schemas.microsoft.com/office/drawing/2014/main" id="{21D4B3C5-9784-46EE-B384-BBD20C262F71}"/>
                </a:ext>
              </a:extLst>
            </p:cNvPr>
            <p:cNvSpPr/>
            <p:nvPr/>
          </p:nvSpPr>
          <p:spPr>
            <a:xfrm>
              <a:off x="968200" y="816400"/>
              <a:ext cx="744450" cy="345075"/>
            </a:xfrm>
            <a:custGeom>
              <a:avLst/>
              <a:gdLst/>
              <a:ahLst/>
              <a:cxnLst/>
              <a:rect l="l" t="t" r="r" b="b"/>
              <a:pathLst>
                <a:path w="29778" h="13803" extrusionOk="0">
                  <a:moveTo>
                    <a:pt x="49" y="1"/>
                  </a:moveTo>
                  <a:cubicBezTo>
                    <a:pt x="25" y="858"/>
                    <a:pt x="0" y="1715"/>
                    <a:pt x="0" y="2547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0" y="13803"/>
                    <a:pt x="20380" y="13803"/>
                  </a:cubicBezTo>
                  <a:cubicBezTo>
                    <a:pt x="27206" y="13803"/>
                    <a:pt x="29778" y="12901"/>
                    <a:pt x="29778" y="2547"/>
                  </a:cubicBezTo>
                  <a:cubicBezTo>
                    <a:pt x="29778" y="1764"/>
                    <a:pt x="29753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5" y="8963"/>
                    <a:pt x="11928" y="9005"/>
                    <a:pt x="10412" y="9005"/>
                  </a:cubicBezTo>
                  <a:cubicBezTo>
                    <a:pt x="3876" y="9005"/>
                    <a:pt x="527" y="8230"/>
                    <a:pt x="49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2845;p50">
              <a:extLst>
                <a:ext uri="{FF2B5EF4-FFF2-40B4-BE49-F238E27FC236}">
                  <a16:creationId xmlns:a16="http://schemas.microsoft.com/office/drawing/2014/main" id="{DC6A1BC9-5D11-4549-A62C-AA1D5AA353EC}"/>
                </a:ext>
              </a:extLst>
            </p:cNvPr>
            <p:cNvSpPr/>
            <p:nvPr/>
          </p:nvSpPr>
          <p:spPr>
            <a:xfrm>
              <a:off x="1549800" y="432750"/>
              <a:ext cx="105300" cy="82525"/>
            </a:xfrm>
            <a:custGeom>
              <a:avLst/>
              <a:gdLst/>
              <a:ahLst/>
              <a:cxnLst/>
              <a:rect l="l" t="t" r="r" b="b"/>
              <a:pathLst>
                <a:path w="4212" h="3301" extrusionOk="0">
                  <a:moveTo>
                    <a:pt x="567" y="0"/>
                  </a:moveTo>
                  <a:cubicBezTo>
                    <a:pt x="314" y="0"/>
                    <a:pt x="116" y="77"/>
                    <a:pt x="49" y="287"/>
                  </a:cubicBezTo>
                  <a:cubicBezTo>
                    <a:pt x="0" y="483"/>
                    <a:pt x="122" y="678"/>
                    <a:pt x="269" y="825"/>
                  </a:cubicBezTo>
                  <a:cubicBezTo>
                    <a:pt x="686" y="1266"/>
                    <a:pt x="1298" y="1487"/>
                    <a:pt x="1861" y="1731"/>
                  </a:cubicBezTo>
                  <a:cubicBezTo>
                    <a:pt x="2424" y="2001"/>
                    <a:pt x="3012" y="2295"/>
                    <a:pt x="3330" y="2833"/>
                  </a:cubicBezTo>
                  <a:cubicBezTo>
                    <a:pt x="3472" y="3022"/>
                    <a:pt x="3613" y="3300"/>
                    <a:pt x="3841" y="3300"/>
                  </a:cubicBezTo>
                  <a:cubicBezTo>
                    <a:pt x="3850" y="3300"/>
                    <a:pt x="3859" y="3300"/>
                    <a:pt x="3869" y="3299"/>
                  </a:cubicBezTo>
                  <a:cubicBezTo>
                    <a:pt x="4065" y="3299"/>
                    <a:pt x="4187" y="3127"/>
                    <a:pt x="4212" y="2931"/>
                  </a:cubicBezTo>
                  <a:cubicBezTo>
                    <a:pt x="4212" y="2760"/>
                    <a:pt x="4138" y="2588"/>
                    <a:pt x="4065" y="2442"/>
                  </a:cubicBezTo>
                  <a:cubicBezTo>
                    <a:pt x="3673" y="1633"/>
                    <a:pt x="3037" y="972"/>
                    <a:pt x="2253" y="531"/>
                  </a:cubicBezTo>
                  <a:cubicBezTo>
                    <a:pt x="1998" y="396"/>
                    <a:pt x="1141" y="0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2846;p50">
              <a:extLst>
                <a:ext uri="{FF2B5EF4-FFF2-40B4-BE49-F238E27FC236}">
                  <a16:creationId xmlns:a16="http://schemas.microsoft.com/office/drawing/2014/main" id="{B0D0C52E-97B2-4843-BC6A-0747613FF25F}"/>
                </a:ext>
              </a:extLst>
            </p:cNvPr>
            <p:cNvSpPr/>
            <p:nvPr/>
          </p:nvSpPr>
          <p:spPr>
            <a:xfrm>
              <a:off x="1251025" y="784575"/>
              <a:ext cx="172075" cy="172650"/>
            </a:xfrm>
            <a:custGeom>
              <a:avLst/>
              <a:gdLst/>
              <a:ahLst/>
              <a:cxnLst/>
              <a:rect l="l" t="t" r="r" b="b"/>
              <a:pathLst>
                <a:path w="6883" h="6906" extrusionOk="0">
                  <a:moveTo>
                    <a:pt x="833" y="0"/>
                  </a:moveTo>
                  <a:cubicBezTo>
                    <a:pt x="417" y="0"/>
                    <a:pt x="99" y="294"/>
                    <a:pt x="74" y="686"/>
                  </a:cubicBezTo>
                  <a:cubicBezTo>
                    <a:pt x="1" y="2474"/>
                    <a:pt x="99" y="6906"/>
                    <a:pt x="3429" y="6906"/>
                  </a:cubicBezTo>
                  <a:cubicBezTo>
                    <a:pt x="6760" y="6906"/>
                    <a:pt x="6882" y="2474"/>
                    <a:pt x="6809" y="686"/>
                  </a:cubicBezTo>
                  <a:cubicBezTo>
                    <a:pt x="6784" y="294"/>
                    <a:pt x="6441" y="0"/>
                    <a:pt x="6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2847;p50">
              <a:extLst>
                <a:ext uri="{FF2B5EF4-FFF2-40B4-BE49-F238E27FC236}">
                  <a16:creationId xmlns:a16="http://schemas.microsoft.com/office/drawing/2014/main" id="{171DAF58-DF03-4B06-99E7-8ACBA44B6508}"/>
                </a:ext>
              </a:extLst>
            </p:cNvPr>
            <p:cNvSpPr/>
            <p:nvPr/>
          </p:nvSpPr>
          <p:spPr>
            <a:xfrm>
              <a:off x="1239400" y="772950"/>
              <a:ext cx="194700" cy="195925"/>
            </a:xfrm>
            <a:custGeom>
              <a:avLst/>
              <a:gdLst/>
              <a:ahLst/>
              <a:cxnLst/>
              <a:rect l="l" t="t" r="r" b="b"/>
              <a:pathLst>
                <a:path w="7788" h="7837" extrusionOk="0">
                  <a:moveTo>
                    <a:pt x="6514" y="906"/>
                  </a:moveTo>
                  <a:cubicBezTo>
                    <a:pt x="6686" y="906"/>
                    <a:pt x="6808" y="1029"/>
                    <a:pt x="6808" y="1175"/>
                  </a:cubicBezTo>
                  <a:cubicBezTo>
                    <a:pt x="6857" y="2277"/>
                    <a:pt x="6857" y="4947"/>
                    <a:pt x="5633" y="6220"/>
                  </a:cubicBezTo>
                  <a:cubicBezTo>
                    <a:pt x="5192" y="6685"/>
                    <a:pt x="4629" y="6930"/>
                    <a:pt x="3894" y="6930"/>
                  </a:cubicBezTo>
                  <a:cubicBezTo>
                    <a:pt x="3184" y="6930"/>
                    <a:pt x="2621" y="6685"/>
                    <a:pt x="2180" y="6220"/>
                  </a:cubicBezTo>
                  <a:cubicBezTo>
                    <a:pt x="956" y="4947"/>
                    <a:pt x="956" y="2277"/>
                    <a:pt x="1005" y="1175"/>
                  </a:cubicBezTo>
                  <a:cubicBezTo>
                    <a:pt x="1005" y="1029"/>
                    <a:pt x="1127" y="906"/>
                    <a:pt x="1298" y="906"/>
                  </a:cubicBezTo>
                  <a:close/>
                  <a:moveTo>
                    <a:pt x="1298" y="0"/>
                  </a:moveTo>
                  <a:cubicBezTo>
                    <a:pt x="637" y="0"/>
                    <a:pt x="123" y="490"/>
                    <a:pt x="74" y="1151"/>
                  </a:cubicBezTo>
                  <a:cubicBezTo>
                    <a:pt x="1" y="2645"/>
                    <a:pt x="99" y="5363"/>
                    <a:pt x="1494" y="6857"/>
                  </a:cubicBezTo>
                  <a:cubicBezTo>
                    <a:pt x="2131" y="7493"/>
                    <a:pt x="2939" y="7836"/>
                    <a:pt x="3894" y="7836"/>
                  </a:cubicBezTo>
                  <a:cubicBezTo>
                    <a:pt x="4874" y="7836"/>
                    <a:pt x="5682" y="7493"/>
                    <a:pt x="6294" y="6857"/>
                  </a:cubicBezTo>
                  <a:cubicBezTo>
                    <a:pt x="7714" y="5363"/>
                    <a:pt x="7788" y="2645"/>
                    <a:pt x="7714" y="1151"/>
                  </a:cubicBezTo>
                  <a:cubicBezTo>
                    <a:pt x="7690" y="490"/>
                    <a:pt x="7176" y="0"/>
                    <a:pt x="651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4D3A153C-337C-4294-B126-49902E1CE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274" y="1102449"/>
            <a:ext cx="608284" cy="73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oogle Shape;1428;p37">
            <a:extLst>
              <a:ext uri="{FF2B5EF4-FFF2-40B4-BE49-F238E27FC236}">
                <a16:creationId xmlns:a16="http://schemas.microsoft.com/office/drawing/2014/main" id="{EC8C9023-3176-40A4-BD61-CB4D8CB82D8B}"/>
              </a:ext>
            </a:extLst>
          </p:cNvPr>
          <p:cNvGrpSpPr/>
          <p:nvPr/>
        </p:nvGrpSpPr>
        <p:grpSpPr>
          <a:xfrm>
            <a:off x="761680" y="1050166"/>
            <a:ext cx="625047" cy="765825"/>
            <a:chOff x="935712" y="3255323"/>
            <a:chExt cx="927525" cy="1294200"/>
          </a:xfrm>
        </p:grpSpPr>
        <p:sp>
          <p:nvSpPr>
            <p:cNvPr id="36" name="Google Shape;1429;p37">
              <a:extLst>
                <a:ext uri="{FF2B5EF4-FFF2-40B4-BE49-F238E27FC236}">
                  <a16:creationId xmlns:a16="http://schemas.microsoft.com/office/drawing/2014/main" id="{8F999E09-D123-4E83-A3F3-BF28DB6C4B5C}"/>
                </a:ext>
              </a:extLst>
            </p:cNvPr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76200" dir="960000" algn="bl" rotWithShape="0">
                <a:srgbClr val="383838">
                  <a:alpha val="26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430;p37">
              <a:extLst>
                <a:ext uri="{FF2B5EF4-FFF2-40B4-BE49-F238E27FC236}">
                  <a16:creationId xmlns:a16="http://schemas.microsoft.com/office/drawing/2014/main" id="{FDCE92BA-F4C5-45A6-B033-4DD49D142787}"/>
                </a:ext>
              </a:extLst>
            </p:cNvPr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1431;p37">
              <a:extLst>
                <a:ext uri="{FF2B5EF4-FFF2-40B4-BE49-F238E27FC236}">
                  <a16:creationId xmlns:a16="http://schemas.microsoft.com/office/drawing/2014/main" id="{7390A806-27A9-4AE8-A18B-B05AFEDA6C17}"/>
                </a:ext>
              </a:extLst>
            </p:cNvPr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1432;p37">
              <a:extLst>
                <a:ext uri="{FF2B5EF4-FFF2-40B4-BE49-F238E27FC236}">
                  <a16:creationId xmlns:a16="http://schemas.microsoft.com/office/drawing/2014/main" id="{CFD3F2D0-BE24-4418-953C-8F830E77B6BA}"/>
                </a:ext>
              </a:extLst>
            </p:cNvPr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1433;p37">
              <a:extLst>
                <a:ext uri="{FF2B5EF4-FFF2-40B4-BE49-F238E27FC236}">
                  <a16:creationId xmlns:a16="http://schemas.microsoft.com/office/drawing/2014/main" id="{0AC12178-DDC2-4335-95DD-3973140FD0E3}"/>
                </a:ext>
              </a:extLst>
            </p:cNvPr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434;p37">
              <a:extLst>
                <a:ext uri="{FF2B5EF4-FFF2-40B4-BE49-F238E27FC236}">
                  <a16:creationId xmlns:a16="http://schemas.microsoft.com/office/drawing/2014/main" id="{E1459776-F7AA-444F-9CEA-2A1183DA7330}"/>
                </a:ext>
              </a:extLst>
            </p:cNvPr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435;p37">
              <a:extLst>
                <a:ext uri="{FF2B5EF4-FFF2-40B4-BE49-F238E27FC236}">
                  <a16:creationId xmlns:a16="http://schemas.microsoft.com/office/drawing/2014/main" id="{823063E6-7BE6-44D6-8671-A910A8AD8C2C}"/>
                </a:ext>
              </a:extLst>
            </p:cNvPr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436;p37">
              <a:extLst>
                <a:ext uri="{FF2B5EF4-FFF2-40B4-BE49-F238E27FC236}">
                  <a16:creationId xmlns:a16="http://schemas.microsoft.com/office/drawing/2014/main" id="{35C190E0-03D1-4F68-A276-3F20A9ED5033}"/>
                </a:ext>
              </a:extLst>
            </p:cNvPr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37;p37">
              <a:extLst>
                <a:ext uri="{FF2B5EF4-FFF2-40B4-BE49-F238E27FC236}">
                  <a16:creationId xmlns:a16="http://schemas.microsoft.com/office/drawing/2014/main" id="{99C5F772-6976-43EE-997B-BBF6487648E1}"/>
                </a:ext>
              </a:extLst>
            </p:cNvPr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438;p37">
              <a:extLst>
                <a:ext uri="{FF2B5EF4-FFF2-40B4-BE49-F238E27FC236}">
                  <a16:creationId xmlns:a16="http://schemas.microsoft.com/office/drawing/2014/main" id="{01E9D41B-9914-439C-B7D5-672376EDA18F}"/>
                </a:ext>
              </a:extLst>
            </p:cNvPr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439;p37">
              <a:extLst>
                <a:ext uri="{FF2B5EF4-FFF2-40B4-BE49-F238E27FC236}">
                  <a16:creationId xmlns:a16="http://schemas.microsoft.com/office/drawing/2014/main" id="{36BABE92-2A35-4065-88B6-62457692D4CB}"/>
                </a:ext>
              </a:extLst>
            </p:cNvPr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1440;p37">
              <a:extLst>
                <a:ext uri="{FF2B5EF4-FFF2-40B4-BE49-F238E27FC236}">
                  <a16:creationId xmlns:a16="http://schemas.microsoft.com/office/drawing/2014/main" id="{5E8F0B8A-243D-4D00-BAA4-3642D002A4D4}"/>
                </a:ext>
              </a:extLst>
            </p:cNvPr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1441;p37">
              <a:extLst>
                <a:ext uri="{FF2B5EF4-FFF2-40B4-BE49-F238E27FC236}">
                  <a16:creationId xmlns:a16="http://schemas.microsoft.com/office/drawing/2014/main" id="{7F01160D-E6F1-4104-8D2A-24EBCFC4CB8D}"/>
                </a:ext>
              </a:extLst>
            </p:cNvPr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1442;p37">
              <a:extLst>
                <a:ext uri="{FF2B5EF4-FFF2-40B4-BE49-F238E27FC236}">
                  <a16:creationId xmlns:a16="http://schemas.microsoft.com/office/drawing/2014/main" id="{997A46EC-68D4-4D78-AA64-F8B741B4E360}"/>
                </a:ext>
              </a:extLst>
            </p:cNvPr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1443;p37">
              <a:extLst>
                <a:ext uri="{FF2B5EF4-FFF2-40B4-BE49-F238E27FC236}">
                  <a16:creationId xmlns:a16="http://schemas.microsoft.com/office/drawing/2014/main" id="{6C0C4690-09C8-4F83-8564-793E863C426C}"/>
                </a:ext>
              </a:extLst>
            </p:cNvPr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1444;p37">
              <a:extLst>
                <a:ext uri="{FF2B5EF4-FFF2-40B4-BE49-F238E27FC236}">
                  <a16:creationId xmlns:a16="http://schemas.microsoft.com/office/drawing/2014/main" id="{B90CACD2-F64D-4222-9FC8-87B87720571C}"/>
                </a:ext>
              </a:extLst>
            </p:cNvPr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1445;p37">
              <a:extLst>
                <a:ext uri="{FF2B5EF4-FFF2-40B4-BE49-F238E27FC236}">
                  <a16:creationId xmlns:a16="http://schemas.microsoft.com/office/drawing/2014/main" id="{B7B4DF0F-D8B4-47FD-97F6-937260D1BE62}"/>
                </a:ext>
              </a:extLst>
            </p:cNvPr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1446;p37">
              <a:extLst>
                <a:ext uri="{FF2B5EF4-FFF2-40B4-BE49-F238E27FC236}">
                  <a16:creationId xmlns:a16="http://schemas.microsoft.com/office/drawing/2014/main" id="{2FBD8006-8703-4047-9865-96B1533A4ADC}"/>
                </a:ext>
              </a:extLst>
            </p:cNvPr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1447;p37">
              <a:extLst>
                <a:ext uri="{FF2B5EF4-FFF2-40B4-BE49-F238E27FC236}">
                  <a16:creationId xmlns:a16="http://schemas.microsoft.com/office/drawing/2014/main" id="{F6E4CA2F-01D3-404C-9513-BB213B4FD616}"/>
                </a:ext>
              </a:extLst>
            </p:cNvPr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1448;p37">
              <a:extLst>
                <a:ext uri="{FF2B5EF4-FFF2-40B4-BE49-F238E27FC236}">
                  <a16:creationId xmlns:a16="http://schemas.microsoft.com/office/drawing/2014/main" id="{77A3BCFA-ADEE-4AB6-BCCB-9E34B75D31B7}"/>
                </a:ext>
              </a:extLst>
            </p:cNvPr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1449;p37">
              <a:extLst>
                <a:ext uri="{FF2B5EF4-FFF2-40B4-BE49-F238E27FC236}">
                  <a16:creationId xmlns:a16="http://schemas.microsoft.com/office/drawing/2014/main" id="{BD533228-BDA7-4792-A0A7-7C85385D30DF}"/>
                </a:ext>
              </a:extLst>
            </p:cNvPr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1450;p37">
              <a:extLst>
                <a:ext uri="{FF2B5EF4-FFF2-40B4-BE49-F238E27FC236}">
                  <a16:creationId xmlns:a16="http://schemas.microsoft.com/office/drawing/2014/main" id="{2204B6B3-60EE-4DEC-85DA-C9289BC1B059}"/>
                </a:ext>
              </a:extLst>
            </p:cNvPr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451;p37">
              <a:extLst>
                <a:ext uri="{FF2B5EF4-FFF2-40B4-BE49-F238E27FC236}">
                  <a16:creationId xmlns:a16="http://schemas.microsoft.com/office/drawing/2014/main" id="{AC29B705-E5B0-4B5E-9C17-A8D759581534}"/>
                </a:ext>
              </a:extLst>
            </p:cNvPr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rgbClr val="96F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452;p37">
              <a:extLst>
                <a:ext uri="{FF2B5EF4-FFF2-40B4-BE49-F238E27FC236}">
                  <a16:creationId xmlns:a16="http://schemas.microsoft.com/office/drawing/2014/main" id="{6B776F3E-2D47-414C-AA4A-2748AA3E1396}"/>
                </a:ext>
              </a:extLst>
            </p:cNvPr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453;p37">
              <a:extLst>
                <a:ext uri="{FF2B5EF4-FFF2-40B4-BE49-F238E27FC236}">
                  <a16:creationId xmlns:a16="http://schemas.microsoft.com/office/drawing/2014/main" id="{1ABFAB46-2B5D-4661-8CCD-17B124B3C648}"/>
                </a:ext>
              </a:extLst>
            </p:cNvPr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454;p37">
              <a:extLst>
                <a:ext uri="{FF2B5EF4-FFF2-40B4-BE49-F238E27FC236}">
                  <a16:creationId xmlns:a16="http://schemas.microsoft.com/office/drawing/2014/main" id="{DD54AE42-493C-4AA8-8C34-52D6E4C2060D}"/>
                </a:ext>
              </a:extLst>
            </p:cNvPr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455;p37">
              <a:extLst>
                <a:ext uri="{FF2B5EF4-FFF2-40B4-BE49-F238E27FC236}">
                  <a16:creationId xmlns:a16="http://schemas.microsoft.com/office/drawing/2014/main" id="{C88FDB7E-178A-482B-8B53-2FC679509DD3}"/>
                </a:ext>
              </a:extLst>
            </p:cNvPr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456;p37">
              <a:extLst>
                <a:ext uri="{FF2B5EF4-FFF2-40B4-BE49-F238E27FC236}">
                  <a16:creationId xmlns:a16="http://schemas.microsoft.com/office/drawing/2014/main" id="{0D0EA8C1-AC5F-4414-BCB3-BB1CB68E15AA}"/>
                </a:ext>
              </a:extLst>
            </p:cNvPr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457;p37">
              <a:extLst>
                <a:ext uri="{FF2B5EF4-FFF2-40B4-BE49-F238E27FC236}">
                  <a16:creationId xmlns:a16="http://schemas.microsoft.com/office/drawing/2014/main" id="{132DBFBB-C454-4017-9F7D-9FE22D88D4E1}"/>
                </a:ext>
              </a:extLst>
            </p:cNvPr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458;p37">
              <a:extLst>
                <a:ext uri="{FF2B5EF4-FFF2-40B4-BE49-F238E27FC236}">
                  <a16:creationId xmlns:a16="http://schemas.microsoft.com/office/drawing/2014/main" id="{90FA275D-802D-4D16-9BDE-8C04C24E940F}"/>
                </a:ext>
              </a:extLst>
            </p:cNvPr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459;p37">
              <a:extLst>
                <a:ext uri="{FF2B5EF4-FFF2-40B4-BE49-F238E27FC236}">
                  <a16:creationId xmlns:a16="http://schemas.microsoft.com/office/drawing/2014/main" id="{57E60495-B6E3-4151-9369-5653962985F0}"/>
                </a:ext>
              </a:extLst>
            </p:cNvPr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rgbClr val="383838"/>
            </a:solidFill>
            <a:ln w="25700" cap="rnd" cmpd="sng">
              <a:solidFill>
                <a:srgbClr val="383838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460;p37">
              <a:extLst>
                <a:ext uri="{FF2B5EF4-FFF2-40B4-BE49-F238E27FC236}">
                  <a16:creationId xmlns:a16="http://schemas.microsoft.com/office/drawing/2014/main" id="{AA2761BC-58BE-407F-AB4A-5FE0F649E2F5}"/>
                </a:ext>
              </a:extLst>
            </p:cNvPr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8" name="图片 4">
            <a:extLst>
              <a:ext uri="{FF2B5EF4-FFF2-40B4-BE49-F238E27FC236}">
                <a16:creationId xmlns:a16="http://schemas.microsoft.com/office/drawing/2014/main" id="{6C3C34C2-CC38-44FE-851D-70AD58AF2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99686">
            <a:off x="2811419" y="2534450"/>
            <a:ext cx="1052122" cy="1585302"/>
          </a:xfrm>
          <a:prstGeom prst="rect">
            <a:avLst/>
          </a:prstGeom>
        </p:spPr>
      </p:pic>
      <p:pic>
        <p:nvPicPr>
          <p:cNvPr id="69" name="图片 5">
            <a:extLst>
              <a:ext uri="{FF2B5EF4-FFF2-40B4-BE49-F238E27FC236}">
                <a16:creationId xmlns:a16="http://schemas.microsoft.com/office/drawing/2014/main" id="{DF3FC3BB-490F-4725-8860-4357135856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0972" y="2696982"/>
            <a:ext cx="816876" cy="1372814"/>
          </a:xfrm>
          <a:prstGeom prst="rect">
            <a:avLst/>
          </a:prstGeom>
        </p:spPr>
      </p:pic>
      <p:pic>
        <p:nvPicPr>
          <p:cNvPr id="70" name="图片 6">
            <a:extLst>
              <a:ext uri="{FF2B5EF4-FFF2-40B4-BE49-F238E27FC236}">
                <a16:creationId xmlns:a16="http://schemas.microsoft.com/office/drawing/2014/main" id="{951872E1-10B1-42F4-AFC0-4D117A185E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70367">
            <a:off x="4068388" y="2807774"/>
            <a:ext cx="1093804" cy="1411322"/>
          </a:xfrm>
          <a:prstGeom prst="rect">
            <a:avLst/>
          </a:prstGeom>
        </p:spPr>
      </p:pic>
      <p:pic>
        <p:nvPicPr>
          <p:cNvPr id="71" name="图片 7">
            <a:extLst>
              <a:ext uri="{FF2B5EF4-FFF2-40B4-BE49-F238E27FC236}">
                <a16:creationId xmlns:a16="http://schemas.microsoft.com/office/drawing/2014/main" id="{EB1C6293-0DF6-4A48-8D1B-B55432D5BC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8625" y="2869818"/>
            <a:ext cx="871380" cy="1287234"/>
          </a:xfrm>
          <a:prstGeom prst="rect">
            <a:avLst/>
          </a:prstGeom>
        </p:spPr>
      </p:pic>
      <p:pic>
        <p:nvPicPr>
          <p:cNvPr id="72" name="图片 8">
            <a:extLst>
              <a:ext uri="{FF2B5EF4-FFF2-40B4-BE49-F238E27FC236}">
                <a16:creationId xmlns:a16="http://schemas.microsoft.com/office/drawing/2014/main" id="{60DCC1B6-8587-443C-9F85-A5CDE06F79C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842" y="2622769"/>
            <a:ext cx="748337" cy="133396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4A69587-1CD9-49FF-9F99-95391B7457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082" y="3269583"/>
            <a:ext cx="608284" cy="608284"/>
          </a:xfrm>
          <a:prstGeom prst="rect">
            <a:avLst/>
          </a:prstGeom>
        </p:spPr>
      </p:pic>
      <p:pic>
        <p:nvPicPr>
          <p:cNvPr id="74" name="I'm a gummy bear">
            <a:hlinkClick r:id="" action="ppaction://media"/>
            <a:extLst>
              <a:ext uri="{FF2B5EF4-FFF2-40B4-BE49-F238E27FC236}">
                <a16:creationId xmlns:a16="http://schemas.microsoft.com/office/drawing/2014/main" id="{ADEB2B85-9405-44C5-9D29-B857FE8169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99586" y="399151"/>
            <a:ext cx="609600" cy="6096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3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105 L 0.00365 0.0105 C 0.00313 0.00124 0.00261 -0.00833 0.00208 -0.01759 C 0.00156 -0.02438 0.00087 -0.03086 0.00052 -0.03734 C -0.00017 -0.04506 -0.00052 -0.05247 -0.00104 -0.06018 C 0.00035 -0.10401 -0.00573 -0.10277 0.01007 -0.125 C 0.01181 -0.12747 0.01424 -0.1287 0.01632 -0.13055 C 0.02101 -0.12438 0.02552 -0.11913 0.02899 -0.1108 C 0.03299 -0.10154 0.03195 -0.09568 0.03542 -0.08549 C 0.03715 -0.08024 0.03958 -0.07592 0.04167 -0.07129 C 0.04306 -0.06234 0.0441 -0.05524 0.04497 -0.04598 C 0.04549 -0.03858 0.04601 -0.03086 0.04653 -0.02345 C 0.04705 0.00402 0.04705 0.03118 0.04809 0.05834 C 0.04826 0.06142 0.04965 0.07006 0.04965 0.06698 C 0.04965 0.04692 0.04792 0.025 0.04653 0.00494 C 0.04705 -0.00833 0.04722 -0.0216 0.04809 -0.03456 C 0.04826 -0.03765 0.04913 -0.04043 0.04965 -0.04321 C 0.05434 -0.06481 0.05104 -0.05 0.05764 -0.07129 C 0.05938 -0.07685 0.06337 -0.09475 0.06719 -0.09969 C 0.06892 -0.10185 0.07136 -0.10154 0.07344 -0.10247 C 0.07552 -0.10432 0.07743 -0.10833 0.07986 -0.10802 C 0.09879 -0.10648 0.10399 -0.10771 0.11476 -0.09105 C 0.11701 -0.08765 0.11892 -0.08364 0.12118 -0.07994 C 0.1217 -0.07685 0.12222 -0.07407 0.12274 -0.07129 C 0.12379 -0.06389 0.12587 -0.04876 0.12587 -0.04876 C 0.12535 -0.03456 0.12778 -0.01913 0.12431 -0.00648 C 0.12292 -0.00123 0.11632 -0.00432 0.11476 -0.00926 C 0.11302 -0.0145 0.11684 -0.02068 0.11788 -0.02623 C 0.12222 -0.02531 0.12708 -0.02777 0.13056 -0.02345 C 0.13247 -0.02098 0.1309 -0.01419 0.12899 -0.01203 C 0.12708 -0.01018 0.12483 -0.01389 0.12274 -0.01481 C 0.12309 -0.02284 0.12274 -0.04352 0.12587 -0.05432 C 0.12674 -0.0574 0.12761 -0.06049 0.12899 -0.06296 C 0.13038 -0.06543 0.13229 -0.06666 0.13386 -0.06852 C 0.14271 -0.09506 0.13368 -0.07068 0.14809 -0.09969 C 0.14931 -0.10216 0.14983 -0.10586 0.15122 -0.10802 C 0.15261 -0.10987 0.15451 -0.10956 0.15608 -0.1108 C 0.1625 -0.11697 0.16788 -0.12747 0.175 -0.13055 C 0.18299 -0.13426 0.17934 -0.1321 0.18611 -0.13611 C 0.19896 -0.13518 0.21163 -0.13611 0.22431 -0.13333 C 0.22882 -0.1324 0.23264 -0.12747 0.23698 -0.125 C 0.23906 -0.12376 0.24115 -0.12315 0.2434 -0.12222 C 0.24618 -0.11821 0.25434 -0.10833 0.25608 -0.10247 C 0.25747 -0.09722 0.25712 -0.09105 0.25764 -0.08549 C 0.25677 -0.07839 0.25556 -0.06296 0.25278 -0.0571 C 0.25174 -0.05494 0.24965 -0.05524 0.24809 -0.05432 C 0.24236 -0.05648 0.23386 -0.05463 0.2434 -0.07129 C 0.24479 -0.07407 0.24757 -0.07376 0.24965 -0.07407 C 0.25712 -0.07561 0.26441 -0.07592 0.27188 -0.07685 C 0.27396 -0.07901 0.27587 -0.0824 0.2783 -0.08271 C 0.28576 -0.08302 0.30851 -0.08456 0.32118 -0.07685 C 0.32379 -0.07531 0.32639 -0.07315 0.32899 -0.07129 C 0.33038 -0.06913 0.3382 -0.05679 0.33698 -0.05154 C 0.33576 -0.0466 0.33177 -0.04598 0.32899 -0.04321 C 0.32847 -0.04598 0.32743 -0.04876 0.32743 -0.05154 C 0.32743 -0.09691 0.3342 -0.07376 0.36719 -0.07129 C 0.37604 -0.06327 0.37882 -0.06203 0.38785 -0.04598 C 0.39392 -0.03518 0.39063 -0.03981 0.39722 -0.03179 C 0.39896 -0.02716 0.40052 -0.02253 0.40208 -0.01759 C 0.40313 -0.01481 0.40434 -0.01234 0.40521 -0.00926 C 0.40642 -0.00555 0.40729 -0.00185 0.40851 0.00216 C 0.4099 0.01451 0.41701 0.03457 0.40521 0.03858 C 0.40208 0.03982 0.39896 0.03673 0.39566 0.03581 C 0.39618 0.02932 0.39583 0.02223 0.39722 0.01605 C 0.40035 0.00402 0.41563 -0.00586 0.41962 -0.00926 C 0.4217 -0.01111 0.42361 -0.01389 0.42587 -0.01481 C 0.42951 -0.01666 0.43333 -0.01882 0.43698 -0.02068 C 0.43958 -0.0216 0.44236 -0.02222 0.44497 -0.02345 C 0.44653 -0.02407 0.44809 -0.02561 0.44965 -0.02623 C 0.45226 -0.02747 0.45504 -0.02808 0.45764 -0.02901 C 0.45972 -0.03086 0.46181 -0.03333 0.46406 -0.03456 C 0.46649 -0.03611 0.46927 -0.03642 0.47188 -0.03734 C 0.49201 -0.04537 0.46233 -0.03456 0.48629 -0.04321 C 0.48733 -0.04691 0.48976 -0.05031 0.48941 -0.05432 C 0.48906 -0.0574 0.48629 -0.05648 0.48455 -0.0571 C 0.48247 -0.05833 0.48038 -0.05926 0.4783 -0.06018 C 0.47031 -0.0571 0.46545 -0.06018 0.47517 -0.04321 C 0.47587 -0.04166 0.48611 -0.03765 0.48629 -0.03734 C 0.50104 -0.02777 0.48264 -0.03487 0.50208 -0.02901 C 0.50729 -0.02994 0.51302 -0.02839 0.51788 -0.03179 C 0.52292 -0.03518 0.5257 -0.04568 0.53073 -0.04876 L 0.53542 -0.05154 C 0.53906 -0.05061 0.54323 -0.05216 0.54653 -0.04876 C 0.55104 -0.04413 0.55764 -0.02901 0.55764 -0.02901 C 0.55868 -0.02345 0.56233 -0.01018 0.55608 -0.00648 C 0.55243 -0.00432 0.54861 -0.01018 0.54497 -0.01203 C 0.54653 -0.01389 0.54792 -0.01635 0.54965 -0.01759 C 0.56181 -0.02716 0.56788 -0.02438 0.58299 -0.02623 C 0.59358 -0.02531 0.60417 -0.025 0.61476 -0.02345 C 0.61649 -0.02315 0.61823 -0.02253 0.61962 -0.02068 C 0.62153 -0.01759 0.62292 -0.01327 0.62431 -0.00926 C 0.62552 -0.00555 0.62639 -0.00185 0.62743 0.00216 C 0.62552 0.01235 0.62483 0.02562 0.6132 0.00494 C 0.61146 0.00185 0.61528 -0.00277 0.61632 -0.00648 C 0.62014 -0.00463 0.62535 -0.00648 0.62743 -0.00092 C 0.62951 0.00463 0.62761 0.01297 0.62587 0.01883 C 0.62448 0.02377 0.6158 0.03087 0.6132 0.03303 C 0.60747 0.02624 0.59861 0.01945 0.61007 -0.00092 C 0.61302 -0.00617 0.6184 0.00124 0.62274 0.00216 C 0.62899 0.00957 0.63229 0.00988 0.62587 0.03025 C 0.62483 0.03365 0.6217 0.0321 0.61962 0.03303 C 0.61788 0.03395 0.61632 0.03488 0.61476 0.03581 C 0.61163 0.03395 0.60608 0.03611 0.60521 0.03025 C 0.60295 0.01358 0.60486 -0.00802 0.6132 -0.01759 C 0.61458 -0.01944 0.61632 -0.01944 0.61788 -0.02068 C 0.63351 -0.03148 0.62379 -0.02716 0.63698 -0.03179 C 0.64132 -0.03549 0.64583 -0.03858 0.64965 -0.04321 C 0.65122 -0.04506 0.65278 -0.04722 0.65451 -0.04876 C 0.6559 -0.05 0.65781 -0.05031 0.6592 -0.05154 C 0.68073 -0.07222 0.66754 -0.06574 0.68299 -0.07129 C 0.69896 -0.06975 0.71267 -0.08395 0.71476 -0.05432 C 0.71493 -0.05154 0.71372 -0.04876 0.7132 -0.04598 C 0.71111 -0.04691 0.70747 -0.04506 0.70677 -0.04876 C 0.7059 -0.05555 0.70625 -0.06728 0.71007 -0.06852 C 0.72396 -0.07376 0.73854 -0.06666 0.75295 -0.06574 C 0.75816 -0.06389 0.76337 -0.06173 0.76875 -0.06018 C 0.77292 -0.05895 0.77743 -0.06018 0.78142 -0.0571 C 0.78281 -0.05617 0.78767 -0.03827 0.78785 -0.03734 C 0.78576 -0.03271 0.77951 -0.01049 0.77344 -0.03179 C 0.77153 -0.03858 0.77465 -0.04691 0.77517 -0.05432 C 0.77969 -0.05123 0.79722 -0.04413 0.77986 -0.02345 C 0.77552 -0.01821 0.76927 -0.02531 0.76406 -0.02623 C 0.76458 -0.02901 0.76441 -0.0324 0.76563 -0.03456 C 0.77292 -0.04784 0.79306 -0.03796 0.7974 -0.03734 C 0.80313 -0.0324 0.80816 -0.02932 0.81163 -0.01759 C 0.81476 -0.0071 0.81806 0.01605 0.81806 0.01605 C 0.8158 0.06235 0.81563 0.10865 0.81163 0.15432 C 0.81076 0.16482 0.80677 0.17377 0.80365 0.18272 C 0.80052 0.19167 0.79688 0.20062 0.79254 0.20803 C 0.78576 0.22006 0.76129 0.23673 0.75764 0.2392 C 0.7467 0.24599 0.73576 0.25247 0.72431 0.25618 C 0.71493 0.25895 0.70521 0.25803 0.69566 0.25895 C 0.56511 0.29044 0.64792 0.27346 0.36233 0.26173 C 0.34861 0.26111 0.3349 0.25679 0.32118 0.25309 C 0.30886 0.25 0.29688 0.24476 0.28455 0.24198 C 0.20764 0.22408 0.33889 0.26513 0.21788 0.23056 C 0.20556 0.22716 0.19358 0.22161 0.18142 0.21667 C 0.17083 0.21204 0.14965 0.20247 0.14965 0.20247 C 0.14479 0.19136 0.14167 0.18334 0.13542 0.17408 C 0.13195 0.16914 0.12778 0.16513 0.12431 0.16019 C 0.12188 0.15679 0.12049 0.15155 0.11788 0.14877 C 0.10556 0.13457 0.09809 0.13241 0.08785 0.1179 C 0.0816 0.10895 0.07934 0.10155 0.075 0.08951 C 0.07344 0.08488 0.07188 0.08025 0.07031 0.07531 C 0.06979 0.06883 0.06945 0.06204 0.06875 0.05556 C 0.06528 0.02747 0.05938 0.02315 0.06719 -0.01481 C 0.07014 -0.02963 0.08056 -0.03518 0.08785 -0.04043 C 0.08941 -0.03827 0.09201 -0.03796 0.09254 -0.03456 C 0.09323 -0.02994 0.09201 -0.025 0.09097 -0.02068 C 0.09028 -0.01728 0.08351 0.00185 0.08142 0.00494 C 0.08038 0.00618 0.07066 0.0105 0.07031 0.0105 C 0.06667 -0.00432 0.0625 -0.01234 0.06719 -0.02901 C 0.06788 -0.03179 0.07031 -0.03086 0.07188 -0.03179 C 0.07413 -0.03055 0.08611 -0.02932 0.08611 -0.01759 C 0.08611 -0.01173 0.08403 -0.00648 0.08299 -0.00092 C 0.08038 -0.0037 0.07448 -0.00401 0.075 -0.00926 C 0.07674 -0.02345 0.08472 -0.01481 0.08785 -0.01203 L 0.08785 -0.01203 " pathEditMode="relative" ptsTypes="AAAAAAAAAAAAAAAAAAAAAAAAAAAAAAAAAAAAAAAAAAAAAAAAAAAAAAAAAAAAAAAAAAAAAAAAAAAAAAAAAAAAAAAAAAAAAAAAAAAAAAAAAAAAAAAAAAAAAAAAAAAAAAAAAAAAAAAAAAAAAAAAAAAAAAAAAAAAAA">
                                      <p:cBhvr>
                                        <p:cTn id="8" dur="1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5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" name="Google Shape;931;p47"/>
          <p:cNvGrpSpPr/>
          <p:nvPr/>
        </p:nvGrpSpPr>
        <p:grpSpPr>
          <a:xfrm rot="899960">
            <a:off x="-359343" y="76208"/>
            <a:ext cx="3460979" cy="1493028"/>
            <a:chOff x="-359358" y="-8"/>
            <a:chExt cx="3461082" cy="1493073"/>
          </a:xfrm>
        </p:grpSpPr>
        <p:sp>
          <p:nvSpPr>
            <p:cNvPr id="932" name="Google Shape;932;p47"/>
            <p:cNvSpPr/>
            <p:nvPr/>
          </p:nvSpPr>
          <p:spPr>
            <a:xfrm rot="-245787">
              <a:off x="-318856" y="119118"/>
              <a:ext cx="3380079" cy="125482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7"/>
            <p:cNvSpPr/>
            <p:nvPr/>
          </p:nvSpPr>
          <p:spPr>
            <a:xfrm rot="-245787">
              <a:off x="-127500" y="346054"/>
              <a:ext cx="3013757" cy="808790"/>
            </a:xfrm>
            <a:custGeom>
              <a:avLst/>
              <a:gdLst/>
              <a:ahLst/>
              <a:cxnLst/>
              <a:rect l="l" t="t" r="r" b="b"/>
              <a:pathLst>
                <a:path w="35541" h="9538" extrusionOk="0">
                  <a:moveTo>
                    <a:pt x="462" y="0"/>
                  </a:moveTo>
                  <a:cubicBezTo>
                    <a:pt x="155" y="0"/>
                    <a:pt x="1" y="376"/>
                    <a:pt x="223" y="581"/>
                  </a:cubicBezTo>
                  <a:cubicBezTo>
                    <a:pt x="290" y="654"/>
                    <a:pt x="375" y="686"/>
                    <a:pt x="460" y="686"/>
                  </a:cubicBezTo>
                  <a:cubicBezTo>
                    <a:pt x="634" y="686"/>
                    <a:pt x="804" y="549"/>
                    <a:pt x="804" y="342"/>
                  </a:cubicBezTo>
                  <a:cubicBezTo>
                    <a:pt x="804" y="154"/>
                    <a:pt x="650" y="0"/>
                    <a:pt x="462" y="0"/>
                  </a:cubicBezTo>
                  <a:close/>
                  <a:moveTo>
                    <a:pt x="4324" y="0"/>
                  </a:moveTo>
                  <a:cubicBezTo>
                    <a:pt x="4016" y="0"/>
                    <a:pt x="3862" y="376"/>
                    <a:pt x="4085" y="581"/>
                  </a:cubicBezTo>
                  <a:cubicBezTo>
                    <a:pt x="4152" y="654"/>
                    <a:pt x="4237" y="686"/>
                    <a:pt x="4321" y="686"/>
                  </a:cubicBezTo>
                  <a:cubicBezTo>
                    <a:pt x="4495" y="686"/>
                    <a:pt x="4666" y="549"/>
                    <a:pt x="4666" y="342"/>
                  </a:cubicBezTo>
                  <a:cubicBezTo>
                    <a:pt x="4666" y="154"/>
                    <a:pt x="4512" y="0"/>
                    <a:pt x="4324" y="0"/>
                  </a:cubicBezTo>
                  <a:close/>
                  <a:moveTo>
                    <a:pt x="8185" y="0"/>
                  </a:moveTo>
                  <a:cubicBezTo>
                    <a:pt x="7878" y="0"/>
                    <a:pt x="7724" y="376"/>
                    <a:pt x="7946" y="581"/>
                  </a:cubicBezTo>
                  <a:cubicBezTo>
                    <a:pt x="8013" y="654"/>
                    <a:pt x="8098" y="686"/>
                    <a:pt x="8183" y="686"/>
                  </a:cubicBezTo>
                  <a:cubicBezTo>
                    <a:pt x="8357" y="686"/>
                    <a:pt x="8527" y="549"/>
                    <a:pt x="8527" y="342"/>
                  </a:cubicBezTo>
                  <a:cubicBezTo>
                    <a:pt x="8527" y="154"/>
                    <a:pt x="8373" y="0"/>
                    <a:pt x="8185" y="0"/>
                  </a:cubicBezTo>
                  <a:close/>
                  <a:moveTo>
                    <a:pt x="12047" y="0"/>
                  </a:moveTo>
                  <a:cubicBezTo>
                    <a:pt x="11739" y="0"/>
                    <a:pt x="11585" y="376"/>
                    <a:pt x="11790" y="581"/>
                  </a:cubicBezTo>
                  <a:cubicBezTo>
                    <a:pt x="11863" y="654"/>
                    <a:pt x="11952" y="686"/>
                    <a:pt x="12039" y="686"/>
                  </a:cubicBezTo>
                  <a:cubicBezTo>
                    <a:pt x="12218" y="686"/>
                    <a:pt x="12388" y="549"/>
                    <a:pt x="12388" y="342"/>
                  </a:cubicBezTo>
                  <a:cubicBezTo>
                    <a:pt x="12388" y="154"/>
                    <a:pt x="12235" y="0"/>
                    <a:pt x="12047" y="0"/>
                  </a:cubicBezTo>
                  <a:close/>
                  <a:moveTo>
                    <a:pt x="15891" y="0"/>
                  </a:moveTo>
                  <a:cubicBezTo>
                    <a:pt x="15601" y="0"/>
                    <a:pt x="15447" y="376"/>
                    <a:pt x="15652" y="581"/>
                  </a:cubicBezTo>
                  <a:cubicBezTo>
                    <a:pt x="15725" y="654"/>
                    <a:pt x="15814" y="686"/>
                    <a:pt x="15901" y="686"/>
                  </a:cubicBezTo>
                  <a:cubicBezTo>
                    <a:pt x="16080" y="686"/>
                    <a:pt x="16250" y="549"/>
                    <a:pt x="16250" y="342"/>
                  </a:cubicBezTo>
                  <a:cubicBezTo>
                    <a:pt x="16250" y="154"/>
                    <a:pt x="16096" y="0"/>
                    <a:pt x="15891" y="0"/>
                  </a:cubicBezTo>
                  <a:close/>
                  <a:moveTo>
                    <a:pt x="19753" y="0"/>
                  </a:moveTo>
                  <a:cubicBezTo>
                    <a:pt x="19445" y="0"/>
                    <a:pt x="19291" y="376"/>
                    <a:pt x="19513" y="581"/>
                  </a:cubicBezTo>
                  <a:cubicBezTo>
                    <a:pt x="19586" y="654"/>
                    <a:pt x="19673" y="686"/>
                    <a:pt x="19758" y="686"/>
                  </a:cubicBezTo>
                  <a:cubicBezTo>
                    <a:pt x="19932" y="686"/>
                    <a:pt x="20094" y="549"/>
                    <a:pt x="20094" y="342"/>
                  </a:cubicBezTo>
                  <a:cubicBezTo>
                    <a:pt x="20111" y="154"/>
                    <a:pt x="19941" y="0"/>
                    <a:pt x="19753" y="0"/>
                  </a:cubicBezTo>
                  <a:close/>
                  <a:moveTo>
                    <a:pt x="23614" y="0"/>
                  </a:moveTo>
                  <a:cubicBezTo>
                    <a:pt x="23307" y="0"/>
                    <a:pt x="23153" y="376"/>
                    <a:pt x="23375" y="581"/>
                  </a:cubicBezTo>
                  <a:cubicBezTo>
                    <a:pt x="23448" y="654"/>
                    <a:pt x="23535" y="686"/>
                    <a:pt x="23619" y="686"/>
                  </a:cubicBezTo>
                  <a:cubicBezTo>
                    <a:pt x="23793" y="686"/>
                    <a:pt x="23956" y="549"/>
                    <a:pt x="23956" y="342"/>
                  </a:cubicBezTo>
                  <a:cubicBezTo>
                    <a:pt x="23956" y="154"/>
                    <a:pt x="23802" y="0"/>
                    <a:pt x="23614" y="0"/>
                  </a:cubicBezTo>
                  <a:close/>
                  <a:moveTo>
                    <a:pt x="27476" y="0"/>
                  </a:moveTo>
                  <a:cubicBezTo>
                    <a:pt x="27168" y="0"/>
                    <a:pt x="27014" y="376"/>
                    <a:pt x="27236" y="581"/>
                  </a:cubicBezTo>
                  <a:cubicBezTo>
                    <a:pt x="27309" y="654"/>
                    <a:pt x="27396" y="686"/>
                    <a:pt x="27481" y="686"/>
                  </a:cubicBezTo>
                  <a:cubicBezTo>
                    <a:pt x="27655" y="686"/>
                    <a:pt x="27817" y="549"/>
                    <a:pt x="27817" y="342"/>
                  </a:cubicBezTo>
                  <a:cubicBezTo>
                    <a:pt x="27817" y="154"/>
                    <a:pt x="27664" y="0"/>
                    <a:pt x="27493" y="0"/>
                  </a:cubicBezTo>
                  <a:close/>
                  <a:moveTo>
                    <a:pt x="31337" y="0"/>
                  </a:moveTo>
                  <a:cubicBezTo>
                    <a:pt x="31030" y="0"/>
                    <a:pt x="30876" y="376"/>
                    <a:pt x="31098" y="581"/>
                  </a:cubicBezTo>
                  <a:cubicBezTo>
                    <a:pt x="31165" y="654"/>
                    <a:pt x="31250" y="686"/>
                    <a:pt x="31335" y="686"/>
                  </a:cubicBezTo>
                  <a:cubicBezTo>
                    <a:pt x="31509" y="686"/>
                    <a:pt x="31679" y="549"/>
                    <a:pt x="31679" y="342"/>
                  </a:cubicBezTo>
                  <a:cubicBezTo>
                    <a:pt x="31679" y="154"/>
                    <a:pt x="31525" y="0"/>
                    <a:pt x="31337" y="0"/>
                  </a:cubicBezTo>
                  <a:close/>
                  <a:moveTo>
                    <a:pt x="35199" y="0"/>
                  </a:moveTo>
                  <a:cubicBezTo>
                    <a:pt x="34891" y="0"/>
                    <a:pt x="34737" y="376"/>
                    <a:pt x="34959" y="581"/>
                  </a:cubicBezTo>
                  <a:cubicBezTo>
                    <a:pt x="35026" y="654"/>
                    <a:pt x="35112" y="686"/>
                    <a:pt x="35196" y="686"/>
                  </a:cubicBezTo>
                  <a:cubicBezTo>
                    <a:pt x="35370" y="686"/>
                    <a:pt x="35540" y="549"/>
                    <a:pt x="35540" y="342"/>
                  </a:cubicBezTo>
                  <a:cubicBezTo>
                    <a:pt x="35540" y="154"/>
                    <a:pt x="35387" y="0"/>
                    <a:pt x="35199" y="0"/>
                  </a:cubicBezTo>
                  <a:close/>
                  <a:moveTo>
                    <a:pt x="462" y="2956"/>
                  </a:moveTo>
                  <a:cubicBezTo>
                    <a:pt x="155" y="2956"/>
                    <a:pt x="1" y="3315"/>
                    <a:pt x="223" y="3537"/>
                  </a:cubicBezTo>
                  <a:cubicBezTo>
                    <a:pt x="290" y="3610"/>
                    <a:pt x="375" y="3642"/>
                    <a:pt x="460" y="3642"/>
                  </a:cubicBezTo>
                  <a:cubicBezTo>
                    <a:pt x="634" y="3642"/>
                    <a:pt x="804" y="3505"/>
                    <a:pt x="804" y="3298"/>
                  </a:cubicBezTo>
                  <a:cubicBezTo>
                    <a:pt x="804" y="3110"/>
                    <a:pt x="650" y="2956"/>
                    <a:pt x="462" y="2956"/>
                  </a:cubicBezTo>
                  <a:close/>
                  <a:moveTo>
                    <a:pt x="4324" y="2956"/>
                  </a:moveTo>
                  <a:cubicBezTo>
                    <a:pt x="4016" y="2956"/>
                    <a:pt x="3862" y="3315"/>
                    <a:pt x="4085" y="3537"/>
                  </a:cubicBezTo>
                  <a:cubicBezTo>
                    <a:pt x="4152" y="3610"/>
                    <a:pt x="4237" y="3642"/>
                    <a:pt x="4321" y="3642"/>
                  </a:cubicBezTo>
                  <a:cubicBezTo>
                    <a:pt x="4495" y="3642"/>
                    <a:pt x="4666" y="3505"/>
                    <a:pt x="4666" y="3298"/>
                  </a:cubicBezTo>
                  <a:cubicBezTo>
                    <a:pt x="4666" y="3110"/>
                    <a:pt x="4512" y="2956"/>
                    <a:pt x="4324" y="2956"/>
                  </a:cubicBezTo>
                  <a:close/>
                  <a:moveTo>
                    <a:pt x="8185" y="2956"/>
                  </a:moveTo>
                  <a:cubicBezTo>
                    <a:pt x="7878" y="2956"/>
                    <a:pt x="7724" y="3315"/>
                    <a:pt x="7946" y="3537"/>
                  </a:cubicBezTo>
                  <a:cubicBezTo>
                    <a:pt x="8013" y="3610"/>
                    <a:pt x="8098" y="3642"/>
                    <a:pt x="8183" y="3642"/>
                  </a:cubicBezTo>
                  <a:cubicBezTo>
                    <a:pt x="8357" y="3642"/>
                    <a:pt x="8527" y="3505"/>
                    <a:pt x="8527" y="3298"/>
                  </a:cubicBezTo>
                  <a:cubicBezTo>
                    <a:pt x="8527" y="3110"/>
                    <a:pt x="8373" y="2956"/>
                    <a:pt x="8185" y="2956"/>
                  </a:cubicBezTo>
                  <a:close/>
                  <a:moveTo>
                    <a:pt x="12047" y="2956"/>
                  </a:moveTo>
                  <a:cubicBezTo>
                    <a:pt x="11739" y="2956"/>
                    <a:pt x="11585" y="3332"/>
                    <a:pt x="11808" y="3537"/>
                  </a:cubicBezTo>
                  <a:cubicBezTo>
                    <a:pt x="11875" y="3610"/>
                    <a:pt x="11960" y="3642"/>
                    <a:pt x="12044" y="3642"/>
                  </a:cubicBezTo>
                  <a:cubicBezTo>
                    <a:pt x="12218" y="3642"/>
                    <a:pt x="12388" y="3505"/>
                    <a:pt x="12388" y="3298"/>
                  </a:cubicBezTo>
                  <a:cubicBezTo>
                    <a:pt x="12388" y="3110"/>
                    <a:pt x="12235" y="2956"/>
                    <a:pt x="12047" y="2956"/>
                  </a:cubicBezTo>
                  <a:close/>
                  <a:moveTo>
                    <a:pt x="15908" y="2956"/>
                  </a:moveTo>
                  <a:cubicBezTo>
                    <a:pt x="15601" y="2956"/>
                    <a:pt x="15447" y="3315"/>
                    <a:pt x="15652" y="3537"/>
                  </a:cubicBezTo>
                  <a:cubicBezTo>
                    <a:pt x="15725" y="3610"/>
                    <a:pt x="15814" y="3642"/>
                    <a:pt x="15901" y="3642"/>
                  </a:cubicBezTo>
                  <a:cubicBezTo>
                    <a:pt x="16080" y="3642"/>
                    <a:pt x="16250" y="3505"/>
                    <a:pt x="16250" y="3298"/>
                  </a:cubicBezTo>
                  <a:cubicBezTo>
                    <a:pt x="16250" y="3110"/>
                    <a:pt x="16096" y="2956"/>
                    <a:pt x="15908" y="2956"/>
                  </a:cubicBezTo>
                  <a:close/>
                  <a:moveTo>
                    <a:pt x="19753" y="2956"/>
                  </a:moveTo>
                  <a:cubicBezTo>
                    <a:pt x="19445" y="2956"/>
                    <a:pt x="19291" y="3315"/>
                    <a:pt x="19513" y="3537"/>
                  </a:cubicBezTo>
                  <a:cubicBezTo>
                    <a:pt x="19586" y="3610"/>
                    <a:pt x="19675" y="3642"/>
                    <a:pt x="19762" y="3642"/>
                  </a:cubicBezTo>
                  <a:cubicBezTo>
                    <a:pt x="19941" y="3642"/>
                    <a:pt x="20111" y="3505"/>
                    <a:pt x="20111" y="3298"/>
                  </a:cubicBezTo>
                  <a:cubicBezTo>
                    <a:pt x="20111" y="3110"/>
                    <a:pt x="19941" y="2956"/>
                    <a:pt x="19753" y="2956"/>
                  </a:cubicBezTo>
                  <a:close/>
                  <a:moveTo>
                    <a:pt x="23614" y="2956"/>
                  </a:moveTo>
                  <a:cubicBezTo>
                    <a:pt x="23307" y="2956"/>
                    <a:pt x="23153" y="3315"/>
                    <a:pt x="23375" y="3537"/>
                  </a:cubicBezTo>
                  <a:cubicBezTo>
                    <a:pt x="23448" y="3610"/>
                    <a:pt x="23535" y="3642"/>
                    <a:pt x="23619" y="3642"/>
                  </a:cubicBezTo>
                  <a:cubicBezTo>
                    <a:pt x="23793" y="3642"/>
                    <a:pt x="23956" y="3505"/>
                    <a:pt x="23956" y="3298"/>
                  </a:cubicBezTo>
                  <a:cubicBezTo>
                    <a:pt x="23956" y="3110"/>
                    <a:pt x="23802" y="2956"/>
                    <a:pt x="23614" y="2956"/>
                  </a:cubicBezTo>
                  <a:close/>
                  <a:moveTo>
                    <a:pt x="27476" y="2956"/>
                  </a:moveTo>
                  <a:cubicBezTo>
                    <a:pt x="27168" y="2956"/>
                    <a:pt x="27014" y="3315"/>
                    <a:pt x="27236" y="3537"/>
                  </a:cubicBezTo>
                  <a:cubicBezTo>
                    <a:pt x="27309" y="3610"/>
                    <a:pt x="27396" y="3642"/>
                    <a:pt x="27481" y="3642"/>
                  </a:cubicBezTo>
                  <a:cubicBezTo>
                    <a:pt x="27655" y="3642"/>
                    <a:pt x="27817" y="3505"/>
                    <a:pt x="27817" y="3298"/>
                  </a:cubicBezTo>
                  <a:cubicBezTo>
                    <a:pt x="27817" y="3110"/>
                    <a:pt x="27664" y="2956"/>
                    <a:pt x="27493" y="2956"/>
                  </a:cubicBezTo>
                  <a:close/>
                  <a:moveTo>
                    <a:pt x="31363" y="2955"/>
                  </a:moveTo>
                  <a:cubicBezTo>
                    <a:pt x="31354" y="2955"/>
                    <a:pt x="31346" y="2956"/>
                    <a:pt x="31337" y="2956"/>
                  </a:cubicBezTo>
                  <a:cubicBezTo>
                    <a:pt x="31030" y="2956"/>
                    <a:pt x="30876" y="3315"/>
                    <a:pt x="31098" y="3537"/>
                  </a:cubicBezTo>
                  <a:cubicBezTo>
                    <a:pt x="31165" y="3610"/>
                    <a:pt x="31250" y="3642"/>
                    <a:pt x="31335" y="3642"/>
                  </a:cubicBezTo>
                  <a:cubicBezTo>
                    <a:pt x="31509" y="3642"/>
                    <a:pt x="31679" y="3505"/>
                    <a:pt x="31679" y="3298"/>
                  </a:cubicBezTo>
                  <a:cubicBezTo>
                    <a:pt x="31679" y="3119"/>
                    <a:pt x="31539" y="2955"/>
                    <a:pt x="31363" y="2955"/>
                  </a:cubicBezTo>
                  <a:close/>
                  <a:moveTo>
                    <a:pt x="35199" y="2956"/>
                  </a:moveTo>
                  <a:cubicBezTo>
                    <a:pt x="34891" y="2956"/>
                    <a:pt x="34737" y="3315"/>
                    <a:pt x="34959" y="3537"/>
                  </a:cubicBezTo>
                  <a:cubicBezTo>
                    <a:pt x="35026" y="3610"/>
                    <a:pt x="35112" y="3642"/>
                    <a:pt x="35196" y="3642"/>
                  </a:cubicBezTo>
                  <a:cubicBezTo>
                    <a:pt x="35370" y="3642"/>
                    <a:pt x="35540" y="3505"/>
                    <a:pt x="35540" y="3298"/>
                  </a:cubicBezTo>
                  <a:cubicBezTo>
                    <a:pt x="35540" y="3110"/>
                    <a:pt x="35387" y="2956"/>
                    <a:pt x="35199" y="2956"/>
                  </a:cubicBezTo>
                  <a:close/>
                  <a:moveTo>
                    <a:pt x="462" y="5895"/>
                  </a:moveTo>
                  <a:cubicBezTo>
                    <a:pt x="155" y="5895"/>
                    <a:pt x="1" y="6271"/>
                    <a:pt x="223" y="6493"/>
                  </a:cubicBezTo>
                  <a:cubicBezTo>
                    <a:pt x="288" y="6558"/>
                    <a:pt x="370" y="6587"/>
                    <a:pt x="452" y="6587"/>
                  </a:cubicBezTo>
                  <a:cubicBezTo>
                    <a:pt x="629" y="6587"/>
                    <a:pt x="804" y="6452"/>
                    <a:pt x="804" y="6254"/>
                  </a:cubicBezTo>
                  <a:cubicBezTo>
                    <a:pt x="804" y="6049"/>
                    <a:pt x="650" y="5895"/>
                    <a:pt x="462" y="5895"/>
                  </a:cubicBezTo>
                  <a:close/>
                  <a:moveTo>
                    <a:pt x="4324" y="5895"/>
                  </a:moveTo>
                  <a:cubicBezTo>
                    <a:pt x="4016" y="5895"/>
                    <a:pt x="3862" y="6271"/>
                    <a:pt x="4085" y="6493"/>
                  </a:cubicBezTo>
                  <a:cubicBezTo>
                    <a:pt x="4150" y="6558"/>
                    <a:pt x="4232" y="6587"/>
                    <a:pt x="4313" y="6587"/>
                  </a:cubicBezTo>
                  <a:cubicBezTo>
                    <a:pt x="4490" y="6587"/>
                    <a:pt x="4666" y="6452"/>
                    <a:pt x="4666" y="6254"/>
                  </a:cubicBezTo>
                  <a:cubicBezTo>
                    <a:pt x="4666" y="6049"/>
                    <a:pt x="4512" y="5895"/>
                    <a:pt x="4324" y="5895"/>
                  </a:cubicBezTo>
                  <a:close/>
                  <a:moveTo>
                    <a:pt x="8185" y="5895"/>
                  </a:moveTo>
                  <a:cubicBezTo>
                    <a:pt x="7878" y="5895"/>
                    <a:pt x="7724" y="6271"/>
                    <a:pt x="7946" y="6493"/>
                  </a:cubicBezTo>
                  <a:cubicBezTo>
                    <a:pt x="8011" y="6558"/>
                    <a:pt x="8093" y="6587"/>
                    <a:pt x="8175" y="6587"/>
                  </a:cubicBezTo>
                  <a:cubicBezTo>
                    <a:pt x="8352" y="6587"/>
                    <a:pt x="8527" y="6452"/>
                    <a:pt x="8527" y="6254"/>
                  </a:cubicBezTo>
                  <a:cubicBezTo>
                    <a:pt x="8527" y="6049"/>
                    <a:pt x="8373" y="5895"/>
                    <a:pt x="8185" y="5895"/>
                  </a:cubicBezTo>
                  <a:close/>
                  <a:moveTo>
                    <a:pt x="12047" y="5895"/>
                  </a:moveTo>
                  <a:cubicBezTo>
                    <a:pt x="11739" y="5895"/>
                    <a:pt x="11585" y="6271"/>
                    <a:pt x="11790" y="6493"/>
                  </a:cubicBezTo>
                  <a:cubicBezTo>
                    <a:pt x="11861" y="6558"/>
                    <a:pt x="11947" y="6587"/>
                    <a:pt x="12031" y="6587"/>
                  </a:cubicBezTo>
                  <a:cubicBezTo>
                    <a:pt x="12213" y="6587"/>
                    <a:pt x="12388" y="6452"/>
                    <a:pt x="12388" y="6254"/>
                  </a:cubicBezTo>
                  <a:cubicBezTo>
                    <a:pt x="12388" y="6049"/>
                    <a:pt x="12235" y="5895"/>
                    <a:pt x="12047" y="5895"/>
                  </a:cubicBezTo>
                  <a:close/>
                  <a:moveTo>
                    <a:pt x="15908" y="5895"/>
                  </a:moveTo>
                  <a:cubicBezTo>
                    <a:pt x="15601" y="5895"/>
                    <a:pt x="15447" y="6271"/>
                    <a:pt x="15652" y="6493"/>
                  </a:cubicBezTo>
                  <a:cubicBezTo>
                    <a:pt x="15722" y="6558"/>
                    <a:pt x="15808" y="6587"/>
                    <a:pt x="15892" y="6587"/>
                  </a:cubicBezTo>
                  <a:cubicBezTo>
                    <a:pt x="16075" y="6587"/>
                    <a:pt x="16250" y="6452"/>
                    <a:pt x="16250" y="6254"/>
                  </a:cubicBezTo>
                  <a:cubicBezTo>
                    <a:pt x="16250" y="6049"/>
                    <a:pt x="16096" y="5895"/>
                    <a:pt x="15908" y="5895"/>
                  </a:cubicBezTo>
                  <a:close/>
                  <a:moveTo>
                    <a:pt x="19753" y="5895"/>
                  </a:moveTo>
                  <a:cubicBezTo>
                    <a:pt x="19445" y="5895"/>
                    <a:pt x="19291" y="6271"/>
                    <a:pt x="19513" y="6493"/>
                  </a:cubicBezTo>
                  <a:cubicBezTo>
                    <a:pt x="19584" y="6558"/>
                    <a:pt x="19670" y="6587"/>
                    <a:pt x="19754" y="6587"/>
                  </a:cubicBezTo>
                  <a:cubicBezTo>
                    <a:pt x="19936" y="6587"/>
                    <a:pt x="20111" y="6452"/>
                    <a:pt x="20111" y="6254"/>
                  </a:cubicBezTo>
                  <a:cubicBezTo>
                    <a:pt x="20094" y="6049"/>
                    <a:pt x="19941" y="5895"/>
                    <a:pt x="19753" y="5895"/>
                  </a:cubicBezTo>
                  <a:close/>
                  <a:moveTo>
                    <a:pt x="23614" y="5895"/>
                  </a:moveTo>
                  <a:cubicBezTo>
                    <a:pt x="23307" y="5895"/>
                    <a:pt x="23153" y="6271"/>
                    <a:pt x="23375" y="6493"/>
                  </a:cubicBezTo>
                  <a:cubicBezTo>
                    <a:pt x="23445" y="6558"/>
                    <a:pt x="23529" y="6587"/>
                    <a:pt x="23611" y="6587"/>
                  </a:cubicBezTo>
                  <a:cubicBezTo>
                    <a:pt x="23788" y="6587"/>
                    <a:pt x="23956" y="6452"/>
                    <a:pt x="23956" y="6254"/>
                  </a:cubicBezTo>
                  <a:cubicBezTo>
                    <a:pt x="23956" y="6049"/>
                    <a:pt x="23802" y="5895"/>
                    <a:pt x="23614" y="5895"/>
                  </a:cubicBezTo>
                  <a:close/>
                  <a:moveTo>
                    <a:pt x="27476" y="5895"/>
                  </a:moveTo>
                  <a:cubicBezTo>
                    <a:pt x="27168" y="5895"/>
                    <a:pt x="27014" y="6271"/>
                    <a:pt x="27236" y="6493"/>
                  </a:cubicBezTo>
                  <a:cubicBezTo>
                    <a:pt x="27307" y="6558"/>
                    <a:pt x="27391" y="6587"/>
                    <a:pt x="27473" y="6587"/>
                  </a:cubicBezTo>
                  <a:cubicBezTo>
                    <a:pt x="27650" y="6587"/>
                    <a:pt x="27817" y="6452"/>
                    <a:pt x="27817" y="6254"/>
                  </a:cubicBezTo>
                  <a:cubicBezTo>
                    <a:pt x="27817" y="6066"/>
                    <a:pt x="27664" y="5912"/>
                    <a:pt x="27493" y="5895"/>
                  </a:cubicBezTo>
                  <a:close/>
                  <a:moveTo>
                    <a:pt x="31337" y="5895"/>
                  </a:moveTo>
                  <a:cubicBezTo>
                    <a:pt x="31030" y="5895"/>
                    <a:pt x="30876" y="6271"/>
                    <a:pt x="31098" y="6493"/>
                  </a:cubicBezTo>
                  <a:cubicBezTo>
                    <a:pt x="31163" y="6558"/>
                    <a:pt x="31245" y="6587"/>
                    <a:pt x="31327" y="6587"/>
                  </a:cubicBezTo>
                  <a:cubicBezTo>
                    <a:pt x="31503" y="6587"/>
                    <a:pt x="31679" y="6452"/>
                    <a:pt x="31679" y="6254"/>
                  </a:cubicBezTo>
                  <a:cubicBezTo>
                    <a:pt x="31679" y="6049"/>
                    <a:pt x="31525" y="5895"/>
                    <a:pt x="31337" y="5895"/>
                  </a:cubicBezTo>
                  <a:close/>
                  <a:moveTo>
                    <a:pt x="35199" y="5895"/>
                  </a:moveTo>
                  <a:cubicBezTo>
                    <a:pt x="34891" y="5895"/>
                    <a:pt x="34737" y="6271"/>
                    <a:pt x="34959" y="6493"/>
                  </a:cubicBezTo>
                  <a:cubicBezTo>
                    <a:pt x="35024" y="6558"/>
                    <a:pt x="35106" y="6587"/>
                    <a:pt x="35188" y="6587"/>
                  </a:cubicBezTo>
                  <a:cubicBezTo>
                    <a:pt x="35365" y="6587"/>
                    <a:pt x="35540" y="6452"/>
                    <a:pt x="35540" y="6254"/>
                  </a:cubicBezTo>
                  <a:cubicBezTo>
                    <a:pt x="35540" y="6049"/>
                    <a:pt x="35387" y="5895"/>
                    <a:pt x="35199" y="5895"/>
                  </a:cubicBezTo>
                  <a:close/>
                  <a:moveTo>
                    <a:pt x="462" y="8851"/>
                  </a:moveTo>
                  <a:cubicBezTo>
                    <a:pt x="155" y="8851"/>
                    <a:pt x="1" y="9210"/>
                    <a:pt x="223" y="9432"/>
                  </a:cubicBezTo>
                  <a:cubicBezTo>
                    <a:pt x="290" y="9505"/>
                    <a:pt x="375" y="9537"/>
                    <a:pt x="460" y="9537"/>
                  </a:cubicBezTo>
                  <a:cubicBezTo>
                    <a:pt x="634" y="9537"/>
                    <a:pt x="804" y="9400"/>
                    <a:pt x="804" y="9193"/>
                  </a:cubicBezTo>
                  <a:cubicBezTo>
                    <a:pt x="804" y="9005"/>
                    <a:pt x="650" y="8851"/>
                    <a:pt x="462" y="8851"/>
                  </a:cubicBezTo>
                  <a:close/>
                  <a:moveTo>
                    <a:pt x="4324" y="8851"/>
                  </a:moveTo>
                  <a:cubicBezTo>
                    <a:pt x="4016" y="8851"/>
                    <a:pt x="3862" y="9210"/>
                    <a:pt x="4085" y="9432"/>
                  </a:cubicBezTo>
                  <a:cubicBezTo>
                    <a:pt x="4152" y="9505"/>
                    <a:pt x="4237" y="9537"/>
                    <a:pt x="4321" y="9537"/>
                  </a:cubicBezTo>
                  <a:cubicBezTo>
                    <a:pt x="4495" y="9537"/>
                    <a:pt x="4666" y="9400"/>
                    <a:pt x="4666" y="9193"/>
                  </a:cubicBezTo>
                  <a:cubicBezTo>
                    <a:pt x="4666" y="9005"/>
                    <a:pt x="4512" y="8851"/>
                    <a:pt x="4324" y="8851"/>
                  </a:cubicBezTo>
                  <a:close/>
                  <a:moveTo>
                    <a:pt x="8185" y="8851"/>
                  </a:moveTo>
                  <a:cubicBezTo>
                    <a:pt x="7878" y="8851"/>
                    <a:pt x="7724" y="9210"/>
                    <a:pt x="7946" y="9432"/>
                  </a:cubicBezTo>
                  <a:cubicBezTo>
                    <a:pt x="8013" y="9505"/>
                    <a:pt x="8098" y="9537"/>
                    <a:pt x="8183" y="9537"/>
                  </a:cubicBezTo>
                  <a:cubicBezTo>
                    <a:pt x="8357" y="9537"/>
                    <a:pt x="8527" y="9400"/>
                    <a:pt x="8527" y="9193"/>
                  </a:cubicBezTo>
                  <a:cubicBezTo>
                    <a:pt x="8527" y="9005"/>
                    <a:pt x="8373" y="8851"/>
                    <a:pt x="8185" y="8851"/>
                  </a:cubicBezTo>
                  <a:close/>
                  <a:moveTo>
                    <a:pt x="12047" y="8851"/>
                  </a:moveTo>
                  <a:cubicBezTo>
                    <a:pt x="11739" y="8851"/>
                    <a:pt x="11585" y="9210"/>
                    <a:pt x="11790" y="9432"/>
                  </a:cubicBezTo>
                  <a:cubicBezTo>
                    <a:pt x="11863" y="9505"/>
                    <a:pt x="11952" y="9537"/>
                    <a:pt x="12039" y="9537"/>
                  </a:cubicBezTo>
                  <a:cubicBezTo>
                    <a:pt x="12218" y="9537"/>
                    <a:pt x="12388" y="9400"/>
                    <a:pt x="12388" y="9193"/>
                  </a:cubicBezTo>
                  <a:cubicBezTo>
                    <a:pt x="12388" y="9005"/>
                    <a:pt x="12235" y="8851"/>
                    <a:pt x="12047" y="8851"/>
                  </a:cubicBezTo>
                  <a:close/>
                  <a:moveTo>
                    <a:pt x="15908" y="8851"/>
                  </a:moveTo>
                  <a:cubicBezTo>
                    <a:pt x="15601" y="8851"/>
                    <a:pt x="15447" y="9210"/>
                    <a:pt x="15652" y="9432"/>
                  </a:cubicBezTo>
                  <a:cubicBezTo>
                    <a:pt x="15725" y="9505"/>
                    <a:pt x="15814" y="9537"/>
                    <a:pt x="15901" y="9537"/>
                  </a:cubicBezTo>
                  <a:cubicBezTo>
                    <a:pt x="16080" y="9537"/>
                    <a:pt x="16250" y="9400"/>
                    <a:pt x="16250" y="9193"/>
                  </a:cubicBezTo>
                  <a:cubicBezTo>
                    <a:pt x="16250" y="9005"/>
                    <a:pt x="16096" y="8851"/>
                    <a:pt x="15908" y="8851"/>
                  </a:cubicBezTo>
                  <a:close/>
                  <a:moveTo>
                    <a:pt x="19753" y="8851"/>
                  </a:moveTo>
                  <a:cubicBezTo>
                    <a:pt x="19445" y="8851"/>
                    <a:pt x="19291" y="9210"/>
                    <a:pt x="19513" y="9432"/>
                  </a:cubicBezTo>
                  <a:cubicBezTo>
                    <a:pt x="19586" y="9505"/>
                    <a:pt x="19675" y="9537"/>
                    <a:pt x="19762" y="9537"/>
                  </a:cubicBezTo>
                  <a:cubicBezTo>
                    <a:pt x="19941" y="9537"/>
                    <a:pt x="20111" y="9400"/>
                    <a:pt x="20111" y="9193"/>
                  </a:cubicBezTo>
                  <a:cubicBezTo>
                    <a:pt x="20094" y="9005"/>
                    <a:pt x="19941" y="8851"/>
                    <a:pt x="19753" y="8851"/>
                  </a:cubicBezTo>
                  <a:close/>
                  <a:moveTo>
                    <a:pt x="23614" y="8851"/>
                  </a:moveTo>
                  <a:cubicBezTo>
                    <a:pt x="23307" y="8851"/>
                    <a:pt x="23153" y="9210"/>
                    <a:pt x="23375" y="9432"/>
                  </a:cubicBezTo>
                  <a:cubicBezTo>
                    <a:pt x="23448" y="9505"/>
                    <a:pt x="23535" y="9537"/>
                    <a:pt x="23619" y="9537"/>
                  </a:cubicBezTo>
                  <a:cubicBezTo>
                    <a:pt x="23793" y="9537"/>
                    <a:pt x="23956" y="9400"/>
                    <a:pt x="23956" y="9193"/>
                  </a:cubicBezTo>
                  <a:cubicBezTo>
                    <a:pt x="23956" y="9005"/>
                    <a:pt x="23802" y="8851"/>
                    <a:pt x="23614" y="8851"/>
                  </a:cubicBezTo>
                  <a:close/>
                  <a:moveTo>
                    <a:pt x="27493" y="8851"/>
                  </a:moveTo>
                  <a:cubicBezTo>
                    <a:pt x="27185" y="8851"/>
                    <a:pt x="27031" y="9210"/>
                    <a:pt x="27236" y="9432"/>
                  </a:cubicBezTo>
                  <a:cubicBezTo>
                    <a:pt x="27309" y="9505"/>
                    <a:pt x="27398" y="9537"/>
                    <a:pt x="27485" y="9537"/>
                  </a:cubicBezTo>
                  <a:cubicBezTo>
                    <a:pt x="27664" y="9537"/>
                    <a:pt x="27834" y="9400"/>
                    <a:pt x="27834" y="9193"/>
                  </a:cubicBezTo>
                  <a:cubicBezTo>
                    <a:pt x="27834" y="9005"/>
                    <a:pt x="27681" y="8851"/>
                    <a:pt x="27493" y="8851"/>
                  </a:cubicBezTo>
                  <a:close/>
                  <a:moveTo>
                    <a:pt x="31337" y="8851"/>
                  </a:moveTo>
                  <a:cubicBezTo>
                    <a:pt x="31030" y="8851"/>
                    <a:pt x="30876" y="9210"/>
                    <a:pt x="31081" y="9432"/>
                  </a:cubicBezTo>
                  <a:cubicBezTo>
                    <a:pt x="31153" y="9505"/>
                    <a:pt x="31243" y="9537"/>
                    <a:pt x="31330" y="9537"/>
                  </a:cubicBezTo>
                  <a:cubicBezTo>
                    <a:pt x="31509" y="9537"/>
                    <a:pt x="31679" y="9400"/>
                    <a:pt x="31679" y="9193"/>
                  </a:cubicBezTo>
                  <a:cubicBezTo>
                    <a:pt x="31679" y="9005"/>
                    <a:pt x="31525" y="8851"/>
                    <a:pt x="31337" y="8851"/>
                  </a:cubicBezTo>
                  <a:close/>
                  <a:moveTo>
                    <a:pt x="35182" y="8851"/>
                  </a:moveTo>
                  <a:cubicBezTo>
                    <a:pt x="34874" y="8851"/>
                    <a:pt x="34720" y="9210"/>
                    <a:pt x="34942" y="9432"/>
                  </a:cubicBezTo>
                  <a:cubicBezTo>
                    <a:pt x="35015" y="9505"/>
                    <a:pt x="35104" y="9537"/>
                    <a:pt x="35191" y="9537"/>
                  </a:cubicBezTo>
                  <a:cubicBezTo>
                    <a:pt x="35370" y="9537"/>
                    <a:pt x="35540" y="9400"/>
                    <a:pt x="35540" y="9193"/>
                  </a:cubicBezTo>
                  <a:cubicBezTo>
                    <a:pt x="35540" y="9005"/>
                    <a:pt x="35387" y="8851"/>
                    <a:pt x="35199" y="885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" name="Google Shape;934;p47"/>
          <p:cNvGrpSpPr/>
          <p:nvPr/>
        </p:nvGrpSpPr>
        <p:grpSpPr>
          <a:xfrm>
            <a:off x="2142084" y="2871510"/>
            <a:ext cx="2701057" cy="2433159"/>
            <a:chOff x="1726875" y="3062551"/>
            <a:chExt cx="2379576" cy="2143563"/>
          </a:xfrm>
        </p:grpSpPr>
        <p:sp>
          <p:nvSpPr>
            <p:cNvPr id="935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36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</p:grpSpPr>
          <p:sp>
            <p:nvSpPr>
              <p:cNvPr id="937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solidFill>
                <a:schemeClr val="accent6"/>
              </a:solidFill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1" name="Google Shape;951;p47"/>
          <p:cNvSpPr/>
          <p:nvPr/>
        </p:nvSpPr>
        <p:spPr>
          <a:xfrm rot="5400000">
            <a:off x="3050562" y="-893374"/>
            <a:ext cx="3042914" cy="7138212"/>
          </a:xfrm>
          <a:custGeom>
            <a:avLst/>
            <a:gdLst/>
            <a:ahLst/>
            <a:cxnLst/>
            <a:rect l="l" t="t" r="r" b="b"/>
            <a:pathLst>
              <a:path w="20692" h="47654" extrusionOk="0">
                <a:moveTo>
                  <a:pt x="308" y="46031"/>
                </a:moveTo>
                <a:cubicBezTo>
                  <a:pt x="342" y="46031"/>
                  <a:pt x="393" y="46013"/>
                  <a:pt x="410" y="45996"/>
                </a:cubicBezTo>
                <a:lnTo>
                  <a:pt x="410" y="45962"/>
                </a:lnTo>
                <a:cubicBezTo>
                  <a:pt x="564" y="45894"/>
                  <a:pt x="701" y="45877"/>
                  <a:pt x="854" y="45877"/>
                </a:cubicBezTo>
                <a:cubicBezTo>
                  <a:pt x="1008" y="45877"/>
                  <a:pt x="1179" y="45825"/>
                  <a:pt x="1299" y="45757"/>
                </a:cubicBezTo>
                <a:cubicBezTo>
                  <a:pt x="1316" y="45740"/>
                  <a:pt x="1316" y="45740"/>
                  <a:pt x="1316" y="45723"/>
                </a:cubicBezTo>
                <a:lnTo>
                  <a:pt x="2136" y="45979"/>
                </a:lnTo>
                <a:lnTo>
                  <a:pt x="2136" y="45979"/>
                </a:lnTo>
                <a:lnTo>
                  <a:pt x="2136" y="46184"/>
                </a:lnTo>
                <a:cubicBezTo>
                  <a:pt x="2136" y="46201"/>
                  <a:pt x="2136" y="46218"/>
                  <a:pt x="2153" y="46218"/>
                </a:cubicBezTo>
                <a:cubicBezTo>
                  <a:pt x="2187" y="46236"/>
                  <a:pt x="2238" y="46253"/>
                  <a:pt x="2255" y="46253"/>
                </a:cubicBezTo>
                <a:cubicBezTo>
                  <a:pt x="2324" y="46236"/>
                  <a:pt x="2392" y="46201"/>
                  <a:pt x="2443" y="46150"/>
                </a:cubicBezTo>
                <a:cubicBezTo>
                  <a:pt x="2478" y="46099"/>
                  <a:pt x="2546" y="46099"/>
                  <a:pt x="2648" y="46167"/>
                </a:cubicBezTo>
                <a:cubicBezTo>
                  <a:pt x="2665" y="46184"/>
                  <a:pt x="2700" y="46184"/>
                  <a:pt x="2700" y="46184"/>
                </a:cubicBezTo>
                <a:cubicBezTo>
                  <a:pt x="2751" y="46065"/>
                  <a:pt x="3007" y="46184"/>
                  <a:pt x="3093" y="46116"/>
                </a:cubicBezTo>
                <a:cubicBezTo>
                  <a:pt x="3144" y="46082"/>
                  <a:pt x="3212" y="46048"/>
                  <a:pt x="3281" y="46065"/>
                </a:cubicBezTo>
                <a:cubicBezTo>
                  <a:pt x="3434" y="46099"/>
                  <a:pt x="3503" y="46013"/>
                  <a:pt x="3588" y="45996"/>
                </a:cubicBezTo>
                <a:lnTo>
                  <a:pt x="3759" y="45945"/>
                </a:lnTo>
                <a:lnTo>
                  <a:pt x="3827" y="45962"/>
                </a:lnTo>
                <a:cubicBezTo>
                  <a:pt x="3896" y="45996"/>
                  <a:pt x="3981" y="46048"/>
                  <a:pt x="3998" y="46116"/>
                </a:cubicBezTo>
                <a:cubicBezTo>
                  <a:pt x="4015" y="46150"/>
                  <a:pt x="3981" y="46201"/>
                  <a:pt x="3930" y="46218"/>
                </a:cubicBezTo>
                <a:cubicBezTo>
                  <a:pt x="3827" y="46218"/>
                  <a:pt x="3708" y="46218"/>
                  <a:pt x="3708" y="46321"/>
                </a:cubicBezTo>
                <a:cubicBezTo>
                  <a:pt x="3622" y="46321"/>
                  <a:pt x="3537" y="46321"/>
                  <a:pt x="3469" y="46338"/>
                </a:cubicBezTo>
                <a:cubicBezTo>
                  <a:pt x="3451" y="46338"/>
                  <a:pt x="3469" y="46389"/>
                  <a:pt x="3469" y="46406"/>
                </a:cubicBezTo>
                <a:cubicBezTo>
                  <a:pt x="3520" y="46475"/>
                  <a:pt x="3434" y="46441"/>
                  <a:pt x="3503" y="46458"/>
                </a:cubicBezTo>
                <a:cubicBezTo>
                  <a:pt x="3622" y="46475"/>
                  <a:pt x="3742" y="46509"/>
                  <a:pt x="3861" y="46526"/>
                </a:cubicBezTo>
                <a:cubicBezTo>
                  <a:pt x="3930" y="46543"/>
                  <a:pt x="3981" y="46526"/>
                  <a:pt x="3998" y="46492"/>
                </a:cubicBezTo>
                <a:cubicBezTo>
                  <a:pt x="4032" y="46441"/>
                  <a:pt x="4084" y="46423"/>
                  <a:pt x="4135" y="46441"/>
                </a:cubicBezTo>
                <a:cubicBezTo>
                  <a:pt x="4272" y="46458"/>
                  <a:pt x="4408" y="46492"/>
                  <a:pt x="4408" y="46355"/>
                </a:cubicBezTo>
                <a:cubicBezTo>
                  <a:pt x="4511" y="46355"/>
                  <a:pt x="4630" y="46372"/>
                  <a:pt x="4699" y="46321"/>
                </a:cubicBezTo>
                <a:cubicBezTo>
                  <a:pt x="4733" y="46287"/>
                  <a:pt x="4801" y="46338"/>
                  <a:pt x="4852" y="46372"/>
                </a:cubicBezTo>
                <a:cubicBezTo>
                  <a:pt x="4904" y="46423"/>
                  <a:pt x="4887" y="46458"/>
                  <a:pt x="4870" y="46492"/>
                </a:cubicBezTo>
                <a:cubicBezTo>
                  <a:pt x="4835" y="46560"/>
                  <a:pt x="4921" y="46646"/>
                  <a:pt x="5040" y="46697"/>
                </a:cubicBezTo>
                <a:cubicBezTo>
                  <a:pt x="5092" y="46714"/>
                  <a:pt x="5143" y="46731"/>
                  <a:pt x="5194" y="46748"/>
                </a:cubicBezTo>
                <a:cubicBezTo>
                  <a:pt x="5297" y="46799"/>
                  <a:pt x="5416" y="46816"/>
                  <a:pt x="5519" y="46765"/>
                </a:cubicBezTo>
                <a:cubicBezTo>
                  <a:pt x="5604" y="46748"/>
                  <a:pt x="5690" y="46714"/>
                  <a:pt x="5758" y="46663"/>
                </a:cubicBezTo>
                <a:cubicBezTo>
                  <a:pt x="5792" y="46646"/>
                  <a:pt x="5843" y="46629"/>
                  <a:pt x="5878" y="46646"/>
                </a:cubicBezTo>
                <a:cubicBezTo>
                  <a:pt x="6083" y="46748"/>
                  <a:pt x="6134" y="46646"/>
                  <a:pt x="6271" y="46646"/>
                </a:cubicBezTo>
                <a:cubicBezTo>
                  <a:pt x="6442" y="46646"/>
                  <a:pt x="6442" y="46594"/>
                  <a:pt x="6288" y="46389"/>
                </a:cubicBezTo>
                <a:cubicBezTo>
                  <a:pt x="6339" y="46372"/>
                  <a:pt x="6390" y="46355"/>
                  <a:pt x="6442" y="46304"/>
                </a:cubicBezTo>
                <a:cubicBezTo>
                  <a:pt x="6493" y="46253"/>
                  <a:pt x="6561" y="46287"/>
                  <a:pt x="6647" y="46389"/>
                </a:cubicBezTo>
                <a:cubicBezTo>
                  <a:pt x="6681" y="46423"/>
                  <a:pt x="6715" y="46475"/>
                  <a:pt x="6749" y="46526"/>
                </a:cubicBezTo>
                <a:cubicBezTo>
                  <a:pt x="6817" y="46492"/>
                  <a:pt x="6954" y="46611"/>
                  <a:pt x="7005" y="46543"/>
                </a:cubicBezTo>
                <a:lnTo>
                  <a:pt x="7005" y="46458"/>
                </a:lnTo>
                <a:cubicBezTo>
                  <a:pt x="7108" y="46458"/>
                  <a:pt x="7227" y="46526"/>
                  <a:pt x="7313" y="46560"/>
                </a:cubicBezTo>
                <a:lnTo>
                  <a:pt x="7347" y="46560"/>
                </a:lnTo>
                <a:cubicBezTo>
                  <a:pt x="7381" y="46594"/>
                  <a:pt x="7433" y="46629"/>
                  <a:pt x="7484" y="46663"/>
                </a:cubicBezTo>
                <a:cubicBezTo>
                  <a:pt x="7655" y="46748"/>
                  <a:pt x="7843" y="46799"/>
                  <a:pt x="8048" y="46799"/>
                </a:cubicBezTo>
                <a:cubicBezTo>
                  <a:pt x="8150" y="46834"/>
                  <a:pt x="8253" y="46851"/>
                  <a:pt x="8355" y="46851"/>
                </a:cubicBezTo>
                <a:cubicBezTo>
                  <a:pt x="8389" y="46868"/>
                  <a:pt x="8424" y="46885"/>
                  <a:pt x="8458" y="46902"/>
                </a:cubicBezTo>
                <a:cubicBezTo>
                  <a:pt x="8492" y="46970"/>
                  <a:pt x="8543" y="47039"/>
                  <a:pt x="8594" y="47090"/>
                </a:cubicBezTo>
                <a:cubicBezTo>
                  <a:pt x="8936" y="47090"/>
                  <a:pt x="9261" y="47209"/>
                  <a:pt x="9517" y="47432"/>
                </a:cubicBezTo>
                <a:lnTo>
                  <a:pt x="9637" y="47414"/>
                </a:lnTo>
                <a:cubicBezTo>
                  <a:pt x="9705" y="47414"/>
                  <a:pt x="9756" y="47363"/>
                  <a:pt x="9773" y="47312"/>
                </a:cubicBezTo>
                <a:lnTo>
                  <a:pt x="9790" y="47278"/>
                </a:lnTo>
                <a:cubicBezTo>
                  <a:pt x="9842" y="47261"/>
                  <a:pt x="9876" y="47227"/>
                  <a:pt x="9927" y="47192"/>
                </a:cubicBezTo>
                <a:lnTo>
                  <a:pt x="9927" y="47192"/>
                </a:lnTo>
                <a:cubicBezTo>
                  <a:pt x="9978" y="47141"/>
                  <a:pt x="10047" y="47090"/>
                  <a:pt x="10115" y="47056"/>
                </a:cubicBezTo>
                <a:cubicBezTo>
                  <a:pt x="10115" y="47056"/>
                  <a:pt x="10098" y="47039"/>
                  <a:pt x="10098" y="47022"/>
                </a:cubicBezTo>
                <a:cubicBezTo>
                  <a:pt x="10132" y="46987"/>
                  <a:pt x="10166" y="46919"/>
                  <a:pt x="10166" y="46868"/>
                </a:cubicBezTo>
                <a:cubicBezTo>
                  <a:pt x="10252" y="46902"/>
                  <a:pt x="10337" y="46936"/>
                  <a:pt x="10423" y="46936"/>
                </a:cubicBezTo>
                <a:cubicBezTo>
                  <a:pt x="10662" y="46885"/>
                  <a:pt x="10918" y="46868"/>
                  <a:pt x="11174" y="46919"/>
                </a:cubicBezTo>
                <a:lnTo>
                  <a:pt x="11174" y="46902"/>
                </a:lnTo>
                <a:lnTo>
                  <a:pt x="11397" y="46936"/>
                </a:lnTo>
                <a:lnTo>
                  <a:pt x="11499" y="47039"/>
                </a:lnTo>
                <a:cubicBezTo>
                  <a:pt x="11567" y="47073"/>
                  <a:pt x="11619" y="47107"/>
                  <a:pt x="11670" y="47141"/>
                </a:cubicBezTo>
                <a:cubicBezTo>
                  <a:pt x="11687" y="47141"/>
                  <a:pt x="11704" y="47141"/>
                  <a:pt x="11721" y="47124"/>
                </a:cubicBezTo>
                <a:cubicBezTo>
                  <a:pt x="11738" y="47107"/>
                  <a:pt x="11755" y="47073"/>
                  <a:pt x="11789" y="47056"/>
                </a:cubicBezTo>
                <a:cubicBezTo>
                  <a:pt x="11807" y="47039"/>
                  <a:pt x="11909" y="47056"/>
                  <a:pt x="11977" y="47107"/>
                </a:cubicBezTo>
                <a:cubicBezTo>
                  <a:pt x="12012" y="47124"/>
                  <a:pt x="12046" y="47175"/>
                  <a:pt x="12063" y="47227"/>
                </a:cubicBezTo>
                <a:cubicBezTo>
                  <a:pt x="12063" y="47244"/>
                  <a:pt x="12063" y="47261"/>
                  <a:pt x="12080" y="47278"/>
                </a:cubicBezTo>
                <a:cubicBezTo>
                  <a:pt x="12114" y="47363"/>
                  <a:pt x="12131" y="47380"/>
                  <a:pt x="12234" y="47380"/>
                </a:cubicBezTo>
                <a:cubicBezTo>
                  <a:pt x="12319" y="47380"/>
                  <a:pt x="12405" y="47414"/>
                  <a:pt x="12473" y="47483"/>
                </a:cubicBezTo>
                <a:lnTo>
                  <a:pt x="12558" y="47568"/>
                </a:lnTo>
                <a:cubicBezTo>
                  <a:pt x="12610" y="47551"/>
                  <a:pt x="12661" y="47534"/>
                  <a:pt x="12712" y="47500"/>
                </a:cubicBezTo>
                <a:cubicBezTo>
                  <a:pt x="12746" y="47483"/>
                  <a:pt x="12763" y="47449"/>
                  <a:pt x="12763" y="47397"/>
                </a:cubicBezTo>
                <a:cubicBezTo>
                  <a:pt x="12763" y="47346"/>
                  <a:pt x="12763" y="47278"/>
                  <a:pt x="12763" y="47227"/>
                </a:cubicBezTo>
                <a:lnTo>
                  <a:pt x="13173" y="47175"/>
                </a:lnTo>
                <a:cubicBezTo>
                  <a:pt x="13225" y="47278"/>
                  <a:pt x="13293" y="47363"/>
                  <a:pt x="13396" y="47346"/>
                </a:cubicBezTo>
                <a:cubicBezTo>
                  <a:pt x="13481" y="47329"/>
                  <a:pt x="13566" y="47329"/>
                  <a:pt x="13652" y="47363"/>
                </a:cubicBezTo>
                <a:cubicBezTo>
                  <a:pt x="13754" y="47346"/>
                  <a:pt x="13840" y="47329"/>
                  <a:pt x="13942" y="47329"/>
                </a:cubicBezTo>
                <a:cubicBezTo>
                  <a:pt x="13959" y="47312"/>
                  <a:pt x="13959" y="47295"/>
                  <a:pt x="13959" y="47278"/>
                </a:cubicBezTo>
                <a:cubicBezTo>
                  <a:pt x="14011" y="47295"/>
                  <a:pt x="14062" y="47312"/>
                  <a:pt x="14113" y="47312"/>
                </a:cubicBezTo>
                <a:cubicBezTo>
                  <a:pt x="14164" y="47329"/>
                  <a:pt x="14250" y="47329"/>
                  <a:pt x="14301" y="47329"/>
                </a:cubicBezTo>
                <a:cubicBezTo>
                  <a:pt x="14301" y="47346"/>
                  <a:pt x="14284" y="47346"/>
                  <a:pt x="14267" y="47363"/>
                </a:cubicBezTo>
                <a:cubicBezTo>
                  <a:pt x="14506" y="47397"/>
                  <a:pt x="14711" y="47483"/>
                  <a:pt x="14899" y="47637"/>
                </a:cubicBezTo>
                <a:cubicBezTo>
                  <a:pt x="14985" y="47620"/>
                  <a:pt x="15053" y="47637"/>
                  <a:pt x="15138" y="47654"/>
                </a:cubicBezTo>
                <a:cubicBezTo>
                  <a:pt x="15155" y="47637"/>
                  <a:pt x="15190" y="47620"/>
                  <a:pt x="15224" y="47620"/>
                </a:cubicBezTo>
                <a:cubicBezTo>
                  <a:pt x="15378" y="47585"/>
                  <a:pt x="15548" y="47585"/>
                  <a:pt x="15702" y="47637"/>
                </a:cubicBezTo>
                <a:cubicBezTo>
                  <a:pt x="15890" y="47534"/>
                  <a:pt x="16078" y="47483"/>
                  <a:pt x="16283" y="47483"/>
                </a:cubicBezTo>
                <a:lnTo>
                  <a:pt x="16317" y="47483"/>
                </a:lnTo>
                <a:lnTo>
                  <a:pt x="16369" y="47432"/>
                </a:lnTo>
                <a:cubicBezTo>
                  <a:pt x="16403" y="47397"/>
                  <a:pt x="16437" y="47363"/>
                  <a:pt x="16471" y="47329"/>
                </a:cubicBezTo>
                <a:cubicBezTo>
                  <a:pt x="16522" y="47278"/>
                  <a:pt x="16557" y="47244"/>
                  <a:pt x="16608" y="47227"/>
                </a:cubicBezTo>
                <a:lnTo>
                  <a:pt x="16608" y="47227"/>
                </a:lnTo>
                <a:lnTo>
                  <a:pt x="16659" y="47192"/>
                </a:lnTo>
                <a:cubicBezTo>
                  <a:pt x="16659" y="47175"/>
                  <a:pt x="16659" y="47158"/>
                  <a:pt x="16659" y="47141"/>
                </a:cubicBezTo>
                <a:cubicBezTo>
                  <a:pt x="16659" y="47056"/>
                  <a:pt x="16710" y="47022"/>
                  <a:pt x="16745" y="46970"/>
                </a:cubicBezTo>
                <a:cubicBezTo>
                  <a:pt x="16779" y="46919"/>
                  <a:pt x="16813" y="46953"/>
                  <a:pt x="16864" y="46970"/>
                </a:cubicBezTo>
                <a:lnTo>
                  <a:pt x="17001" y="46987"/>
                </a:lnTo>
                <a:cubicBezTo>
                  <a:pt x="17018" y="46987"/>
                  <a:pt x="17052" y="46936"/>
                  <a:pt x="17035" y="46902"/>
                </a:cubicBezTo>
                <a:lnTo>
                  <a:pt x="16967" y="46697"/>
                </a:lnTo>
                <a:lnTo>
                  <a:pt x="17462" y="46629"/>
                </a:lnTo>
                <a:lnTo>
                  <a:pt x="17496" y="46680"/>
                </a:lnTo>
                <a:cubicBezTo>
                  <a:pt x="17548" y="46629"/>
                  <a:pt x="17599" y="46594"/>
                  <a:pt x="17650" y="46560"/>
                </a:cubicBezTo>
                <a:lnTo>
                  <a:pt x="17650" y="46441"/>
                </a:lnTo>
                <a:cubicBezTo>
                  <a:pt x="17650" y="46372"/>
                  <a:pt x="17616" y="46321"/>
                  <a:pt x="17565" y="46287"/>
                </a:cubicBezTo>
                <a:lnTo>
                  <a:pt x="17530" y="46270"/>
                </a:lnTo>
                <a:cubicBezTo>
                  <a:pt x="17513" y="46236"/>
                  <a:pt x="17496" y="46184"/>
                  <a:pt x="17479" y="46133"/>
                </a:cubicBezTo>
                <a:lnTo>
                  <a:pt x="17479" y="46133"/>
                </a:lnTo>
                <a:cubicBezTo>
                  <a:pt x="17428" y="46065"/>
                  <a:pt x="17394" y="45996"/>
                  <a:pt x="17360" y="45928"/>
                </a:cubicBezTo>
                <a:lnTo>
                  <a:pt x="17325" y="45945"/>
                </a:lnTo>
                <a:cubicBezTo>
                  <a:pt x="17291" y="45894"/>
                  <a:pt x="17240" y="45860"/>
                  <a:pt x="17172" y="45843"/>
                </a:cubicBezTo>
                <a:cubicBezTo>
                  <a:pt x="17223" y="45774"/>
                  <a:pt x="17274" y="45706"/>
                  <a:pt x="17308" y="45638"/>
                </a:cubicBezTo>
                <a:cubicBezTo>
                  <a:pt x="17274" y="45398"/>
                  <a:pt x="17325" y="45159"/>
                  <a:pt x="17428" y="44937"/>
                </a:cubicBezTo>
                <a:lnTo>
                  <a:pt x="17394" y="44920"/>
                </a:lnTo>
                <a:lnTo>
                  <a:pt x="17479" y="44732"/>
                </a:lnTo>
                <a:lnTo>
                  <a:pt x="17599" y="44647"/>
                </a:lnTo>
                <a:cubicBezTo>
                  <a:pt x="17633" y="44595"/>
                  <a:pt x="17684" y="44561"/>
                  <a:pt x="17736" y="44510"/>
                </a:cubicBezTo>
                <a:cubicBezTo>
                  <a:pt x="17736" y="44493"/>
                  <a:pt x="17736" y="44476"/>
                  <a:pt x="17736" y="44476"/>
                </a:cubicBezTo>
                <a:cubicBezTo>
                  <a:pt x="17718" y="44441"/>
                  <a:pt x="17684" y="44424"/>
                  <a:pt x="17667" y="44407"/>
                </a:cubicBezTo>
                <a:cubicBezTo>
                  <a:pt x="17650" y="44373"/>
                  <a:pt x="17701" y="44288"/>
                  <a:pt x="17753" y="44236"/>
                </a:cubicBezTo>
                <a:cubicBezTo>
                  <a:pt x="17804" y="44185"/>
                  <a:pt x="17855" y="44168"/>
                  <a:pt x="17906" y="44168"/>
                </a:cubicBezTo>
                <a:lnTo>
                  <a:pt x="17958" y="44168"/>
                </a:lnTo>
                <a:cubicBezTo>
                  <a:pt x="18060" y="44151"/>
                  <a:pt x="18077" y="44134"/>
                  <a:pt x="18094" y="44048"/>
                </a:cubicBezTo>
                <a:cubicBezTo>
                  <a:pt x="18111" y="43963"/>
                  <a:pt x="18163" y="43895"/>
                  <a:pt x="18248" y="43843"/>
                </a:cubicBezTo>
                <a:lnTo>
                  <a:pt x="18351" y="43792"/>
                </a:lnTo>
                <a:cubicBezTo>
                  <a:pt x="18334" y="43741"/>
                  <a:pt x="18334" y="43673"/>
                  <a:pt x="18316" y="43621"/>
                </a:cubicBezTo>
                <a:cubicBezTo>
                  <a:pt x="18316" y="43604"/>
                  <a:pt x="18265" y="43570"/>
                  <a:pt x="18214" y="43570"/>
                </a:cubicBezTo>
                <a:cubicBezTo>
                  <a:pt x="18163" y="43553"/>
                  <a:pt x="18094" y="43536"/>
                  <a:pt x="18026" y="43536"/>
                </a:cubicBezTo>
                <a:lnTo>
                  <a:pt x="18043" y="43143"/>
                </a:lnTo>
                <a:cubicBezTo>
                  <a:pt x="18163" y="43109"/>
                  <a:pt x="18265" y="43075"/>
                  <a:pt x="18282" y="42972"/>
                </a:cubicBezTo>
                <a:cubicBezTo>
                  <a:pt x="18265" y="42887"/>
                  <a:pt x="18282" y="42801"/>
                  <a:pt x="18334" y="42750"/>
                </a:cubicBezTo>
                <a:cubicBezTo>
                  <a:pt x="18334" y="42647"/>
                  <a:pt x="18334" y="42562"/>
                  <a:pt x="18351" y="42459"/>
                </a:cubicBezTo>
                <a:cubicBezTo>
                  <a:pt x="18351" y="42459"/>
                  <a:pt x="18334" y="42442"/>
                  <a:pt x="18316" y="42442"/>
                </a:cubicBezTo>
                <a:cubicBezTo>
                  <a:pt x="18334" y="42408"/>
                  <a:pt x="18351" y="42357"/>
                  <a:pt x="18368" y="42306"/>
                </a:cubicBezTo>
                <a:cubicBezTo>
                  <a:pt x="18402" y="42254"/>
                  <a:pt x="18419" y="42186"/>
                  <a:pt x="18436" y="42135"/>
                </a:cubicBezTo>
                <a:cubicBezTo>
                  <a:pt x="18436" y="42135"/>
                  <a:pt x="18436" y="42152"/>
                  <a:pt x="18453" y="42169"/>
                </a:cubicBezTo>
                <a:cubicBezTo>
                  <a:pt x="18539" y="41964"/>
                  <a:pt x="18675" y="41776"/>
                  <a:pt x="18846" y="41656"/>
                </a:cubicBezTo>
                <a:cubicBezTo>
                  <a:pt x="18863" y="41571"/>
                  <a:pt x="18880" y="41503"/>
                  <a:pt x="18914" y="41434"/>
                </a:cubicBezTo>
                <a:cubicBezTo>
                  <a:pt x="18897" y="41400"/>
                  <a:pt x="18897" y="41366"/>
                  <a:pt x="18880" y="41349"/>
                </a:cubicBezTo>
                <a:cubicBezTo>
                  <a:pt x="18880" y="41178"/>
                  <a:pt x="18932" y="41024"/>
                  <a:pt x="19017" y="40905"/>
                </a:cubicBezTo>
                <a:cubicBezTo>
                  <a:pt x="18932" y="40717"/>
                  <a:pt x="18914" y="40529"/>
                  <a:pt x="18949" y="40341"/>
                </a:cubicBezTo>
                <a:lnTo>
                  <a:pt x="18949" y="40307"/>
                </a:lnTo>
                <a:lnTo>
                  <a:pt x="18897" y="40255"/>
                </a:lnTo>
                <a:cubicBezTo>
                  <a:pt x="18863" y="40221"/>
                  <a:pt x="18829" y="40187"/>
                  <a:pt x="18812" y="40136"/>
                </a:cubicBezTo>
                <a:cubicBezTo>
                  <a:pt x="18778" y="40102"/>
                  <a:pt x="18744" y="40050"/>
                  <a:pt x="18727" y="39999"/>
                </a:cubicBezTo>
                <a:lnTo>
                  <a:pt x="18727" y="39999"/>
                </a:lnTo>
                <a:cubicBezTo>
                  <a:pt x="18727" y="39982"/>
                  <a:pt x="18709" y="39965"/>
                  <a:pt x="18709" y="39948"/>
                </a:cubicBezTo>
                <a:lnTo>
                  <a:pt x="18658" y="39948"/>
                </a:lnTo>
                <a:cubicBezTo>
                  <a:pt x="18590" y="39931"/>
                  <a:pt x="18521" y="39897"/>
                  <a:pt x="18487" y="39845"/>
                </a:cubicBezTo>
                <a:cubicBezTo>
                  <a:pt x="18453" y="39811"/>
                  <a:pt x="18487" y="39777"/>
                  <a:pt x="18504" y="39726"/>
                </a:cubicBezTo>
                <a:cubicBezTo>
                  <a:pt x="18521" y="39692"/>
                  <a:pt x="18539" y="39657"/>
                  <a:pt x="18556" y="39606"/>
                </a:cubicBezTo>
                <a:cubicBezTo>
                  <a:pt x="18556" y="39589"/>
                  <a:pt x="18504" y="39538"/>
                  <a:pt x="18453" y="39555"/>
                </a:cubicBezTo>
                <a:lnTo>
                  <a:pt x="18231" y="39572"/>
                </a:lnTo>
                <a:lnTo>
                  <a:pt x="18265" y="39111"/>
                </a:lnTo>
                <a:cubicBezTo>
                  <a:pt x="18316" y="39093"/>
                  <a:pt x="18368" y="39076"/>
                  <a:pt x="18419" y="39059"/>
                </a:cubicBezTo>
                <a:cubicBezTo>
                  <a:pt x="18487" y="39076"/>
                  <a:pt x="18556" y="39076"/>
                  <a:pt x="18607" y="39093"/>
                </a:cubicBezTo>
                <a:cubicBezTo>
                  <a:pt x="18658" y="39093"/>
                  <a:pt x="18761" y="39059"/>
                  <a:pt x="18744" y="39025"/>
                </a:cubicBezTo>
                <a:cubicBezTo>
                  <a:pt x="18709" y="38923"/>
                  <a:pt x="18727" y="38803"/>
                  <a:pt x="18795" y="38718"/>
                </a:cubicBezTo>
                <a:cubicBezTo>
                  <a:pt x="18761" y="38632"/>
                  <a:pt x="18761" y="38530"/>
                  <a:pt x="18778" y="38427"/>
                </a:cubicBezTo>
                <a:cubicBezTo>
                  <a:pt x="18761" y="38359"/>
                  <a:pt x="18761" y="38273"/>
                  <a:pt x="18795" y="38205"/>
                </a:cubicBezTo>
                <a:cubicBezTo>
                  <a:pt x="18829" y="38137"/>
                  <a:pt x="18795" y="38034"/>
                  <a:pt x="18744" y="37983"/>
                </a:cubicBezTo>
                <a:cubicBezTo>
                  <a:pt x="18658" y="37897"/>
                  <a:pt x="18709" y="37812"/>
                  <a:pt x="18846" y="37727"/>
                </a:cubicBezTo>
                <a:cubicBezTo>
                  <a:pt x="18744" y="37710"/>
                  <a:pt x="18641" y="37727"/>
                  <a:pt x="18556" y="37761"/>
                </a:cubicBezTo>
                <a:cubicBezTo>
                  <a:pt x="18487" y="37795"/>
                  <a:pt x="18385" y="37778"/>
                  <a:pt x="18334" y="37710"/>
                </a:cubicBezTo>
                <a:cubicBezTo>
                  <a:pt x="18351" y="37487"/>
                  <a:pt x="18368" y="37299"/>
                  <a:pt x="18368" y="37094"/>
                </a:cubicBezTo>
                <a:cubicBezTo>
                  <a:pt x="18556" y="36992"/>
                  <a:pt x="18573" y="36992"/>
                  <a:pt x="18573" y="36889"/>
                </a:cubicBezTo>
                <a:cubicBezTo>
                  <a:pt x="18573" y="36872"/>
                  <a:pt x="18573" y="36838"/>
                  <a:pt x="18573" y="36821"/>
                </a:cubicBezTo>
                <a:cubicBezTo>
                  <a:pt x="18590" y="36770"/>
                  <a:pt x="18641" y="36736"/>
                  <a:pt x="18692" y="36736"/>
                </a:cubicBezTo>
                <a:cubicBezTo>
                  <a:pt x="18727" y="36701"/>
                  <a:pt x="18795" y="36719"/>
                  <a:pt x="18829" y="36736"/>
                </a:cubicBezTo>
                <a:cubicBezTo>
                  <a:pt x="18829" y="36736"/>
                  <a:pt x="18863" y="36753"/>
                  <a:pt x="18863" y="36770"/>
                </a:cubicBezTo>
                <a:cubicBezTo>
                  <a:pt x="18880" y="36804"/>
                  <a:pt x="18880" y="36838"/>
                  <a:pt x="18880" y="36872"/>
                </a:cubicBezTo>
                <a:lnTo>
                  <a:pt x="18880" y="36872"/>
                </a:lnTo>
                <a:lnTo>
                  <a:pt x="19256" y="36684"/>
                </a:lnTo>
                <a:cubicBezTo>
                  <a:pt x="19273" y="36650"/>
                  <a:pt x="19256" y="36616"/>
                  <a:pt x="19256" y="36599"/>
                </a:cubicBezTo>
                <a:cubicBezTo>
                  <a:pt x="19205" y="36479"/>
                  <a:pt x="19154" y="36377"/>
                  <a:pt x="19085" y="36274"/>
                </a:cubicBezTo>
                <a:cubicBezTo>
                  <a:pt x="19068" y="36240"/>
                  <a:pt x="19017" y="36223"/>
                  <a:pt x="18966" y="36206"/>
                </a:cubicBezTo>
                <a:cubicBezTo>
                  <a:pt x="19068" y="35967"/>
                  <a:pt x="19034" y="35676"/>
                  <a:pt x="18880" y="35471"/>
                </a:cubicBezTo>
                <a:cubicBezTo>
                  <a:pt x="18880" y="35437"/>
                  <a:pt x="18880" y="35403"/>
                  <a:pt x="18880" y="35386"/>
                </a:cubicBezTo>
                <a:cubicBezTo>
                  <a:pt x="18863" y="35335"/>
                  <a:pt x="18914" y="35300"/>
                  <a:pt x="18966" y="35283"/>
                </a:cubicBezTo>
                <a:cubicBezTo>
                  <a:pt x="19034" y="35249"/>
                  <a:pt x="19102" y="35181"/>
                  <a:pt x="19102" y="35112"/>
                </a:cubicBezTo>
                <a:cubicBezTo>
                  <a:pt x="19119" y="35061"/>
                  <a:pt x="19102" y="35027"/>
                  <a:pt x="19085" y="34993"/>
                </a:cubicBezTo>
                <a:cubicBezTo>
                  <a:pt x="19085" y="34959"/>
                  <a:pt x="19051" y="34924"/>
                  <a:pt x="19034" y="34907"/>
                </a:cubicBezTo>
                <a:cubicBezTo>
                  <a:pt x="18914" y="34805"/>
                  <a:pt x="18897" y="34651"/>
                  <a:pt x="18983" y="34514"/>
                </a:cubicBezTo>
                <a:cubicBezTo>
                  <a:pt x="18983" y="34497"/>
                  <a:pt x="19000" y="34463"/>
                  <a:pt x="19017" y="34446"/>
                </a:cubicBezTo>
                <a:cubicBezTo>
                  <a:pt x="19051" y="34326"/>
                  <a:pt x="19051" y="34224"/>
                  <a:pt x="18914" y="34190"/>
                </a:cubicBezTo>
                <a:cubicBezTo>
                  <a:pt x="18897" y="34190"/>
                  <a:pt x="18880" y="34190"/>
                  <a:pt x="18863" y="34190"/>
                </a:cubicBezTo>
                <a:cubicBezTo>
                  <a:pt x="18829" y="34190"/>
                  <a:pt x="18812" y="34207"/>
                  <a:pt x="18778" y="34207"/>
                </a:cubicBezTo>
                <a:cubicBezTo>
                  <a:pt x="18709" y="34190"/>
                  <a:pt x="18641" y="34173"/>
                  <a:pt x="18573" y="34156"/>
                </a:cubicBezTo>
                <a:cubicBezTo>
                  <a:pt x="18573" y="34019"/>
                  <a:pt x="18470" y="33951"/>
                  <a:pt x="18402" y="33831"/>
                </a:cubicBezTo>
                <a:cubicBezTo>
                  <a:pt x="18453" y="33763"/>
                  <a:pt x="18487" y="33677"/>
                  <a:pt x="18334" y="33746"/>
                </a:cubicBezTo>
                <a:cubicBezTo>
                  <a:pt x="18316" y="33763"/>
                  <a:pt x="18282" y="33746"/>
                  <a:pt x="18265" y="33728"/>
                </a:cubicBezTo>
                <a:cubicBezTo>
                  <a:pt x="18231" y="33694"/>
                  <a:pt x="18214" y="33660"/>
                  <a:pt x="18214" y="33609"/>
                </a:cubicBezTo>
                <a:cubicBezTo>
                  <a:pt x="18214" y="33609"/>
                  <a:pt x="18231" y="33575"/>
                  <a:pt x="18231" y="33558"/>
                </a:cubicBezTo>
                <a:cubicBezTo>
                  <a:pt x="18351" y="33438"/>
                  <a:pt x="18470" y="33318"/>
                  <a:pt x="18607" y="33216"/>
                </a:cubicBezTo>
                <a:cubicBezTo>
                  <a:pt x="18624" y="33216"/>
                  <a:pt x="18641" y="33199"/>
                  <a:pt x="18658" y="33199"/>
                </a:cubicBezTo>
                <a:cubicBezTo>
                  <a:pt x="18692" y="33199"/>
                  <a:pt x="18709" y="33216"/>
                  <a:pt x="18744" y="33233"/>
                </a:cubicBezTo>
                <a:cubicBezTo>
                  <a:pt x="18812" y="33216"/>
                  <a:pt x="18897" y="33216"/>
                  <a:pt x="18966" y="33233"/>
                </a:cubicBezTo>
                <a:cubicBezTo>
                  <a:pt x="18966" y="33113"/>
                  <a:pt x="18983" y="32994"/>
                  <a:pt x="18897" y="32942"/>
                </a:cubicBezTo>
                <a:cubicBezTo>
                  <a:pt x="18880" y="32942"/>
                  <a:pt x="18897" y="32891"/>
                  <a:pt x="18914" y="32874"/>
                </a:cubicBezTo>
                <a:cubicBezTo>
                  <a:pt x="18914" y="32857"/>
                  <a:pt x="18932" y="32840"/>
                  <a:pt x="18949" y="32823"/>
                </a:cubicBezTo>
                <a:cubicBezTo>
                  <a:pt x="19273" y="32498"/>
                  <a:pt x="19273" y="32498"/>
                  <a:pt x="19119" y="32344"/>
                </a:cubicBezTo>
                <a:cubicBezTo>
                  <a:pt x="19068" y="32293"/>
                  <a:pt x="19102" y="32225"/>
                  <a:pt x="19154" y="32156"/>
                </a:cubicBezTo>
                <a:cubicBezTo>
                  <a:pt x="19222" y="32071"/>
                  <a:pt x="19256" y="32037"/>
                  <a:pt x="19307" y="31986"/>
                </a:cubicBezTo>
                <a:cubicBezTo>
                  <a:pt x="19273" y="31969"/>
                  <a:pt x="19239" y="31969"/>
                  <a:pt x="19205" y="31951"/>
                </a:cubicBezTo>
                <a:cubicBezTo>
                  <a:pt x="19205" y="31951"/>
                  <a:pt x="19239" y="31934"/>
                  <a:pt x="19239" y="31917"/>
                </a:cubicBezTo>
                <a:cubicBezTo>
                  <a:pt x="19222" y="31644"/>
                  <a:pt x="19256" y="31388"/>
                  <a:pt x="19307" y="31114"/>
                </a:cubicBezTo>
                <a:cubicBezTo>
                  <a:pt x="19307" y="31063"/>
                  <a:pt x="19307" y="31029"/>
                  <a:pt x="19290" y="30978"/>
                </a:cubicBezTo>
                <a:cubicBezTo>
                  <a:pt x="19239" y="30841"/>
                  <a:pt x="19273" y="30704"/>
                  <a:pt x="19376" y="30602"/>
                </a:cubicBezTo>
                <a:cubicBezTo>
                  <a:pt x="19393" y="30585"/>
                  <a:pt x="19393" y="30567"/>
                  <a:pt x="19410" y="30567"/>
                </a:cubicBezTo>
                <a:cubicBezTo>
                  <a:pt x="19444" y="30499"/>
                  <a:pt x="19427" y="30448"/>
                  <a:pt x="19307" y="30448"/>
                </a:cubicBezTo>
                <a:cubicBezTo>
                  <a:pt x="19222" y="30448"/>
                  <a:pt x="19154" y="30414"/>
                  <a:pt x="19102" y="30362"/>
                </a:cubicBezTo>
                <a:cubicBezTo>
                  <a:pt x="19068" y="30328"/>
                  <a:pt x="19051" y="30277"/>
                  <a:pt x="19085" y="30226"/>
                </a:cubicBezTo>
                <a:lnTo>
                  <a:pt x="19137" y="30209"/>
                </a:lnTo>
                <a:cubicBezTo>
                  <a:pt x="19239" y="30192"/>
                  <a:pt x="19342" y="30140"/>
                  <a:pt x="19410" y="30038"/>
                </a:cubicBezTo>
                <a:cubicBezTo>
                  <a:pt x="19461" y="29952"/>
                  <a:pt x="19410" y="29884"/>
                  <a:pt x="19325" y="29850"/>
                </a:cubicBezTo>
                <a:cubicBezTo>
                  <a:pt x="19239" y="29799"/>
                  <a:pt x="19154" y="29764"/>
                  <a:pt x="19051" y="29730"/>
                </a:cubicBezTo>
                <a:lnTo>
                  <a:pt x="19034" y="29730"/>
                </a:lnTo>
                <a:cubicBezTo>
                  <a:pt x="19085" y="29542"/>
                  <a:pt x="19034" y="29354"/>
                  <a:pt x="18897" y="29218"/>
                </a:cubicBezTo>
                <a:cubicBezTo>
                  <a:pt x="18914" y="29166"/>
                  <a:pt x="18932" y="29115"/>
                  <a:pt x="18949" y="29064"/>
                </a:cubicBezTo>
                <a:cubicBezTo>
                  <a:pt x="19017" y="28910"/>
                  <a:pt x="19051" y="28756"/>
                  <a:pt x="19034" y="28603"/>
                </a:cubicBezTo>
                <a:cubicBezTo>
                  <a:pt x="19051" y="28603"/>
                  <a:pt x="19068" y="28603"/>
                  <a:pt x="19102" y="28620"/>
                </a:cubicBezTo>
                <a:cubicBezTo>
                  <a:pt x="19034" y="28415"/>
                  <a:pt x="19034" y="28210"/>
                  <a:pt x="19068" y="28005"/>
                </a:cubicBezTo>
                <a:cubicBezTo>
                  <a:pt x="18983" y="27919"/>
                  <a:pt x="18932" y="27817"/>
                  <a:pt x="18897" y="27697"/>
                </a:cubicBezTo>
                <a:cubicBezTo>
                  <a:pt x="18897" y="27612"/>
                  <a:pt x="18880" y="27509"/>
                  <a:pt x="18846" y="27424"/>
                </a:cubicBezTo>
                <a:cubicBezTo>
                  <a:pt x="18863" y="27355"/>
                  <a:pt x="18863" y="27287"/>
                  <a:pt x="18846" y="27236"/>
                </a:cubicBezTo>
                <a:cubicBezTo>
                  <a:pt x="18863" y="27065"/>
                  <a:pt x="18897" y="26894"/>
                  <a:pt x="18966" y="26740"/>
                </a:cubicBezTo>
                <a:cubicBezTo>
                  <a:pt x="18966" y="26501"/>
                  <a:pt x="18983" y="26262"/>
                  <a:pt x="19000" y="26023"/>
                </a:cubicBezTo>
                <a:lnTo>
                  <a:pt x="19051" y="25988"/>
                </a:lnTo>
                <a:cubicBezTo>
                  <a:pt x="19154" y="25920"/>
                  <a:pt x="19239" y="25869"/>
                  <a:pt x="19205" y="25766"/>
                </a:cubicBezTo>
                <a:cubicBezTo>
                  <a:pt x="19171" y="25681"/>
                  <a:pt x="19205" y="25630"/>
                  <a:pt x="19290" y="25561"/>
                </a:cubicBezTo>
                <a:cubicBezTo>
                  <a:pt x="19359" y="25510"/>
                  <a:pt x="19376" y="25442"/>
                  <a:pt x="19376" y="25356"/>
                </a:cubicBezTo>
                <a:cubicBezTo>
                  <a:pt x="19359" y="25288"/>
                  <a:pt x="19393" y="25185"/>
                  <a:pt x="19290" y="25151"/>
                </a:cubicBezTo>
                <a:cubicBezTo>
                  <a:pt x="19461" y="24929"/>
                  <a:pt x="19478" y="24621"/>
                  <a:pt x="19342" y="24365"/>
                </a:cubicBezTo>
                <a:cubicBezTo>
                  <a:pt x="19427" y="24177"/>
                  <a:pt x="19376" y="23938"/>
                  <a:pt x="19222" y="23801"/>
                </a:cubicBezTo>
                <a:cubicBezTo>
                  <a:pt x="19188" y="23767"/>
                  <a:pt x="19154" y="23750"/>
                  <a:pt x="19119" y="23750"/>
                </a:cubicBezTo>
                <a:lnTo>
                  <a:pt x="19119" y="23665"/>
                </a:lnTo>
                <a:cubicBezTo>
                  <a:pt x="19137" y="23613"/>
                  <a:pt x="19154" y="23562"/>
                  <a:pt x="19171" y="23511"/>
                </a:cubicBezTo>
                <a:cubicBezTo>
                  <a:pt x="19188" y="23391"/>
                  <a:pt x="19205" y="23255"/>
                  <a:pt x="19222" y="23118"/>
                </a:cubicBezTo>
                <a:cubicBezTo>
                  <a:pt x="19325" y="22998"/>
                  <a:pt x="19393" y="22844"/>
                  <a:pt x="19427" y="22691"/>
                </a:cubicBezTo>
                <a:cubicBezTo>
                  <a:pt x="19478" y="22469"/>
                  <a:pt x="19461" y="22229"/>
                  <a:pt x="19376" y="22007"/>
                </a:cubicBezTo>
                <a:cubicBezTo>
                  <a:pt x="19393" y="21990"/>
                  <a:pt x="19393" y="21990"/>
                  <a:pt x="19410" y="21973"/>
                </a:cubicBezTo>
                <a:cubicBezTo>
                  <a:pt x="19461" y="21905"/>
                  <a:pt x="19495" y="21819"/>
                  <a:pt x="19530" y="21734"/>
                </a:cubicBezTo>
                <a:cubicBezTo>
                  <a:pt x="19547" y="21666"/>
                  <a:pt x="19581" y="21580"/>
                  <a:pt x="19581" y="21495"/>
                </a:cubicBezTo>
                <a:lnTo>
                  <a:pt x="19632" y="21461"/>
                </a:lnTo>
                <a:cubicBezTo>
                  <a:pt x="19700" y="21409"/>
                  <a:pt x="19769" y="21341"/>
                  <a:pt x="19837" y="21273"/>
                </a:cubicBezTo>
                <a:cubicBezTo>
                  <a:pt x="19854" y="21341"/>
                  <a:pt x="19923" y="21375"/>
                  <a:pt x="20042" y="21358"/>
                </a:cubicBezTo>
                <a:cubicBezTo>
                  <a:pt x="20128" y="21358"/>
                  <a:pt x="20162" y="21358"/>
                  <a:pt x="20145" y="21443"/>
                </a:cubicBezTo>
                <a:cubicBezTo>
                  <a:pt x="20110" y="21512"/>
                  <a:pt x="20110" y="21546"/>
                  <a:pt x="20213" y="21546"/>
                </a:cubicBezTo>
                <a:cubicBezTo>
                  <a:pt x="20247" y="21529"/>
                  <a:pt x="20281" y="21529"/>
                  <a:pt x="20316" y="21512"/>
                </a:cubicBezTo>
                <a:cubicBezTo>
                  <a:pt x="20316" y="21461"/>
                  <a:pt x="20316" y="21426"/>
                  <a:pt x="20316" y="21392"/>
                </a:cubicBezTo>
                <a:cubicBezTo>
                  <a:pt x="20316" y="21358"/>
                  <a:pt x="20247" y="21341"/>
                  <a:pt x="20247" y="21307"/>
                </a:cubicBezTo>
                <a:cubicBezTo>
                  <a:pt x="20264" y="21204"/>
                  <a:pt x="20298" y="21102"/>
                  <a:pt x="20350" y="20999"/>
                </a:cubicBezTo>
                <a:cubicBezTo>
                  <a:pt x="20367" y="20948"/>
                  <a:pt x="20435" y="20897"/>
                  <a:pt x="20503" y="20880"/>
                </a:cubicBezTo>
                <a:cubicBezTo>
                  <a:pt x="20521" y="20862"/>
                  <a:pt x="20538" y="20862"/>
                  <a:pt x="20572" y="20880"/>
                </a:cubicBezTo>
                <a:lnTo>
                  <a:pt x="20640" y="20880"/>
                </a:lnTo>
                <a:cubicBezTo>
                  <a:pt x="20640" y="20862"/>
                  <a:pt x="20640" y="20845"/>
                  <a:pt x="20657" y="20828"/>
                </a:cubicBezTo>
                <a:cubicBezTo>
                  <a:pt x="20657" y="20794"/>
                  <a:pt x="20657" y="20777"/>
                  <a:pt x="20657" y="20760"/>
                </a:cubicBezTo>
                <a:cubicBezTo>
                  <a:pt x="20640" y="20675"/>
                  <a:pt x="20640" y="20606"/>
                  <a:pt x="20657" y="20521"/>
                </a:cubicBezTo>
                <a:cubicBezTo>
                  <a:pt x="20657" y="20487"/>
                  <a:pt x="20674" y="20435"/>
                  <a:pt x="20691" y="20401"/>
                </a:cubicBezTo>
                <a:lnTo>
                  <a:pt x="20691" y="20230"/>
                </a:lnTo>
                <a:cubicBezTo>
                  <a:pt x="20674" y="20213"/>
                  <a:pt x="20657" y="20213"/>
                  <a:pt x="20640" y="20196"/>
                </a:cubicBezTo>
                <a:cubicBezTo>
                  <a:pt x="20606" y="20179"/>
                  <a:pt x="20606" y="20094"/>
                  <a:pt x="20589" y="20042"/>
                </a:cubicBezTo>
                <a:cubicBezTo>
                  <a:pt x="20589" y="19974"/>
                  <a:pt x="20538" y="19991"/>
                  <a:pt x="20452" y="20008"/>
                </a:cubicBezTo>
                <a:lnTo>
                  <a:pt x="20401" y="20025"/>
                </a:lnTo>
                <a:cubicBezTo>
                  <a:pt x="20264" y="20077"/>
                  <a:pt x="20213" y="20025"/>
                  <a:pt x="20213" y="19957"/>
                </a:cubicBezTo>
                <a:cubicBezTo>
                  <a:pt x="20213" y="19906"/>
                  <a:pt x="20213" y="19871"/>
                  <a:pt x="20230" y="19837"/>
                </a:cubicBezTo>
                <a:cubicBezTo>
                  <a:pt x="20367" y="19752"/>
                  <a:pt x="20521" y="19684"/>
                  <a:pt x="20691" y="19632"/>
                </a:cubicBezTo>
                <a:lnTo>
                  <a:pt x="20691" y="19376"/>
                </a:lnTo>
                <a:cubicBezTo>
                  <a:pt x="20657" y="19308"/>
                  <a:pt x="20418" y="19427"/>
                  <a:pt x="20503" y="19256"/>
                </a:cubicBezTo>
                <a:cubicBezTo>
                  <a:pt x="20486" y="19188"/>
                  <a:pt x="20452" y="19120"/>
                  <a:pt x="20435" y="19068"/>
                </a:cubicBezTo>
                <a:cubicBezTo>
                  <a:pt x="20418" y="19051"/>
                  <a:pt x="20418" y="19034"/>
                  <a:pt x="20435" y="19017"/>
                </a:cubicBezTo>
                <a:cubicBezTo>
                  <a:pt x="20452" y="19000"/>
                  <a:pt x="20486" y="18966"/>
                  <a:pt x="20521" y="18949"/>
                </a:cubicBezTo>
                <a:cubicBezTo>
                  <a:pt x="20555" y="18898"/>
                  <a:pt x="20623" y="18863"/>
                  <a:pt x="20674" y="18880"/>
                </a:cubicBezTo>
                <a:lnTo>
                  <a:pt x="20674" y="0"/>
                </a:lnTo>
                <a:lnTo>
                  <a:pt x="0" y="0"/>
                </a:lnTo>
                <a:lnTo>
                  <a:pt x="0" y="46065"/>
                </a:lnTo>
                <a:cubicBezTo>
                  <a:pt x="103" y="46048"/>
                  <a:pt x="205" y="46031"/>
                  <a:pt x="308" y="4603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47"/>
          <p:cNvSpPr txBox="1">
            <a:spLocks noGrp="1"/>
          </p:cNvSpPr>
          <p:nvPr>
            <p:ph type="subTitle" idx="1"/>
          </p:nvPr>
        </p:nvSpPr>
        <p:spPr>
          <a:xfrm>
            <a:off x="1458175" y="1480313"/>
            <a:ext cx="6227700" cy="165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000" dirty="0">
                <a:latin typeface="Kristen ITC" panose="03050502040202030202" pitchFamily="66" charset="0"/>
              </a:rPr>
              <a:t>GAME</a:t>
            </a:r>
            <a:r>
              <a:rPr lang="en-US" sz="4800" dirty="0">
                <a:latin typeface="Kristen ITC" panose="03050502040202030202" pitchFamily="66" charset="0"/>
              </a:rPr>
              <a:t>: </a:t>
            </a:r>
          </a:p>
          <a:p>
            <a:r>
              <a:rPr lang="en-US" sz="4800" dirty="0">
                <a:solidFill>
                  <a:srgbClr val="FF0000"/>
                </a:solidFill>
                <a:latin typeface="Kristen ITC" panose="03050502040202030202" pitchFamily="66" charset="0"/>
              </a:rPr>
              <a:t>MATCHING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Google Shape;954;p47"/>
          <p:cNvSpPr/>
          <p:nvPr/>
        </p:nvSpPr>
        <p:spPr>
          <a:xfrm>
            <a:off x="1868652" y="3674947"/>
            <a:ext cx="17350" cy="15016"/>
          </a:xfrm>
          <a:custGeom>
            <a:avLst/>
            <a:gdLst/>
            <a:ahLst/>
            <a:cxnLst/>
            <a:rect l="l" t="t" r="r" b="b"/>
            <a:pathLst>
              <a:path w="223" h="193" extrusionOk="0">
                <a:moveTo>
                  <a:pt x="103" y="0"/>
                </a:moveTo>
                <a:cubicBezTo>
                  <a:pt x="74" y="0"/>
                  <a:pt x="44" y="13"/>
                  <a:pt x="18" y="39"/>
                </a:cubicBezTo>
                <a:cubicBezTo>
                  <a:pt x="1" y="56"/>
                  <a:pt x="1" y="73"/>
                  <a:pt x="1" y="90"/>
                </a:cubicBezTo>
                <a:lnTo>
                  <a:pt x="120" y="192"/>
                </a:lnTo>
                <a:cubicBezTo>
                  <a:pt x="138" y="192"/>
                  <a:pt x="172" y="175"/>
                  <a:pt x="189" y="158"/>
                </a:cubicBezTo>
                <a:cubicBezTo>
                  <a:pt x="223" y="124"/>
                  <a:pt x="223" y="73"/>
                  <a:pt x="189" y="39"/>
                </a:cubicBezTo>
                <a:cubicBezTo>
                  <a:pt x="163" y="13"/>
                  <a:pt x="133" y="0"/>
                  <a:pt x="1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5" name="Google Shape;955;p47"/>
          <p:cNvGrpSpPr/>
          <p:nvPr/>
        </p:nvGrpSpPr>
        <p:grpSpPr>
          <a:xfrm>
            <a:off x="7305126" y="3317616"/>
            <a:ext cx="1400004" cy="1354341"/>
            <a:chOff x="7305126" y="3317616"/>
            <a:chExt cx="1400004" cy="1354341"/>
          </a:xfrm>
        </p:grpSpPr>
        <p:sp>
          <p:nvSpPr>
            <p:cNvPr id="956" name="Google Shape;956;p47"/>
            <p:cNvSpPr/>
            <p:nvPr/>
          </p:nvSpPr>
          <p:spPr>
            <a:xfrm>
              <a:off x="7305126" y="3317616"/>
              <a:ext cx="1400004" cy="1354341"/>
            </a:xfrm>
            <a:custGeom>
              <a:avLst/>
              <a:gdLst/>
              <a:ahLst/>
              <a:cxnLst/>
              <a:rect l="l" t="t" r="r" b="b"/>
              <a:pathLst>
                <a:path w="17292" h="16728" extrusionOk="0">
                  <a:moveTo>
                    <a:pt x="12969" y="0"/>
                  </a:moveTo>
                  <a:lnTo>
                    <a:pt x="0" y="12097"/>
                  </a:lnTo>
                  <a:lnTo>
                    <a:pt x="4323" y="16728"/>
                  </a:lnTo>
                  <a:lnTo>
                    <a:pt x="17291" y="4631"/>
                  </a:lnTo>
                  <a:lnTo>
                    <a:pt x="129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7"/>
            <p:cNvSpPr/>
            <p:nvPr/>
          </p:nvSpPr>
          <p:spPr>
            <a:xfrm>
              <a:off x="7357671" y="4013738"/>
              <a:ext cx="409508" cy="405622"/>
            </a:xfrm>
            <a:custGeom>
              <a:avLst/>
              <a:gdLst/>
              <a:ahLst/>
              <a:cxnLst/>
              <a:rect l="l" t="t" r="r" b="b"/>
              <a:pathLst>
                <a:path w="5058" h="5010" extrusionOk="0">
                  <a:moveTo>
                    <a:pt x="3743" y="0"/>
                  </a:moveTo>
                  <a:cubicBezTo>
                    <a:pt x="3706" y="0"/>
                    <a:pt x="3681" y="28"/>
                    <a:pt x="3657" y="65"/>
                  </a:cubicBezTo>
                  <a:cubicBezTo>
                    <a:pt x="3298" y="612"/>
                    <a:pt x="2922" y="1142"/>
                    <a:pt x="2563" y="1688"/>
                  </a:cubicBezTo>
                  <a:cubicBezTo>
                    <a:pt x="2521" y="1742"/>
                    <a:pt x="2491" y="1768"/>
                    <a:pt x="2450" y="1768"/>
                  </a:cubicBezTo>
                  <a:cubicBezTo>
                    <a:pt x="2426" y="1768"/>
                    <a:pt x="2397" y="1759"/>
                    <a:pt x="2358" y="1740"/>
                  </a:cubicBezTo>
                  <a:cubicBezTo>
                    <a:pt x="2085" y="1620"/>
                    <a:pt x="1829" y="1500"/>
                    <a:pt x="1572" y="1398"/>
                  </a:cubicBezTo>
                  <a:lnTo>
                    <a:pt x="1162" y="1774"/>
                  </a:lnTo>
                  <a:cubicBezTo>
                    <a:pt x="1333" y="1962"/>
                    <a:pt x="1487" y="2150"/>
                    <a:pt x="1675" y="2321"/>
                  </a:cubicBezTo>
                  <a:cubicBezTo>
                    <a:pt x="1350" y="2526"/>
                    <a:pt x="1026" y="2731"/>
                    <a:pt x="718" y="2919"/>
                  </a:cubicBezTo>
                  <a:cubicBezTo>
                    <a:pt x="513" y="3038"/>
                    <a:pt x="308" y="3158"/>
                    <a:pt x="120" y="3294"/>
                  </a:cubicBezTo>
                  <a:cubicBezTo>
                    <a:pt x="69" y="3329"/>
                    <a:pt x="0" y="3363"/>
                    <a:pt x="35" y="3448"/>
                  </a:cubicBezTo>
                  <a:cubicBezTo>
                    <a:pt x="59" y="3509"/>
                    <a:pt x="101" y="3518"/>
                    <a:pt x="141" y="3518"/>
                  </a:cubicBezTo>
                  <a:cubicBezTo>
                    <a:pt x="158" y="3518"/>
                    <a:pt x="174" y="3517"/>
                    <a:pt x="188" y="3517"/>
                  </a:cubicBezTo>
                  <a:cubicBezTo>
                    <a:pt x="257" y="3499"/>
                    <a:pt x="308" y="3482"/>
                    <a:pt x="376" y="3482"/>
                  </a:cubicBezTo>
                  <a:cubicBezTo>
                    <a:pt x="906" y="3363"/>
                    <a:pt x="1419" y="3226"/>
                    <a:pt x="1948" y="3141"/>
                  </a:cubicBezTo>
                  <a:cubicBezTo>
                    <a:pt x="1971" y="3141"/>
                    <a:pt x="1994" y="3125"/>
                    <a:pt x="2017" y="3125"/>
                  </a:cubicBezTo>
                  <a:cubicBezTo>
                    <a:pt x="2028" y="3125"/>
                    <a:pt x="2039" y="3129"/>
                    <a:pt x="2051" y="3141"/>
                  </a:cubicBezTo>
                  <a:cubicBezTo>
                    <a:pt x="2051" y="3192"/>
                    <a:pt x="2051" y="3243"/>
                    <a:pt x="2034" y="3294"/>
                  </a:cubicBezTo>
                  <a:cubicBezTo>
                    <a:pt x="1982" y="3807"/>
                    <a:pt x="1914" y="4303"/>
                    <a:pt x="1897" y="4798"/>
                  </a:cubicBezTo>
                  <a:cubicBezTo>
                    <a:pt x="1897" y="4883"/>
                    <a:pt x="1880" y="4969"/>
                    <a:pt x="1965" y="5003"/>
                  </a:cubicBezTo>
                  <a:cubicBezTo>
                    <a:pt x="1979" y="5008"/>
                    <a:pt x="1992" y="5010"/>
                    <a:pt x="2004" y="5010"/>
                  </a:cubicBezTo>
                  <a:cubicBezTo>
                    <a:pt x="2077" y="5010"/>
                    <a:pt x="2109" y="4925"/>
                    <a:pt x="2153" y="4866"/>
                  </a:cubicBezTo>
                  <a:cubicBezTo>
                    <a:pt x="2358" y="4473"/>
                    <a:pt x="2580" y="4063"/>
                    <a:pt x="2751" y="3653"/>
                  </a:cubicBezTo>
                  <a:cubicBezTo>
                    <a:pt x="2768" y="3619"/>
                    <a:pt x="2768" y="3551"/>
                    <a:pt x="2837" y="3534"/>
                  </a:cubicBezTo>
                  <a:lnTo>
                    <a:pt x="2922" y="3705"/>
                  </a:lnTo>
                  <a:cubicBezTo>
                    <a:pt x="3076" y="4046"/>
                    <a:pt x="3230" y="4388"/>
                    <a:pt x="3418" y="4713"/>
                  </a:cubicBezTo>
                  <a:cubicBezTo>
                    <a:pt x="3448" y="4758"/>
                    <a:pt x="3479" y="4818"/>
                    <a:pt x="3533" y="4818"/>
                  </a:cubicBezTo>
                  <a:cubicBezTo>
                    <a:pt x="3540" y="4818"/>
                    <a:pt x="3547" y="4817"/>
                    <a:pt x="3554" y="4815"/>
                  </a:cubicBezTo>
                  <a:cubicBezTo>
                    <a:pt x="3623" y="4798"/>
                    <a:pt x="3623" y="4713"/>
                    <a:pt x="3623" y="4644"/>
                  </a:cubicBezTo>
                  <a:cubicBezTo>
                    <a:pt x="3606" y="4354"/>
                    <a:pt x="3606" y="4046"/>
                    <a:pt x="3571" y="3756"/>
                  </a:cubicBezTo>
                  <a:cubicBezTo>
                    <a:pt x="3554" y="3465"/>
                    <a:pt x="3537" y="3158"/>
                    <a:pt x="3503" y="2850"/>
                  </a:cubicBezTo>
                  <a:lnTo>
                    <a:pt x="4836" y="2491"/>
                  </a:lnTo>
                  <a:cubicBezTo>
                    <a:pt x="4921" y="2474"/>
                    <a:pt x="5058" y="2457"/>
                    <a:pt x="5041" y="2338"/>
                  </a:cubicBezTo>
                  <a:cubicBezTo>
                    <a:pt x="5027" y="2245"/>
                    <a:pt x="4952" y="2234"/>
                    <a:pt x="4879" y="2234"/>
                  </a:cubicBezTo>
                  <a:cubicBezTo>
                    <a:pt x="4858" y="2234"/>
                    <a:pt x="4838" y="2235"/>
                    <a:pt x="4819" y="2235"/>
                  </a:cubicBezTo>
                  <a:cubicBezTo>
                    <a:pt x="4323" y="2184"/>
                    <a:pt x="3811" y="2150"/>
                    <a:pt x="3281" y="2098"/>
                  </a:cubicBezTo>
                  <a:cubicBezTo>
                    <a:pt x="3332" y="1945"/>
                    <a:pt x="3366" y="1791"/>
                    <a:pt x="3418" y="1637"/>
                  </a:cubicBezTo>
                  <a:cubicBezTo>
                    <a:pt x="3554" y="1142"/>
                    <a:pt x="3708" y="663"/>
                    <a:pt x="3845" y="168"/>
                  </a:cubicBezTo>
                  <a:cubicBezTo>
                    <a:pt x="3862" y="116"/>
                    <a:pt x="3862" y="48"/>
                    <a:pt x="3793" y="14"/>
                  </a:cubicBezTo>
                  <a:cubicBezTo>
                    <a:pt x="3774" y="4"/>
                    <a:pt x="3758" y="0"/>
                    <a:pt x="3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7"/>
            <p:cNvSpPr/>
            <p:nvPr/>
          </p:nvSpPr>
          <p:spPr>
            <a:xfrm>
              <a:off x="7833576" y="3668268"/>
              <a:ext cx="384572" cy="356235"/>
            </a:xfrm>
            <a:custGeom>
              <a:avLst/>
              <a:gdLst/>
              <a:ahLst/>
              <a:cxnLst/>
              <a:rect l="l" t="t" r="r" b="b"/>
              <a:pathLst>
                <a:path w="4750" h="4400" extrusionOk="0">
                  <a:moveTo>
                    <a:pt x="3228" y="0"/>
                  </a:moveTo>
                  <a:cubicBezTo>
                    <a:pt x="3182" y="0"/>
                    <a:pt x="3155" y="53"/>
                    <a:pt x="3127" y="95"/>
                  </a:cubicBezTo>
                  <a:cubicBezTo>
                    <a:pt x="2802" y="539"/>
                    <a:pt x="2478" y="1000"/>
                    <a:pt x="2187" y="1496"/>
                  </a:cubicBezTo>
                  <a:cubicBezTo>
                    <a:pt x="1948" y="1376"/>
                    <a:pt x="1709" y="1274"/>
                    <a:pt x="1469" y="1171"/>
                  </a:cubicBezTo>
                  <a:cubicBezTo>
                    <a:pt x="1230" y="1069"/>
                    <a:pt x="1042" y="983"/>
                    <a:pt x="837" y="898"/>
                  </a:cubicBezTo>
                  <a:lnTo>
                    <a:pt x="615" y="1086"/>
                  </a:lnTo>
                  <a:lnTo>
                    <a:pt x="632" y="1103"/>
                  </a:lnTo>
                  <a:lnTo>
                    <a:pt x="1435" y="1923"/>
                  </a:lnTo>
                  <a:cubicBezTo>
                    <a:pt x="1418" y="1940"/>
                    <a:pt x="1418" y="1957"/>
                    <a:pt x="1401" y="1974"/>
                  </a:cubicBezTo>
                  <a:lnTo>
                    <a:pt x="137" y="3051"/>
                  </a:lnTo>
                  <a:cubicBezTo>
                    <a:pt x="68" y="3102"/>
                    <a:pt x="0" y="3170"/>
                    <a:pt x="34" y="3256"/>
                  </a:cubicBezTo>
                  <a:cubicBezTo>
                    <a:pt x="62" y="3302"/>
                    <a:pt x="99" y="3318"/>
                    <a:pt x="141" y="3318"/>
                  </a:cubicBezTo>
                  <a:cubicBezTo>
                    <a:pt x="177" y="3318"/>
                    <a:pt x="217" y="3306"/>
                    <a:pt x="256" y="3290"/>
                  </a:cubicBezTo>
                  <a:cubicBezTo>
                    <a:pt x="427" y="3256"/>
                    <a:pt x="581" y="3204"/>
                    <a:pt x="752" y="3153"/>
                  </a:cubicBezTo>
                  <a:lnTo>
                    <a:pt x="1709" y="2829"/>
                  </a:lnTo>
                  <a:lnTo>
                    <a:pt x="1709" y="2829"/>
                  </a:lnTo>
                  <a:cubicBezTo>
                    <a:pt x="1709" y="2880"/>
                    <a:pt x="1692" y="2914"/>
                    <a:pt x="1692" y="2931"/>
                  </a:cubicBezTo>
                  <a:cubicBezTo>
                    <a:pt x="1623" y="3358"/>
                    <a:pt x="1538" y="3785"/>
                    <a:pt x="1469" y="4195"/>
                  </a:cubicBezTo>
                  <a:cubicBezTo>
                    <a:pt x="1452" y="4264"/>
                    <a:pt x="1418" y="4349"/>
                    <a:pt x="1521" y="4383"/>
                  </a:cubicBezTo>
                  <a:cubicBezTo>
                    <a:pt x="1539" y="4395"/>
                    <a:pt x="1555" y="4399"/>
                    <a:pt x="1570" y="4399"/>
                  </a:cubicBezTo>
                  <a:cubicBezTo>
                    <a:pt x="1622" y="4399"/>
                    <a:pt x="1651" y="4338"/>
                    <a:pt x="1692" y="4298"/>
                  </a:cubicBezTo>
                  <a:cubicBezTo>
                    <a:pt x="1760" y="4213"/>
                    <a:pt x="1811" y="4127"/>
                    <a:pt x="1862" y="4042"/>
                  </a:cubicBezTo>
                  <a:lnTo>
                    <a:pt x="2563" y="2931"/>
                  </a:lnTo>
                  <a:lnTo>
                    <a:pt x="3041" y="3512"/>
                  </a:lnTo>
                  <a:lnTo>
                    <a:pt x="3520" y="4076"/>
                  </a:lnTo>
                  <a:cubicBezTo>
                    <a:pt x="3531" y="4109"/>
                    <a:pt x="3563" y="4128"/>
                    <a:pt x="3599" y="4128"/>
                  </a:cubicBezTo>
                  <a:cubicBezTo>
                    <a:pt x="3618" y="4128"/>
                    <a:pt x="3638" y="4122"/>
                    <a:pt x="3656" y="4110"/>
                  </a:cubicBezTo>
                  <a:cubicBezTo>
                    <a:pt x="3691" y="4093"/>
                    <a:pt x="3708" y="4042"/>
                    <a:pt x="3708" y="3990"/>
                  </a:cubicBezTo>
                  <a:cubicBezTo>
                    <a:pt x="3691" y="3956"/>
                    <a:pt x="3674" y="3905"/>
                    <a:pt x="3674" y="3871"/>
                  </a:cubicBezTo>
                  <a:cubicBezTo>
                    <a:pt x="3537" y="3461"/>
                    <a:pt x="3400" y="3068"/>
                    <a:pt x="3263" y="2658"/>
                  </a:cubicBezTo>
                  <a:cubicBezTo>
                    <a:pt x="3212" y="2589"/>
                    <a:pt x="3195" y="2504"/>
                    <a:pt x="3195" y="2419"/>
                  </a:cubicBezTo>
                  <a:cubicBezTo>
                    <a:pt x="3246" y="2401"/>
                    <a:pt x="3281" y="2384"/>
                    <a:pt x="3332" y="2367"/>
                  </a:cubicBezTo>
                  <a:cubicBezTo>
                    <a:pt x="3742" y="2231"/>
                    <a:pt x="4135" y="2094"/>
                    <a:pt x="4545" y="1940"/>
                  </a:cubicBezTo>
                  <a:cubicBezTo>
                    <a:pt x="4630" y="1906"/>
                    <a:pt x="4750" y="1889"/>
                    <a:pt x="4733" y="1752"/>
                  </a:cubicBezTo>
                  <a:cubicBezTo>
                    <a:pt x="4711" y="1676"/>
                    <a:pt x="4662" y="1662"/>
                    <a:pt x="4607" y="1662"/>
                  </a:cubicBezTo>
                  <a:cubicBezTo>
                    <a:pt x="4575" y="1662"/>
                    <a:pt x="4542" y="1667"/>
                    <a:pt x="4511" y="1667"/>
                  </a:cubicBezTo>
                  <a:cubicBezTo>
                    <a:pt x="4482" y="1661"/>
                    <a:pt x="4460" y="1659"/>
                    <a:pt x="4439" y="1659"/>
                  </a:cubicBezTo>
                  <a:cubicBezTo>
                    <a:pt x="4399" y="1659"/>
                    <a:pt x="4368" y="1667"/>
                    <a:pt x="4323" y="1667"/>
                  </a:cubicBezTo>
                  <a:lnTo>
                    <a:pt x="2939" y="1564"/>
                  </a:lnTo>
                  <a:cubicBezTo>
                    <a:pt x="2922" y="1547"/>
                    <a:pt x="2956" y="1479"/>
                    <a:pt x="2973" y="1410"/>
                  </a:cubicBezTo>
                  <a:cubicBezTo>
                    <a:pt x="3076" y="1000"/>
                    <a:pt x="3246" y="590"/>
                    <a:pt x="3315" y="180"/>
                  </a:cubicBezTo>
                  <a:cubicBezTo>
                    <a:pt x="3332" y="112"/>
                    <a:pt x="3349" y="44"/>
                    <a:pt x="3263" y="9"/>
                  </a:cubicBezTo>
                  <a:cubicBezTo>
                    <a:pt x="3251" y="3"/>
                    <a:pt x="3239" y="0"/>
                    <a:pt x="32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7"/>
            <p:cNvSpPr/>
            <p:nvPr/>
          </p:nvSpPr>
          <p:spPr>
            <a:xfrm>
              <a:off x="8201476" y="3556943"/>
              <a:ext cx="358421" cy="358988"/>
            </a:xfrm>
            <a:custGeom>
              <a:avLst/>
              <a:gdLst/>
              <a:ahLst/>
              <a:cxnLst/>
              <a:rect l="l" t="t" r="r" b="b"/>
              <a:pathLst>
                <a:path w="4427" h="4434" extrusionOk="0">
                  <a:moveTo>
                    <a:pt x="2239" y="0"/>
                  </a:moveTo>
                  <a:cubicBezTo>
                    <a:pt x="2171" y="0"/>
                    <a:pt x="2154" y="86"/>
                    <a:pt x="2137" y="137"/>
                  </a:cubicBezTo>
                  <a:cubicBezTo>
                    <a:pt x="2034" y="496"/>
                    <a:pt x="1932" y="855"/>
                    <a:pt x="1846" y="1231"/>
                  </a:cubicBezTo>
                  <a:cubicBezTo>
                    <a:pt x="1831" y="1323"/>
                    <a:pt x="1761" y="1387"/>
                    <a:pt x="1672" y="1387"/>
                  </a:cubicBezTo>
                  <a:cubicBezTo>
                    <a:pt x="1662" y="1387"/>
                    <a:pt x="1652" y="1386"/>
                    <a:pt x="1641" y="1384"/>
                  </a:cubicBezTo>
                  <a:cubicBezTo>
                    <a:pt x="1146" y="1419"/>
                    <a:pt x="667" y="1419"/>
                    <a:pt x="172" y="1470"/>
                  </a:cubicBezTo>
                  <a:cubicBezTo>
                    <a:pt x="103" y="1470"/>
                    <a:pt x="35" y="1470"/>
                    <a:pt x="18" y="1572"/>
                  </a:cubicBezTo>
                  <a:cubicBezTo>
                    <a:pt x="1" y="1658"/>
                    <a:pt x="86" y="1675"/>
                    <a:pt x="155" y="1692"/>
                  </a:cubicBezTo>
                  <a:lnTo>
                    <a:pt x="941" y="1999"/>
                  </a:lnTo>
                  <a:lnTo>
                    <a:pt x="1573" y="2239"/>
                  </a:lnTo>
                  <a:cubicBezTo>
                    <a:pt x="1334" y="2444"/>
                    <a:pt x="1112" y="2666"/>
                    <a:pt x="889" y="2871"/>
                  </a:cubicBezTo>
                  <a:cubicBezTo>
                    <a:pt x="770" y="2973"/>
                    <a:pt x="650" y="3076"/>
                    <a:pt x="548" y="3195"/>
                  </a:cubicBezTo>
                  <a:cubicBezTo>
                    <a:pt x="514" y="3247"/>
                    <a:pt x="445" y="3298"/>
                    <a:pt x="496" y="3366"/>
                  </a:cubicBezTo>
                  <a:cubicBezTo>
                    <a:pt x="520" y="3397"/>
                    <a:pt x="546" y="3407"/>
                    <a:pt x="573" y="3407"/>
                  </a:cubicBezTo>
                  <a:cubicBezTo>
                    <a:pt x="606" y="3407"/>
                    <a:pt x="639" y="3393"/>
                    <a:pt x="667" y="3383"/>
                  </a:cubicBezTo>
                  <a:cubicBezTo>
                    <a:pt x="889" y="3315"/>
                    <a:pt x="1094" y="3247"/>
                    <a:pt x="1299" y="3178"/>
                  </a:cubicBezTo>
                  <a:cubicBezTo>
                    <a:pt x="1573" y="3076"/>
                    <a:pt x="1846" y="2973"/>
                    <a:pt x="2154" y="2871"/>
                  </a:cubicBezTo>
                  <a:lnTo>
                    <a:pt x="2154" y="2871"/>
                  </a:lnTo>
                  <a:cubicBezTo>
                    <a:pt x="2154" y="3008"/>
                    <a:pt x="2137" y="3127"/>
                    <a:pt x="2120" y="3230"/>
                  </a:cubicBezTo>
                  <a:cubicBezTo>
                    <a:pt x="2085" y="3571"/>
                    <a:pt x="2051" y="3913"/>
                    <a:pt x="2034" y="4255"/>
                  </a:cubicBezTo>
                  <a:cubicBezTo>
                    <a:pt x="2034" y="4323"/>
                    <a:pt x="2017" y="4409"/>
                    <a:pt x="2103" y="4426"/>
                  </a:cubicBezTo>
                  <a:cubicBezTo>
                    <a:pt x="2116" y="4431"/>
                    <a:pt x="2128" y="4433"/>
                    <a:pt x="2139" y="4433"/>
                  </a:cubicBezTo>
                  <a:cubicBezTo>
                    <a:pt x="2199" y="4433"/>
                    <a:pt x="2228" y="4364"/>
                    <a:pt x="2256" y="4306"/>
                  </a:cubicBezTo>
                  <a:cubicBezTo>
                    <a:pt x="2410" y="3947"/>
                    <a:pt x="2581" y="3588"/>
                    <a:pt x="2718" y="3213"/>
                  </a:cubicBezTo>
                  <a:cubicBezTo>
                    <a:pt x="2735" y="3161"/>
                    <a:pt x="2752" y="3110"/>
                    <a:pt x="2803" y="3076"/>
                  </a:cubicBezTo>
                  <a:lnTo>
                    <a:pt x="3640" y="3383"/>
                  </a:lnTo>
                  <a:cubicBezTo>
                    <a:pt x="3760" y="3435"/>
                    <a:pt x="3862" y="3486"/>
                    <a:pt x="3982" y="3520"/>
                  </a:cubicBezTo>
                  <a:cubicBezTo>
                    <a:pt x="3996" y="3525"/>
                    <a:pt x="4009" y="3527"/>
                    <a:pt x="4023" y="3527"/>
                  </a:cubicBezTo>
                  <a:cubicBezTo>
                    <a:pt x="4060" y="3527"/>
                    <a:pt x="4094" y="3511"/>
                    <a:pt x="4119" y="3486"/>
                  </a:cubicBezTo>
                  <a:cubicBezTo>
                    <a:pt x="4136" y="3452"/>
                    <a:pt x="4136" y="3383"/>
                    <a:pt x="4102" y="3349"/>
                  </a:cubicBezTo>
                  <a:cubicBezTo>
                    <a:pt x="4067" y="3315"/>
                    <a:pt x="4016" y="3264"/>
                    <a:pt x="3982" y="3230"/>
                  </a:cubicBezTo>
                  <a:lnTo>
                    <a:pt x="3196" y="2375"/>
                  </a:lnTo>
                  <a:cubicBezTo>
                    <a:pt x="3162" y="2341"/>
                    <a:pt x="3111" y="2307"/>
                    <a:pt x="3111" y="2239"/>
                  </a:cubicBezTo>
                  <a:lnTo>
                    <a:pt x="3162" y="2187"/>
                  </a:lnTo>
                  <a:cubicBezTo>
                    <a:pt x="3555" y="1897"/>
                    <a:pt x="3948" y="1589"/>
                    <a:pt x="4307" y="1248"/>
                  </a:cubicBezTo>
                  <a:cubicBezTo>
                    <a:pt x="4358" y="1196"/>
                    <a:pt x="4426" y="1145"/>
                    <a:pt x="4375" y="1060"/>
                  </a:cubicBezTo>
                  <a:cubicBezTo>
                    <a:pt x="4353" y="1023"/>
                    <a:pt x="4328" y="1012"/>
                    <a:pt x="4303" y="1012"/>
                  </a:cubicBezTo>
                  <a:cubicBezTo>
                    <a:pt x="4269" y="1012"/>
                    <a:pt x="4234" y="1033"/>
                    <a:pt x="4204" y="1043"/>
                  </a:cubicBezTo>
                  <a:cubicBezTo>
                    <a:pt x="3931" y="1128"/>
                    <a:pt x="3657" y="1213"/>
                    <a:pt x="3367" y="1282"/>
                  </a:cubicBezTo>
                  <a:cubicBezTo>
                    <a:pt x="3162" y="1350"/>
                    <a:pt x="2940" y="1401"/>
                    <a:pt x="2718" y="1453"/>
                  </a:cubicBezTo>
                  <a:lnTo>
                    <a:pt x="2359" y="137"/>
                  </a:lnTo>
                  <a:cubicBezTo>
                    <a:pt x="2342" y="86"/>
                    <a:pt x="2325" y="0"/>
                    <a:pt x="2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7"/>
            <p:cNvSpPr/>
            <p:nvPr/>
          </p:nvSpPr>
          <p:spPr>
            <a:xfrm>
              <a:off x="7814145" y="4043694"/>
              <a:ext cx="327979" cy="348867"/>
            </a:xfrm>
            <a:custGeom>
              <a:avLst/>
              <a:gdLst/>
              <a:ahLst/>
              <a:cxnLst/>
              <a:rect l="l" t="t" r="r" b="b"/>
              <a:pathLst>
                <a:path w="4051" h="4309" extrusionOk="0">
                  <a:moveTo>
                    <a:pt x="1598" y="0"/>
                  </a:moveTo>
                  <a:cubicBezTo>
                    <a:pt x="1590" y="0"/>
                    <a:pt x="1582" y="1"/>
                    <a:pt x="1573" y="3"/>
                  </a:cubicBezTo>
                  <a:cubicBezTo>
                    <a:pt x="1470" y="20"/>
                    <a:pt x="1470" y="88"/>
                    <a:pt x="1453" y="174"/>
                  </a:cubicBezTo>
                  <a:cubicBezTo>
                    <a:pt x="1436" y="259"/>
                    <a:pt x="1453" y="362"/>
                    <a:pt x="1470" y="447"/>
                  </a:cubicBezTo>
                  <a:cubicBezTo>
                    <a:pt x="1504" y="772"/>
                    <a:pt x="1539" y="1096"/>
                    <a:pt x="1590" y="1438"/>
                  </a:cubicBezTo>
                  <a:lnTo>
                    <a:pt x="1248" y="1489"/>
                  </a:lnTo>
                  <a:lnTo>
                    <a:pt x="137" y="1660"/>
                  </a:lnTo>
                  <a:cubicBezTo>
                    <a:pt x="69" y="1660"/>
                    <a:pt x="1" y="1694"/>
                    <a:pt x="1" y="1780"/>
                  </a:cubicBezTo>
                  <a:cubicBezTo>
                    <a:pt x="1" y="1848"/>
                    <a:pt x="52" y="1882"/>
                    <a:pt x="120" y="1899"/>
                  </a:cubicBezTo>
                  <a:cubicBezTo>
                    <a:pt x="223" y="1916"/>
                    <a:pt x="325" y="1951"/>
                    <a:pt x="428" y="1968"/>
                  </a:cubicBezTo>
                  <a:lnTo>
                    <a:pt x="1504" y="2156"/>
                  </a:lnTo>
                  <a:lnTo>
                    <a:pt x="1334" y="2361"/>
                  </a:lnTo>
                  <a:cubicBezTo>
                    <a:pt x="1060" y="2685"/>
                    <a:pt x="804" y="2993"/>
                    <a:pt x="582" y="3335"/>
                  </a:cubicBezTo>
                  <a:cubicBezTo>
                    <a:pt x="548" y="3386"/>
                    <a:pt x="513" y="3437"/>
                    <a:pt x="565" y="3488"/>
                  </a:cubicBezTo>
                  <a:cubicBezTo>
                    <a:pt x="588" y="3511"/>
                    <a:pt x="611" y="3521"/>
                    <a:pt x="634" y="3521"/>
                  </a:cubicBezTo>
                  <a:cubicBezTo>
                    <a:pt x="662" y="3521"/>
                    <a:pt x="690" y="3507"/>
                    <a:pt x="718" y="3488"/>
                  </a:cubicBezTo>
                  <a:lnTo>
                    <a:pt x="1265" y="3181"/>
                  </a:lnTo>
                  <a:cubicBezTo>
                    <a:pt x="1470" y="3044"/>
                    <a:pt x="1692" y="2890"/>
                    <a:pt x="1932" y="2771"/>
                  </a:cubicBezTo>
                  <a:lnTo>
                    <a:pt x="1932" y="2771"/>
                  </a:lnTo>
                  <a:cubicBezTo>
                    <a:pt x="1880" y="3095"/>
                    <a:pt x="1812" y="3420"/>
                    <a:pt x="1761" y="3745"/>
                  </a:cubicBezTo>
                  <a:cubicBezTo>
                    <a:pt x="1744" y="3881"/>
                    <a:pt x="1709" y="4018"/>
                    <a:pt x="1692" y="4172"/>
                  </a:cubicBezTo>
                  <a:cubicBezTo>
                    <a:pt x="1692" y="4206"/>
                    <a:pt x="1692" y="4257"/>
                    <a:pt x="1709" y="4308"/>
                  </a:cubicBezTo>
                  <a:lnTo>
                    <a:pt x="2051" y="3984"/>
                  </a:lnTo>
                  <a:lnTo>
                    <a:pt x="2666" y="2822"/>
                  </a:lnTo>
                  <a:lnTo>
                    <a:pt x="3247" y="2890"/>
                  </a:lnTo>
                  <a:lnTo>
                    <a:pt x="3760" y="2395"/>
                  </a:lnTo>
                  <a:lnTo>
                    <a:pt x="3059" y="1968"/>
                  </a:lnTo>
                  <a:cubicBezTo>
                    <a:pt x="3008" y="1933"/>
                    <a:pt x="2957" y="1899"/>
                    <a:pt x="3025" y="1831"/>
                  </a:cubicBezTo>
                  <a:lnTo>
                    <a:pt x="3555" y="1199"/>
                  </a:lnTo>
                  <a:cubicBezTo>
                    <a:pt x="3691" y="1028"/>
                    <a:pt x="3845" y="857"/>
                    <a:pt x="3982" y="686"/>
                  </a:cubicBezTo>
                  <a:cubicBezTo>
                    <a:pt x="4016" y="635"/>
                    <a:pt x="4050" y="584"/>
                    <a:pt x="3999" y="532"/>
                  </a:cubicBezTo>
                  <a:cubicBezTo>
                    <a:pt x="3985" y="503"/>
                    <a:pt x="3967" y="493"/>
                    <a:pt x="3948" y="493"/>
                  </a:cubicBezTo>
                  <a:cubicBezTo>
                    <a:pt x="3921" y="493"/>
                    <a:pt x="3892" y="513"/>
                    <a:pt x="3862" y="532"/>
                  </a:cubicBezTo>
                  <a:lnTo>
                    <a:pt x="3401" y="754"/>
                  </a:lnTo>
                  <a:cubicBezTo>
                    <a:pt x="3059" y="942"/>
                    <a:pt x="2735" y="1130"/>
                    <a:pt x="2410" y="1335"/>
                  </a:cubicBezTo>
                  <a:cubicBezTo>
                    <a:pt x="2342" y="1216"/>
                    <a:pt x="2290" y="1096"/>
                    <a:pt x="2222" y="994"/>
                  </a:cubicBezTo>
                  <a:cubicBezTo>
                    <a:pt x="2051" y="703"/>
                    <a:pt x="1897" y="413"/>
                    <a:pt x="1727" y="122"/>
                  </a:cubicBezTo>
                  <a:cubicBezTo>
                    <a:pt x="1696" y="61"/>
                    <a:pt x="1665" y="0"/>
                    <a:pt x="15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7"/>
            <p:cNvSpPr/>
            <p:nvPr/>
          </p:nvSpPr>
          <p:spPr>
            <a:xfrm>
              <a:off x="8148931" y="3371537"/>
              <a:ext cx="244912" cy="204349"/>
            </a:xfrm>
            <a:custGeom>
              <a:avLst/>
              <a:gdLst/>
              <a:ahLst/>
              <a:cxnLst/>
              <a:rect l="l" t="t" r="r" b="b"/>
              <a:pathLst>
                <a:path w="3025" h="2524" extrusionOk="0">
                  <a:moveTo>
                    <a:pt x="1812" y="1"/>
                  </a:moveTo>
                  <a:lnTo>
                    <a:pt x="1" y="1675"/>
                  </a:lnTo>
                  <a:lnTo>
                    <a:pt x="35" y="1658"/>
                  </a:lnTo>
                  <a:lnTo>
                    <a:pt x="718" y="1385"/>
                  </a:lnTo>
                  <a:lnTo>
                    <a:pt x="718" y="1504"/>
                  </a:lnTo>
                  <a:lnTo>
                    <a:pt x="718" y="2359"/>
                  </a:lnTo>
                  <a:cubicBezTo>
                    <a:pt x="718" y="2410"/>
                    <a:pt x="718" y="2461"/>
                    <a:pt x="787" y="2461"/>
                  </a:cubicBezTo>
                  <a:cubicBezTo>
                    <a:pt x="796" y="2464"/>
                    <a:pt x="805" y="2466"/>
                    <a:pt x="814" y="2466"/>
                  </a:cubicBezTo>
                  <a:cubicBezTo>
                    <a:pt x="855" y="2466"/>
                    <a:pt x="892" y="2435"/>
                    <a:pt x="906" y="2393"/>
                  </a:cubicBezTo>
                  <a:cubicBezTo>
                    <a:pt x="923" y="2376"/>
                    <a:pt x="923" y="2359"/>
                    <a:pt x="940" y="2342"/>
                  </a:cubicBezTo>
                  <a:cubicBezTo>
                    <a:pt x="1077" y="2102"/>
                    <a:pt x="1197" y="1863"/>
                    <a:pt x="1333" y="1607"/>
                  </a:cubicBezTo>
                  <a:cubicBezTo>
                    <a:pt x="1487" y="1863"/>
                    <a:pt x="1590" y="2120"/>
                    <a:pt x="1761" y="2359"/>
                  </a:cubicBezTo>
                  <a:cubicBezTo>
                    <a:pt x="1804" y="2417"/>
                    <a:pt x="1823" y="2524"/>
                    <a:pt x="1901" y="2524"/>
                  </a:cubicBezTo>
                  <a:cubicBezTo>
                    <a:pt x="1914" y="2524"/>
                    <a:pt x="1930" y="2520"/>
                    <a:pt x="1948" y="2512"/>
                  </a:cubicBezTo>
                  <a:cubicBezTo>
                    <a:pt x="2068" y="2461"/>
                    <a:pt x="2000" y="2342"/>
                    <a:pt x="2000" y="2256"/>
                  </a:cubicBezTo>
                  <a:cubicBezTo>
                    <a:pt x="1931" y="1897"/>
                    <a:pt x="1897" y="1521"/>
                    <a:pt x="1863" y="1163"/>
                  </a:cubicBezTo>
                  <a:cubicBezTo>
                    <a:pt x="1931" y="1163"/>
                    <a:pt x="2000" y="1146"/>
                    <a:pt x="2051" y="1146"/>
                  </a:cubicBezTo>
                  <a:lnTo>
                    <a:pt x="2888" y="1094"/>
                  </a:lnTo>
                  <a:cubicBezTo>
                    <a:pt x="2939" y="1094"/>
                    <a:pt x="3008" y="1094"/>
                    <a:pt x="3025" y="1009"/>
                  </a:cubicBezTo>
                  <a:cubicBezTo>
                    <a:pt x="3025" y="941"/>
                    <a:pt x="2957" y="923"/>
                    <a:pt x="2905" y="906"/>
                  </a:cubicBezTo>
                  <a:cubicBezTo>
                    <a:pt x="2854" y="872"/>
                    <a:pt x="2734" y="838"/>
                    <a:pt x="2649" y="821"/>
                  </a:cubicBezTo>
                  <a:lnTo>
                    <a:pt x="1692" y="479"/>
                  </a:lnTo>
                  <a:cubicBezTo>
                    <a:pt x="1726" y="308"/>
                    <a:pt x="1778" y="155"/>
                    <a:pt x="18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2" name="Google Shape;962;p47"/>
            <p:cNvGrpSpPr/>
            <p:nvPr/>
          </p:nvGrpSpPr>
          <p:grpSpPr>
            <a:xfrm>
              <a:off x="7772692" y="3529254"/>
              <a:ext cx="854978" cy="784858"/>
              <a:chOff x="1056446" y="3510390"/>
              <a:chExt cx="821620" cy="754236"/>
            </a:xfrm>
          </p:grpSpPr>
          <p:sp>
            <p:nvSpPr>
              <p:cNvPr id="963" name="Google Shape;963;p47"/>
              <p:cNvSpPr/>
              <p:nvPr/>
            </p:nvSpPr>
            <p:spPr>
              <a:xfrm>
                <a:off x="1061737" y="4021954"/>
                <a:ext cx="33299" cy="24741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18" extrusionOk="0">
                    <a:moveTo>
                      <a:pt x="206" y="0"/>
                    </a:moveTo>
                    <a:cubicBezTo>
                      <a:pt x="156" y="0"/>
                      <a:pt x="106" y="18"/>
                      <a:pt x="69" y="55"/>
                    </a:cubicBezTo>
                    <a:cubicBezTo>
                      <a:pt x="1" y="106"/>
                      <a:pt x="1" y="192"/>
                      <a:pt x="52" y="260"/>
                    </a:cubicBezTo>
                    <a:cubicBezTo>
                      <a:pt x="97" y="296"/>
                      <a:pt x="151" y="318"/>
                      <a:pt x="206" y="318"/>
                    </a:cubicBezTo>
                    <a:cubicBezTo>
                      <a:pt x="254" y="318"/>
                      <a:pt x="302" y="300"/>
                      <a:pt x="342" y="260"/>
                    </a:cubicBezTo>
                    <a:cubicBezTo>
                      <a:pt x="411" y="209"/>
                      <a:pt x="428" y="141"/>
                      <a:pt x="376" y="89"/>
                    </a:cubicBezTo>
                    <a:cubicBezTo>
                      <a:pt x="338" y="31"/>
                      <a:pt x="271" y="0"/>
                      <a:pt x="2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1521720" y="3945784"/>
                <a:ext cx="34622" cy="22718"/>
              </a:xfrm>
              <a:custGeom>
                <a:avLst/>
                <a:gdLst/>
                <a:ahLst/>
                <a:cxnLst/>
                <a:rect l="l" t="t" r="r" b="b"/>
                <a:pathLst>
                  <a:path w="445" h="292" extrusionOk="0">
                    <a:moveTo>
                      <a:pt x="253" y="1"/>
                    </a:moveTo>
                    <a:cubicBezTo>
                      <a:pt x="186" y="1"/>
                      <a:pt x="119" y="27"/>
                      <a:pt x="69" y="77"/>
                    </a:cubicBezTo>
                    <a:cubicBezTo>
                      <a:pt x="0" y="129"/>
                      <a:pt x="0" y="197"/>
                      <a:pt x="52" y="248"/>
                    </a:cubicBezTo>
                    <a:cubicBezTo>
                      <a:pt x="97" y="278"/>
                      <a:pt x="148" y="292"/>
                      <a:pt x="200" y="292"/>
                    </a:cubicBezTo>
                    <a:cubicBezTo>
                      <a:pt x="267" y="292"/>
                      <a:pt x="336" y="269"/>
                      <a:pt x="393" y="231"/>
                    </a:cubicBezTo>
                    <a:cubicBezTo>
                      <a:pt x="445" y="180"/>
                      <a:pt x="445" y="94"/>
                      <a:pt x="393" y="43"/>
                    </a:cubicBezTo>
                    <a:cubicBezTo>
                      <a:pt x="351" y="15"/>
                      <a:pt x="302" y="1"/>
                      <a:pt x="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1710475" y="3510390"/>
                <a:ext cx="30654" cy="2551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28" extrusionOk="0">
                    <a:moveTo>
                      <a:pt x="199" y="1"/>
                    </a:moveTo>
                    <a:cubicBezTo>
                      <a:pt x="154" y="1"/>
                      <a:pt x="112" y="18"/>
                      <a:pt x="86" y="52"/>
                    </a:cubicBezTo>
                    <a:cubicBezTo>
                      <a:pt x="1" y="103"/>
                      <a:pt x="1" y="206"/>
                      <a:pt x="69" y="274"/>
                    </a:cubicBezTo>
                    <a:cubicBezTo>
                      <a:pt x="96" y="311"/>
                      <a:pt x="144" y="328"/>
                      <a:pt x="192" y="328"/>
                    </a:cubicBezTo>
                    <a:cubicBezTo>
                      <a:pt x="234" y="328"/>
                      <a:pt x="276" y="315"/>
                      <a:pt x="308" y="291"/>
                    </a:cubicBezTo>
                    <a:cubicBezTo>
                      <a:pt x="377" y="223"/>
                      <a:pt x="394" y="120"/>
                      <a:pt x="325" y="52"/>
                    </a:cubicBezTo>
                    <a:cubicBezTo>
                      <a:pt x="291" y="18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1056446" y="3949207"/>
                <a:ext cx="29332" cy="2373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05" extrusionOk="0">
                    <a:moveTo>
                      <a:pt x="170" y="1"/>
                    </a:moveTo>
                    <a:cubicBezTo>
                      <a:pt x="143" y="1"/>
                      <a:pt x="114" y="10"/>
                      <a:pt x="86" y="33"/>
                    </a:cubicBezTo>
                    <a:cubicBezTo>
                      <a:pt x="0" y="102"/>
                      <a:pt x="51" y="170"/>
                      <a:pt x="86" y="238"/>
                    </a:cubicBezTo>
                    <a:cubicBezTo>
                      <a:pt x="113" y="283"/>
                      <a:pt x="154" y="305"/>
                      <a:pt x="197" y="305"/>
                    </a:cubicBezTo>
                    <a:cubicBezTo>
                      <a:pt x="236" y="305"/>
                      <a:pt x="275" y="288"/>
                      <a:pt x="308" y="255"/>
                    </a:cubicBezTo>
                    <a:cubicBezTo>
                      <a:pt x="376" y="221"/>
                      <a:pt x="376" y="119"/>
                      <a:pt x="325" y="85"/>
                    </a:cubicBezTo>
                    <a:cubicBezTo>
                      <a:pt x="279" y="39"/>
                      <a:pt x="226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1472547" y="4037282"/>
                <a:ext cx="27931" cy="23574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3" extrusionOk="0">
                    <a:moveTo>
                      <a:pt x="194" y="0"/>
                    </a:moveTo>
                    <a:cubicBezTo>
                      <a:pt x="152" y="0"/>
                      <a:pt x="110" y="32"/>
                      <a:pt x="69" y="63"/>
                    </a:cubicBezTo>
                    <a:cubicBezTo>
                      <a:pt x="0" y="114"/>
                      <a:pt x="0" y="200"/>
                      <a:pt x="51" y="251"/>
                    </a:cubicBezTo>
                    <a:cubicBezTo>
                      <a:pt x="69" y="285"/>
                      <a:pt x="103" y="302"/>
                      <a:pt x="141" y="302"/>
                    </a:cubicBezTo>
                    <a:cubicBezTo>
                      <a:pt x="180" y="302"/>
                      <a:pt x="222" y="285"/>
                      <a:pt x="256" y="251"/>
                    </a:cubicBezTo>
                    <a:cubicBezTo>
                      <a:pt x="308" y="200"/>
                      <a:pt x="359" y="114"/>
                      <a:pt x="274" y="46"/>
                    </a:cubicBezTo>
                    <a:cubicBezTo>
                      <a:pt x="247" y="13"/>
                      <a:pt x="221" y="0"/>
                      <a:pt x="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1056446" y="4244475"/>
                <a:ext cx="26608" cy="20151"/>
              </a:xfrm>
              <a:custGeom>
                <a:avLst/>
                <a:gdLst/>
                <a:ahLst/>
                <a:cxnLst/>
                <a:rect l="l" t="t" r="r" b="b"/>
                <a:pathLst>
                  <a:path w="342" h="259" extrusionOk="0">
                    <a:moveTo>
                      <a:pt x="169" y="0"/>
                    </a:moveTo>
                    <a:cubicBezTo>
                      <a:pt x="138" y="0"/>
                      <a:pt x="107" y="10"/>
                      <a:pt x="86" y="31"/>
                    </a:cubicBezTo>
                    <a:cubicBezTo>
                      <a:pt x="17" y="66"/>
                      <a:pt x="0" y="151"/>
                      <a:pt x="51" y="202"/>
                    </a:cubicBezTo>
                    <a:cubicBezTo>
                      <a:pt x="92" y="242"/>
                      <a:pt x="137" y="259"/>
                      <a:pt x="182" y="259"/>
                    </a:cubicBezTo>
                    <a:cubicBezTo>
                      <a:pt x="214" y="259"/>
                      <a:pt x="245" y="251"/>
                      <a:pt x="274" y="236"/>
                    </a:cubicBezTo>
                    <a:cubicBezTo>
                      <a:pt x="308" y="185"/>
                      <a:pt x="342" y="117"/>
                      <a:pt x="291" y="48"/>
                    </a:cubicBezTo>
                    <a:cubicBezTo>
                      <a:pt x="261" y="19"/>
                      <a:pt x="214" y="0"/>
                      <a:pt x="1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1816834" y="3690508"/>
                <a:ext cx="26686" cy="20462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63" extrusionOk="0">
                    <a:moveTo>
                      <a:pt x="174" y="0"/>
                    </a:moveTo>
                    <a:cubicBezTo>
                      <a:pt x="140" y="0"/>
                      <a:pt x="107" y="22"/>
                      <a:pt x="69" y="61"/>
                    </a:cubicBezTo>
                    <a:cubicBezTo>
                      <a:pt x="1" y="112"/>
                      <a:pt x="1" y="163"/>
                      <a:pt x="52" y="231"/>
                    </a:cubicBezTo>
                    <a:cubicBezTo>
                      <a:pt x="73" y="253"/>
                      <a:pt x="104" y="262"/>
                      <a:pt x="137" y="262"/>
                    </a:cubicBezTo>
                    <a:cubicBezTo>
                      <a:pt x="183" y="262"/>
                      <a:pt x="234" y="244"/>
                      <a:pt x="274" y="214"/>
                    </a:cubicBezTo>
                    <a:cubicBezTo>
                      <a:pt x="342" y="163"/>
                      <a:pt x="308" y="112"/>
                      <a:pt x="257" y="44"/>
                    </a:cubicBezTo>
                    <a:cubicBezTo>
                      <a:pt x="227" y="14"/>
                      <a:pt x="20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1868652" y="3681871"/>
                <a:ext cx="9414" cy="8091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04" extrusionOk="0">
                    <a:moveTo>
                      <a:pt x="1" y="1"/>
                    </a:moveTo>
                    <a:cubicBezTo>
                      <a:pt x="1" y="18"/>
                      <a:pt x="1" y="52"/>
                      <a:pt x="18" y="69"/>
                    </a:cubicBezTo>
                    <a:cubicBezTo>
                      <a:pt x="52" y="103"/>
                      <a:pt x="86" y="103"/>
                      <a:pt x="120" y="10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71" name="Google Shape;971;p47"/>
          <p:cNvGrpSpPr/>
          <p:nvPr/>
        </p:nvGrpSpPr>
        <p:grpSpPr>
          <a:xfrm>
            <a:off x="5742815" y="254075"/>
            <a:ext cx="766141" cy="598575"/>
            <a:chOff x="5814365" y="313825"/>
            <a:chExt cx="766141" cy="598575"/>
          </a:xfrm>
        </p:grpSpPr>
        <p:sp>
          <p:nvSpPr>
            <p:cNvPr id="972" name="Google Shape;972;p47"/>
            <p:cNvSpPr/>
            <p:nvPr/>
          </p:nvSpPr>
          <p:spPr>
            <a:xfrm>
              <a:off x="5814365" y="348834"/>
              <a:ext cx="720087" cy="528566"/>
            </a:xfrm>
            <a:custGeom>
              <a:avLst/>
              <a:gdLst/>
              <a:ahLst/>
              <a:cxnLst/>
              <a:rect l="l" t="t" r="r" b="b"/>
              <a:pathLst>
                <a:path w="14904" h="10940" extrusionOk="0">
                  <a:moveTo>
                    <a:pt x="5124" y="1"/>
                  </a:moveTo>
                  <a:cubicBezTo>
                    <a:pt x="4651" y="1"/>
                    <a:pt x="4242" y="645"/>
                    <a:pt x="4635" y="1128"/>
                  </a:cubicBezTo>
                  <a:lnTo>
                    <a:pt x="5387" y="2051"/>
                  </a:lnTo>
                  <a:cubicBezTo>
                    <a:pt x="4618" y="1351"/>
                    <a:pt x="3780" y="718"/>
                    <a:pt x="2926" y="137"/>
                  </a:cubicBezTo>
                  <a:cubicBezTo>
                    <a:pt x="2825" y="67"/>
                    <a:pt x="2716" y="36"/>
                    <a:pt x="2610" y="36"/>
                  </a:cubicBezTo>
                  <a:cubicBezTo>
                    <a:pt x="2306" y="36"/>
                    <a:pt x="2020" y="290"/>
                    <a:pt x="1969" y="582"/>
                  </a:cubicBezTo>
                  <a:cubicBezTo>
                    <a:pt x="1696" y="428"/>
                    <a:pt x="1423" y="291"/>
                    <a:pt x="1115" y="155"/>
                  </a:cubicBezTo>
                  <a:cubicBezTo>
                    <a:pt x="1033" y="121"/>
                    <a:pt x="946" y="105"/>
                    <a:pt x="861" y="105"/>
                  </a:cubicBezTo>
                  <a:cubicBezTo>
                    <a:pt x="431" y="105"/>
                    <a:pt x="27" y="501"/>
                    <a:pt x="312" y="958"/>
                  </a:cubicBezTo>
                  <a:cubicBezTo>
                    <a:pt x="517" y="1282"/>
                    <a:pt x="739" y="1607"/>
                    <a:pt x="944" y="1914"/>
                  </a:cubicBezTo>
                  <a:cubicBezTo>
                    <a:pt x="903" y="1907"/>
                    <a:pt x="861" y="1903"/>
                    <a:pt x="820" y="1903"/>
                  </a:cubicBezTo>
                  <a:cubicBezTo>
                    <a:pt x="398" y="1903"/>
                    <a:pt x="1" y="2283"/>
                    <a:pt x="312" y="2735"/>
                  </a:cubicBezTo>
                  <a:cubicBezTo>
                    <a:pt x="1457" y="4443"/>
                    <a:pt x="2824" y="6032"/>
                    <a:pt x="4003" y="7707"/>
                  </a:cubicBezTo>
                  <a:cubicBezTo>
                    <a:pt x="3695" y="7502"/>
                    <a:pt x="3370" y="7314"/>
                    <a:pt x="3029" y="7160"/>
                  </a:cubicBezTo>
                  <a:cubicBezTo>
                    <a:pt x="2943" y="7112"/>
                    <a:pt x="2856" y="7091"/>
                    <a:pt x="2774" y="7091"/>
                  </a:cubicBezTo>
                  <a:cubicBezTo>
                    <a:pt x="2409" y="7091"/>
                    <a:pt x="2119" y="7499"/>
                    <a:pt x="2328" y="7860"/>
                  </a:cubicBezTo>
                  <a:cubicBezTo>
                    <a:pt x="2926" y="9142"/>
                    <a:pt x="3883" y="10201"/>
                    <a:pt x="5096" y="10902"/>
                  </a:cubicBezTo>
                  <a:cubicBezTo>
                    <a:pt x="5148" y="10928"/>
                    <a:pt x="5201" y="10940"/>
                    <a:pt x="5251" y="10940"/>
                  </a:cubicBezTo>
                  <a:cubicBezTo>
                    <a:pt x="5466" y="10940"/>
                    <a:pt x="5644" y="10727"/>
                    <a:pt x="5574" y="10492"/>
                  </a:cubicBezTo>
                  <a:lnTo>
                    <a:pt x="5574" y="10492"/>
                  </a:lnTo>
                  <a:lnTo>
                    <a:pt x="5762" y="10663"/>
                  </a:lnTo>
                  <a:cubicBezTo>
                    <a:pt x="5878" y="10770"/>
                    <a:pt x="6009" y="10816"/>
                    <a:pt x="6135" y="10816"/>
                  </a:cubicBezTo>
                  <a:cubicBezTo>
                    <a:pt x="6513" y="10816"/>
                    <a:pt x="6851" y="10406"/>
                    <a:pt x="6634" y="9996"/>
                  </a:cubicBezTo>
                  <a:cubicBezTo>
                    <a:pt x="6292" y="9227"/>
                    <a:pt x="5882" y="8493"/>
                    <a:pt x="5421" y="7792"/>
                  </a:cubicBezTo>
                  <a:lnTo>
                    <a:pt x="5421" y="7792"/>
                  </a:lnTo>
                  <a:cubicBezTo>
                    <a:pt x="6326" y="8749"/>
                    <a:pt x="7300" y="9637"/>
                    <a:pt x="8342" y="10423"/>
                  </a:cubicBezTo>
                  <a:cubicBezTo>
                    <a:pt x="8434" y="10490"/>
                    <a:pt x="8532" y="10520"/>
                    <a:pt x="8627" y="10520"/>
                  </a:cubicBezTo>
                  <a:cubicBezTo>
                    <a:pt x="8995" y="10520"/>
                    <a:pt x="9332" y="10089"/>
                    <a:pt x="9197" y="9723"/>
                  </a:cubicBezTo>
                  <a:lnTo>
                    <a:pt x="9197" y="9723"/>
                  </a:lnTo>
                  <a:cubicBezTo>
                    <a:pt x="9282" y="9808"/>
                    <a:pt x="9368" y="9894"/>
                    <a:pt x="9453" y="9996"/>
                  </a:cubicBezTo>
                  <a:cubicBezTo>
                    <a:pt x="9572" y="10119"/>
                    <a:pt x="9715" y="10172"/>
                    <a:pt x="9858" y="10172"/>
                  </a:cubicBezTo>
                  <a:cubicBezTo>
                    <a:pt x="10288" y="10172"/>
                    <a:pt x="10709" y="9694"/>
                    <a:pt x="10427" y="9244"/>
                  </a:cubicBezTo>
                  <a:cubicBezTo>
                    <a:pt x="10085" y="8732"/>
                    <a:pt x="9709" y="8219"/>
                    <a:pt x="9333" y="7741"/>
                  </a:cubicBezTo>
                  <a:lnTo>
                    <a:pt x="9333" y="7741"/>
                  </a:lnTo>
                  <a:cubicBezTo>
                    <a:pt x="10000" y="8407"/>
                    <a:pt x="10666" y="9056"/>
                    <a:pt x="11384" y="9654"/>
                  </a:cubicBezTo>
                  <a:cubicBezTo>
                    <a:pt x="11514" y="9763"/>
                    <a:pt x="11666" y="9811"/>
                    <a:pt x="11816" y="9811"/>
                  </a:cubicBezTo>
                  <a:cubicBezTo>
                    <a:pt x="12278" y="9811"/>
                    <a:pt x="12718" y="9363"/>
                    <a:pt x="12409" y="8886"/>
                  </a:cubicBezTo>
                  <a:lnTo>
                    <a:pt x="12170" y="8544"/>
                  </a:lnTo>
                  <a:lnTo>
                    <a:pt x="12409" y="8698"/>
                  </a:lnTo>
                  <a:cubicBezTo>
                    <a:pt x="12505" y="8762"/>
                    <a:pt x="12612" y="8790"/>
                    <a:pt x="12719" y="8790"/>
                  </a:cubicBezTo>
                  <a:cubicBezTo>
                    <a:pt x="13123" y="8790"/>
                    <a:pt x="13528" y="8382"/>
                    <a:pt x="13366" y="7963"/>
                  </a:cubicBezTo>
                  <a:cubicBezTo>
                    <a:pt x="13246" y="7638"/>
                    <a:pt x="13092" y="7314"/>
                    <a:pt x="12939" y="7006"/>
                  </a:cubicBezTo>
                  <a:cubicBezTo>
                    <a:pt x="13161" y="6904"/>
                    <a:pt x="13315" y="6681"/>
                    <a:pt x="13366" y="6442"/>
                  </a:cubicBezTo>
                  <a:cubicBezTo>
                    <a:pt x="13448" y="6482"/>
                    <a:pt x="13532" y="6500"/>
                    <a:pt x="13614" y="6500"/>
                  </a:cubicBezTo>
                  <a:cubicBezTo>
                    <a:pt x="13992" y="6500"/>
                    <a:pt x="14331" y="6121"/>
                    <a:pt x="14288" y="5742"/>
                  </a:cubicBezTo>
                  <a:cubicBezTo>
                    <a:pt x="14442" y="5639"/>
                    <a:pt x="14528" y="5485"/>
                    <a:pt x="14528" y="5315"/>
                  </a:cubicBezTo>
                  <a:cubicBezTo>
                    <a:pt x="14835" y="5092"/>
                    <a:pt x="14904" y="4665"/>
                    <a:pt x="14698" y="4358"/>
                  </a:cubicBezTo>
                  <a:cubicBezTo>
                    <a:pt x="14767" y="4255"/>
                    <a:pt x="14801" y="4136"/>
                    <a:pt x="14818" y="4016"/>
                  </a:cubicBezTo>
                  <a:cubicBezTo>
                    <a:pt x="14886" y="3435"/>
                    <a:pt x="14186" y="3008"/>
                    <a:pt x="13793" y="2752"/>
                  </a:cubicBezTo>
                  <a:cubicBezTo>
                    <a:pt x="13687" y="2666"/>
                    <a:pt x="13564" y="2626"/>
                    <a:pt x="13442" y="2626"/>
                  </a:cubicBezTo>
                  <a:cubicBezTo>
                    <a:pt x="13247" y="2626"/>
                    <a:pt x="13054" y="2727"/>
                    <a:pt x="12939" y="2905"/>
                  </a:cubicBezTo>
                  <a:cubicBezTo>
                    <a:pt x="12853" y="2837"/>
                    <a:pt x="12768" y="2752"/>
                    <a:pt x="12699" y="2683"/>
                  </a:cubicBezTo>
                  <a:cubicBezTo>
                    <a:pt x="12557" y="2562"/>
                    <a:pt x="12385" y="2503"/>
                    <a:pt x="12214" y="2503"/>
                  </a:cubicBezTo>
                  <a:cubicBezTo>
                    <a:pt x="11975" y="2503"/>
                    <a:pt x="11738" y="2618"/>
                    <a:pt x="11589" y="2837"/>
                  </a:cubicBezTo>
                  <a:cubicBezTo>
                    <a:pt x="11561" y="2832"/>
                    <a:pt x="11534" y="2830"/>
                    <a:pt x="11506" y="2830"/>
                  </a:cubicBezTo>
                  <a:cubicBezTo>
                    <a:pt x="11431" y="2830"/>
                    <a:pt x="11356" y="2846"/>
                    <a:pt x="11281" y="2871"/>
                  </a:cubicBezTo>
                  <a:lnTo>
                    <a:pt x="11127" y="2769"/>
                  </a:lnTo>
                  <a:cubicBezTo>
                    <a:pt x="11022" y="2687"/>
                    <a:pt x="10901" y="2649"/>
                    <a:pt x="10782" y="2649"/>
                  </a:cubicBezTo>
                  <a:cubicBezTo>
                    <a:pt x="10552" y="2649"/>
                    <a:pt x="10329" y="2789"/>
                    <a:pt x="10239" y="3025"/>
                  </a:cubicBezTo>
                  <a:cubicBezTo>
                    <a:pt x="10034" y="2803"/>
                    <a:pt x="9846" y="2564"/>
                    <a:pt x="9641" y="2342"/>
                  </a:cubicBezTo>
                  <a:cubicBezTo>
                    <a:pt x="9510" y="2186"/>
                    <a:pt x="9359" y="2120"/>
                    <a:pt x="9212" y="2120"/>
                  </a:cubicBezTo>
                  <a:cubicBezTo>
                    <a:pt x="8748" y="2120"/>
                    <a:pt x="8329" y="2775"/>
                    <a:pt x="8718" y="3281"/>
                  </a:cubicBezTo>
                  <a:cubicBezTo>
                    <a:pt x="9299" y="4016"/>
                    <a:pt x="9931" y="4768"/>
                    <a:pt x="10495" y="5537"/>
                  </a:cubicBezTo>
                  <a:cubicBezTo>
                    <a:pt x="8735" y="3879"/>
                    <a:pt x="7198" y="1983"/>
                    <a:pt x="5557" y="206"/>
                  </a:cubicBezTo>
                  <a:cubicBezTo>
                    <a:pt x="5421" y="61"/>
                    <a:pt x="5270" y="1"/>
                    <a:pt x="51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5814375" y="313825"/>
              <a:ext cx="766131" cy="598575"/>
            </a:xfrm>
            <a:custGeom>
              <a:avLst/>
              <a:gdLst/>
              <a:ahLst/>
              <a:cxnLst/>
              <a:rect l="l" t="t" r="r" b="b"/>
              <a:pathLst>
                <a:path w="15857" h="12389" extrusionOk="0">
                  <a:moveTo>
                    <a:pt x="2794" y="475"/>
                  </a:moveTo>
                  <a:cubicBezTo>
                    <a:pt x="3496" y="475"/>
                    <a:pt x="4233" y="918"/>
                    <a:pt x="4784" y="1237"/>
                  </a:cubicBezTo>
                  <a:cubicBezTo>
                    <a:pt x="6203" y="2126"/>
                    <a:pt x="7450" y="3271"/>
                    <a:pt x="8441" y="4603"/>
                  </a:cubicBezTo>
                  <a:cubicBezTo>
                    <a:pt x="8490" y="4681"/>
                    <a:pt x="8566" y="4720"/>
                    <a:pt x="8642" y="4720"/>
                  </a:cubicBezTo>
                  <a:cubicBezTo>
                    <a:pt x="8699" y="4720"/>
                    <a:pt x="8756" y="4698"/>
                    <a:pt x="8800" y="4655"/>
                  </a:cubicBezTo>
                  <a:cubicBezTo>
                    <a:pt x="9694" y="3838"/>
                    <a:pt x="10801" y="3336"/>
                    <a:pt x="11934" y="3336"/>
                  </a:cubicBezTo>
                  <a:cubicBezTo>
                    <a:pt x="12531" y="3336"/>
                    <a:pt x="13136" y="3476"/>
                    <a:pt x="13721" y="3783"/>
                  </a:cubicBezTo>
                  <a:cubicBezTo>
                    <a:pt x="15497" y="4723"/>
                    <a:pt x="15344" y="6722"/>
                    <a:pt x="14387" y="8191"/>
                  </a:cubicBezTo>
                  <a:cubicBezTo>
                    <a:pt x="12712" y="10737"/>
                    <a:pt x="8578" y="11472"/>
                    <a:pt x="5775" y="11916"/>
                  </a:cubicBezTo>
                  <a:cubicBezTo>
                    <a:pt x="4340" y="11164"/>
                    <a:pt x="3315" y="9490"/>
                    <a:pt x="2563" y="8157"/>
                  </a:cubicBezTo>
                  <a:cubicBezTo>
                    <a:pt x="1675" y="6585"/>
                    <a:pt x="855" y="4689"/>
                    <a:pt x="940" y="2843"/>
                  </a:cubicBezTo>
                  <a:cubicBezTo>
                    <a:pt x="974" y="1904"/>
                    <a:pt x="1436" y="776"/>
                    <a:pt x="2427" y="520"/>
                  </a:cubicBezTo>
                  <a:cubicBezTo>
                    <a:pt x="2547" y="489"/>
                    <a:pt x="2670" y="475"/>
                    <a:pt x="2794" y="475"/>
                  </a:cubicBezTo>
                  <a:close/>
                  <a:moveTo>
                    <a:pt x="2649" y="1"/>
                  </a:moveTo>
                  <a:cubicBezTo>
                    <a:pt x="1864" y="1"/>
                    <a:pt x="1200" y="417"/>
                    <a:pt x="803" y="1494"/>
                  </a:cubicBezTo>
                  <a:cubicBezTo>
                    <a:pt x="0" y="3629"/>
                    <a:pt x="906" y="5885"/>
                    <a:pt x="1880" y="7798"/>
                  </a:cubicBezTo>
                  <a:cubicBezTo>
                    <a:pt x="2666" y="9353"/>
                    <a:pt x="3879" y="11335"/>
                    <a:pt x="5553" y="12138"/>
                  </a:cubicBezTo>
                  <a:cubicBezTo>
                    <a:pt x="5568" y="12259"/>
                    <a:pt x="5663" y="12366"/>
                    <a:pt x="5791" y="12366"/>
                  </a:cubicBezTo>
                  <a:cubicBezTo>
                    <a:pt x="5808" y="12366"/>
                    <a:pt x="5826" y="12364"/>
                    <a:pt x="5844" y="12360"/>
                  </a:cubicBezTo>
                  <a:lnTo>
                    <a:pt x="6049" y="12326"/>
                  </a:lnTo>
                  <a:lnTo>
                    <a:pt x="6203" y="12378"/>
                  </a:lnTo>
                  <a:cubicBezTo>
                    <a:pt x="6218" y="12385"/>
                    <a:pt x="6233" y="12388"/>
                    <a:pt x="6247" y="12388"/>
                  </a:cubicBezTo>
                  <a:cubicBezTo>
                    <a:pt x="6298" y="12388"/>
                    <a:pt x="6343" y="12345"/>
                    <a:pt x="6356" y="12292"/>
                  </a:cubicBezTo>
                  <a:cubicBezTo>
                    <a:pt x="9808" y="11711"/>
                    <a:pt x="14780" y="10498"/>
                    <a:pt x="15549" y="6602"/>
                  </a:cubicBezTo>
                  <a:cubicBezTo>
                    <a:pt x="15856" y="5082"/>
                    <a:pt x="14831" y="3749"/>
                    <a:pt x="13498" y="3168"/>
                  </a:cubicBezTo>
                  <a:cubicBezTo>
                    <a:pt x="13000" y="2949"/>
                    <a:pt x="12487" y="2852"/>
                    <a:pt x="11977" y="2852"/>
                  </a:cubicBezTo>
                  <a:cubicBezTo>
                    <a:pt x="10773" y="2852"/>
                    <a:pt x="9587" y="3396"/>
                    <a:pt x="8663" y="4176"/>
                  </a:cubicBezTo>
                  <a:cubicBezTo>
                    <a:pt x="7587" y="2853"/>
                    <a:pt x="4705" y="1"/>
                    <a:pt x="26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1515828-476E-46F8-AEBD-2594735048FE}"/>
              </a:ext>
            </a:extLst>
          </p:cNvPr>
          <p:cNvSpPr txBox="1"/>
          <p:nvPr/>
        </p:nvSpPr>
        <p:spPr>
          <a:xfrm>
            <a:off x="2142085" y="2934789"/>
            <a:ext cx="5625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Match the picture with its word.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037FE7-E94D-4BC5-B625-2C77ED90AB12}"/>
              </a:ext>
            </a:extLst>
          </p:cNvPr>
          <p:cNvSpPr/>
          <p:nvPr/>
        </p:nvSpPr>
        <p:spPr>
          <a:xfrm>
            <a:off x="1195523" y="5853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12D71A4C-EECA-4C91-AB6F-76C4A6515DF2}"/>
              </a:ext>
            </a:extLst>
          </p:cNvPr>
          <p:cNvSpPr/>
          <p:nvPr/>
        </p:nvSpPr>
        <p:spPr>
          <a:xfrm>
            <a:off x="3500086" y="78929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88E0B455-A2FA-4E38-A82D-3D7B25E7597E}"/>
              </a:ext>
            </a:extLst>
          </p:cNvPr>
          <p:cNvSpPr/>
          <p:nvPr/>
        </p:nvSpPr>
        <p:spPr>
          <a:xfrm>
            <a:off x="5804650" y="8503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ABD2F5AB-C8DA-4203-8631-739FBF17200E}"/>
              </a:ext>
            </a:extLst>
          </p:cNvPr>
          <p:cNvSpPr/>
          <p:nvPr/>
        </p:nvSpPr>
        <p:spPr>
          <a:xfrm>
            <a:off x="1195523" y="1338574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4665131-38EB-409B-9D03-D5BFC6807E9A}"/>
              </a:ext>
            </a:extLst>
          </p:cNvPr>
          <p:cNvSpPr/>
          <p:nvPr/>
        </p:nvSpPr>
        <p:spPr>
          <a:xfrm>
            <a:off x="3500086" y="1344680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C298A17-2317-4E1C-9618-B8720F366433}"/>
              </a:ext>
            </a:extLst>
          </p:cNvPr>
          <p:cNvSpPr/>
          <p:nvPr/>
        </p:nvSpPr>
        <p:spPr>
          <a:xfrm>
            <a:off x="5804650" y="135078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6D22ABFA-77EE-4EE0-BCF7-087CBE8F3DA8}"/>
              </a:ext>
            </a:extLst>
          </p:cNvPr>
          <p:cNvSpPr/>
          <p:nvPr/>
        </p:nvSpPr>
        <p:spPr>
          <a:xfrm>
            <a:off x="1195523" y="2604325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78F24252-0E5E-4BD8-BCEF-AF5CAEB5BCCB}"/>
              </a:ext>
            </a:extLst>
          </p:cNvPr>
          <p:cNvSpPr/>
          <p:nvPr/>
        </p:nvSpPr>
        <p:spPr>
          <a:xfrm>
            <a:off x="3500086" y="2610431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05E4533-E482-4FE3-955B-A7F89B0E1B58}"/>
              </a:ext>
            </a:extLst>
          </p:cNvPr>
          <p:cNvSpPr/>
          <p:nvPr/>
        </p:nvSpPr>
        <p:spPr>
          <a:xfrm>
            <a:off x="5804650" y="2616537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4F7860EA-8579-4D98-A75D-DB9AB2F58417}"/>
              </a:ext>
            </a:extLst>
          </p:cNvPr>
          <p:cNvSpPr/>
          <p:nvPr/>
        </p:nvSpPr>
        <p:spPr>
          <a:xfrm>
            <a:off x="1195523" y="3870076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0283F326-EB90-4E62-9005-6BBFB5304BF7}"/>
              </a:ext>
            </a:extLst>
          </p:cNvPr>
          <p:cNvSpPr/>
          <p:nvPr/>
        </p:nvSpPr>
        <p:spPr>
          <a:xfrm>
            <a:off x="3500086" y="3876182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1B72F4CC-EC6B-4E17-AE74-739EF2414BA0}"/>
              </a:ext>
            </a:extLst>
          </p:cNvPr>
          <p:cNvSpPr/>
          <p:nvPr/>
        </p:nvSpPr>
        <p:spPr>
          <a:xfrm>
            <a:off x="5804650" y="3882288"/>
            <a:ext cx="2176865" cy="11829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B0003700-FD47-4C59-898D-360A8B68B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812" y="151706"/>
            <a:ext cx="985838" cy="1057275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CE2C3B2-A4BA-4680-8DF8-698CC680C3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611" y="144562"/>
            <a:ext cx="928688" cy="996641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84BFDDB-85B3-47F0-A2C9-E48363A5EFA9}"/>
              </a:ext>
            </a:extLst>
          </p:cNvPr>
          <p:cNvSpPr txBox="1"/>
          <p:nvPr/>
        </p:nvSpPr>
        <p:spPr>
          <a:xfrm>
            <a:off x="4015160" y="300504"/>
            <a:ext cx="1428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mum</a:t>
            </a: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9B5A46C4-5BC3-4BFC-85A7-D0210C51F0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610" y="1422751"/>
            <a:ext cx="926942" cy="1014626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0540673E-F0CD-4F85-93E2-20CD7134E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5277" y="1422751"/>
            <a:ext cx="1027307" cy="960834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7252A5E-A332-4AAB-A450-F6BE39200B19}"/>
              </a:ext>
            </a:extLst>
          </p:cNvPr>
          <p:cNvSpPr txBox="1"/>
          <p:nvPr/>
        </p:nvSpPr>
        <p:spPr>
          <a:xfrm>
            <a:off x="3953659" y="1494627"/>
            <a:ext cx="1053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dad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9F91C234-B3D7-450F-BCFF-409AE48B34A2}"/>
              </a:ext>
            </a:extLst>
          </p:cNvPr>
          <p:cNvSpPr txBox="1"/>
          <p:nvPr/>
        </p:nvSpPr>
        <p:spPr>
          <a:xfrm>
            <a:off x="1561961" y="2766914"/>
            <a:ext cx="1653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sister</a:t>
            </a: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2C02C256-5052-4166-940A-4AAE863EC418}"/>
              </a:ext>
            </a:extLst>
          </p:cNvPr>
          <p:cNvSpPr txBox="1"/>
          <p:nvPr/>
        </p:nvSpPr>
        <p:spPr>
          <a:xfrm>
            <a:off x="5953092" y="2782440"/>
            <a:ext cx="198847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grandpa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568E486E-383C-495F-88C8-14B8600C9C71}"/>
              </a:ext>
            </a:extLst>
          </p:cNvPr>
          <p:cNvSpPr txBox="1"/>
          <p:nvPr/>
        </p:nvSpPr>
        <p:spPr>
          <a:xfrm>
            <a:off x="1234301" y="3996911"/>
            <a:ext cx="2214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grandma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2F0723B3-B863-40CE-87AE-4554642BE0E8}"/>
              </a:ext>
            </a:extLst>
          </p:cNvPr>
          <p:cNvSpPr txBox="1"/>
          <p:nvPr/>
        </p:nvSpPr>
        <p:spPr>
          <a:xfrm>
            <a:off x="3729421" y="3995704"/>
            <a:ext cx="1889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brother</a:t>
            </a: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193FC884-6E4D-4B98-B7BB-E68C3ECC95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1200" y="2651852"/>
            <a:ext cx="1125722" cy="1100138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A53CB487-ED22-469D-B9BE-58DBE480F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6195" y="3952146"/>
            <a:ext cx="1053772" cy="1018840"/>
          </a:xfrm>
          <a:prstGeom prst="rect">
            <a:avLst/>
          </a:prstGeom>
        </p:spPr>
      </p:pic>
      <p:sp>
        <p:nvSpPr>
          <p:cNvPr id="29" name="Rectangle 18">
            <a:extLst>
              <a:ext uri="{FF2B5EF4-FFF2-40B4-BE49-F238E27FC236}">
                <a16:creationId xmlns:a16="http://schemas.microsoft.com/office/drawing/2014/main" id="{B5BA0DBF-08DE-4993-843D-BA3312217F81}"/>
              </a:ext>
            </a:extLst>
          </p:cNvPr>
          <p:cNvSpPr/>
          <p:nvPr/>
        </p:nvSpPr>
        <p:spPr>
          <a:xfrm>
            <a:off x="1193646" y="50485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0" name="&quot;No&quot; Symbol 19">
            <a:extLst>
              <a:ext uri="{FF2B5EF4-FFF2-40B4-BE49-F238E27FC236}">
                <a16:creationId xmlns:a16="http://schemas.microsoft.com/office/drawing/2014/main" id="{BD14F561-D46D-4C38-9BFD-B8885B6F424F}"/>
              </a:ext>
            </a:extLst>
          </p:cNvPr>
          <p:cNvSpPr/>
          <p:nvPr/>
        </p:nvSpPr>
        <p:spPr>
          <a:xfrm>
            <a:off x="2781908" y="742951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/>
            </a:endParaRP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E2FB0964-1AA1-475B-8575-0CDD44082F35}"/>
              </a:ext>
            </a:extLst>
          </p:cNvPr>
          <p:cNvSpPr/>
          <p:nvPr/>
        </p:nvSpPr>
        <p:spPr>
          <a:xfrm>
            <a:off x="3452813" y="58397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32" name="&quot;No&quot; Symbol 21">
            <a:extLst>
              <a:ext uri="{FF2B5EF4-FFF2-40B4-BE49-F238E27FC236}">
                <a16:creationId xmlns:a16="http://schemas.microsoft.com/office/drawing/2014/main" id="{DACF491D-C99B-4333-8F8B-F75F73C447C2}"/>
              </a:ext>
            </a:extLst>
          </p:cNvPr>
          <p:cNvSpPr/>
          <p:nvPr/>
        </p:nvSpPr>
        <p:spPr>
          <a:xfrm>
            <a:off x="5063144" y="74554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id="{A8CE7157-A7AF-4B7F-A6F1-0F87DAF41063}"/>
              </a:ext>
            </a:extLst>
          </p:cNvPr>
          <p:cNvSpPr/>
          <p:nvPr/>
        </p:nvSpPr>
        <p:spPr>
          <a:xfrm>
            <a:off x="5714867" y="65557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34" name="&quot;No&quot; Symbol 23">
            <a:extLst>
              <a:ext uri="{FF2B5EF4-FFF2-40B4-BE49-F238E27FC236}">
                <a16:creationId xmlns:a16="http://schemas.microsoft.com/office/drawing/2014/main" id="{5D42FF4B-6775-4EDF-A031-4F1E4CA76F06}"/>
              </a:ext>
            </a:extLst>
          </p:cNvPr>
          <p:cNvSpPr/>
          <p:nvPr/>
        </p:nvSpPr>
        <p:spPr>
          <a:xfrm>
            <a:off x="7339619" y="73792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Rectangle 28">
            <a:extLst>
              <a:ext uri="{FF2B5EF4-FFF2-40B4-BE49-F238E27FC236}">
                <a16:creationId xmlns:a16="http://schemas.microsoft.com/office/drawing/2014/main" id="{778F1672-EBC0-4E6F-88BF-BDCFAF4C873E}"/>
              </a:ext>
            </a:extLst>
          </p:cNvPr>
          <p:cNvSpPr/>
          <p:nvPr/>
        </p:nvSpPr>
        <p:spPr>
          <a:xfrm>
            <a:off x="1155720" y="1315750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6" name="&quot;No&quot; Symbol 29">
            <a:extLst>
              <a:ext uri="{FF2B5EF4-FFF2-40B4-BE49-F238E27FC236}">
                <a16:creationId xmlns:a16="http://schemas.microsoft.com/office/drawing/2014/main" id="{B575093A-C8FD-46CF-A814-41D26645A56F}"/>
              </a:ext>
            </a:extLst>
          </p:cNvPr>
          <p:cNvSpPr/>
          <p:nvPr/>
        </p:nvSpPr>
        <p:spPr>
          <a:xfrm>
            <a:off x="2777011" y="2021474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Rectangle 30">
            <a:extLst>
              <a:ext uri="{FF2B5EF4-FFF2-40B4-BE49-F238E27FC236}">
                <a16:creationId xmlns:a16="http://schemas.microsoft.com/office/drawing/2014/main" id="{A716A0DE-AA67-44DD-8F01-96F9BE29D7B1}"/>
              </a:ext>
            </a:extLst>
          </p:cNvPr>
          <p:cNvSpPr/>
          <p:nvPr/>
        </p:nvSpPr>
        <p:spPr>
          <a:xfrm>
            <a:off x="3470767" y="1313443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8" name="&quot;No&quot; Symbol 31">
            <a:extLst>
              <a:ext uri="{FF2B5EF4-FFF2-40B4-BE49-F238E27FC236}">
                <a16:creationId xmlns:a16="http://schemas.microsoft.com/office/drawing/2014/main" id="{49A8BF09-D2B1-4DBC-B6ED-9FFF106E2215}"/>
              </a:ext>
            </a:extLst>
          </p:cNvPr>
          <p:cNvSpPr/>
          <p:nvPr/>
        </p:nvSpPr>
        <p:spPr>
          <a:xfrm>
            <a:off x="5058248" y="2024063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A7B86E10-1850-431F-B511-8D3365FF774A}"/>
              </a:ext>
            </a:extLst>
          </p:cNvPr>
          <p:cNvSpPr/>
          <p:nvPr/>
        </p:nvSpPr>
        <p:spPr>
          <a:xfrm>
            <a:off x="5762324" y="1322472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40" name="&quot;No&quot; Symbol 33">
            <a:extLst>
              <a:ext uri="{FF2B5EF4-FFF2-40B4-BE49-F238E27FC236}">
                <a16:creationId xmlns:a16="http://schemas.microsoft.com/office/drawing/2014/main" id="{7B7D367C-92BC-4E99-8EC5-CEB0D5E90F0A}"/>
              </a:ext>
            </a:extLst>
          </p:cNvPr>
          <p:cNvSpPr/>
          <p:nvPr/>
        </p:nvSpPr>
        <p:spPr>
          <a:xfrm>
            <a:off x="7334723" y="2016443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ectangle 34">
            <a:extLst>
              <a:ext uri="{FF2B5EF4-FFF2-40B4-BE49-F238E27FC236}">
                <a16:creationId xmlns:a16="http://schemas.microsoft.com/office/drawing/2014/main" id="{CD5B4362-3FC6-456D-81D3-3C83678F05B2}"/>
              </a:ext>
            </a:extLst>
          </p:cNvPr>
          <p:cNvSpPr/>
          <p:nvPr/>
        </p:nvSpPr>
        <p:spPr>
          <a:xfrm>
            <a:off x="1174359" y="2598720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42" name="&quot;No&quot; Symbol 35">
            <a:extLst>
              <a:ext uri="{FF2B5EF4-FFF2-40B4-BE49-F238E27FC236}">
                <a16:creationId xmlns:a16="http://schemas.microsoft.com/office/drawing/2014/main" id="{D158B7E1-C4C1-4CBD-8CA0-F55996D51F04}"/>
              </a:ext>
            </a:extLst>
          </p:cNvPr>
          <p:cNvSpPr/>
          <p:nvPr/>
        </p:nvSpPr>
        <p:spPr>
          <a:xfrm>
            <a:off x="2786536" y="3295651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Rectangle 36">
            <a:extLst>
              <a:ext uri="{FF2B5EF4-FFF2-40B4-BE49-F238E27FC236}">
                <a16:creationId xmlns:a16="http://schemas.microsoft.com/office/drawing/2014/main" id="{45DA2E50-8A1B-408D-B732-20FE826248EF}"/>
              </a:ext>
            </a:extLst>
          </p:cNvPr>
          <p:cNvSpPr/>
          <p:nvPr/>
        </p:nvSpPr>
        <p:spPr>
          <a:xfrm>
            <a:off x="3452703" y="2585869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44" name="&quot;No&quot; Symbol 37">
            <a:extLst>
              <a:ext uri="{FF2B5EF4-FFF2-40B4-BE49-F238E27FC236}">
                <a16:creationId xmlns:a16="http://schemas.microsoft.com/office/drawing/2014/main" id="{1245125D-103F-4F7E-B028-EB8C1674F626}"/>
              </a:ext>
            </a:extLst>
          </p:cNvPr>
          <p:cNvSpPr/>
          <p:nvPr/>
        </p:nvSpPr>
        <p:spPr>
          <a:xfrm>
            <a:off x="5067773" y="329824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Rectangle 38">
            <a:extLst>
              <a:ext uri="{FF2B5EF4-FFF2-40B4-BE49-F238E27FC236}">
                <a16:creationId xmlns:a16="http://schemas.microsoft.com/office/drawing/2014/main" id="{2ABF9AB0-7FF4-49F1-8C8C-F7580132CFDB}"/>
              </a:ext>
            </a:extLst>
          </p:cNvPr>
          <p:cNvSpPr/>
          <p:nvPr/>
        </p:nvSpPr>
        <p:spPr>
          <a:xfrm>
            <a:off x="5762323" y="2556412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6" name="&quot;No&quot; Symbol 39">
            <a:extLst>
              <a:ext uri="{FF2B5EF4-FFF2-40B4-BE49-F238E27FC236}">
                <a16:creationId xmlns:a16="http://schemas.microsoft.com/office/drawing/2014/main" id="{77A98021-8352-409B-9793-21E692390D52}"/>
              </a:ext>
            </a:extLst>
          </p:cNvPr>
          <p:cNvSpPr/>
          <p:nvPr/>
        </p:nvSpPr>
        <p:spPr>
          <a:xfrm>
            <a:off x="7344248" y="3290620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Rectangle 40">
            <a:extLst>
              <a:ext uri="{FF2B5EF4-FFF2-40B4-BE49-F238E27FC236}">
                <a16:creationId xmlns:a16="http://schemas.microsoft.com/office/drawing/2014/main" id="{91AF5B24-97F9-4AE0-B877-2C104D751DBD}"/>
              </a:ext>
            </a:extLst>
          </p:cNvPr>
          <p:cNvSpPr/>
          <p:nvPr/>
        </p:nvSpPr>
        <p:spPr>
          <a:xfrm>
            <a:off x="1130274" y="3811775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8" name="&quot;No&quot; Symbol 41">
            <a:extLst>
              <a:ext uri="{FF2B5EF4-FFF2-40B4-BE49-F238E27FC236}">
                <a16:creationId xmlns:a16="http://schemas.microsoft.com/office/drawing/2014/main" id="{6F18CE7F-DEF9-4E35-AC33-C66ED0A4DBCF}"/>
              </a:ext>
            </a:extLst>
          </p:cNvPr>
          <p:cNvSpPr/>
          <p:nvPr/>
        </p:nvSpPr>
        <p:spPr>
          <a:xfrm>
            <a:off x="2777011" y="4583699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42">
            <a:extLst>
              <a:ext uri="{FF2B5EF4-FFF2-40B4-BE49-F238E27FC236}">
                <a16:creationId xmlns:a16="http://schemas.microsoft.com/office/drawing/2014/main" id="{2B605BAF-6ADA-467A-8678-33B806681658}"/>
              </a:ext>
            </a:extLst>
          </p:cNvPr>
          <p:cNvSpPr/>
          <p:nvPr/>
        </p:nvSpPr>
        <p:spPr>
          <a:xfrm>
            <a:off x="3452703" y="3837211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50" name="&quot;No&quot; Symbol 43">
            <a:extLst>
              <a:ext uri="{FF2B5EF4-FFF2-40B4-BE49-F238E27FC236}">
                <a16:creationId xmlns:a16="http://schemas.microsoft.com/office/drawing/2014/main" id="{E5CF918F-CE2B-41F2-8DE8-CDD967DA06CD}"/>
              </a:ext>
            </a:extLst>
          </p:cNvPr>
          <p:cNvSpPr/>
          <p:nvPr/>
        </p:nvSpPr>
        <p:spPr>
          <a:xfrm>
            <a:off x="5058248" y="4586288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Rectangle 44">
            <a:extLst>
              <a:ext uri="{FF2B5EF4-FFF2-40B4-BE49-F238E27FC236}">
                <a16:creationId xmlns:a16="http://schemas.microsoft.com/office/drawing/2014/main" id="{528AAC13-CD7B-41C3-990C-B5F34F932DD5}"/>
              </a:ext>
            </a:extLst>
          </p:cNvPr>
          <p:cNvSpPr/>
          <p:nvPr/>
        </p:nvSpPr>
        <p:spPr>
          <a:xfrm>
            <a:off x="5714866" y="3823703"/>
            <a:ext cx="2219191" cy="1218932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r>
              <a:rPr lang="en-US" sz="5400" dirty="0">
                <a:solidFill>
                  <a:prstClr val="whit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52" name="&quot;No&quot; Symbol 45">
            <a:extLst>
              <a:ext uri="{FF2B5EF4-FFF2-40B4-BE49-F238E27FC236}">
                <a16:creationId xmlns:a16="http://schemas.microsoft.com/office/drawing/2014/main" id="{74A76A46-84C1-4627-B1D1-D4D02318E3A0}"/>
              </a:ext>
            </a:extLst>
          </p:cNvPr>
          <p:cNvSpPr/>
          <p:nvPr/>
        </p:nvSpPr>
        <p:spPr>
          <a:xfrm>
            <a:off x="7334723" y="4578668"/>
            <a:ext cx="509115" cy="457200"/>
          </a:xfrm>
          <a:prstGeom prst="noSmoking">
            <a:avLst/>
          </a:prstGeom>
          <a:blipFill>
            <a:blip r:embed="rId11"/>
            <a:tile tx="0" ty="0" sx="100000" sy="100000" flip="none" algn="tl"/>
          </a:blip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en-US" sz="10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7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3581" y="-199793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114883" y="2476290"/>
            <a:ext cx="6366571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1: Listen and point. Repeat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221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05A5B1A8-0C24-4ECE-B48F-2539C38523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1038226"/>
            <a:ext cx="9143999" cy="3371849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E257E152-7A01-4605-AF1F-51FB88706423}"/>
              </a:ext>
            </a:extLst>
          </p:cNvPr>
          <p:cNvSpPr/>
          <p:nvPr/>
        </p:nvSpPr>
        <p:spPr>
          <a:xfrm rot="19784667">
            <a:off x="3062515" y="1540035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B2B92B5E-0245-4F19-BB82-AF3DEF3C6131}"/>
              </a:ext>
            </a:extLst>
          </p:cNvPr>
          <p:cNvSpPr/>
          <p:nvPr/>
        </p:nvSpPr>
        <p:spPr>
          <a:xfrm>
            <a:off x="3605666" y="1144591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00AE4DD4-1D51-4D5C-8BF0-DFD4F10AF5C3}"/>
              </a:ext>
            </a:extLst>
          </p:cNvPr>
          <p:cNvSpPr/>
          <p:nvPr/>
        </p:nvSpPr>
        <p:spPr>
          <a:xfrm rot="19784667">
            <a:off x="5140053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FDE77895-A13E-46B7-8843-3761A83B569F}"/>
              </a:ext>
            </a:extLst>
          </p:cNvPr>
          <p:cNvSpPr/>
          <p:nvPr/>
        </p:nvSpPr>
        <p:spPr>
          <a:xfrm rot="19784667">
            <a:off x="7480431" y="1935478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159D414-8A18-48E8-A1B5-406AD680B651}"/>
              </a:ext>
            </a:extLst>
          </p:cNvPr>
          <p:cNvSpPr/>
          <p:nvPr/>
        </p:nvSpPr>
        <p:spPr>
          <a:xfrm rot="1829823">
            <a:off x="6442609" y="2064134"/>
            <a:ext cx="275772" cy="754743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825" y="139424"/>
            <a:ext cx="1227615" cy="727644"/>
          </a:xfrm>
          <a:prstGeom prst="rect">
            <a:avLst/>
          </a:prstGeom>
        </p:spPr>
      </p:pic>
      <p:pic>
        <p:nvPicPr>
          <p:cNvPr id="3" name="1.8.mp3" descr="1.8.mp3">
            <a:hlinkClick r:id="" action="ppaction://media"/>
            <a:extLst>
              <a:ext uri="{FF2B5EF4-FFF2-40B4-BE49-F238E27FC236}">
                <a16:creationId xmlns:a16="http://schemas.microsoft.com/office/drawing/2014/main" id="{E79A7940-B92D-0720-D5D9-3B82E859F3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15028" y="3360827"/>
            <a:ext cx="460059" cy="460059"/>
          </a:xfrm>
          <a:prstGeom prst="rect">
            <a:avLst/>
          </a:prstGeom>
        </p:spPr>
      </p:pic>
      <p:pic>
        <p:nvPicPr>
          <p:cNvPr id="4" name="1.8.mp3" descr="1.8.mp3">
            <a:hlinkClick r:id="" action="ppaction://media"/>
            <a:extLst>
              <a:ext uri="{FF2B5EF4-FFF2-40B4-BE49-F238E27FC236}">
                <a16:creationId xmlns:a16="http://schemas.microsoft.com/office/drawing/2014/main" id="{EE913D89-93A3-4A71-56D5-E06010D6A6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915" end="12267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69742" y="4121174"/>
            <a:ext cx="460059" cy="460059"/>
          </a:xfrm>
          <a:prstGeom prst="rect">
            <a:avLst/>
          </a:prstGeom>
        </p:spPr>
      </p:pic>
      <p:pic>
        <p:nvPicPr>
          <p:cNvPr id="7" name="1.8.mp3" descr="1.8.mp3">
            <a:hlinkClick r:id="" action="ppaction://media"/>
            <a:extLst>
              <a:ext uri="{FF2B5EF4-FFF2-40B4-BE49-F238E27FC236}">
                <a16:creationId xmlns:a16="http://schemas.microsoft.com/office/drawing/2014/main" id="{9256BD85-07E3-0246-A0D4-B2A6FCB93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2726" end="6004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31028" y="4121173"/>
            <a:ext cx="460059" cy="460059"/>
          </a:xfrm>
          <a:prstGeom prst="rect">
            <a:avLst/>
          </a:prstGeom>
        </p:spPr>
      </p:pic>
      <p:pic>
        <p:nvPicPr>
          <p:cNvPr id="10" name="1.8.mp3" descr="1.8.mp3">
            <a:hlinkClick r:id="" action="ppaction://media"/>
            <a:extLst>
              <a:ext uri="{FF2B5EF4-FFF2-40B4-BE49-F238E27FC236}">
                <a16:creationId xmlns:a16="http://schemas.microsoft.com/office/drawing/2014/main" id="{674F7B26-43FB-EBAE-E1F3-4C8A93C8A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9292" end="2755"/>
                </p14:media>
              </p:ext>
            </p:extLst>
          </p:nvPr>
        </p:nvPicPr>
        <p:blipFill>
          <a:blip r:embed="rId10">
            <a:duotone>
              <a:prstClr val="black"/>
              <a:schemeClr val="bg2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27563" y="4035594"/>
            <a:ext cx="460059" cy="460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7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9"/>
          <p:cNvSpPr/>
          <p:nvPr/>
        </p:nvSpPr>
        <p:spPr>
          <a:xfrm rot="-243456" flipH="1">
            <a:off x="316618" y="1004169"/>
            <a:ext cx="4216524" cy="3203017"/>
          </a:xfrm>
          <a:custGeom>
            <a:avLst/>
            <a:gdLst/>
            <a:ahLst/>
            <a:cxnLst/>
            <a:rect l="l" t="t" r="r" b="b"/>
            <a:pathLst>
              <a:path w="43844" h="29834" extrusionOk="0">
                <a:moveTo>
                  <a:pt x="41668" y="12451"/>
                </a:moveTo>
                <a:cubicBezTo>
                  <a:pt x="41665" y="12451"/>
                  <a:pt x="41661" y="12452"/>
                  <a:pt x="41656" y="12457"/>
                </a:cubicBezTo>
                <a:cubicBezTo>
                  <a:pt x="41661" y="12480"/>
                  <a:pt x="41665" y="12503"/>
                  <a:pt x="41669" y="12526"/>
                </a:cubicBezTo>
                <a:lnTo>
                  <a:pt x="41669" y="12526"/>
                </a:lnTo>
                <a:cubicBezTo>
                  <a:pt x="41699" y="12521"/>
                  <a:pt x="41691" y="12451"/>
                  <a:pt x="41668" y="12451"/>
                </a:cubicBezTo>
                <a:close/>
                <a:moveTo>
                  <a:pt x="310" y="14449"/>
                </a:moveTo>
                <a:cubicBezTo>
                  <a:pt x="315" y="14449"/>
                  <a:pt x="320" y="14451"/>
                  <a:pt x="325" y="14456"/>
                </a:cubicBezTo>
                <a:lnTo>
                  <a:pt x="325" y="14815"/>
                </a:lnTo>
                <a:cubicBezTo>
                  <a:pt x="325" y="14798"/>
                  <a:pt x="291" y="14712"/>
                  <a:pt x="274" y="14473"/>
                </a:cubicBezTo>
                <a:cubicBezTo>
                  <a:pt x="286" y="14461"/>
                  <a:pt x="298" y="14449"/>
                  <a:pt x="310" y="14449"/>
                </a:cubicBezTo>
                <a:close/>
                <a:moveTo>
                  <a:pt x="222" y="16528"/>
                </a:moveTo>
                <a:cubicBezTo>
                  <a:pt x="182" y="16550"/>
                  <a:pt x="169" y="16627"/>
                  <a:pt x="211" y="16627"/>
                </a:cubicBezTo>
                <a:cubicBezTo>
                  <a:pt x="215" y="16627"/>
                  <a:pt x="218" y="16627"/>
                  <a:pt x="222" y="16626"/>
                </a:cubicBezTo>
                <a:cubicBezTo>
                  <a:pt x="222" y="16593"/>
                  <a:pt x="222" y="16560"/>
                  <a:pt x="222" y="16528"/>
                </a:cubicBezTo>
                <a:close/>
                <a:moveTo>
                  <a:pt x="43142" y="21770"/>
                </a:moveTo>
                <a:lnTo>
                  <a:pt x="43142" y="21770"/>
                </a:lnTo>
                <a:cubicBezTo>
                  <a:pt x="43143" y="21775"/>
                  <a:pt x="43143" y="21780"/>
                  <a:pt x="43143" y="21786"/>
                </a:cubicBezTo>
                <a:cubicBezTo>
                  <a:pt x="43143" y="21780"/>
                  <a:pt x="43143" y="21775"/>
                  <a:pt x="43142" y="21770"/>
                </a:cubicBezTo>
                <a:close/>
                <a:moveTo>
                  <a:pt x="923" y="25237"/>
                </a:moveTo>
                <a:cubicBezTo>
                  <a:pt x="923" y="25374"/>
                  <a:pt x="940" y="25528"/>
                  <a:pt x="940" y="25664"/>
                </a:cubicBezTo>
                <a:cubicBezTo>
                  <a:pt x="906" y="25579"/>
                  <a:pt x="889" y="25476"/>
                  <a:pt x="872" y="25391"/>
                </a:cubicBezTo>
                <a:lnTo>
                  <a:pt x="923" y="25237"/>
                </a:lnTo>
                <a:close/>
                <a:moveTo>
                  <a:pt x="43432" y="27146"/>
                </a:moveTo>
                <a:lnTo>
                  <a:pt x="43432" y="27146"/>
                </a:lnTo>
                <a:cubicBezTo>
                  <a:pt x="43398" y="27147"/>
                  <a:pt x="43358" y="27149"/>
                  <a:pt x="43314" y="27151"/>
                </a:cubicBezTo>
                <a:cubicBezTo>
                  <a:pt x="43352" y="27151"/>
                  <a:pt x="43392" y="27149"/>
                  <a:pt x="43432" y="27146"/>
                </a:cubicBezTo>
                <a:close/>
                <a:moveTo>
                  <a:pt x="26706" y="27813"/>
                </a:moveTo>
                <a:cubicBezTo>
                  <a:pt x="26721" y="27813"/>
                  <a:pt x="26738" y="27814"/>
                  <a:pt x="26757" y="27817"/>
                </a:cubicBezTo>
                <a:cubicBezTo>
                  <a:pt x="26706" y="27817"/>
                  <a:pt x="26928" y="27851"/>
                  <a:pt x="27082" y="27886"/>
                </a:cubicBezTo>
                <a:lnTo>
                  <a:pt x="26655" y="27851"/>
                </a:lnTo>
                <a:cubicBezTo>
                  <a:pt x="26627" y="27838"/>
                  <a:pt x="26644" y="27813"/>
                  <a:pt x="26706" y="27813"/>
                </a:cubicBezTo>
                <a:close/>
                <a:moveTo>
                  <a:pt x="38359" y="1"/>
                </a:moveTo>
                <a:cubicBezTo>
                  <a:pt x="36479" y="69"/>
                  <a:pt x="34668" y="718"/>
                  <a:pt x="32754" y="770"/>
                </a:cubicBezTo>
                <a:cubicBezTo>
                  <a:pt x="32840" y="753"/>
                  <a:pt x="32891" y="718"/>
                  <a:pt x="32960" y="684"/>
                </a:cubicBezTo>
                <a:cubicBezTo>
                  <a:pt x="31541" y="513"/>
                  <a:pt x="30072" y="155"/>
                  <a:pt x="28637" y="155"/>
                </a:cubicBezTo>
                <a:cubicBezTo>
                  <a:pt x="28722" y="120"/>
                  <a:pt x="28790" y="120"/>
                  <a:pt x="28876" y="120"/>
                </a:cubicBezTo>
                <a:cubicBezTo>
                  <a:pt x="28773" y="86"/>
                  <a:pt x="28671" y="69"/>
                  <a:pt x="28568" y="69"/>
                </a:cubicBezTo>
                <a:lnTo>
                  <a:pt x="28175" y="69"/>
                </a:lnTo>
                <a:cubicBezTo>
                  <a:pt x="28022" y="69"/>
                  <a:pt x="27868" y="103"/>
                  <a:pt x="27731" y="155"/>
                </a:cubicBezTo>
                <a:cubicBezTo>
                  <a:pt x="27700" y="157"/>
                  <a:pt x="27676" y="158"/>
                  <a:pt x="27658" y="158"/>
                </a:cubicBezTo>
                <a:cubicBezTo>
                  <a:pt x="27546" y="158"/>
                  <a:pt x="27644" y="118"/>
                  <a:pt x="27526" y="103"/>
                </a:cubicBezTo>
                <a:cubicBezTo>
                  <a:pt x="27502" y="101"/>
                  <a:pt x="27477" y="100"/>
                  <a:pt x="27452" y="100"/>
                </a:cubicBezTo>
                <a:cubicBezTo>
                  <a:pt x="27188" y="100"/>
                  <a:pt x="26855" y="231"/>
                  <a:pt x="26671" y="231"/>
                </a:cubicBezTo>
                <a:cubicBezTo>
                  <a:pt x="26645" y="231"/>
                  <a:pt x="26623" y="229"/>
                  <a:pt x="26603" y="223"/>
                </a:cubicBezTo>
                <a:cubicBezTo>
                  <a:pt x="26586" y="223"/>
                  <a:pt x="26638" y="206"/>
                  <a:pt x="26689" y="189"/>
                </a:cubicBezTo>
                <a:lnTo>
                  <a:pt x="26689" y="189"/>
                </a:lnTo>
                <a:cubicBezTo>
                  <a:pt x="25630" y="445"/>
                  <a:pt x="24553" y="599"/>
                  <a:pt x="23460" y="650"/>
                </a:cubicBezTo>
                <a:cubicBezTo>
                  <a:pt x="22863" y="650"/>
                  <a:pt x="22276" y="578"/>
                  <a:pt x="21684" y="578"/>
                </a:cubicBezTo>
                <a:cubicBezTo>
                  <a:pt x="21462" y="578"/>
                  <a:pt x="21240" y="588"/>
                  <a:pt x="21016" y="616"/>
                </a:cubicBezTo>
                <a:cubicBezTo>
                  <a:pt x="19860" y="761"/>
                  <a:pt x="18532" y="1443"/>
                  <a:pt x="17303" y="1443"/>
                </a:cubicBezTo>
                <a:cubicBezTo>
                  <a:pt x="17079" y="1443"/>
                  <a:pt x="16858" y="1420"/>
                  <a:pt x="16642" y="1368"/>
                </a:cubicBezTo>
                <a:lnTo>
                  <a:pt x="15395" y="1299"/>
                </a:lnTo>
                <a:cubicBezTo>
                  <a:pt x="15004" y="1299"/>
                  <a:pt x="12776" y="1384"/>
                  <a:pt x="12764" y="1485"/>
                </a:cubicBezTo>
                <a:lnTo>
                  <a:pt x="12764" y="1485"/>
                </a:lnTo>
                <a:cubicBezTo>
                  <a:pt x="12762" y="1454"/>
                  <a:pt x="12729" y="1443"/>
                  <a:pt x="12695" y="1443"/>
                </a:cubicBezTo>
                <a:cubicBezTo>
                  <a:pt x="12676" y="1443"/>
                  <a:pt x="12657" y="1447"/>
                  <a:pt x="12644" y="1453"/>
                </a:cubicBezTo>
                <a:cubicBezTo>
                  <a:pt x="12593" y="1453"/>
                  <a:pt x="12541" y="1487"/>
                  <a:pt x="12490" y="1487"/>
                </a:cubicBezTo>
                <a:lnTo>
                  <a:pt x="12712" y="1504"/>
                </a:lnTo>
                <a:cubicBezTo>
                  <a:pt x="12490" y="1624"/>
                  <a:pt x="12251" y="1692"/>
                  <a:pt x="11995" y="1727"/>
                </a:cubicBezTo>
                <a:cubicBezTo>
                  <a:pt x="11662" y="1688"/>
                  <a:pt x="11328" y="1671"/>
                  <a:pt x="10994" y="1671"/>
                </a:cubicBezTo>
                <a:cubicBezTo>
                  <a:pt x="9116" y="1671"/>
                  <a:pt x="7227" y="2216"/>
                  <a:pt x="5399" y="2564"/>
                </a:cubicBezTo>
                <a:cubicBezTo>
                  <a:pt x="5416" y="2581"/>
                  <a:pt x="5450" y="2581"/>
                  <a:pt x="5484" y="2614"/>
                </a:cubicBezTo>
                <a:lnTo>
                  <a:pt x="5484" y="2614"/>
                </a:lnTo>
                <a:cubicBezTo>
                  <a:pt x="5478" y="2610"/>
                  <a:pt x="5460" y="2608"/>
                  <a:pt x="5432" y="2608"/>
                </a:cubicBezTo>
                <a:cubicBezTo>
                  <a:pt x="5044" y="2608"/>
                  <a:pt x="2680" y="2978"/>
                  <a:pt x="2426" y="3025"/>
                </a:cubicBezTo>
                <a:cubicBezTo>
                  <a:pt x="1470" y="3196"/>
                  <a:pt x="752" y="3674"/>
                  <a:pt x="581" y="4700"/>
                </a:cubicBezTo>
                <a:lnTo>
                  <a:pt x="410" y="5332"/>
                </a:lnTo>
                <a:cubicBezTo>
                  <a:pt x="393" y="5998"/>
                  <a:pt x="376" y="6682"/>
                  <a:pt x="325" y="7348"/>
                </a:cubicBezTo>
                <a:cubicBezTo>
                  <a:pt x="342" y="7348"/>
                  <a:pt x="342" y="7280"/>
                  <a:pt x="359" y="7263"/>
                </a:cubicBezTo>
                <a:lnTo>
                  <a:pt x="359" y="7263"/>
                </a:lnTo>
                <a:cubicBezTo>
                  <a:pt x="359" y="7621"/>
                  <a:pt x="328" y="7980"/>
                  <a:pt x="266" y="8324"/>
                </a:cubicBezTo>
                <a:lnTo>
                  <a:pt x="266" y="8324"/>
                </a:lnTo>
                <a:cubicBezTo>
                  <a:pt x="261" y="8321"/>
                  <a:pt x="256" y="8319"/>
                  <a:pt x="251" y="8319"/>
                </a:cubicBezTo>
                <a:cubicBezTo>
                  <a:pt x="247" y="8319"/>
                  <a:pt x="243" y="8320"/>
                  <a:pt x="239" y="8322"/>
                </a:cubicBezTo>
                <a:cubicBezTo>
                  <a:pt x="205" y="8322"/>
                  <a:pt x="205" y="8373"/>
                  <a:pt x="205" y="8424"/>
                </a:cubicBezTo>
                <a:cubicBezTo>
                  <a:pt x="205" y="9176"/>
                  <a:pt x="205" y="9928"/>
                  <a:pt x="222" y="10680"/>
                </a:cubicBezTo>
                <a:lnTo>
                  <a:pt x="188" y="10560"/>
                </a:lnTo>
                <a:cubicBezTo>
                  <a:pt x="154" y="10953"/>
                  <a:pt x="154" y="11602"/>
                  <a:pt x="137" y="12030"/>
                </a:cubicBezTo>
                <a:cubicBezTo>
                  <a:pt x="164" y="12124"/>
                  <a:pt x="159" y="12293"/>
                  <a:pt x="181" y="12293"/>
                </a:cubicBezTo>
                <a:cubicBezTo>
                  <a:pt x="187" y="12293"/>
                  <a:pt x="194" y="12281"/>
                  <a:pt x="205" y="12252"/>
                </a:cubicBezTo>
                <a:lnTo>
                  <a:pt x="205" y="12252"/>
                </a:lnTo>
                <a:cubicBezTo>
                  <a:pt x="0" y="12850"/>
                  <a:pt x="171" y="13670"/>
                  <a:pt x="205" y="14302"/>
                </a:cubicBezTo>
                <a:cubicBezTo>
                  <a:pt x="238" y="15038"/>
                  <a:pt x="224" y="15790"/>
                  <a:pt x="222" y="16528"/>
                </a:cubicBezTo>
                <a:lnTo>
                  <a:pt x="222" y="16528"/>
                </a:lnTo>
                <a:cubicBezTo>
                  <a:pt x="229" y="16524"/>
                  <a:pt x="237" y="16522"/>
                  <a:pt x="245" y="16522"/>
                </a:cubicBezTo>
                <a:cubicBezTo>
                  <a:pt x="249" y="16522"/>
                  <a:pt x="252" y="16522"/>
                  <a:pt x="256" y="16523"/>
                </a:cubicBezTo>
                <a:cubicBezTo>
                  <a:pt x="308" y="16557"/>
                  <a:pt x="325" y="16626"/>
                  <a:pt x="342" y="16694"/>
                </a:cubicBezTo>
                <a:lnTo>
                  <a:pt x="462" y="19548"/>
                </a:lnTo>
                <a:lnTo>
                  <a:pt x="427" y="19155"/>
                </a:lnTo>
                <a:lnTo>
                  <a:pt x="427" y="19155"/>
                </a:lnTo>
                <a:cubicBezTo>
                  <a:pt x="309" y="20032"/>
                  <a:pt x="358" y="20926"/>
                  <a:pt x="557" y="21788"/>
                </a:cubicBezTo>
                <a:lnTo>
                  <a:pt x="557" y="21788"/>
                </a:lnTo>
                <a:cubicBezTo>
                  <a:pt x="542" y="21796"/>
                  <a:pt x="530" y="21825"/>
                  <a:pt x="530" y="21854"/>
                </a:cubicBezTo>
                <a:cubicBezTo>
                  <a:pt x="598" y="24520"/>
                  <a:pt x="837" y="27185"/>
                  <a:pt x="1196" y="29833"/>
                </a:cubicBezTo>
                <a:lnTo>
                  <a:pt x="3691" y="29560"/>
                </a:lnTo>
                <a:cubicBezTo>
                  <a:pt x="5519" y="29287"/>
                  <a:pt x="7364" y="28996"/>
                  <a:pt x="9227" y="28979"/>
                </a:cubicBezTo>
                <a:lnTo>
                  <a:pt x="10320" y="28979"/>
                </a:lnTo>
                <a:cubicBezTo>
                  <a:pt x="10730" y="28979"/>
                  <a:pt x="11123" y="28979"/>
                  <a:pt x="11516" y="28996"/>
                </a:cubicBezTo>
                <a:cubicBezTo>
                  <a:pt x="11928" y="29020"/>
                  <a:pt x="12337" y="29032"/>
                  <a:pt x="12746" y="29032"/>
                </a:cubicBezTo>
                <a:cubicBezTo>
                  <a:pt x="13491" y="29032"/>
                  <a:pt x="14235" y="28994"/>
                  <a:pt x="14985" y="28928"/>
                </a:cubicBezTo>
                <a:cubicBezTo>
                  <a:pt x="16078" y="28825"/>
                  <a:pt x="17155" y="28723"/>
                  <a:pt x="18248" y="28552"/>
                </a:cubicBezTo>
                <a:lnTo>
                  <a:pt x="20931" y="28091"/>
                </a:lnTo>
                <a:cubicBezTo>
                  <a:pt x="21751" y="27937"/>
                  <a:pt x="22571" y="27834"/>
                  <a:pt x="23408" y="27749"/>
                </a:cubicBezTo>
                <a:lnTo>
                  <a:pt x="23408" y="27749"/>
                </a:lnTo>
                <a:lnTo>
                  <a:pt x="23084" y="27834"/>
                </a:lnTo>
                <a:cubicBezTo>
                  <a:pt x="23491" y="27741"/>
                  <a:pt x="23907" y="27705"/>
                  <a:pt x="24324" y="27705"/>
                </a:cubicBezTo>
                <a:cubicBezTo>
                  <a:pt x="24974" y="27705"/>
                  <a:pt x="25627" y="27792"/>
                  <a:pt x="26262" y="27886"/>
                </a:cubicBezTo>
                <a:cubicBezTo>
                  <a:pt x="26911" y="27976"/>
                  <a:pt x="27855" y="28205"/>
                  <a:pt x="28639" y="28205"/>
                </a:cubicBezTo>
                <a:cubicBezTo>
                  <a:pt x="28887" y="28205"/>
                  <a:pt x="29119" y="28182"/>
                  <a:pt x="29320" y="28125"/>
                </a:cubicBezTo>
                <a:lnTo>
                  <a:pt x="29696" y="28005"/>
                </a:lnTo>
                <a:cubicBezTo>
                  <a:pt x="29781" y="28005"/>
                  <a:pt x="29867" y="28022"/>
                  <a:pt x="29764" y="28056"/>
                </a:cubicBezTo>
                <a:cubicBezTo>
                  <a:pt x="30174" y="28056"/>
                  <a:pt x="29781" y="28005"/>
                  <a:pt x="29969" y="27937"/>
                </a:cubicBezTo>
                <a:cubicBezTo>
                  <a:pt x="30022" y="27933"/>
                  <a:pt x="30067" y="27931"/>
                  <a:pt x="30103" y="27931"/>
                </a:cubicBezTo>
                <a:cubicBezTo>
                  <a:pt x="30220" y="27931"/>
                  <a:pt x="30245" y="27953"/>
                  <a:pt x="30140" y="28005"/>
                </a:cubicBezTo>
                <a:cubicBezTo>
                  <a:pt x="31302" y="27629"/>
                  <a:pt x="32498" y="27356"/>
                  <a:pt x="33660" y="26946"/>
                </a:cubicBezTo>
                <a:cubicBezTo>
                  <a:pt x="33711" y="26946"/>
                  <a:pt x="33626" y="26980"/>
                  <a:pt x="33626" y="26980"/>
                </a:cubicBezTo>
                <a:cubicBezTo>
                  <a:pt x="34428" y="26773"/>
                  <a:pt x="35298" y="26596"/>
                  <a:pt x="36148" y="26596"/>
                </a:cubicBezTo>
                <a:cubicBezTo>
                  <a:pt x="36421" y="26596"/>
                  <a:pt x="36692" y="26614"/>
                  <a:pt x="36958" y="26655"/>
                </a:cubicBezTo>
                <a:cubicBezTo>
                  <a:pt x="37042" y="26597"/>
                  <a:pt x="37201" y="26578"/>
                  <a:pt x="37380" y="26578"/>
                </a:cubicBezTo>
                <a:cubicBezTo>
                  <a:pt x="37670" y="26578"/>
                  <a:pt x="38012" y="26628"/>
                  <a:pt x="38171" y="26638"/>
                </a:cubicBezTo>
                <a:cubicBezTo>
                  <a:pt x="38735" y="26690"/>
                  <a:pt x="39486" y="26877"/>
                  <a:pt x="40136" y="26912"/>
                </a:cubicBezTo>
                <a:lnTo>
                  <a:pt x="41298" y="26997"/>
                </a:lnTo>
                <a:lnTo>
                  <a:pt x="41298" y="26997"/>
                </a:lnTo>
                <a:lnTo>
                  <a:pt x="41127" y="26963"/>
                </a:lnTo>
                <a:cubicBezTo>
                  <a:pt x="41167" y="26958"/>
                  <a:pt x="41206" y="26956"/>
                  <a:pt x="41245" y="26956"/>
                </a:cubicBezTo>
                <a:cubicBezTo>
                  <a:pt x="41596" y="26956"/>
                  <a:pt x="41923" y="27135"/>
                  <a:pt x="42250" y="27135"/>
                </a:cubicBezTo>
                <a:cubicBezTo>
                  <a:pt x="42263" y="27135"/>
                  <a:pt x="42276" y="27134"/>
                  <a:pt x="42289" y="27134"/>
                </a:cubicBezTo>
                <a:cubicBezTo>
                  <a:pt x="42477" y="27134"/>
                  <a:pt x="42664" y="27134"/>
                  <a:pt x="42852" y="27117"/>
                </a:cubicBezTo>
                <a:lnTo>
                  <a:pt x="43245" y="27117"/>
                </a:lnTo>
                <a:lnTo>
                  <a:pt x="43690" y="27100"/>
                </a:lnTo>
                <a:lnTo>
                  <a:pt x="43690" y="27100"/>
                </a:lnTo>
                <a:cubicBezTo>
                  <a:pt x="43608" y="27123"/>
                  <a:pt x="43519" y="27138"/>
                  <a:pt x="43432" y="27146"/>
                </a:cubicBezTo>
                <a:lnTo>
                  <a:pt x="43432" y="27146"/>
                </a:lnTo>
                <a:cubicBezTo>
                  <a:pt x="43471" y="27144"/>
                  <a:pt x="43504" y="27144"/>
                  <a:pt x="43532" y="27144"/>
                </a:cubicBezTo>
                <a:cubicBezTo>
                  <a:pt x="43661" y="27144"/>
                  <a:pt x="43693" y="27156"/>
                  <a:pt x="43741" y="27168"/>
                </a:cubicBezTo>
                <a:cubicBezTo>
                  <a:pt x="43758" y="27185"/>
                  <a:pt x="43775" y="27185"/>
                  <a:pt x="43792" y="27185"/>
                </a:cubicBezTo>
                <a:lnTo>
                  <a:pt x="43843" y="27185"/>
                </a:lnTo>
                <a:lnTo>
                  <a:pt x="43843" y="27168"/>
                </a:lnTo>
                <a:cubicBezTo>
                  <a:pt x="43843" y="27083"/>
                  <a:pt x="43826" y="26929"/>
                  <a:pt x="43775" y="26638"/>
                </a:cubicBezTo>
                <a:cubicBezTo>
                  <a:pt x="43775" y="26670"/>
                  <a:pt x="43771" y="26682"/>
                  <a:pt x="43766" y="26682"/>
                </a:cubicBezTo>
                <a:cubicBezTo>
                  <a:pt x="43746" y="26682"/>
                  <a:pt x="43703" y="26545"/>
                  <a:pt x="43690" y="26519"/>
                </a:cubicBezTo>
                <a:cubicBezTo>
                  <a:pt x="43690" y="26194"/>
                  <a:pt x="43673" y="26023"/>
                  <a:pt x="43638" y="25733"/>
                </a:cubicBezTo>
                <a:cubicBezTo>
                  <a:pt x="43621" y="25442"/>
                  <a:pt x="43570" y="25169"/>
                  <a:pt x="43536" y="24913"/>
                </a:cubicBezTo>
                <a:lnTo>
                  <a:pt x="43536" y="24913"/>
                </a:lnTo>
                <a:lnTo>
                  <a:pt x="43604" y="24998"/>
                </a:lnTo>
                <a:cubicBezTo>
                  <a:pt x="43416" y="24742"/>
                  <a:pt x="43468" y="23853"/>
                  <a:pt x="43416" y="23512"/>
                </a:cubicBezTo>
                <a:cubicBezTo>
                  <a:pt x="43348" y="23033"/>
                  <a:pt x="43280" y="22555"/>
                  <a:pt x="43211" y="22076"/>
                </a:cubicBezTo>
                <a:cubicBezTo>
                  <a:pt x="43211" y="22162"/>
                  <a:pt x="43194" y="22230"/>
                  <a:pt x="43177" y="22298"/>
                </a:cubicBezTo>
                <a:cubicBezTo>
                  <a:pt x="43075" y="22196"/>
                  <a:pt x="43057" y="22059"/>
                  <a:pt x="43126" y="21940"/>
                </a:cubicBezTo>
                <a:cubicBezTo>
                  <a:pt x="43023" y="21854"/>
                  <a:pt x="42989" y="21700"/>
                  <a:pt x="43057" y="21598"/>
                </a:cubicBezTo>
                <a:lnTo>
                  <a:pt x="43057" y="21598"/>
                </a:lnTo>
                <a:cubicBezTo>
                  <a:pt x="43105" y="21630"/>
                  <a:pt x="43138" y="21692"/>
                  <a:pt x="43142" y="21770"/>
                </a:cubicBezTo>
                <a:lnTo>
                  <a:pt x="43142" y="21770"/>
                </a:lnTo>
                <a:cubicBezTo>
                  <a:pt x="43106" y="20391"/>
                  <a:pt x="42766" y="19013"/>
                  <a:pt x="42545" y="17668"/>
                </a:cubicBezTo>
                <a:cubicBezTo>
                  <a:pt x="42258" y="15949"/>
                  <a:pt x="41988" y="14229"/>
                  <a:pt x="41669" y="12526"/>
                </a:cubicBezTo>
                <a:lnTo>
                  <a:pt x="41669" y="12526"/>
                </a:lnTo>
                <a:cubicBezTo>
                  <a:pt x="41668" y="12527"/>
                  <a:pt x="41667" y="12527"/>
                  <a:pt x="41666" y="12527"/>
                </a:cubicBezTo>
                <a:cubicBezTo>
                  <a:pt x="41663" y="12527"/>
                  <a:pt x="41660" y="12526"/>
                  <a:pt x="41656" y="12525"/>
                </a:cubicBezTo>
                <a:cubicBezTo>
                  <a:pt x="41588" y="12525"/>
                  <a:pt x="41571" y="12457"/>
                  <a:pt x="41571" y="12388"/>
                </a:cubicBezTo>
                <a:cubicBezTo>
                  <a:pt x="41349" y="9296"/>
                  <a:pt x="40853" y="6032"/>
                  <a:pt x="40409" y="2940"/>
                </a:cubicBezTo>
                <a:cubicBezTo>
                  <a:pt x="40358" y="2615"/>
                  <a:pt x="40307" y="2273"/>
                  <a:pt x="40272" y="1966"/>
                </a:cubicBezTo>
                <a:cubicBezTo>
                  <a:pt x="40238" y="1658"/>
                  <a:pt x="40221" y="1351"/>
                  <a:pt x="40187" y="1060"/>
                </a:cubicBezTo>
                <a:lnTo>
                  <a:pt x="40153" y="1129"/>
                </a:lnTo>
                <a:cubicBezTo>
                  <a:pt x="40119" y="1026"/>
                  <a:pt x="40084" y="906"/>
                  <a:pt x="40050" y="804"/>
                </a:cubicBezTo>
                <a:cubicBezTo>
                  <a:pt x="40033" y="684"/>
                  <a:pt x="39982" y="582"/>
                  <a:pt x="39914" y="479"/>
                </a:cubicBezTo>
                <a:lnTo>
                  <a:pt x="39914" y="479"/>
                </a:lnTo>
                <a:cubicBezTo>
                  <a:pt x="39927" y="533"/>
                  <a:pt x="40034" y="742"/>
                  <a:pt x="40015" y="742"/>
                </a:cubicBezTo>
                <a:cubicBezTo>
                  <a:pt x="40010" y="742"/>
                  <a:pt x="39995" y="726"/>
                  <a:pt x="39965" y="684"/>
                </a:cubicBezTo>
                <a:cubicBezTo>
                  <a:pt x="39879" y="513"/>
                  <a:pt x="39743" y="394"/>
                  <a:pt x="39572" y="291"/>
                </a:cubicBezTo>
                <a:cubicBezTo>
                  <a:pt x="39452" y="223"/>
                  <a:pt x="39316" y="172"/>
                  <a:pt x="39179" y="138"/>
                </a:cubicBezTo>
                <a:cubicBezTo>
                  <a:pt x="38923" y="35"/>
                  <a:pt x="38649" y="1"/>
                  <a:pt x="3835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49"/>
          <p:cNvSpPr/>
          <p:nvPr/>
        </p:nvSpPr>
        <p:spPr>
          <a:xfrm>
            <a:off x="4857088" y="652163"/>
            <a:ext cx="3839164" cy="3839147"/>
          </a:xfrm>
          <a:custGeom>
            <a:avLst/>
            <a:gdLst/>
            <a:ahLst/>
            <a:cxnLst/>
            <a:rect l="l" t="t" r="r" b="b"/>
            <a:pathLst>
              <a:path w="42750" h="42751" extrusionOk="0">
                <a:moveTo>
                  <a:pt x="42562" y="1"/>
                </a:moveTo>
                <a:lnTo>
                  <a:pt x="0" y="189"/>
                </a:lnTo>
                <a:lnTo>
                  <a:pt x="188" y="42750"/>
                </a:lnTo>
                <a:lnTo>
                  <a:pt x="42750" y="42563"/>
                </a:lnTo>
                <a:lnTo>
                  <a:pt x="4256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49"/>
          <p:cNvSpPr txBox="1">
            <a:spLocks noGrp="1"/>
          </p:cNvSpPr>
          <p:nvPr>
            <p:ph type="title"/>
          </p:nvPr>
        </p:nvSpPr>
        <p:spPr>
          <a:xfrm>
            <a:off x="816307" y="2084860"/>
            <a:ext cx="3421543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mic Sans MS" panose="030F0702030302020204" pitchFamily="66" charset="0"/>
              </a:rPr>
              <a:t>short-tall</a:t>
            </a:r>
            <a:endParaRPr sz="5400" dirty="0">
              <a:latin typeface="Comic Sans MS" panose="030F0702030302020204" pitchFamily="66" charset="0"/>
            </a:endParaRPr>
          </a:p>
        </p:txBody>
      </p:sp>
      <p:sp>
        <p:nvSpPr>
          <p:cNvPr id="1011" name="Google Shape;1011;p49"/>
          <p:cNvSpPr/>
          <p:nvPr/>
        </p:nvSpPr>
        <p:spPr>
          <a:xfrm rot="-495299" flipH="1">
            <a:off x="7862853" y="287604"/>
            <a:ext cx="1205303" cy="1143407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49"/>
          <p:cNvSpPr/>
          <p:nvPr/>
        </p:nvSpPr>
        <p:spPr>
          <a:xfrm rot="-1111287" flipH="1">
            <a:off x="4546381" y="3742976"/>
            <a:ext cx="1195246" cy="1133905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67D14-2942-4FDE-8917-607B4AF42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498" y="728391"/>
            <a:ext cx="2400635" cy="3686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93" y="145731"/>
            <a:ext cx="1072451" cy="514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5.Unit 1-lesson 3-period 1"/>
  <p:tag name="ISPRING_LMS_API_VERSION" val="SCORM 2004 (2nd edition)"/>
  <p:tag name="ISPRING_ULTRA_SCORM_COURSE_ID" val="C0C26667-5EE7-4650-A156-98A123EE684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5.Unit 1-lesson 3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ac0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WnN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ac0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Fpz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ac0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Fpz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ac0dVe8ZnLmYAAABoAAAAHAAAAHVuaXZlcnNhbC9sb2NhbF9zZXR0aW5ncy54bWyzsa/IzVEoSy0qzszPs1Uy1DNQUkjNS85PycxLt1UKDXHTtVBSKC5JzEtJzMnPS7VVystXUrC347LJyU9OzAlOLSkBKixWKMhJrEwtCknNBTJKUv0Sc4EqQzxd/RRcXTxDlPTtuABQSwMEFAACAAgAWnN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FpzR1WhbY9iTAAAAGsAAAAbAAAAdW5pdmVyc2FsL3VuaXZlcnNhbC5wbmcueG1ss7GvyM1RKEstKs7Mz7NVMtQzULK34+WyKShKLctMLVeoAIoBBSFASaHSVsnECMEtz0wpyQCpMDBBCGakZqZnlNgqWRhZwAX1gWYCAFBLAQIAABQAAgAIAIxeVlE2YVgCRwMAAOEJAAAUAAAAAAAAAAEAAAAAAAAAAAB1bml2ZXJzYWwvcGxheWVyLnhtbFBLAQIAABQAAgAIAFpzR1WcXjIIFAYAADcXAAAdAAAAAAAAAAEAAAAAAHkDAAB1bml2ZXJzYWwvY29tbW9uX21lc3NhZ2VzLmxuZ1BLAQIAABQAAgAIAFpzR1UVHmAbowAAAH8BAAAuAAAAAAAAAAEAAAAAAMgJAAB1bml2ZXJzYWwvcGxheWJhY2tfYW5kX25hdmlnYXRpb25fc2V0dGluZ3MueG1sUEsBAgAAFAACAAgAWnNHVaenV+h8BAAAbxcAACcAAAAAAAAAAQAAAAAAtwoAAHVuaXZlcnNhbC9mbGFzaF9wdWJsaXNoaW5nX3NldHRpbmdzLnhtbFBLAQIAABQAAgAIAFpzR1XlX+THbQMAAKEMAAAhAAAAAAAAAAEAAAAAAHgPAAB1bml2ZXJzYWwvZmxhc2hfc2tpbl9zZXR0aW5ncy54bWxQSwECAAAUAAIACABac0dVF9vd2HcEAAD5FgAAJgAAAAAAAAABAAAAAAAkEwAAdW5pdmVyc2FsL2h0bWxfcHVibGlzaGluZ19zZXR0aW5ncy54bWxQSwECAAAUAAIACABac0dVJR/xB6oBAABoBgAAHwAAAAAAAAABAAAAAADfFwAAdW5pdmVyc2FsL2h0bWxfc2tpbl9zZXR0aW5ncy5qc1BLAQIAABQAAgAIAFpzR1V7xmcuZgAAAGgAAAAcAAAAAAAAAAEAAAAAAMYZAAB1bml2ZXJzYWwvbG9jYWxfc2V0dGluZ3MueG1sUEsBAgAAFAACAAgAWnNHVRbuq+5BBgAAWxwAABcAAAAAAAAAAAAAAAAAZhoAAHVuaXZlcnNhbC91bml2ZXJzYWwucG5nUEsBAgAAFAACAAgAWnN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AE9026-BF13-4D09-9D3D-C92FD72BC06D}:26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3F3630-B5A5-4EA8-A60C-0557AF4591EC}: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5D8023-4A6A-4200-BCCE-78CBFCBC38CA}:32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DF47D5-5231-4B7B-B575-6ECA36860E5F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E9D460-B1D3-4E2F-8798-13B29438F45E}:34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8577A9-29B3-4AAE-9ACE-02B16D763DFC}:34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4E7D92-5E75-4AF8-A919-6BC01A9ADE39}:34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0B0CC2-C1FF-40F1-AF5D-B741C7E343E8}:3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68D88C-0163-460E-9DFB-9D90669BA73F}:33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6C3AAD-3598-4E8A-BC77-A3F55E80DC1B}:3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D920FC-DF22-4BF5-99CC-4D42CD7188A3}:3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1221C2-7719-46AE-8164-462360A8EB46}:3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932532-ABBB-4C44-B8BE-490738487DDA}:33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485003-5A6F-4E2B-9A2C-26C6B3816B23}:34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4AC0E1-8FC5-4E22-9298-850452EDAF14}:34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AD1EEE-A7B2-4E7D-ABDF-548C2E52156D}:34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4E19B9-ACC1-4860-B8B4-7DA494AE62EE}:3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4BCCFD-7C54-442C-B53D-04DB303F006C}:31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FD6FC7-1522-438C-878D-C95C90F386C9}:33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19DCEC-7B22-4727-AC42-20273F2609C8}:35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D2286D-FACF-4847-896A-24FB0CEF32FC}:3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7E8D9-21AF-4576-ACB3-8287EFB8554E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F1311BA-394E-4CBD-A22F-2895CDAD2437}:3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90B5C0-2A77-4F93-B097-E81F784936B3}:317"/>
</p:tagLst>
</file>

<file path=ppt/theme/theme1.xml><?xml version="1.0" encoding="utf-8"?>
<a:theme xmlns:a="http://schemas.openxmlformats.org/drawingml/2006/main" name="Cute Family Doodle Collage for Marketing by Slidesgo">
  <a:themeElements>
    <a:clrScheme name="Simple Light">
      <a:dk1>
        <a:srgbClr val="0F4FBE"/>
      </a:dk1>
      <a:lt1>
        <a:srgbClr val="FFF3D1"/>
      </a:lt1>
      <a:dk2>
        <a:srgbClr val="434343"/>
      </a:dk2>
      <a:lt2>
        <a:srgbClr val="FFFFFF"/>
      </a:lt2>
      <a:accent1>
        <a:srgbClr val="F3AF64"/>
      </a:accent1>
      <a:accent2>
        <a:srgbClr val="F9D980"/>
      </a:accent2>
      <a:accent3>
        <a:srgbClr val="B6D7A8"/>
      </a:accent3>
      <a:accent4>
        <a:srgbClr val="BFD45C"/>
      </a:accent4>
      <a:accent5>
        <a:srgbClr val="F78B9D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nimated Family Tree by Slidesgo">
  <a:themeElements>
    <a:clrScheme name="Simple Light">
      <a:dk1>
        <a:srgbClr val="000000"/>
      </a:dk1>
      <a:lt1>
        <a:srgbClr val="FFFFFF"/>
      </a:lt1>
      <a:dk2>
        <a:srgbClr val="FF5170"/>
      </a:dk2>
      <a:lt2>
        <a:srgbClr val="FC2D4A"/>
      </a:lt2>
      <a:accent1>
        <a:srgbClr val="E9E978"/>
      </a:accent1>
      <a:accent2>
        <a:srgbClr val="64B35B"/>
      </a:accent2>
      <a:accent3>
        <a:srgbClr val="A9D0EB"/>
      </a:accent3>
      <a:accent4>
        <a:srgbClr val="79B0E6"/>
      </a:accent4>
      <a:accent5>
        <a:srgbClr val="FF8751"/>
      </a:accent5>
      <a:accent6>
        <a:srgbClr val="FF611A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1066</Words>
  <Application>Microsoft Office PowerPoint</Application>
  <PresentationFormat>On-screen Show (16:9)</PresentationFormat>
  <Paragraphs>158</Paragraphs>
  <Slides>33</Slides>
  <Notes>33</Notes>
  <HiddenSlides>0</HiddenSlides>
  <MMClips>17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33</vt:i4>
      </vt:variant>
    </vt:vector>
  </HeadingPairs>
  <TitlesOfParts>
    <vt:vector size="67" baseType="lpstr">
      <vt:lpstr>Wingdings</vt:lpstr>
      <vt:lpstr>Berlin Sans FB</vt:lpstr>
      <vt:lpstr>Nunito</vt:lpstr>
      <vt:lpstr>Bebas Neue</vt:lpstr>
      <vt:lpstr>Capriola</vt:lpstr>
      <vt:lpstr>Comic Sans MS</vt:lpstr>
      <vt:lpstr>Fredoka One</vt:lpstr>
      <vt:lpstr>Quicksand SemiBold</vt:lpstr>
      <vt:lpstr>Kristen ITC</vt:lpstr>
      <vt:lpstr>Patrick Hand</vt:lpstr>
      <vt:lpstr>Calibri</vt:lpstr>
      <vt:lpstr>微软雅黑</vt:lpstr>
      <vt:lpstr>Arial</vt:lpstr>
      <vt:lpstr>Quicksand</vt:lpstr>
      <vt:lpstr>Roboto</vt:lpstr>
      <vt:lpstr>Life Savers ExtraBold</vt:lpstr>
      <vt:lpstr>Poppins SemiBold</vt:lpstr>
      <vt:lpstr>PT Sans</vt:lpstr>
      <vt:lpstr>Raleway</vt:lpstr>
      <vt:lpstr>Life Savers</vt:lpstr>
      <vt:lpstr>Poppins</vt:lpstr>
      <vt:lpstr>Times New Roman</vt:lpstr>
      <vt:lpstr>Cute Family Doodle Collage for Marketing by Slidesgo</vt:lpstr>
      <vt:lpstr>Animated Family Tree by Slidesgo</vt:lpstr>
      <vt:lpstr>1_Animated Family Tree by Slidesgo</vt:lpstr>
      <vt:lpstr>3_第一PPT，www.1ppt.com</vt:lpstr>
      <vt:lpstr>3_Science Subject for Elementary - 3rd Grade: Physical, Life, and Earth by Slidesgo</vt:lpstr>
      <vt:lpstr>6_第一PPT，www.1ppt.com</vt:lpstr>
      <vt:lpstr>4_第一PPT，www.1ppt.com</vt:lpstr>
      <vt:lpstr>7_第一PPT，www.1ppt.com</vt:lpstr>
      <vt:lpstr>8_第一PPT，www.1ppt.com</vt:lpstr>
      <vt:lpstr>5_第一PPT，www.1ppt.com</vt:lpstr>
      <vt:lpstr>9_第一PPT，www.1ppt.com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short-tall</vt:lpstr>
      <vt:lpstr>old-young</vt:lpstr>
      <vt:lpstr>funny</vt:lpstr>
      <vt:lpstr>PowerPoint Presentation</vt:lpstr>
      <vt:lpstr>PowerPoint Presentation</vt:lpstr>
      <vt:lpstr>PowerPoint Presentation</vt:lpstr>
      <vt:lpstr>Listen and tick the box</vt:lpstr>
      <vt:lpstr>Listen and tick the box</vt:lpstr>
      <vt:lpstr>Listen and tick the box</vt:lpstr>
      <vt:lpstr>Listen and tick the box</vt:lpstr>
      <vt:lpstr>Listen and tick the box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15.Unit 1-lesson 3-period 1</dc:title>
  <dc:creator>Admin;Chiêm Thủy</dc:creator>
  <cp:lastModifiedBy>Admin</cp:lastModifiedBy>
  <cp:revision>73</cp:revision>
  <dcterms:modified xsi:type="dcterms:W3CDTF">2024-08-30T04:44:10Z</dcterms:modified>
</cp:coreProperties>
</file>