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78" r:id="rId3"/>
    <p:sldId id="257" r:id="rId4"/>
    <p:sldId id="259" r:id="rId5"/>
    <p:sldId id="260" r:id="rId6"/>
    <p:sldId id="271" r:id="rId7"/>
    <p:sldId id="272" r:id="rId8"/>
    <p:sldId id="273" r:id="rId9"/>
    <p:sldId id="274" r:id="rId10"/>
    <p:sldId id="275" r:id="rId11"/>
    <p:sldId id="276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5151"/>
    <a:srgbClr val="FC706E"/>
    <a:srgbClr val="F86379"/>
    <a:srgbClr val="CF4658"/>
    <a:srgbClr val="4384C4"/>
    <a:srgbClr val="2DACA7"/>
    <a:srgbClr val="FAE5A8"/>
    <a:srgbClr val="BFDCAC"/>
    <a:srgbClr val="404040"/>
    <a:srgbClr val="FBDC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08" autoAdjust="0"/>
  </p:normalViewPr>
  <p:slideViewPr>
    <p:cSldViewPr showGuides="1">
      <p:cViewPr varScale="1">
        <p:scale>
          <a:sx n="89" d="100"/>
          <a:sy n="89" d="100"/>
        </p:scale>
        <p:origin x="624" y="90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">
            <a:extLst>
              <a:ext uri="{FF2B5EF4-FFF2-40B4-BE49-F238E27FC236}">
                <a16:creationId xmlns:a16="http://schemas.microsoft.com/office/drawing/2014/main" id="{8F88305E-802A-47F1-A07C-4E65FB461A6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2667000" y="1143000"/>
            <a:chExt cx="6858000" cy="4572000"/>
          </a:xfrm>
        </p:grpSpPr>
        <p:pic>
          <p:nvPicPr>
            <p:cNvPr id="8" name="7">
              <a:extLst>
                <a:ext uri="{FF2B5EF4-FFF2-40B4-BE49-F238E27FC236}">
                  <a16:creationId xmlns:a16="http://schemas.microsoft.com/office/drawing/2014/main" id="{A65629A9-E47C-4D87-AC12-283E94A02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812232" y="0"/>
              <a:ext cx="4567535" cy="6858000"/>
            </a:xfrm>
            <a:prstGeom prst="rect">
              <a:avLst/>
            </a:prstGeom>
          </p:spPr>
        </p:pic>
        <p:pic>
          <p:nvPicPr>
            <p:cNvPr id="9" name="8">
              <a:extLst>
                <a:ext uri="{FF2B5EF4-FFF2-40B4-BE49-F238E27FC236}">
                  <a16:creationId xmlns:a16="http://schemas.microsoft.com/office/drawing/2014/main" id="{E5369C97-149B-4CB8-9EEA-205F4FF50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810000" y="0"/>
              <a:ext cx="4572000" cy="6858000"/>
            </a:xfrm>
            <a:prstGeom prst="rect">
              <a:avLst/>
            </a:prstGeom>
          </p:spPr>
        </p:pic>
      </p:grpSp>
      <p:sp>
        <p:nvSpPr>
          <p:cNvPr id="2" name="10">
            <a:extLst>
              <a:ext uri="{FF2B5EF4-FFF2-40B4-BE49-F238E27FC236}">
                <a16:creationId xmlns:a16="http://schemas.microsoft.com/office/drawing/2014/main" id="{AC6E928E-1F75-46DD-AC82-7CCEFDE24059}"/>
              </a:ext>
            </a:extLst>
          </p:cNvPr>
          <p:cNvSpPr/>
          <p:nvPr userDrawn="1"/>
        </p:nvSpPr>
        <p:spPr>
          <a:xfrm>
            <a:off x="510988" y="4428564"/>
            <a:ext cx="11196918" cy="2026024"/>
          </a:xfrm>
          <a:prstGeom prst="rect">
            <a:avLst/>
          </a:prstGeom>
          <a:solidFill>
            <a:srgbClr val="D3E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  <a:ea typeface="字魂105号-简雅黑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pic>
        <p:nvPicPr>
          <p:cNvPr id="5" name="25">
            <a:extLst>
              <a:ext uri="{FF2B5EF4-FFF2-40B4-BE49-F238E27FC236}">
                <a16:creationId xmlns:a16="http://schemas.microsoft.com/office/drawing/2014/main" id="{A41B25EB-A6C2-46D0-B189-7609662B5E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2" b="82484"/>
          <a:stretch/>
        </p:blipFill>
        <p:spPr>
          <a:xfrm flipH="1">
            <a:off x="-1" y="-1"/>
            <a:ext cx="3838575" cy="30073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902248-B9F2-44C2-B2AC-C6EA1E2D0EB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76" y="4490943"/>
            <a:ext cx="2026025" cy="20260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3E0DF2-50E8-4A44-BDD9-67E02769B79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45554" y="5437267"/>
            <a:ext cx="914479" cy="6523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247301-9460-4B99-91FF-7A4D055109D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509838" y="5715962"/>
            <a:ext cx="536494" cy="53649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2726EA1-E7EC-495D-86D9-F4BB563364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Texturizer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41" t="40478"/>
          <a:stretch/>
        </p:blipFill>
        <p:spPr>
          <a:xfrm>
            <a:off x="7590972" y="729215"/>
            <a:ext cx="4601028" cy="614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867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C6776-0BC7-485C-A623-71232FB0B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AFB8CF-05AD-45F9-A5FB-F6443B8D62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6D3E1-B93C-4DD3-BB06-18E293B394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1547B-76F2-4B6E-8828-64390FECB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19598-EB54-4286-8499-382ADA10F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5622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F8855E-0DB7-4D3D-99E9-CA49475EF7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ED837D-5CC4-4B95-BFDF-6D82436838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EC119-FFBE-4978-BE2A-04B625828F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6D9A9-5816-4F70-BA3C-2B1F197B1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038272-2C3D-416A-9DCE-8D91949EB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877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129A0A-B27B-4A28-923C-648B6C5C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6" y="69813"/>
            <a:ext cx="12034547" cy="67183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386279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D3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8">
            <a:extLst>
              <a:ext uri="{FF2B5EF4-FFF2-40B4-BE49-F238E27FC236}">
                <a16:creationId xmlns:a16="http://schemas.microsoft.com/office/drawing/2014/main" id="{7180C992-B2C7-42DC-9550-73C7302A55D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2667000" y="1143000"/>
            <a:chExt cx="6858000" cy="4572000"/>
          </a:xfrm>
        </p:grpSpPr>
        <p:pic>
          <p:nvPicPr>
            <p:cNvPr id="3" name="9">
              <a:extLst>
                <a:ext uri="{FF2B5EF4-FFF2-40B4-BE49-F238E27FC236}">
                  <a16:creationId xmlns:a16="http://schemas.microsoft.com/office/drawing/2014/main" id="{C11DC360-E39A-47F7-9E0F-C1C3336AD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812232" y="0"/>
              <a:ext cx="4567535" cy="6858000"/>
            </a:xfrm>
            <a:prstGeom prst="rect">
              <a:avLst/>
            </a:prstGeom>
          </p:spPr>
        </p:pic>
        <p:pic>
          <p:nvPicPr>
            <p:cNvPr id="4" name="10">
              <a:extLst>
                <a:ext uri="{FF2B5EF4-FFF2-40B4-BE49-F238E27FC236}">
                  <a16:creationId xmlns:a16="http://schemas.microsoft.com/office/drawing/2014/main" id="{E0585767-E933-441B-9872-922C0C863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810000" y="0"/>
              <a:ext cx="4572000" cy="6858000"/>
            </a:xfrm>
            <a:prstGeom prst="rect">
              <a:avLst/>
            </a:prstGeom>
          </p:spPr>
        </p:pic>
      </p:grpSp>
      <p:pic>
        <p:nvPicPr>
          <p:cNvPr id="11" name="25">
            <a:extLst>
              <a:ext uri="{FF2B5EF4-FFF2-40B4-BE49-F238E27FC236}">
                <a16:creationId xmlns:a16="http://schemas.microsoft.com/office/drawing/2014/main" id="{40CD2922-A0FE-431E-B4BF-9AC2E3E6DF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2" b="82484"/>
          <a:stretch/>
        </p:blipFill>
        <p:spPr>
          <a:xfrm flipH="1">
            <a:off x="-1" y="-1"/>
            <a:ext cx="3838575" cy="30073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163222-0C77-4177-9ED8-3B9DECA2507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96339" y="2286000"/>
            <a:ext cx="11199323" cy="29385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702224-8379-495C-A1B2-B3B99CB7FD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41" t="40478"/>
          <a:stretch/>
        </p:blipFill>
        <p:spPr>
          <a:xfrm>
            <a:off x="8353427" y="304800"/>
            <a:ext cx="3354478" cy="448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49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D3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6">
            <a:extLst>
              <a:ext uri="{FF2B5EF4-FFF2-40B4-BE49-F238E27FC236}">
                <a16:creationId xmlns:a16="http://schemas.microsoft.com/office/drawing/2014/main" id="{DBA53776-ACBE-4CA6-8DF9-E57CC5E41F1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2667000" y="1143000"/>
            <a:chExt cx="6858000" cy="4572000"/>
          </a:xfrm>
        </p:grpSpPr>
        <p:pic>
          <p:nvPicPr>
            <p:cNvPr id="4" name="7">
              <a:extLst>
                <a:ext uri="{FF2B5EF4-FFF2-40B4-BE49-F238E27FC236}">
                  <a16:creationId xmlns:a16="http://schemas.microsoft.com/office/drawing/2014/main" id="{20A8E664-F0A3-4673-8F81-379751A8C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812232" y="0"/>
              <a:ext cx="4567535" cy="6858000"/>
            </a:xfrm>
            <a:prstGeom prst="rect">
              <a:avLst/>
            </a:prstGeom>
          </p:spPr>
        </p:pic>
        <p:pic>
          <p:nvPicPr>
            <p:cNvPr id="5" name="8">
              <a:extLst>
                <a:ext uri="{FF2B5EF4-FFF2-40B4-BE49-F238E27FC236}">
                  <a16:creationId xmlns:a16="http://schemas.microsoft.com/office/drawing/2014/main" id="{8D78DD01-0825-4761-8E5A-736307541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810000" y="0"/>
              <a:ext cx="4572000" cy="6858000"/>
            </a:xfrm>
            <a:prstGeom prst="rect">
              <a:avLst/>
            </a:prstGeom>
          </p:spPr>
        </p:pic>
      </p:grpSp>
      <p:pic>
        <p:nvPicPr>
          <p:cNvPr id="6" name="7">
            <a:extLst>
              <a:ext uri="{FF2B5EF4-FFF2-40B4-BE49-F238E27FC236}">
                <a16:creationId xmlns:a16="http://schemas.microsoft.com/office/drawing/2014/main" id="{7A16766B-AD4A-4A60-A2F7-702EFA350E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2" b="82484"/>
          <a:stretch/>
        </p:blipFill>
        <p:spPr>
          <a:xfrm>
            <a:off x="9652000" y="0"/>
            <a:ext cx="2540000" cy="19899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48717A-90D0-4096-8633-716776C0CB8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12192000" cy="548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0552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129920-59AF-4487-A2B4-8F214CC897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12192000" cy="5483052"/>
          </a:xfrm>
          <a:prstGeom prst="rect">
            <a:avLst/>
          </a:prstGeom>
        </p:spPr>
      </p:pic>
      <p:pic>
        <p:nvPicPr>
          <p:cNvPr id="4" name="7">
            <a:extLst>
              <a:ext uri="{FF2B5EF4-FFF2-40B4-BE49-F238E27FC236}">
                <a16:creationId xmlns:a16="http://schemas.microsoft.com/office/drawing/2014/main" id="{E7959A9F-89D3-41A3-9439-78477F7E0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" t="1250" r="2224" b="448"/>
          <a:stretch/>
        </p:blipFill>
        <p:spPr>
          <a:xfrm rot="16200000">
            <a:off x="2664691" y="-2664692"/>
            <a:ext cx="6862617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82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95732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35169-2A52-4179-A7CE-8582E97FA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181CB7-D047-43AD-A32D-5712E8A9F6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154327-A8EE-4A7E-9B0B-82AEE71B8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D72A09-7B3B-4589-A579-4604B6DE8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2566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6671FD-68FE-49F0-AD39-037C193800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C51D0B-5425-4D96-8A32-A1C39A818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1EE62-1976-4DC7-B4B1-256F664CC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0257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94723-B1A1-4458-907D-E04216CE3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93989-050D-45E4-89C3-1B99CB260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D0C72E-1FDB-4CC8-99DA-B1B2D9DD8E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0F3898-009E-4AD6-AF8C-BA61E94270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C363F-2818-48DB-B72B-7EEB77712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966E2B-9955-4128-88B3-D57E69839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453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4270E-EDA0-4F64-B49A-DC3A6BAFC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637FDB-4701-429F-9D85-67D5E4F7F5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DC3E9D-583A-4405-85C8-16CDD86ACC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8014EC-6702-48AD-98DF-7399F4E8B2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73DBE3-E045-4037-9960-A9F818F60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531FDD-322D-418E-96BC-E06D33579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431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9Slide.vn - 2019">
            <a:extLst>
              <a:ext uri="{FF2B5EF4-FFF2-40B4-BE49-F238E27FC236}">
                <a16:creationId xmlns:a16="http://schemas.microsoft.com/office/drawing/2014/main" id="{37CA1C5D-BEFD-4D0C-AC86-380B9A5A70F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1" name="PHẠM DUYÊN">
            <a:extLst>
              <a:ext uri="{FF2B5EF4-FFF2-40B4-BE49-F238E27FC236}">
                <a16:creationId xmlns:a16="http://schemas.microsoft.com/office/drawing/2014/main" id="{81A9E3DC-3BDA-4F1D-8205-24B55E2CEBA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54EDA2-6F1D-49E3-8D1D-6F76578E82C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0212B0-DB7E-4048-9A35-03A6B7EC756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BDC1AC-9EB0-4452-A9F3-B1CB74C1F64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146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8">
            <a:extLst>
              <a:ext uri="{FF2B5EF4-FFF2-40B4-BE49-F238E27FC236}">
                <a16:creationId xmlns:a16="http://schemas.microsoft.com/office/drawing/2014/main" id="{11E0595E-CA64-43EA-9558-EB5B8E886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63328" y="4609188"/>
            <a:ext cx="1563872" cy="2205461"/>
          </a:xfrm>
          <a:prstGeom prst="rect">
            <a:avLst/>
          </a:prstGeom>
        </p:spPr>
      </p:pic>
      <p:grpSp>
        <p:nvGrpSpPr>
          <p:cNvPr id="7" name="14">
            <a:extLst>
              <a:ext uri="{FF2B5EF4-FFF2-40B4-BE49-F238E27FC236}">
                <a16:creationId xmlns:a16="http://schemas.microsoft.com/office/drawing/2014/main" id="{30FFF268-D7FD-4F89-B77C-44714A387097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8" name="11">
              <a:extLst>
                <a:ext uri="{FF2B5EF4-FFF2-40B4-BE49-F238E27FC236}">
                  <a16:creationId xmlns:a16="http://schemas.microsoft.com/office/drawing/2014/main" id="{0AE87AB0-BB4A-40DE-9C54-E168196DD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9" name="12">
              <a:extLst>
                <a:ext uri="{FF2B5EF4-FFF2-40B4-BE49-F238E27FC236}">
                  <a16:creationId xmlns:a16="http://schemas.microsoft.com/office/drawing/2014/main" id="{446066B8-5CBD-4AB8-9642-839334621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10" name="16">
            <a:extLst>
              <a:ext uri="{FF2B5EF4-FFF2-40B4-BE49-F238E27FC236}">
                <a16:creationId xmlns:a16="http://schemas.microsoft.com/office/drawing/2014/main" id="{335FD4BE-5884-4AC1-9845-1846FD3B8D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999674" y="5507916"/>
            <a:ext cx="532094" cy="8430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1727200" y="1600200"/>
            <a:ext cx="9107704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4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</a:t>
            </a:r>
            <a:r>
              <a:rPr lang="en-US" sz="4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sz="4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4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Đoàn</a:t>
            </a:r>
            <a:r>
              <a:rPr lang="en-US" sz="4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Khuê</a:t>
            </a:r>
            <a:endParaRPr lang="en-US" sz="4400" b="1" kern="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6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GIẢNG ĐIỆN TỬ </a:t>
            </a:r>
            <a:endParaRPr lang="en-US" sz="8800" b="1" kern="0" dirty="0">
              <a:solidFill>
                <a:srgbClr val="3B918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8800" b="1" kern="0" dirty="0" smtClean="0">
                <a:solidFill>
                  <a:srgbClr val="3B918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TOÁN</a:t>
            </a:r>
            <a:endParaRPr lang="en-US" sz="8800" b="1" kern="0" dirty="0">
              <a:solidFill>
                <a:srgbClr val="3B918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371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E6C72BC-926D-4896-ABB5-550D982067BD}"/>
              </a:ext>
            </a:extLst>
          </p:cNvPr>
          <p:cNvGrpSpPr/>
          <p:nvPr/>
        </p:nvGrpSpPr>
        <p:grpSpPr>
          <a:xfrm>
            <a:off x="302418" y="269083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DF10CD7-2DA5-4647-B82F-590214F5E6D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3653574D-64A6-49A1-9D0F-6F8611AA90AB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2DA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0160098-CE68-46FB-845E-31B8904A3C3B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D7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35CD01B-7B3F-4AE7-823E-0E42929171E3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C724666-15CE-4415-939C-9442C18B2238}"/>
              </a:ext>
            </a:extLst>
          </p:cNvPr>
          <p:cNvGrpSpPr/>
          <p:nvPr/>
        </p:nvGrpSpPr>
        <p:grpSpPr>
          <a:xfrm>
            <a:off x="1013458" y="269083"/>
            <a:ext cx="1442047" cy="707887"/>
            <a:chOff x="1758698" y="1225961"/>
            <a:chExt cx="1442047" cy="83606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B4FB3E7-0EB1-49F3-8D81-F751679AD26F}"/>
                </a:ext>
              </a:extLst>
            </p:cNvPr>
            <p:cNvSpPr/>
            <p:nvPr/>
          </p:nvSpPr>
          <p:spPr>
            <a:xfrm>
              <a:off x="1865870" y="1237018"/>
              <a:ext cx="808257" cy="813956"/>
            </a:xfrm>
            <a:prstGeom prst="roundRect">
              <a:avLst/>
            </a:prstGeom>
            <a:solidFill>
              <a:srgbClr val="C2E8D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86EE0A2-4291-4D4B-8BAC-E58EBAED25AC}"/>
                </a:ext>
              </a:extLst>
            </p:cNvPr>
            <p:cNvSpPr txBox="1"/>
            <p:nvPr/>
          </p:nvSpPr>
          <p:spPr>
            <a:xfrm>
              <a:off x="1758698" y="1225965"/>
              <a:ext cx="950793" cy="836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5C335A6-1C6B-4CD0-BD35-E8E4BF66C385}"/>
                </a:ext>
              </a:extLst>
            </p:cNvPr>
            <p:cNvSpPr txBox="1"/>
            <p:nvPr/>
          </p:nvSpPr>
          <p:spPr>
            <a:xfrm>
              <a:off x="2509407" y="1225961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47DE3772-CC41-4784-9C35-4EBE928DBE7B}"/>
              </a:ext>
            </a:extLst>
          </p:cNvPr>
          <p:cNvGrpSpPr/>
          <p:nvPr/>
        </p:nvGrpSpPr>
        <p:grpSpPr>
          <a:xfrm>
            <a:off x="193583" y="838200"/>
            <a:ext cx="11617417" cy="1667557"/>
            <a:chOff x="-130449" y="1696616"/>
            <a:chExt cx="12069054" cy="1732384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1DD9010-27AF-4897-86D9-7D202E9C7875}"/>
                </a:ext>
              </a:extLst>
            </p:cNvPr>
            <p:cNvSpPr txBox="1"/>
            <p:nvPr/>
          </p:nvSpPr>
          <p:spPr>
            <a:xfrm>
              <a:off x="-130449" y="1958193"/>
              <a:ext cx="914400" cy="735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+mj-lt"/>
                </a:rPr>
                <a:t>a)</a:t>
              </a:r>
            </a:p>
          </p:txBody>
        </p: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D8982A7F-2BA3-45BD-BB8F-536BCF275365}"/>
                </a:ext>
              </a:extLst>
            </p:cNvPr>
            <p:cNvGrpSpPr/>
            <p:nvPr/>
          </p:nvGrpSpPr>
          <p:grpSpPr>
            <a:xfrm>
              <a:off x="639245" y="1696616"/>
              <a:ext cx="11299360" cy="1732384"/>
              <a:chOff x="639245" y="1696616"/>
              <a:chExt cx="11299360" cy="1732384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C173596-694C-40F6-81A4-F716C5925ED1}"/>
                  </a:ext>
                </a:extLst>
              </p:cNvPr>
              <p:cNvSpPr/>
              <p:nvPr/>
            </p:nvSpPr>
            <p:spPr>
              <a:xfrm>
                <a:off x="661005" y="2143511"/>
                <a:ext cx="11277600" cy="883478"/>
              </a:xfrm>
              <a:custGeom>
                <a:avLst/>
                <a:gdLst>
                  <a:gd name="connsiteX0" fmla="*/ 0 w 7381875"/>
                  <a:gd name="connsiteY0" fmla="*/ 611203 h 773790"/>
                  <a:gd name="connsiteX1" fmla="*/ 1714500 w 7381875"/>
                  <a:gd name="connsiteY1" fmla="*/ 1603 h 773790"/>
                  <a:gd name="connsiteX2" fmla="*/ 3667125 w 7381875"/>
                  <a:gd name="connsiteY2" fmla="*/ 773128 h 773790"/>
                  <a:gd name="connsiteX3" fmla="*/ 5886450 w 7381875"/>
                  <a:gd name="connsiteY3" fmla="*/ 144478 h 773790"/>
                  <a:gd name="connsiteX4" fmla="*/ 7381875 w 7381875"/>
                  <a:gd name="connsiteY4" fmla="*/ 611203 h 773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81875" h="773790">
                    <a:moveTo>
                      <a:pt x="0" y="611203"/>
                    </a:moveTo>
                    <a:cubicBezTo>
                      <a:pt x="551656" y="292909"/>
                      <a:pt x="1103313" y="-25384"/>
                      <a:pt x="1714500" y="1603"/>
                    </a:cubicBezTo>
                    <a:cubicBezTo>
                      <a:pt x="2325687" y="28590"/>
                      <a:pt x="2971800" y="749316"/>
                      <a:pt x="3667125" y="773128"/>
                    </a:cubicBezTo>
                    <a:cubicBezTo>
                      <a:pt x="4362450" y="796940"/>
                      <a:pt x="5267325" y="171465"/>
                      <a:pt x="5886450" y="144478"/>
                    </a:cubicBezTo>
                    <a:cubicBezTo>
                      <a:pt x="6505575" y="117490"/>
                      <a:pt x="7113588" y="520716"/>
                      <a:pt x="7381875" y="611203"/>
                    </a:cubicBezTo>
                  </a:path>
                </a:pathLst>
              </a:custGeom>
              <a:noFill/>
              <a:ln w="38100">
                <a:solidFill>
                  <a:srgbClr val="3EAD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D6EB3C8C-7F17-46D4-936F-AB40A22FF127}"/>
                  </a:ext>
                </a:extLst>
              </p:cNvPr>
              <p:cNvGrpSpPr/>
              <p:nvPr/>
            </p:nvGrpSpPr>
            <p:grpSpPr>
              <a:xfrm>
                <a:off x="1775060" y="1787652"/>
                <a:ext cx="1044521" cy="870017"/>
                <a:chOff x="2170232" y="1741128"/>
                <a:chExt cx="1044521" cy="870017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84504180-7B24-433A-9DC0-F1FB0C0E65DA}"/>
                    </a:ext>
                  </a:extLst>
                </p:cNvPr>
                <p:cNvSpPr/>
                <p:nvPr/>
              </p:nvSpPr>
              <p:spPr>
                <a:xfrm>
                  <a:off x="2240363" y="1741128"/>
                  <a:ext cx="870017" cy="870017"/>
                </a:xfrm>
                <a:prstGeom prst="ellipse">
                  <a:avLst/>
                </a:prstGeom>
                <a:solidFill>
                  <a:srgbClr val="FBDCD9"/>
                </a:solidFill>
                <a:ln w="28575">
                  <a:solidFill>
                    <a:srgbClr val="3EADE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DCF4DA10-7987-44EF-A395-542CA03CC345}"/>
                    </a:ext>
                  </a:extLst>
                </p:cNvPr>
                <p:cNvSpPr/>
                <p:nvPr/>
              </p:nvSpPr>
              <p:spPr>
                <a:xfrm>
                  <a:off x="2170232" y="1818455"/>
                  <a:ext cx="1044521" cy="681418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400">
                      <a:solidFill>
                        <a:srgbClr val="40404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11</a:t>
                  </a:r>
                  <a:endParaRPr lang="en-US" sz="4400" dirty="0">
                    <a:solidFill>
                      <a:srgbClr val="40404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7C6079A6-1F5F-46B3-A532-22CD46E30294}"/>
                  </a:ext>
                </a:extLst>
              </p:cNvPr>
              <p:cNvGrpSpPr/>
              <p:nvPr/>
            </p:nvGrpSpPr>
            <p:grpSpPr>
              <a:xfrm>
                <a:off x="639245" y="2134150"/>
                <a:ext cx="1121412" cy="870017"/>
                <a:chOff x="892143" y="2045142"/>
                <a:chExt cx="1121412" cy="870017"/>
              </a:xfrm>
            </p:grpSpPr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E21D2B4B-986E-49F2-B2FE-00BF7CEBF327}"/>
                    </a:ext>
                  </a:extLst>
                </p:cNvPr>
                <p:cNvSpPr/>
                <p:nvPr/>
              </p:nvSpPr>
              <p:spPr>
                <a:xfrm>
                  <a:off x="1031393" y="2045142"/>
                  <a:ext cx="870017" cy="870017"/>
                </a:xfrm>
                <a:prstGeom prst="ellipse">
                  <a:avLst/>
                </a:prstGeom>
                <a:solidFill>
                  <a:srgbClr val="FBDCD9"/>
                </a:solidFill>
                <a:ln w="28575">
                  <a:solidFill>
                    <a:srgbClr val="3EADE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/>
                </a:p>
              </p:txBody>
            </p:sp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65400E95-5F03-4DA5-B415-27818E01775B}"/>
                    </a:ext>
                  </a:extLst>
                </p:cNvPr>
                <p:cNvSpPr/>
                <p:nvPr/>
              </p:nvSpPr>
              <p:spPr>
                <a:xfrm>
                  <a:off x="892143" y="2115153"/>
                  <a:ext cx="1121412" cy="681418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  <a:r>
                    <a:rPr lang="en-US" sz="4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13C40C23-749B-4557-B8B1-B916233E4375}"/>
                  </a:ext>
                </a:extLst>
              </p:cNvPr>
              <p:cNvGrpSpPr/>
              <p:nvPr/>
            </p:nvGrpSpPr>
            <p:grpSpPr>
              <a:xfrm>
                <a:off x="2803665" y="1696616"/>
                <a:ext cx="1121412" cy="870017"/>
                <a:chOff x="3303134" y="1838513"/>
                <a:chExt cx="1121412" cy="870017"/>
              </a:xfrm>
            </p:grpSpPr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F7109AD6-137F-4996-B7CC-EE5350C70B6B}"/>
                    </a:ext>
                  </a:extLst>
                </p:cNvPr>
                <p:cNvSpPr/>
                <p:nvPr/>
              </p:nvSpPr>
              <p:spPr>
                <a:xfrm>
                  <a:off x="3449333" y="1838513"/>
                  <a:ext cx="870017" cy="870017"/>
                </a:xfrm>
                <a:prstGeom prst="ellipse">
                  <a:avLst/>
                </a:prstGeom>
                <a:solidFill>
                  <a:srgbClr val="FBDCD9"/>
                </a:solidFill>
                <a:ln w="28575">
                  <a:solidFill>
                    <a:srgbClr val="3EADE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89F9266C-48C7-497C-BAA8-3D3B3B26FC7F}"/>
                    </a:ext>
                  </a:extLst>
                </p:cNvPr>
                <p:cNvSpPr/>
                <p:nvPr/>
              </p:nvSpPr>
              <p:spPr>
                <a:xfrm>
                  <a:off x="3303134" y="1924847"/>
                  <a:ext cx="1121412" cy="681418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12</a:t>
                  </a:r>
                  <a:endParaRPr lang="en-US" sz="4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850AE4ED-B8E6-471F-97A0-68F4443D31C1}"/>
                  </a:ext>
                </a:extLst>
              </p:cNvPr>
              <p:cNvGrpSpPr/>
              <p:nvPr/>
            </p:nvGrpSpPr>
            <p:grpSpPr>
              <a:xfrm>
                <a:off x="7184388" y="2286000"/>
                <a:ext cx="1121412" cy="870017"/>
                <a:chOff x="8114631" y="1976238"/>
                <a:chExt cx="1121412" cy="870017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5E75ACCE-16CB-4690-B796-517CD736B2CE}"/>
                    </a:ext>
                  </a:extLst>
                </p:cNvPr>
                <p:cNvSpPr/>
                <p:nvPr/>
              </p:nvSpPr>
              <p:spPr>
                <a:xfrm>
                  <a:off x="8285214" y="1976238"/>
                  <a:ext cx="870017" cy="870017"/>
                </a:xfrm>
                <a:prstGeom prst="ellipse">
                  <a:avLst/>
                </a:prstGeom>
                <a:solidFill>
                  <a:srgbClr val="FBDCD9"/>
                </a:solidFill>
                <a:ln w="28575">
                  <a:solidFill>
                    <a:srgbClr val="3EADE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966385C1-B052-48B8-9235-C050FD5B1F3A}"/>
                    </a:ext>
                  </a:extLst>
                </p:cNvPr>
                <p:cNvSpPr/>
                <p:nvPr/>
              </p:nvSpPr>
              <p:spPr>
                <a:xfrm>
                  <a:off x="8114631" y="2086578"/>
                  <a:ext cx="1121412" cy="681418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16</a:t>
                  </a:r>
                  <a:endParaRPr lang="en-US" sz="4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BD3C6C6C-253C-48E0-AE8A-6FDD3AA0B6B8}"/>
                  </a:ext>
                </a:extLst>
              </p:cNvPr>
              <p:cNvGrpSpPr/>
              <p:nvPr/>
            </p:nvGrpSpPr>
            <p:grpSpPr>
              <a:xfrm>
                <a:off x="4025444" y="2046514"/>
                <a:ext cx="870017" cy="870017"/>
                <a:chOff x="4658303" y="2272707"/>
                <a:chExt cx="870017" cy="870017"/>
              </a:xfrm>
            </p:grpSpPr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B01F3463-EF72-4986-9FBD-611606E50ED8}"/>
                    </a:ext>
                  </a:extLst>
                </p:cNvPr>
                <p:cNvSpPr/>
                <p:nvPr/>
              </p:nvSpPr>
              <p:spPr>
                <a:xfrm>
                  <a:off x="4658303" y="2272707"/>
                  <a:ext cx="870017" cy="870017"/>
                </a:xfrm>
                <a:prstGeom prst="ellipse">
                  <a:avLst/>
                </a:prstGeom>
                <a:solidFill>
                  <a:srgbClr val="FFFDFD"/>
                </a:solidFill>
                <a:ln w="28575">
                  <a:solidFill>
                    <a:srgbClr val="3EADE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09E56052-117A-4A79-BEB6-B8CD8961474B}"/>
                    </a:ext>
                  </a:extLst>
                </p:cNvPr>
                <p:cNvSpPr/>
                <p:nvPr/>
              </p:nvSpPr>
              <p:spPr>
                <a:xfrm>
                  <a:off x="4771053" y="2379652"/>
                  <a:ext cx="681418" cy="681418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5400" dirty="0">
                      <a:solidFill>
                        <a:schemeClr val="accent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?</a:t>
                  </a:r>
                </a:p>
              </p:txBody>
            </p: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51731D29-5A33-4460-ACE8-89A561BE8C7B}"/>
                  </a:ext>
                </a:extLst>
              </p:cNvPr>
              <p:cNvGrpSpPr/>
              <p:nvPr/>
            </p:nvGrpSpPr>
            <p:grpSpPr>
              <a:xfrm>
                <a:off x="5027341" y="2425244"/>
                <a:ext cx="1012199" cy="870017"/>
                <a:chOff x="5783709" y="2491518"/>
                <a:chExt cx="1012199" cy="870017"/>
              </a:xfrm>
            </p:grpSpPr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DF95255D-FC1C-420B-A73A-058B72E16392}"/>
                    </a:ext>
                  </a:extLst>
                </p:cNvPr>
                <p:cNvSpPr/>
                <p:nvPr/>
              </p:nvSpPr>
              <p:spPr>
                <a:xfrm>
                  <a:off x="5867273" y="2491518"/>
                  <a:ext cx="870017" cy="870017"/>
                </a:xfrm>
                <a:prstGeom prst="ellipse">
                  <a:avLst/>
                </a:prstGeom>
                <a:solidFill>
                  <a:srgbClr val="FBDCD9"/>
                </a:solidFill>
                <a:ln w="28575">
                  <a:solidFill>
                    <a:srgbClr val="3EADE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209CD435-7FCC-4E61-8DD4-AE49007A8352}"/>
                    </a:ext>
                  </a:extLst>
                </p:cNvPr>
                <p:cNvSpPr/>
                <p:nvPr/>
              </p:nvSpPr>
              <p:spPr>
                <a:xfrm>
                  <a:off x="5783709" y="2571319"/>
                  <a:ext cx="1012199" cy="681418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400">
                      <a:solidFill>
                        <a:srgbClr val="40404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  <a:r>
                    <a:rPr lang="en-US" sz="4400" dirty="0">
                      <a:solidFill>
                        <a:srgbClr val="40404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335F5C9C-5B05-41C7-9D71-EB22EFC95BF5}"/>
                  </a:ext>
                </a:extLst>
              </p:cNvPr>
              <p:cNvGrpSpPr/>
              <p:nvPr/>
            </p:nvGrpSpPr>
            <p:grpSpPr>
              <a:xfrm>
                <a:off x="6244575" y="2558983"/>
                <a:ext cx="870017" cy="870017"/>
                <a:chOff x="7076244" y="2324245"/>
                <a:chExt cx="870017" cy="870017"/>
              </a:xfrm>
            </p:grpSpPr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33AC083C-B4A7-4A5E-BC51-18A2F7102D6D}"/>
                    </a:ext>
                  </a:extLst>
                </p:cNvPr>
                <p:cNvSpPr/>
                <p:nvPr/>
              </p:nvSpPr>
              <p:spPr>
                <a:xfrm>
                  <a:off x="7076244" y="2324245"/>
                  <a:ext cx="870017" cy="870017"/>
                </a:xfrm>
                <a:prstGeom prst="ellipse">
                  <a:avLst/>
                </a:prstGeom>
                <a:solidFill>
                  <a:srgbClr val="FFFDFD"/>
                </a:solidFill>
                <a:ln w="28575">
                  <a:solidFill>
                    <a:srgbClr val="3EADE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DB2AAC41-E956-4493-BFD0-035E1646E317}"/>
                    </a:ext>
                  </a:extLst>
                </p:cNvPr>
                <p:cNvSpPr/>
                <p:nvPr/>
              </p:nvSpPr>
              <p:spPr>
                <a:xfrm>
                  <a:off x="7164705" y="2418530"/>
                  <a:ext cx="681418" cy="681418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5400" dirty="0">
                      <a:solidFill>
                        <a:schemeClr val="accent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?</a:t>
                  </a:r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0DEE9687-183C-4309-AF8A-91AEC80D372D}"/>
                  </a:ext>
                </a:extLst>
              </p:cNvPr>
              <p:cNvGrpSpPr/>
              <p:nvPr/>
            </p:nvGrpSpPr>
            <p:grpSpPr>
              <a:xfrm>
                <a:off x="8488929" y="1970662"/>
                <a:ext cx="870017" cy="870017"/>
                <a:chOff x="7076244" y="2324245"/>
                <a:chExt cx="870017" cy="870017"/>
              </a:xfrm>
            </p:grpSpPr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0B7437A9-4541-4F0A-9F07-E145B39DABBE}"/>
                    </a:ext>
                  </a:extLst>
                </p:cNvPr>
                <p:cNvSpPr/>
                <p:nvPr/>
              </p:nvSpPr>
              <p:spPr>
                <a:xfrm>
                  <a:off x="7076244" y="2324245"/>
                  <a:ext cx="870017" cy="870017"/>
                </a:xfrm>
                <a:prstGeom prst="ellipse">
                  <a:avLst/>
                </a:prstGeom>
                <a:solidFill>
                  <a:srgbClr val="FFFDFD"/>
                </a:solidFill>
                <a:ln w="28575">
                  <a:solidFill>
                    <a:srgbClr val="3EADE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: Rounded Corners 63">
                  <a:extLst>
                    <a:ext uri="{FF2B5EF4-FFF2-40B4-BE49-F238E27FC236}">
                      <a16:creationId xmlns:a16="http://schemas.microsoft.com/office/drawing/2014/main" id="{7A4DFD37-396B-4C2E-8088-F19811B15EB3}"/>
                    </a:ext>
                  </a:extLst>
                </p:cNvPr>
                <p:cNvSpPr/>
                <p:nvPr/>
              </p:nvSpPr>
              <p:spPr>
                <a:xfrm>
                  <a:off x="7164705" y="2418530"/>
                  <a:ext cx="681418" cy="681418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5400" dirty="0">
                      <a:solidFill>
                        <a:schemeClr val="accent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?</a:t>
                  </a:r>
                </a:p>
              </p:txBody>
            </p: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0B636C21-905B-4063-BD88-136A5522E6B0}"/>
                  </a:ext>
                </a:extLst>
              </p:cNvPr>
              <p:cNvGrpSpPr/>
              <p:nvPr/>
            </p:nvGrpSpPr>
            <p:grpSpPr>
              <a:xfrm>
                <a:off x="9607245" y="1879193"/>
                <a:ext cx="870017" cy="870017"/>
                <a:chOff x="7076244" y="2324245"/>
                <a:chExt cx="870017" cy="870017"/>
              </a:xfrm>
            </p:grpSpPr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86BF63EE-3454-4CE0-BA8A-13A0081CBAFD}"/>
                    </a:ext>
                  </a:extLst>
                </p:cNvPr>
                <p:cNvSpPr/>
                <p:nvPr/>
              </p:nvSpPr>
              <p:spPr>
                <a:xfrm>
                  <a:off x="7076244" y="2324245"/>
                  <a:ext cx="870017" cy="870017"/>
                </a:xfrm>
                <a:prstGeom prst="ellipse">
                  <a:avLst/>
                </a:prstGeom>
                <a:solidFill>
                  <a:srgbClr val="FFFDFD"/>
                </a:solidFill>
                <a:ln w="28575">
                  <a:solidFill>
                    <a:srgbClr val="3EADE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: Rounded Corners 66">
                  <a:extLst>
                    <a:ext uri="{FF2B5EF4-FFF2-40B4-BE49-F238E27FC236}">
                      <a16:creationId xmlns:a16="http://schemas.microsoft.com/office/drawing/2014/main" id="{01003650-4052-4B3E-A8F4-3B0B27EDE042}"/>
                    </a:ext>
                  </a:extLst>
                </p:cNvPr>
                <p:cNvSpPr/>
                <p:nvPr/>
              </p:nvSpPr>
              <p:spPr>
                <a:xfrm>
                  <a:off x="7164705" y="2418530"/>
                  <a:ext cx="681418" cy="681418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5400" dirty="0">
                      <a:solidFill>
                        <a:schemeClr val="accent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?</a:t>
                  </a:r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E98FD5D9-0AA8-4EEA-A932-5D08939BB57B}"/>
                  </a:ext>
                </a:extLst>
              </p:cNvPr>
              <p:cNvGrpSpPr/>
              <p:nvPr/>
            </p:nvGrpSpPr>
            <p:grpSpPr>
              <a:xfrm>
                <a:off x="10601131" y="2093167"/>
                <a:ext cx="1121412" cy="870017"/>
                <a:chOff x="8169243" y="1976238"/>
                <a:chExt cx="1121412" cy="870017"/>
              </a:xfrm>
            </p:grpSpPr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EECEACDB-AE0A-458D-AE44-2249CA1C0123}"/>
                    </a:ext>
                  </a:extLst>
                </p:cNvPr>
                <p:cNvSpPr/>
                <p:nvPr/>
              </p:nvSpPr>
              <p:spPr>
                <a:xfrm>
                  <a:off x="8285214" y="1976238"/>
                  <a:ext cx="870017" cy="870017"/>
                </a:xfrm>
                <a:prstGeom prst="ellipse">
                  <a:avLst/>
                </a:prstGeom>
                <a:solidFill>
                  <a:srgbClr val="FBDCD9"/>
                </a:solidFill>
                <a:ln w="28575">
                  <a:solidFill>
                    <a:srgbClr val="3EADE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ctangle: Rounded Corners 69">
                  <a:extLst>
                    <a:ext uri="{FF2B5EF4-FFF2-40B4-BE49-F238E27FC236}">
                      <a16:creationId xmlns:a16="http://schemas.microsoft.com/office/drawing/2014/main" id="{D5C6E6D9-4B5C-4B3C-819C-D34C4D105958}"/>
                    </a:ext>
                  </a:extLst>
                </p:cNvPr>
                <p:cNvSpPr/>
                <p:nvPr/>
              </p:nvSpPr>
              <p:spPr>
                <a:xfrm>
                  <a:off x="8169243" y="2086578"/>
                  <a:ext cx="1121412" cy="681418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19</a:t>
                  </a:r>
                  <a:endParaRPr lang="en-US" sz="4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DF619BB2-F67F-4C39-A03C-A4A40D22FBC8}"/>
              </a:ext>
            </a:extLst>
          </p:cNvPr>
          <p:cNvGrpSpPr/>
          <p:nvPr/>
        </p:nvGrpSpPr>
        <p:grpSpPr>
          <a:xfrm>
            <a:off x="196162" y="2918063"/>
            <a:ext cx="11612258" cy="1667556"/>
            <a:chOff x="-125089" y="3015773"/>
            <a:chExt cx="12063694" cy="1732384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2D6DA0EB-A146-4087-8BA2-CA6F932DA281}"/>
                </a:ext>
              </a:extLst>
            </p:cNvPr>
            <p:cNvSpPr/>
            <p:nvPr/>
          </p:nvSpPr>
          <p:spPr>
            <a:xfrm>
              <a:off x="661005" y="3462668"/>
              <a:ext cx="11277600" cy="883478"/>
            </a:xfrm>
            <a:custGeom>
              <a:avLst/>
              <a:gdLst>
                <a:gd name="connsiteX0" fmla="*/ 0 w 7381875"/>
                <a:gd name="connsiteY0" fmla="*/ 611203 h 773790"/>
                <a:gd name="connsiteX1" fmla="*/ 1714500 w 7381875"/>
                <a:gd name="connsiteY1" fmla="*/ 1603 h 773790"/>
                <a:gd name="connsiteX2" fmla="*/ 3667125 w 7381875"/>
                <a:gd name="connsiteY2" fmla="*/ 773128 h 773790"/>
                <a:gd name="connsiteX3" fmla="*/ 5886450 w 7381875"/>
                <a:gd name="connsiteY3" fmla="*/ 144478 h 773790"/>
                <a:gd name="connsiteX4" fmla="*/ 7381875 w 7381875"/>
                <a:gd name="connsiteY4" fmla="*/ 611203 h 773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81875" h="773790">
                  <a:moveTo>
                    <a:pt x="0" y="611203"/>
                  </a:moveTo>
                  <a:cubicBezTo>
                    <a:pt x="551656" y="292909"/>
                    <a:pt x="1103313" y="-25384"/>
                    <a:pt x="1714500" y="1603"/>
                  </a:cubicBezTo>
                  <a:cubicBezTo>
                    <a:pt x="2325687" y="28590"/>
                    <a:pt x="2971800" y="749316"/>
                    <a:pt x="3667125" y="773128"/>
                  </a:cubicBezTo>
                  <a:cubicBezTo>
                    <a:pt x="4362450" y="796940"/>
                    <a:pt x="5267325" y="171465"/>
                    <a:pt x="5886450" y="144478"/>
                  </a:cubicBezTo>
                  <a:cubicBezTo>
                    <a:pt x="6505575" y="117490"/>
                    <a:pt x="7113588" y="520716"/>
                    <a:pt x="7381875" y="611203"/>
                  </a:cubicBezTo>
                </a:path>
              </a:pathLst>
            </a:custGeom>
            <a:noFill/>
            <a:ln w="38100">
              <a:solidFill>
                <a:srgbClr val="3EAD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9904668B-2030-4007-A2CC-B472B789D5F5}"/>
                </a:ext>
              </a:extLst>
            </p:cNvPr>
            <p:cNvGrpSpPr/>
            <p:nvPr/>
          </p:nvGrpSpPr>
          <p:grpSpPr>
            <a:xfrm>
              <a:off x="677345" y="3453307"/>
              <a:ext cx="1121412" cy="870017"/>
              <a:chOff x="930243" y="2045142"/>
              <a:chExt cx="1121412" cy="870017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4AFA5C30-A486-491D-8909-BF18B056B1C8}"/>
                  </a:ext>
                </a:extLst>
              </p:cNvPr>
              <p:cNvSpPr/>
              <p:nvPr/>
            </p:nvSpPr>
            <p:spPr>
              <a:xfrm>
                <a:off x="1031393" y="2045142"/>
                <a:ext cx="870017" cy="870017"/>
              </a:xfrm>
              <a:prstGeom prst="ellipse">
                <a:avLst/>
              </a:prstGeom>
              <a:solidFill>
                <a:srgbClr val="BFDCAC"/>
              </a:solidFill>
              <a:ln w="28575">
                <a:solidFill>
                  <a:srgbClr val="3EAD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95DF3898-7169-4ADA-8F20-35288EF3A0B1}"/>
                  </a:ext>
                </a:extLst>
              </p:cNvPr>
              <p:cNvSpPr/>
              <p:nvPr/>
            </p:nvSpPr>
            <p:spPr>
              <a:xfrm>
                <a:off x="930243" y="2115153"/>
                <a:ext cx="1121412" cy="68141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</a:t>
                </a:r>
                <a:endPara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5363FA1A-95DB-4C83-9A80-9DA869A2F247}"/>
                </a:ext>
              </a:extLst>
            </p:cNvPr>
            <p:cNvGrpSpPr/>
            <p:nvPr/>
          </p:nvGrpSpPr>
          <p:grpSpPr>
            <a:xfrm>
              <a:off x="2832240" y="3015773"/>
              <a:ext cx="1121412" cy="870017"/>
              <a:chOff x="3331709" y="1838513"/>
              <a:chExt cx="1121412" cy="870017"/>
            </a:xfrm>
          </p:grpSpPr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AFBAFCFE-632A-4593-9063-F9C5036FFB2E}"/>
                  </a:ext>
                </a:extLst>
              </p:cNvPr>
              <p:cNvSpPr/>
              <p:nvPr/>
            </p:nvSpPr>
            <p:spPr>
              <a:xfrm>
                <a:off x="3449333" y="1838513"/>
                <a:ext cx="870017" cy="870017"/>
              </a:xfrm>
              <a:prstGeom prst="ellipse">
                <a:avLst/>
              </a:prstGeom>
              <a:solidFill>
                <a:srgbClr val="BFDCAC"/>
              </a:solidFill>
              <a:ln w="28575">
                <a:solidFill>
                  <a:srgbClr val="3EAD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D5D9894C-BB93-4D02-A810-11FAEA5A3BB9}"/>
                  </a:ext>
                </a:extLst>
              </p:cNvPr>
              <p:cNvSpPr/>
              <p:nvPr/>
            </p:nvSpPr>
            <p:spPr>
              <a:xfrm>
                <a:off x="3331709" y="1924847"/>
                <a:ext cx="1121412" cy="68141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22</a:t>
                </a:r>
                <a:endPara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2BAC830F-03F9-46AC-81C1-7B2FA978E711}"/>
                </a:ext>
              </a:extLst>
            </p:cNvPr>
            <p:cNvGrpSpPr/>
            <p:nvPr/>
          </p:nvGrpSpPr>
          <p:grpSpPr>
            <a:xfrm>
              <a:off x="6244575" y="3878140"/>
              <a:ext cx="870017" cy="870017"/>
              <a:chOff x="7076244" y="2324245"/>
              <a:chExt cx="870017" cy="870017"/>
            </a:xfrm>
          </p:grpSpPr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CDC5D887-F512-4F87-B0E6-0F35A6F1599B}"/>
                  </a:ext>
                </a:extLst>
              </p:cNvPr>
              <p:cNvSpPr/>
              <p:nvPr/>
            </p:nvSpPr>
            <p:spPr>
              <a:xfrm>
                <a:off x="7076244" y="2324245"/>
                <a:ext cx="870017" cy="870017"/>
              </a:xfrm>
              <a:prstGeom prst="ellipse">
                <a:avLst/>
              </a:prstGeom>
              <a:solidFill>
                <a:srgbClr val="FFFDFD"/>
              </a:solidFill>
              <a:ln w="28575">
                <a:solidFill>
                  <a:srgbClr val="3EAD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: Rounded Corners 91">
                <a:extLst>
                  <a:ext uri="{FF2B5EF4-FFF2-40B4-BE49-F238E27FC236}">
                    <a16:creationId xmlns:a16="http://schemas.microsoft.com/office/drawing/2014/main" id="{CF3BB24F-AF79-4815-A5EA-CA8E39535B00}"/>
                  </a:ext>
                </a:extLst>
              </p:cNvPr>
              <p:cNvSpPr/>
              <p:nvPr/>
            </p:nvSpPr>
            <p:spPr>
              <a:xfrm>
                <a:off x="7164705" y="2418530"/>
                <a:ext cx="681418" cy="68141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ED5E6B64-9648-4757-94AE-E18C8B8D310A}"/>
                </a:ext>
              </a:extLst>
            </p:cNvPr>
            <p:cNvGrpSpPr/>
            <p:nvPr/>
          </p:nvGrpSpPr>
          <p:grpSpPr>
            <a:xfrm>
              <a:off x="1852930" y="3115809"/>
              <a:ext cx="870017" cy="870017"/>
              <a:chOff x="7076244" y="2324245"/>
              <a:chExt cx="870017" cy="870017"/>
            </a:xfrm>
          </p:grpSpPr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D1D1AADB-3AFF-435A-864F-8484DD936B8D}"/>
                  </a:ext>
                </a:extLst>
              </p:cNvPr>
              <p:cNvSpPr/>
              <p:nvPr/>
            </p:nvSpPr>
            <p:spPr>
              <a:xfrm>
                <a:off x="7076244" y="2324245"/>
                <a:ext cx="870017" cy="870017"/>
              </a:xfrm>
              <a:prstGeom prst="ellipse">
                <a:avLst/>
              </a:prstGeom>
              <a:solidFill>
                <a:srgbClr val="FFFDFD"/>
              </a:solidFill>
              <a:ln w="28575">
                <a:solidFill>
                  <a:srgbClr val="3EAD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: Rounded Corners 103">
                <a:extLst>
                  <a:ext uri="{FF2B5EF4-FFF2-40B4-BE49-F238E27FC236}">
                    <a16:creationId xmlns:a16="http://schemas.microsoft.com/office/drawing/2014/main" id="{F5ECB674-67F0-4BA5-A4E1-9E5AF8C0E540}"/>
                  </a:ext>
                </a:extLst>
              </p:cNvPr>
              <p:cNvSpPr/>
              <p:nvPr/>
            </p:nvSpPr>
            <p:spPr>
              <a:xfrm>
                <a:off x="7164705" y="2418530"/>
                <a:ext cx="681418" cy="68141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E0AA6067-3920-479C-BDA8-5C5EE99DA42B}"/>
                </a:ext>
              </a:extLst>
            </p:cNvPr>
            <p:cNvGrpSpPr/>
            <p:nvPr/>
          </p:nvGrpSpPr>
          <p:grpSpPr>
            <a:xfrm>
              <a:off x="5067355" y="3745687"/>
              <a:ext cx="870017" cy="870017"/>
              <a:chOff x="7076244" y="2324245"/>
              <a:chExt cx="870017" cy="870017"/>
            </a:xfrm>
          </p:grpSpPr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A933EBA8-20F6-4D2D-BF99-64E9585ACE8C}"/>
                  </a:ext>
                </a:extLst>
              </p:cNvPr>
              <p:cNvSpPr/>
              <p:nvPr/>
            </p:nvSpPr>
            <p:spPr>
              <a:xfrm>
                <a:off x="7076244" y="2324245"/>
                <a:ext cx="870017" cy="870017"/>
              </a:xfrm>
              <a:prstGeom prst="ellipse">
                <a:avLst/>
              </a:prstGeom>
              <a:solidFill>
                <a:srgbClr val="FFFDFD"/>
              </a:solidFill>
              <a:ln w="28575">
                <a:solidFill>
                  <a:srgbClr val="3EAD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: Rounded Corners 106">
                <a:extLst>
                  <a:ext uri="{FF2B5EF4-FFF2-40B4-BE49-F238E27FC236}">
                    <a16:creationId xmlns:a16="http://schemas.microsoft.com/office/drawing/2014/main" id="{4314956C-14E3-49C9-9CC7-9665C3D6CC27}"/>
                  </a:ext>
                </a:extLst>
              </p:cNvPr>
              <p:cNvSpPr/>
              <p:nvPr/>
            </p:nvSpPr>
            <p:spPr>
              <a:xfrm>
                <a:off x="7164705" y="2418530"/>
                <a:ext cx="681418" cy="68141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CCB60357-C8D3-4488-90F4-24CF58416692}"/>
                </a:ext>
              </a:extLst>
            </p:cNvPr>
            <p:cNvGrpSpPr/>
            <p:nvPr/>
          </p:nvGrpSpPr>
          <p:grpSpPr>
            <a:xfrm>
              <a:off x="3910323" y="3330098"/>
              <a:ext cx="1121412" cy="870017"/>
              <a:chOff x="3331709" y="1838513"/>
              <a:chExt cx="1121412" cy="870017"/>
            </a:xfrm>
          </p:grpSpPr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F1CF4D21-C73A-427F-B2B8-DABAAB7D715A}"/>
                  </a:ext>
                </a:extLst>
              </p:cNvPr>
              <p:cNvSpPr/>
              <p:nvPr/>
            </p:nvSpPr>
            <p:spPr>
              <a:xfrm>
                <a:off x="3449333" y="1838513"/>
                <a:ext cx="870017" cy="870017"/>
              </a:xfrm>
              <a:prstGeom prst="ellipse">
                <a:avLst/>
              </a:prstGeom>
              <a:solidFill>
                <a:srgbClr val="BFDCAC"/>
              </a:solidFill>
              <a:ln w="28575">
                <a:solidFill>
                  <a:srgbClr val="3EAD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: Rounded Corners 109">
                <a:extLst>
                  <a:ext uri="{FF2B5EF4-FFF2-40B4-BE49-F238E27FC236}">
                    <a16:creationId xmlns:a16="http://schemas.microsoft.com/office/drawing/2014/main" id="{F5BFDD67-37D0-4CAB-BB16-C44D2B8EE072}"/>
                  </a:ext>
                </a:extLst>
              </p:cNvPr>
              <p:cNvSpPr/>
              <p:nvPr/>
            </p:nvSpPr>
            <p:spPr>
              <a:xfrm>
                <a:off x="3331709" y="1924847"/>
                <a:ext cx="1121412" cy="68141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23</a:t>
                </a:r>
                <a:endPara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79ACFF31-9404-4693-9D80-39C0228AF3EB}"/>
                </a:ext>
              </a:extLst>
            </p:cNvPr>
            <p:cNvGrpSpPr/>
            <p:nvPr/>
          </p:nvGrpSpPr>
          <p:grpSpPr>
            <a:xfrm>
              <a:off x="7397100" y="3620965"/>
              <a:ext cx="870017" cy="870017"/>
              <a:chOff x="7076244" y="2324245"/>
              <a:chExt cx="870017" cy="870017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516CAD7D-6CA5-417B-BC7B-657FECAFBF24}"/>
                  </a:ext>
                </a:extLst>
              </p:cNvPr>
              <p:cNvSpPr/>
              <p:nvPr/>
            </p:nvSpPr>
            <p:spPr>
              <a:xfrm>
                <a:off x="7076244" y="2324245"/>
                <a:ext cx="870017" cy="870017"/>
              </a:xfrm>
              <a:prstGeom prst="ellipse">
                <a:avLst/>
              </a:prstGeom>
              <a:solidFill>
                <a:srgbClr val="FFFDFD"/>
              </a:solidFill>
              <a:ln w="28575">
                <a:solidFill>
                  <a:srgbClr val="3EAD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: Rounded Corners 112">
                <a:extLst>
                  <a:ext uri="{FF2B5EF4-FFF2-40B4-BE49-F238E27FC236}">
                    <a16:creationId xmlns:a16="http://schemas.microsoft.com/office/drawing/2014/main" id="{356CB41A-2BCC-451B-BDB9-FF82F81693C6}"/>
                  </a:ext>
                </a:extLst>
              </p:cNvPr>
              <p:cNvSpPr/>
              <p:nvPr/>
            </p:nvSpPr>
            <p:spPr>
              <a:xfrm>
                <a:off x="7164705" y="2418530"/>
                <a:ext cx="681418" cy="68141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C5B9598B-3C65-4146-9835-09143C87853E}"/>
                </a:ext>
              </a:extLst>
            </p:cNvPr>
            <p:cNvGrpSpPr/>
            <p:nvPr/>
          </p:nvGrpSpPr>
          <p:grpSpPr>
            <a:xfrm>
              <a:off x="8368023" y="3330098"/>
              <a:ext cx="1121412" cy="870017"/>
              <a:chOff x="3331709" y="1838513"/>
              <a:chExt cx="1121412" cy="870017"/>
            </a:xfrm>
          </p:grpSpPr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B6556E58-1B7A-4145-9FCB-4CBFFE265CFF}"/>
                  </a:ext>
                </a:extLst>
              </p:cNvPr>
              <p:cNvSpPr/>
              <p:nvPr/>
            </p:nvSpPr>
            <p:spPr>
              <a:xfrm>
                <a:off x="3449333" y="1838513"/>
                <a:ext cx="870017" cy="870017"/>
              </a:xfrm>
              <a:prstGeom prst="ellipse">
                <a:avLst/>
              </a:prstGeom>
              <a:solidFill>
                <a:srgbClr val="BFDCAC"/>
              </a:solidFill>
              <a:ln w="28575">
                <a:solidFill>
                  <a:srgbClr val="3EAD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: Rounded Corners 115">
                <a:extLst>
                  <a:ext uri="{FF2B5EF4-FFF2-40B4-BE49-F238E27FC236}">
                    <a16:creationId xmlns:a16="http://schemas.microsoft.com/office/drawing/2014/main" id="{2E866B8A-8254-4BCB-BD57-36D2F5581BA4}"/>
                  </a:ext>
                </a:extLst>
              </p:cNvPr>
              <p:cNvSpPr/>
              <p:nvPr/>
            </p:nvSpPr>
            <p:spPr>
              <a:xfrm>
                <a:off x="3331709" y="1924847"/>
                <a:ext cx="1121412" cy="68141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27</a:t>
                </a:r>
                <a:endPara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9698C077-D822-498B-AB96-EFD254D5FF00}"/>
                </a:ext>
              </a:extLst>
            </p:cNvPr>
            <p:cNvGrpSpPr/>
            <p:nvPr/>
          </p:nvGrpSpPr>
          <p:grpSpPr>
            <a:xfrm>
              <a:off x="9479957" y="3197508"/>
              <a:ext cx="1121412" cy="870017"/>
              <a:chOff x="3331709" y="1838513"/>
              <a:chExt cx="1121412" cy="870017"/>
            </a:xfrm>
          </p:grpSpPr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40D5D783-4D82-44AA-8B1B-74B825AFAA9A}"/>
                  </a:ext>
                </a:extLst>
              </p:cNvPr>
              <p:cNvSpPr/>
              <p:nvPr/>
            </p:nvSpPr>
            <p:spPr>
              <a:xfrm>
                <a:off x="3449333" y="1838513"/>
                <a:ext cx="870017" cy="870017"/>
              </a:xfrm>
              <a:prstGeom prst="ellipse">
                <a:avLst/>
              </a:prstGeom>
              <a:solidFill>
                <a:srgbClr val="BFDCAC"/>
              </a:solidFill>
              <a:ln w="28575">
                <a:solidFill>
                  <a:srgbClr val="3EAD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: Rounded Corners 118">
                <a:extLst>
                  <a:ext uri="{FF2B5EF4-FFF2-40B4-BE49-F238E27FC236}">
                    <a16:creationId xmlns:a16="http://schemas.microsoft.com/office/drawing/2014/main" id="{26C9976A-F3DD-4508-AED8-5708E33CF844}"/>
                  </a:ext>
                </a:extLst>
              </p:cNvPr>
              <p:cNvSpPr/>
              <p:nvPr/>
            </p:nvSpPr>
            <p:spPr>
              <a:xfrm>
                <a:off x="3331709" y="1924847"/>
                <a:ext cx="1121412" cy="68141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28</a:t>
                </a:r>
                <a:endPara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15807AA3-C138-4959-8848-38F91983816A}"/>
                </a:ext>
              </a:extLst>
            </p:cNvPr>
            <p:cNvGrpSpPr/>
            <p:nvPr/>
          </p:nvGrpSpPr>
          <p:grpSpPr>
            <a:xfrm>
              <a:off x="10702275" y="3401890"/>
              <a:ext cx="870017" cy="870017"/>
              <a:chOff x="7076244" y="2324245"/>
              <a:chExt cx="870017" cy="870017"/>
            </a:xfrm>
          </p:grpSpPr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54CF9656-A9C4-4327-B5A4-A8EE8A8873CB}"/>
                  </a:ext>
                </a:extLst>
              </p:cNvPr>
              <p:cNvSpPr/>
              <p:nvPr/>
            </p:nvSpPr>
            <p:spPr>
              <a:xfrm>
                <a:off x="7076244" y="2324245"/>
                <a:ext cx="870017" cy="870017"/>
              </a:xfrm>
              <a:prstGeom prst="ellipse">
                <a:avLst/>
              </a:prstGeom>
              <a:solidFill>
                <a:srgbClr val="FFFDFD"/>
              </a:solidFill>
              <a:ln w="28575">
                <a:solidFill>
                  <a:srgbClr val="3EAD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: Rounded Corners 121">
                <a:extLst>
                  <a:ext uri="{FF2B5EF4-FFF2-40B4-BE49-F238E27FC236}">
                    <a16:creationId xmlns:a16="http://schemas.microsoft.com/office/drawing/2014/main" id="{B2E2E570-34B8-4135-991F-6F9D4E847BFD}"/>
                  </a:ext>
                </a:extLst>
              </p:cNvPr>
              <p:cNvSpPr/>
              <p:nvPr/>
            </p:nvSpPr>
            <p:spPr>
              <a:xfrm>
                <a:off x="7164705" y="2418530"/>
                <a:ext cx="681418" cy="68141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F86918E9-A193-41CA-93A4-179AAE55E107}"/>
                </a:ext>
              </a:extLst>
            </p:cNvPr>
            <p:cNvSpPr txBox="1"/>
            <p:nvPr/>
          </p:nvSpPr>
          <p:spPr>
            <a:xfrm>
              <a:off x="-125089" y="3210094"/>
              <a:ext cx="914400" cy="735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+mj-lt"/>
                </a:rPr>
                <a:t>b)</a:t>
              </a:r>
            </a:p>
          </p:txBody>
        </p: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82483958-7595-43EE-9552-A041499CCE17}"/>
              </a:ext>
            </a:extLst>
          </p:cNvPr>
          <p:cNvGrpSpPr/>
          <p:nvPr/>
        </p:nvGrpSpPr>
        <p:grpSpPr>
          <a:xfrm>
            <a:off x="201147" y="4997926"/>
            <a:ext cx="11602288" cy="1631475"/>
            <a:chOff x="-114732" y="4904142"/>
            <a:chExt cx="12053337" cy="1694900"/>
          </a:xfrm>
        </p:grpSpPr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FF540779-DC22-4F4C-AC3C-CAD2F1CFB428}"/>
                </a:ext>
              </a:extLst>
            </p:cNvPr>
            <p:cNvSpPr/>
            <p:nvPr/>
          </p:nvSpPr>
          <p:spPr>
            <a:xfrm>
              <a:off x="661005" y="5313553"/>
              <a:ext cx="11277600" cy="883478"/>
            </a:xfrm>
            <a:custGeom>
              <a:avLst/>
              <a:gdLst>
                <a:gd name="connsiteX0" fmla="*/ 0 w 7381875"/>
                <a:gd name="connsiteY0" fmla="*/ 611203 h 773790"/>
                <a:gd name="connsiteX1" fmla="*/ 1714500 w 7381875"/>
                <a:gd name="connsiteY1" fmla="*/ 1603 h 773790"/>
                <a:gd name="connsiteX2" fmla="*/ 3667125 w 7381875"/>
                <a:gd name="connsiteY2" fmla="*/ 773128 h 773790"/>
                <a:gd name="connsiteX3" fmla="*/ 5886450 w 7381875"/>
                <a:gd name="connsiteY3" fmla="*/ 144478 h 773790"/>
                <a:gd name="connsiteX4" fmla="*/ 7381875 w 7381875"/>
                <a:gd name="connsiteY4" fmla="*/ 611203 h 773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81875" h="773790">
                  <a:moveTo>
                    <a:pt x="0" y="611203"/>
                  </a:moveTo>
                  <a:cubicBezTo>
                    <a:pt x="551656" y="292909"/>
                    <a:pt x="1103313" y="-25384"/>
                    <a:pt x="1714500" y="1603"/>
                  </a:cubicBezTo>
                  <a:cubicBezTo>
                    <a:pt x="2325687" y="28590"/>
                    <a:pt x="2971800" y="749316"/>
                    <a:pt x="3667125" y="773128"/>
                  </a:cubicBezTo>
                  <a:cubicBezTo>
                    <a:pt x="4362450" y="796940"/>
                    <a:pt x="5267325" y="171465"/>
                    <a:pt x="5886450" y="144478"/>
                  </a:cubicBezTo>
                  <a:cubicBezTo>
                    <a:pt x="6505575" y="117490"/>
                    <a:pt x="7113588" y="520716"/>
                    <a:pt x="7381875" y="611203"/>
                  </a:cubicBezTo>
                </a:path>
              </a:pathLst>
            </a:custGeom>
            <a:noFill/>
            <a:ln w="38100">
              <a:solidFill>
                <a:srgbClr val="3EAD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14E004BE-608C-4F41-9DFE-8E0E50F91535}"/>
                </a:ext>
              </a:extLst>
            </p:cNvPr>
            <p:cNvGrpSpPr/>
            <p:nvPr/>
          </p:nvGrpSpPr>
          <p:grpSpPr>
            <a:xfrm>
              <a:off x="677345" y="5304192"/>
              <a:ext cx="1121412" cy="870017"/>
              <a:chOff x="930243" y="2045142"/>
              <a:chExt cx="1121412" cy="870017"/>
            </a:xfrm>
          </p:grpSpPr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EAF3C609-A4F5-4C32-AA5F-9B8A38592451}"/>
                  </a:ext>
                </a:extLst>
              </p:cNvPr>
              <p:cNvSpPr/>
              <p:nvPr/>
            </p:nvSpPr>
            <p:spPr>
              <a:xfrm>
                <a:off x="1031393" y="2045142"/>
                <a:ext cx="870017" cy="870017"/>
              </a:xfrm>
              <a:prstGeom prst="ellipse">
                <a:avLst/>
              </a:prstGeom>
              <a:solidFill>
                <a:srgbClr val="FAE5A8"/>
              </a:solidFill>
              <a:ln w="28575">
                <a:solidFill>
                  <a:srgbClr val="3EAD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29" name="Rectangle: Rounded Corners 128">
                <a:extLst>
                  <a:ext uri="{FF2B5EF4-FFF2-40B4-BE49-F238E27FC236}">
                    <a16:creationId xmlns:a16="http://schemas.microsoft.com/office/drawing/2014/main" id="{D58EE055-DC6E-4D30-A24A-CAEE7B67425D}"/>
                  </a:ext>
                </a:extLst>
              </p:cNvPr>
              <p:cNvSpPr/>
              <p:nvPr/>
            </p:nvSpPr>
            <p:spPr>
              <a:xfrm>
                <a:off x="930243" y="2115153"/>
                <a:ext cx="1121412" cy="68141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90</a:t>
                </a:r>
                <a:endPara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7E81B532-2DDD-4937-84B9-7175D772E775}"/>
                </a:ext>
              </a:extLst>
            </p:cNvPr>
            <p:cNvGrpSpPr/>
            <p:nvPr/>
          </p:nvGrpSpPr>
          <p:grpSpPr>
            <a:xfrm>
              <a:off x="6244575" y="5729025"/>
              <a:ext cx="870017" cy="870017"/>
              <a:chOff x="7076244" y="2324245"/>
              <a:chExt cx="870017" cy="870017"/>
            </a:xfrm>
          </p:grpSpPr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7D484076-7402-455C-ADF6-D45A3FB9CB5D}"/>
                  </a:ext>
                </a:extLst>
              </p:cNvPr>
              <p:cNvSpPr/>
              <p:nvPr/>
            </p:nvSpPr>
            <p:spPr>
              <a:xfrm>
                <a:off x="7076244" y="2324245"/>
                <a:ext cx="870017" cy="870017"/>
              </a:xfrm>
              <a:prstGeom prst="ellipse">
                <a:avLst/>
              </a:prstGeom>
              <a:solidFill>
                <a:srgbClr val="FFFDFD"/>
              </a:solidFill>
              <a:ln w="28575">
                <a:solidFill>
                  <a:srgbClr val="3EAD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: Rounded Corners 134">
                <a:extLst>
                  <a:ext uri="{FF2B5EF4-FFF2-40B4-BE49-F238E27FC236}">
                    <a16:creationId xmlns:a16="http://schemas.microsoft.com/office/drawing/2014/main" id="{13541FF8-7FAC-41A2-BE67-38ADC5759264}"/>
                  </a:ext>
                </a:extLst>
              </p:cNvPr>
              <p:cNvSpPr/>
              <p:nvPr/>
            </p:nvSpPr>
            <p:spPr>
              <a:xfrm>
                <a:off x="7164705" y="2418530"/>
                <a:ext cx="681418" cy="68141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DEFC90D4-874B-4A9F-9E9D-E52798306754}"/>
                </a:ext>
              </a:extLst>
            </p:cNvPr>
            <p:cNvGrpSpPr/>
            <p:nvPr/>
          </p:nvGrpSpPr>
          <p:grpSpPr>
            <a:xfrm>
              <a:off x="5067355" y="5596572"/>
              <a:ext cx="870017" cy="870017"/>
              <a:chOff x="7076244" y="2324245"/>
              <a:chExt cx="870017" cy="870017"/>
            </a:xfrm>
          </p:grpSpPr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CABCF5E6-62CD-4A31-8FE8-9B0866C70996}"/>
                  </a:ext>
                </a:extLst>
              </p:cNvPr>
              <p:cNvSpPr/>
              <p:nvPr/>
            </p:nvSpPr>
            <p:spPr>
              <a:xfrm>
                <a:off x="7076244" y="2324245"/>
                <a:ext cx="870017" cy="870017"/>
              </a:xfrm>
              <a:prstGeom prst="ellipse">
                <a:avLst/>
              </a:prstGeom>
              <a:solidFill>
                <a:srgbClr val="FFFDFD"/>
              </a:solidFill>
              <a:ln w="28575">
                <a:solidFill>
                  <a:srgbClr val="3EAD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Rectangle: Rounded Corners 140">
                <a:extLst>
                  <a:ext uri="{FF2B5EF4-FFF2-40B4-BE49-F238E27FC236}">
                    <a16:creationId xmlns:a16="http://schemas.microsoft.com/office/drawing/2014/main" id="{4B0C20EE-0676-45A0-85D3-E85F0D1131C1}"/>
                  </a:ext>
                </a:extLst>
              </p:cNvPr>
              <p:cNvSpPr/>
              <p:nvPr/>
            </p:nvSpPr>
            <p:spPr>
              <a:xfrm>
                <a:off x="7164705" y="2418530"/>
                <a:ext cx="681418" cy="68141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F0827824-8842-4ACF-9F95-CD8AC399156C}"/>
                </a:ext>
              </a:extLst>
            </p:cNvPr>
            <p:cNvGrpSpPr/>
            <p:nvPr/>
          </p:nvGrpSpPr>
          <p:grpSpPr>
            <a:xfrm>
              <a:off x="8425800" y="5157525"/>
              <a:ext cx="870017" cy="870017"/>
              <a:chOff x="7076244" y="2324245"/>
              <a:chExt cx="870017" cy="870017"/>
            </a:xfrm>
          </p:grpSpPr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DBEE23DF-38D2-4DC0-A471-B5635637BA11}"/>
                  </a:ext>
                </a:extLst>
              </p:cNvPr>
              <p:cNvSpPr/>
              <p:nvPr/>
            </p:nvSpPr>
            <p:spPr>
              <a:xfrm>
                <a:off x="7076244" y="2324245"/>
                <a:ext cx="870017" cy="870017"/>
              </a:xfrm>
              <a:prstGeom prst="ellipse">
                <a:avLst/>
              </a:prstGeom>
              <a:solidFill>
                <a:srgbClr val="FFFDFD"/>
              </a:solidFill>
              <a:ln w="28575">
                <a:solidFill>
                  <a:srgbClr val="3EAD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ectangle: Rounded Corners 155">
                <a:extLst>
                  <a:ext uri="{FF2B5EF4-FFF2-40B4-BE49-F238E27FC236}">
                    <a16:creationId xmlns:a16="http://schemas.microsoft.com/office/drawing/2014/main" id="{EC0ADD34-D456-4D2D-AFC2-B0579382A785}"/>
                  </a:ext>
                </a:extLst>
              </p:cNvPr>
              <p:cNvSpPr/>
              <p:nvPr/>
            </p:nvSpPr>
            <p:spPr>
              <a:xfrm>
                <a:off x="7164705" y="2418530"/>
                <a:ext cx="681418" cy="68141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8893334D-1855-4560-8F57-A2C6E0E67200}"/>
                </a:ext>
              </a:extLst>
            </p:cNvPr>
            <p:cNvSpPr txBox="1"/>
            <p:nvPr/>
          </p:nvSpPr>
          <p:spPr>
            <a:xfrm>
              <a:off x="-114732" y="5118460"/>
              <a:ext cx="914400" cy="735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+mj-lt"/>
                </a:rPr>
                <a:t>c)</a:t>
              </a:r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95E7B8CA-D693-4725-B37F-F0DF2C3E7192}"/>
                </a:ext>
              </a:extLst>
            </p:cNvPr>
            <p:cNvGrpSpPr/>
            <p:nvPr/>
          </p:nvGrpSpPr>
          <p:grpSpPr>
            <a:xfrm>
              <a:off x="4057705" y="5167947"/>
              <a:ext cx="870017" cy="870017"/>
              <a:chOff x="7076244" y="2324245"/>
              <a:chExt cx="870017" cy="870017"/>
            </a:xfrm>
          </p:grpSpPr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F1053F49-9A4A-48FE-8421-995B12D88C47}"/>
                  </a:ext>
                </a:extLst>
              </p:cNvPr>
              <p:cNvSpPr/>
              <p:nvPr/>
            </p:nvSpPr>
            <p:spPr>
              <a:xfrm>
                <a:off x="7076244" y="2324245"/>
                <a:ext cx="870017" cy="870017"/>
              </a:xfrm>
              <a:prstGeom prst="ellipse">
                <a:avLst/>
              </a:prstGeom>
              <a:solidFill>
                <a:srgbClr val="FFFDFD"/>
              </a:solidFill>
              <a:ln w="28575">
                <a:solidFill>
                  <a:srgbClr val="3EAD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: Rounded Corners 159">
                <a:extLst>
                  <a:ext uri="{FF2B5EF4-FFF2-40B4-BE49-F238E27FC236}">
                    <a16:creationId xmlns:a16="http://schemas.microsoft.com/office/drawing/2014/main" id="{1BFEF8F4-BA2E-4E0C-AA27-36DDEF8E72CA}"/>
                  </a:ext>
                </a:extLst>
              </p:cNvPr>
              <p:cNvSpPr/>
              <p:nvPr/>
            </p:nvSpPr>
            <p:spPr>
              <a:xfrm>
                <a:off x="7164705" y="2418530"/>
                <a:ext cx="681418" cy="68141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2C634CA6-A417-4319-A113-DDEDD1140F68}"/>
                </a:ext>
              </a:extLst>
            </p:cNvPr>
            <p:cNvGrpSpPr/>
            <p:nvPr/>
          </p:nvGrpSpPr>
          <p:grpSpPr>
            <a:xfrm>
              <a:off x="1772720" y="4942242"/>
              <a:ext cx="1121412" cy="870017"/>
              <a:chOff x="930243" y="2045142"/>
              <a:chExt cx="1121412" cy="870017"/>
            </a:xfrm>
          </p:grpSpPr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4667E0EA-10DC-4632-9012-A72D83560C06}"/>
                  </a:ext>
                </a:extLst>
              </p:cNvPr>
              <p:cNvSpPr/>
              <p:nvPr/>
            </p:nvSpPr>
            <p:spPr>
              <a:xfrm>
                <a:off x="1031393" y="2045142"/>
                <a:ext cx="870017" cy="870017"/>
              </a:xfrm>
              <a:prstGeom prst="ellipse">
                <a:avLst/>
              </a:prstGeom>
              <a:solidFill>
                <a:srgbClr val="FAE5A8"/>
              </a:solidFill>
              <a:ln w="28575">
                <a:solidFill>
                  <a:srgbClr val="3EAD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63" name="Rectangle: Rounded Corners 162">
                <a:extLst>
                  <a:ext uri="{FF2B5EF4-FFF2-40B4-BE49-F238E27FC236}">
                    <a16:creationId xmlns:a16="http://schemas.microsoft.com/office/drawing/2014/main" id="{1D43E692-E9C0-4246-976D-4947E5521417}"/>
                  </a:ext>
                </a:extLst>
              </p:cNvPr>
              <p:cNvSpPr/>
              <p:nvPr/>
            </p:nvSpPr>
            <p:spPr>
              <a:xfrm>
                <a:off x="930243" y="2115153"/>
                <a:ext cx="1121412" cy="68141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91</a:t>
                </a:r>
                <a:endPara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9C14F84E-54ED-47F0-A033-D7660B289CB9}"/>
                </a:ext>
              </a:extLst>
            </p:cNvPr>
            <p:cNvGrpSpPr/>
            <p:nvPr/>
          </p:nvGrpSpPr>
          <p:grpSpPr>
            <a:xfrm>
              <a:off x="2887145" y="4904142"/>
              <a:ext cx="1121412" cy="870017"/>
              <a:chOff x="930243" y="2045142"/>
              <a:chExt cx="1121412" cy="870017"/>
            </a:xfrm>
          </p:grpSpPr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182B924D-DBEE-4543-AFD6-E451AE9EA052}"/>
                  </a:ext>
                </a:extLst>
              </p:cNvPr>
              <p:cNvSpPr/>
              <p:nvPr/>
            </p:nvSpPr>
            <p:spPr>
              <a:xfrm>
                <a:off x="1031393" y="2045142"/>
                <a:ext cx="870017" cy="870017"/>
              </a:xfrm>
              <a:prstGeom prst="ellipse">
                <a:avLst/>
              </a:prstGeom>
              <a:solidFill>
                <a:srgbClr val="FAE5A8"/>
              </a:solidFill>
              <a:ln w="28575">
                <a:solidFill>
                  <a:srgbClr val="3EAD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66" name="Rectangle: Rounded Corners 165">
                <a:extLst>
                  <a:ext uri="{FF2B5EF4-FFF2-40B4-BE49-F238E27FC236}">
                    <a16:creationId xmlns:a16="http://schemas.microsoft.com/office/drawing/2014/main" id="{90BA5CB9-C3E9-4D2A-90AB-A037EBF12041}"/>
                  </a:ext>
                </a:extLst>
              </p:cNvPr>
              <p:cNvSpPr/>
              <p:nvPr/>
            </p:nvSpPr>
            <p:spPr>
              <a:xfrm>
                <a:off x="930243" y="2115153"/>
                <a:ext cx="1121412" cy="68141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92</a:t>
                </a:r>
                <a:endPara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DD8E3CE9-B026-4D14-B6D4-8C44C6BDBC26}"/>
                </a:ext>
              </a:extLst>
            </p:cNvPr>
            <p:cNvGrpSpPr/>
            <p:nvPr/>
          </p:nvGrpSpPr>
          <p:grpSpPr>
            <a:xfrm>
              <a:off x="7230545" y="5437542"/>
              <a:ext cx="1121412" cy="870017"/>
              <a:chOff x="930243" y="2045142"/>
              <a:chExt cx="1121412" cy="870017"/>
            </a:xfrm>
          </p:grpSpPr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1359C1EC-3DE8-4102-BB4C-AB35AAA4C2F7}"/>
                  </a:ext>
                </a:extLst>
              </p:cNvPr>
              <p:cNvSpPr/>
              <p:nvPr/>
            </p:nvSpPr>
            <p:spPr>
              <a:xfrm>
                <a:off x="1031393" y="2045142"/>
                <a:ext cx="870017" cy="870017"/>
              </a:xfrm>
              <a:prstGeom prst="ellipse">
                <a:avLst/>
              </a:prstGeom>
              <a:solidFill>
                <a:srgbClr val="FAE5A8"/>
              </a:solidFill>
              <a:ln w="28575">
                <a:solidFill>
                  <a:srgbClr val="3EAD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69" name="Rectangle: Rounded Corners 168">
                <a:extLst>
                  <a:ext uri="{FF2B5EF4-FFF2-40B4-BE49-F238E27FC236}">
                    <a16:creationId xmlns:a16="http://schemas.microsoft.com/office/drawing/2014/main" id="{063F5AAF-FA11-4A0A-9C58-7966D89C0489}"/>
                  </a:ext>
                </a:extLst>
              </p:cNvPr>
              <p:cNvSpPr/>
              <p:nvPr/>
            </p:nvSpPr>
            <p:spPr>
              <a:xfrm>
                <a:off x="930243" y="2115153"/>
                <a:ext cx="1121412" cy="68141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96</a:t>
                </a:r>
                <a:endPara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9C9EF628-7DE0-42DB-A0C0-BB989FF8A1E4}"/>
                </a:ext>
              </a:extLst>
            </p:cNvPr>
            <p:cNvGrpSpPr/>
            <p:nvPr/>
          </p:nvGrpSpPr>
          <p:grpSpPr>
            <a:xfrm>
              <a:off x="9587850" y="5024175"/>
              <a:ext cx="870017" cy="870017"/>
              <a:chOff x="7076244" y="2324245"/>
              <a:chExt cx="870017" cy="870017"/>
            </a:xfrm>
          </p:grpSpPr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E3D82A80-9477-4F3A-BE3C-5F9F5C58AED8}"/>
                  </a:ext>
                </a:extLst>
              </p:cNvPr>
              <p:cNvSpPr/>
              <p:nvPr/>
            </p:nvSpPr>
            <p:spPr>
              <a:xfrm>
                <a:off x="7076244" y="2324245"/>
                <a:ext cx="870017" cy="870017"/>
              </a:xfrm>
              <a:prstGeom prst="ellipse">
                <a:avLst/>
              </a:prstGeom>
              <a:solidFill>
                <a:srgbClr val="FFFDFD"/>
              </a:solidFill>
              <a:ln w="28575">
                <a:solidFill>
                  <a:srgbClr val="3EAD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Rectangle: Rounded Corners 171">
                <a:extLst>
                  <a:ext uri="{FF2B5EF4-FFF2-40B4-BE49-F238E27FC236}">
                    <a16:creationId xmlns:a16="http://schemas.microsoft.com/office/drawing/2014/main" id="{90EC13AD-002C-43E8-B3A9-49AE82BC82D1}"/>
                  </a:ext>
                </a:extLst>
              </p:cNvPr>
              <p:cNvSpPr/>
              <p:nvPr/>
            </p:nvSpPr>
            <p:spPr>
              <a:xfrm>
                <a:off x="7164705" y="2418530"/>
                <a:ext cx="681418" cy="68141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C87095BE-5A41-40D8-9F91-E5C649A2534A}"/>
                </a:ext>
              </a:extLst>
            </p:cNvPr>
            <p:cNvGrpSpPr/>
            <p:nvPr/>
          </p:nvGrpSpPr>
          <p:grpSpPr>
            <a:xfrm>
              <a:off x="10630970" y="5247042"/>
              <a:ext cx="1121412" cy="870017"/>
              <a:chOff x="930243" y="2045142"/>
              <a:chExt cx="1121412" cy="870017"/>
            </a:xfrm>
          </p:grpSpPr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D9ADAF7-99D7-4DCF-B06E-D7DDC3C9EDAE}"/>
                  </a:ext>
                </a:extLst>
              </p:cNvPr>
              <p:cNvSpPr/>
              <p:nvPr/>
            </p:nvSpPr>
            <p:spPr>
              <a:xfrm>
                <a:off x="1031393" y="2045142"/>
                <a:ext cx="870017" cy="870017"/>
              </a:xfrm>
              <a:prstGeom prst="ellipse">
                <a:avLst/>
              </a:prstGeom>
              <a:solidFill>
                <a:srgbClr val="FAE5A8"/>
              </a:solidFill>
              <a:ln w="28575">
                <a:solidFill>
                  <a:srgbClr val="3EAD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75" name="Rectangle: Rounded Corners 174">
                <a:extLst>
                  <a:ext uri="{FF2B5EF4-FFF2-40B4-BE49-F238E27FC236}">
                    <a16:creationId xmlns:a16="http://schemas.microsoft.com/office/drawing/2014/main" id="{3567AB31-F351-4AAE-91B0-3549E5334757}"/>
                  </a:ext>
                </a:extLst>
              </p:cNvPr>
              <p:cNvSpPr/>
              <p:nvPr/>
            </p:nvSpPr>
            <p:spPr>
              <a:xfrm>
                <a:off x="930243" y="2115153"/>
                <a:ext cx="1121412" cy="68141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99</a:t>
                </a:r>
                <a:endPara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8FA55EC7-3AD5-4C34-AB41-C4CAC4CECE8A}"/>
              </a:ext>
            </a:extLst>
          </p:cNvPr>
          <p:cNvGrpSpPr/>
          <p:nvPr/>
        </p:nvGrpSpPr>
        <p:grpSpPr>
          <a:xfrm>
            <a:off x="4122754" y="1170097"/>
            <a:ext cx="932153" cy="837460"/>
            <a:chOff x="4120275" y="1639936"/>
            <a:chExt cx="932153" cy="837460"/>
          </a:xfrm>
        </p:grpSpPr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AA1C346F-4627-47F0-8BFE-46F40FC320CB}"/>
                </a:ext>
              </a:extLst>
            </p:cNvPr>
            <p:cNvSpPr/>
            <p:nvPr/>
          </p:nvSpPr>
          <p:spPr>
            <a:xfrm>
              <a:off x="4192719" y="1639936"/>
              <a:ext cx="837460" cy="837460"/>
            </a:xfrm>
            <a:prstGeom prst="ellipse">
              <a:avLst/>
            </a:prstGeom>
            <a:solidFill>
              <a:srgbClr val="FFFDFD"/>
            </a:solidFill>
            <a:ln w="28575">
              <a:solidFill>
                <a:srgbClr val="3EAD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tangle: Rounded Corners 178">
              <a:extLst>
                <a:ext uri="{FF2B5EF4-FFF2-40B4-BE49-F238E27FC236}">
                  <a16:creationId xmlns:a16="http://schemas.microsoft.com/office/drawing/2014/main" id="{A34E29F2-2621-4EC1-A378-7ADA09E49820}"/>
                </a:ext>
              </a:extLst>
            </p:cNvPr>
            <p:cNvSpPr/>
            <p:nvPr/>
          </p:nvSpPr>
          <p:spPr>
            <a:xfrm>
              <a:off x="4120275" y="1723829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  <a:endParaRPr lang="en-US" sz="4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01AA9F3E-B23F-4AB7-8EC2-2C62B08FE9F6}"/>
              </a:ext>
            </a:extLst>
          </p:cNvPr>
          <p:cNvGrpSpPr/>
          <p:nvPr/>
        </p:nvGrpSpPr>
        <p:grpSpPr>
          <a:xfrm>
            <a:off x="6249989" y="1665397"/>
            <a:ext cx="932153" cy="837460"/>
            <a:chOff x="4120275" y="1639936"/>
            <a:chExt cx="932153" cy="837460"/>
          </a:xfrm>
        </p:grpSpPr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01959AC7-CC62-48C4-9E0E-6348FF12753D}"/>
                </a:ext>
              </a:extLst>
            </p:cNvPr>
            <p:cNvSpPr/>
            <p:nvPr/>
          </p:nvSpPr>
          <p:spPr>
            <a:xfrm>
              <a:off x="4192719" y="1639936"/>
              <a:ext cx="837460" cy="837460"/>
            </a:xfrm>
            <a:prstGeom prst="ellipse">
              <a:avLst/>
            </a:prstGeom>
            <a:solidFill>
              <a:srgbClr val="FFFDFD"/>
            </a:solidFill>
            <a:ln w="28575">
              <a:solidFill>
                <a:srgbClr val="3EAD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: Rounded Corners 182">
              <a:extLst>
                <a:ext uri="{FF2B5EF4-FFF2-40B4-BE49-F238E27FC236}">
                  <a16:creationId xmlns:a16="http://schemas.microsoft.com/office/drawing/2014/main" id="{4444B6E1-167F-45E3-97CE-34A99C669172}"/>
                </a:ext>
              </a:extLst>
            </p:cNvPr>
            <p:cNvSpPr/>
            <p:nvPr/>
          </p:nvSpPr>
          <p:spPr>
            <a:xfrm>
              <a:off x="4120275" y="1723829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endParaRPr lang="en-US" sz="4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2F4220E9-8AD9-4EFC-AEC0-220B9A0E7DA5}"/>
              </a:ext>
            </a:extLst>
          </p:cNvPr>
          <p:cNvGrpSpPr/>
          <p:nvPr/>
        </p:nvGrpSpPr>
        <p:grpSpPr>
          <a:xfrm>
            <a:off x="8418484" y="1101517"/>
            <a:ext cx="932153" cy="837460"/>
            <a:chOff x="4120275" y="1639936"/>
            <a:chExt cx="932153" cy="837460"/>
          </a:xfrm>
        </p:grpSpPr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84ED07D2-F7BE-4974-9849-BFE5DFBDFC88}"/>
                </a:ext>
              </a:extLst>
            </p:cNvPr>
            <p:cNvSpPr/>
            <p:nvPr/>
          </p:nvSpPr>
          <p:spPr>
            <a:xfrm>
              <a:off x="4192719" y="1639936"/>
              <a:ext cx="837460" cy="837460"/>
            </a:xfrm>
            <a:prstGeom prst="ellipse">
              <a:avLst/>
            </a:prstGeom>
            <a:solidFill>
              <a:srgbClr val="FFFDFD"/>
            </a:solidFill>
            <a:ln w="28575">
              <a:solidFill>
                <a:srgbClr val="3EAD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: Rounded Corners 185">
              <a:extLst>
                <a:ext uri="{FF2B5EF4-FFF2-40B4-BE49-F238E27FC236}">
                  <a16:creationId xmlns:a16="http://schemas.microsoft.com/office/drawing/2014/main" id="{DA72A31D-1CDB-4274-949F-8851A52BA116}"/>
                </a:ext>
              </a:extLst>
            </p:cNvPr>
            <p:cNvSpPr/>
            <p:nvPr/>
          </p:nvSpPr>
          <p:spPr>
            <a:xfrm>
              <a:off x="4120275" y="1723829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  <a:endParaRPr lang="en-US" sz="4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0F268174-70BA-4411-820E-5060FD9E6BA1}"/>
              </a:ext>
            </a:extLst>
          </p:cNvPr>
          <p:cNvGrpSpPr/>
          <p:nvPr/>
        </p:nvGrpSpPr>
        <p:grpSpPr>
          <a:xfrm>
            <a:off x="9492428" y="1020079"/>
            <a:ext cx="932153" cy="837460"/>
            <a:chOff x="4120275" y="1639936"/>
            <a:chExt cx="932153" cy="837460"/>
          </a:xfrm>
        </p:grpSpPr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F12D3819-ADD9-4B8E-A1BC-5BEC4D5A0F7A}"/>
                </a:ext>
              </a:extLst>
            </p:cNvPr>
            <p:cNvSpPr/>
            <p:nvPr/>
          </p:nvSpPr>
          <p:spPr>
            <a:xfrm>
              <a:off x="4192719" y="1639936"/>
              <a:ext cx="837460" cy="837460"/>
            </a:xfrm>
            <a:prstGeom prst="ellipse">
              <a:avLst/>
            </a:prstGeom>
            <a:solidFill>
              <a:srgbClr val="FFFDFD"/>
            </a:solidFill>
            <a:ln w="28575">
              <a:solidFill>
                <a:srgbClr val="3EAD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: Rounded Corners 188">
              <a:extLst>
                <a:ext uri="{FF2B5EF4-FFF2-40B4-BE49-F238E27FC236}">
                  <a16:creationId xmlns:a16="http://schemas.microsoft.com/office/drawing/2014/main" id="{88DFC33F-5055-452C-A1D3-24EAC0B742EE}"/>
                </a:ext>
              </a:extLst>
            </p:cNvPr>
            <p:cNvSpPr/>
            <p:nvPr/>
          </p:nvSpPr>
          <p:spPr>
            <a:xfrm>
              <a:off x="4120275" y="1723829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  <a:endParaRPr lang="en-US" sz="4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868AA862-080E-43F9-B447-4E17B5134EA7}"/>
              </a:ext>
            </a:extLst>
          </p:cNvPr>
          <p:cNvGrpSpPr/>
          <p:nvPr/>
        </p:nvGrpSpPr>
        <p:grpSpPr>
          <a:xfrm>
            <a:off x="2073907" y="3008422"/>
            <a:ext cx="932153" cy="837460"/>
            <a:chOff x="4166928" y="1639936"/>
            <a:chExt cx="932153" cy="837460"/>
          </a:xfrm>
        </p:grpSpPr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4BCBEB30-05D4-4D37-946B-68CF3E2432D4}"/>
                </a:ext>
              </a:extLst>
            </p:cNvPr>
            <p:cNvSpPr/>
            <p:nvPr/>
          </p:nvSpPr>
          <p:spPr>
            <a:xfrm>
              <a:off x="4192719" y="1639936"/>
              <a:ext cx="837460" cy="837460"/>
            </a:xfrm>
            <a:prstGeom prst="ellipse">
              <a:avLst/>
            </a:prstGeom>
            <a:solidFill>
              <a:srgbClr val="FFFDFD"/>
            </a:solidFill>
            <a:ln w="28575">
              <a:solidFill>
                <a:srgbClr val="3EAD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: Rounded Corners 191">
              <a:extLst>
                <a:ext uri="{FF2B5EF4-FFF2-40B4-BE49-F238E27FC236}">
                  <a16:creationId xmlns:a16="http://schemas.microsoft.com/office/drawing/2014/main" id="{58503F54-8960-4E14-8056-A762A3CB09BF}"/>
                </a:ext>
              </a:extLst>
            </p:cNvPr>
            <p:cNvSpPr/>
            <p:nvPr/>
          </p:nvSpPr>
          <p:spPr>
            <a:xfrm>
              <a:off x="4166928" y="1723829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21</a:t>
              </a:r>
              <a:endParaRPr lang="en-US" sz="4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3C2467BF-AD4A-4AC3-8FA1-5AE45C1B61BF}"/>
              </a:ext>
            </a:extLst>
          </p:cNvPr>
          <p:cNvGrpSpPr/>
          <p:nvPr/>
        </p:nvGrpSpPr>
        <p:grpSpPr>
          <a:xfrm>
            <a:off x="5147255" y="3618022"/>
            <a:ext cx="932153" cy="837460"/>
            <a:chOff x="4138936" y="1639936"/>
            <a:chExt cx="932153" cy="837460"/>
          </a:xfrm>
        </p:grpSpPr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6C5D3ED3-D0A2-44A6-8E82-005ED96A6622}"/>
                </a:ext>
              </a:extLst>
            </p:cNvPr>
            <p:cNvSpPr/>
            <p:nvPr/>
          </p:nvSpPr>
          <p:spPr>
            <a:xfrm>
              <a:off x="4192719" y="1639936"/>
              <a:ext cx="837460" cy="837460"/>
            </a:xfrm>
            <a:prstGeom prst="ellipse">
              <a:avLst/>
            </a:prstGeom>
            <a:solidFill>
              <a:srgbClr val="FFFDFD"/>
            </a:solidFill>
            <a:ln w="28575">
              <a:solidFill>
                <a:srgbClr val="3EAD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: Rounded Corners 194">
              <a:extLst>
                <a:ext uri="{FF2B5EF4-FFF2-40B4-BE49-F238E27FC236}">
                  <a16:creationId xmlns:a16="http://schemas.microsoft.com/office/drawing/2014/main" id="{75814304-89FF-48F4-8E21-F5239637BC3D}"/>
                </a:ext>
              </a:extLst>
            </p:cNvPr>
            <p:cNvSpPr/>
            <p:nvPr/>
          </p:nvSpPr>
          <p:spPr>
            <a:xfrm>
              <a:off x="4138936" y="1723829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</a:t>
              </a:r>
              <a:endParaRPr lang="en-US" sz="4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A14B4BFB-2113-45A6-B7A8-AF05E9009668}"/>
              </a:ext>
            </a:extLst>
          </p:cNvPr>
          <p:cNvGrpSpPr/>
          <p:nvPr/>
        </p:nvGrpSpPr>
        <p:grpSpPr>
          <a:xfrm>
            <a:off x="6298032" y="3742430"/>
            <a:ext cx="932153" cy="837460"/>
            <a:chOff x="4166929" y="1639936"/>
            <a:chExt cx="932153" cy="837460"/>
          </a:xfrm>
        </p:grpSpPr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364CFE5C-D035-444B-8E39-D352D29215B0}"/>
                </a:ext>
              </a:extLst>
            </p:cNvPr>
            <p:cNvSpPr/>
            <p:nvPr/>
          </p:nvSpPr>
          <p:spPr>
            <a:xfrm>
              <a:off x="4192719" y="1639936"/>
              <a:ext cx="837460" cy="837460"/>
            </a:xfrm>
            <a:prstGeom prst="ellipse">
              <a:avLst/>
            </a:prstGeom>
            <a:solidFill>
              <a:srgbClr val="FFFDFD"/>
            </a:solidFill>
            <a:ln w="28575">
              <a:solidFill>
                <a:srgbClr val="3EAD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: Rounded Corners 197">
              <a:extLst>
                <a:ext uri="{FF2B5EF4-FFF2-40B4-BE49-F238E27FC236}">
                  <a16:creationId xmlns:a16="http://schemas.microsoft.com/office/drawing/2014/main" id="{A95BF165-AB4A-414A-8021-34AEF0E31D22}"/>
                </a:ext>
              </a:extLst>
            </p:cNvPr>
            <p:cNvSpPr/>
            <p:nvPr/>
          </p:nvSpPr>
          <p:spPr>
            <a:xfrm>
              <a:off x="4166929" y="1714498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  <a:endParaRPr lang="en-US" sz="4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D6DE7A95-9E45-4696-B1A0-673ED09D296B}"/>
              </a:ext>
            </a:extLst>
          </p:cNvPr>
          <p:cNvGrpSpPr/>
          <p:nvPr/>
        </p:nvGrpSpPr>
        <p:grpSpPr>
          <a:xfrm>
            <a:off x="7392822" y="3502944"/>
            <a:ext cx="932153" cy="837460"/>
            <a:chOff x="4148266" y="1639936"/>
            <a:chExt cx="932153" cy="837460"/>
          </a:xfrm>
        </p:grpSpPr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AD3591FA-E396-4143-88E2-46CC6AC0F01C}"/>
                </a:ext>
              </a:extLst>
            </p:cNvPr>
            <p:cNvSpPr/>
            <p:nvPr/>
          </p:nvSpPr>
          <p:spPr>
            <a:xfrm>
              <a:off x="4192719" y="1639936"/>
              <a:ext cx="837460" cy="837460"/>
            </a:xfrm>
            <a:prstGeom prst="ellipse">
              <a:avLst/>
            </a:prstGeom>
            <a:solidFill>
              <a:srgbClr val="FFFDFD"/>
            </a:solidFill>
            <a:ln w="28575">
              <a:solidFill>
                <a:srgbClr val="3EAD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: Rounded Corners 200">
              <a:extLst>
                <a:ext uri="{FF2B5EF4-FFF2-40B4-BE49-F238E27FC236}">
                  <a16:creationId xmlns:a16="http://schemas.microsoft.com/office/drawing/2014/main" id="{F567A1BD-4415-44B7-AC68-822715D72412}"/>
                </a:ext>
              </a:extLst>
            </p:cNvPr>
            <p:cNvSpPr/>
            <p:nvPr/>
          </p:nvSpPr>
          <p:spPr>
            <a:xfrm>
              <a:off x="4148266" y="1714498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26</a:t>
              </a:r>
              <a:endParaRPr lang="en-US" sz="4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18E40051-54A5-4A0A-8992-3CD16BDB2906}"/>
              </a:ext>
            </a:extLst>
          </p:cNvPr>
          <p:cNvGrpSpPr/>
          <p:nvPr/>
        </p:nvGrpSpPr>
        <p:grpSpPr>
          <a:xfrm>
            <a:off x="10605664" y="3291450"/>
            <a:ext cx="932153" cy="837460"/>
            <a:chOff x="4176259" y="1639936"/>
            <a:chExt cx="932153" cy="837460"/>
          </a:xfrm>
        </p:grpSpPr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8D214831-82D2-4FCF-B9C2-8BE8C66553DF}"/>
                </a:ext>
              </a:extLst>
            </p:cNvPr>
            <p:cNvSpPr/>
            <p:nvPr/>
          </p:nvSpPr>
          <p:spPr>
            <a:xfrm>
              <a:off x="4192719" y="1639936"/>
              <a:ext cx="837460" cy="837460"/>
            </a:xfrm>
            <a:prstGeom prst="ellipse">
              <a:avLst/>
            </a:prstGeom>
            <a:solidFill>
              <a:srgbClr val="FFFDFD"/>
            </a:solidFill>
            <a:ln w="28575">
              <a:solidFill>
                <a:srgbClr val="3EAD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3B900FCB-7E57-45AE-8177-1B7CC37E5117}"/>
                </a:ext>
              </a:extLst>
            </p:cNvPr>
            <p:cNvSpPr/>
            <p:nvPr/>
          </p:nvSpPr>
          <p:spPr>
            <a:xfrm>
              <a:off x="4176259" y="1733160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29</a:t>
              </a:r>
              <a:endParaRPr lang="en-US" sz="4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AD318382-E920-4BAA-A2FC-9963400ED17B}"/>
              </a:ext>
            </a:extLst>
          </p:cNvPr>
          <p:cNvGrpSpPr/>
          <p:nvPr/>
        </p:nvGrpSpPr>
        <p:grpSpPr>
          <a:xfrm>
            <a:off x="4180189" y="5258743"/>
            <a:ext cx="932153" cy="837460"/>
            <a:chOff x="4152025" y="1639936"/>
            <a:chExt cx="932153" cy="837460"/>
          </a:xfrm>
        </p:grpSpPr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8A056B33-F65A-44B1-ABBC-95EBFE675B38}"/>
                </a:ext>
              </a:extLst>
            </p:cNvPr>
            <p:cNvSpPr/>
            <p:nvPr/>
          </p:nvSpPr>
          <p:spPr>
            <a:xfrm>
              <a:off x="4192719" y="1639936"/>
              <a:ext cx="837460" cy="837460"/>
            </a:xfrm>
            <a:prstGeom prst="ellipse">
              <a:avLst/>
            </a:prstGeom>
            <a:solidFill>
              <a:srgbClr val="FFFDFD"/>
            </a:solidFill>
            <a:ln w="28575">
              <a:solidFill>
                <a:srgbClr val="3EAD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: Rounded Corners 206">
              <a:extLst>
                <a:ext uri="{FF2B5EF4-FFF2-40B4-BE49-F238E27FC236}">
                  <a16:creationId xmlns:a16="http://schemas.microsoft.com/office/drawing/2014/main" id="{A13CAA98-DB58-482C-AC41-EBC040D6A16F}"/>
                </a:ext>
              </a:extLst>
            </p:cNvPr>
            <p:cNvSpPr/>
            <p:nvPr/>
          </p:nvSpPr>
          <p:spPr>
            <a:xfrm>
              <a:off x="4152025" y="1723829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93</a:t>
              </a:r>
              <a:endParaRPr lang="en-US" sz="4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1F08268F-6B10-40B2-A531-6DD62EB16E76}"/>
              </a:ext>
            </a:extLst>
          </p:cNvPr>
          <p:cNvGrpSpPr/>
          <p:nvPr/>
        </p:nvGrpSpPr>
        <p:grpSpPr>
          <a:xfrm>
            <a:off x="5169700" y="5664365"/>
            <a:ext cx="932153" cy="837460"/>
            <a:chOff x="4171075" y="1639936"/>
            <a:chExt cx="932153" cy="837460"/>
          </a:xfrm>
        </p:grpSpPr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CC035827-07BF-4AA0-B91D-D4FF70A147BB}"/>
                </a:ext>
              </a:extLst>
            </p:cNvPr>
            <p:cNvSpPr/>
            <p:nvPr/>
          </p:nvSpPr>
          <p:spPr>
            <a:xfrm>
              <a:off x="4192719" y="1639936"/>
              <a:ext cx="837460" cy="837460"/>
            </a:xfrm>
            <a:prstGeom prst="ellipse">
              <a:avLst/>
            </a:prstGeom>
            <a:solidFill>
              <a:srgbClr val="FFFDFD"/>
            </a:solidFill>
            <a:ln w="28575">
              <a:solidFill>
                <a:srgbClr val="3EAD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: Rounded Corners 209">
              <a:extLst>
                <a:ext uri="{FF2B5EF4-FFF2-40B4-BE49-F238E27FC236}">
                  <a16:creationId xmlns:a16="http://schemas.microsoft.com/office/drawing/2014/main" id="{BAF1D023-C093-41F2-BFB3-AF645C462356}"/>
                </a:ext>
              </a:extLst>
            </p:cNvPr>
            <p:cNvSpPr/>
            <p:nvPr/>
          </p:nvSpPr>
          <p:spPr>
            <a:xfrm>
              <a:off x="4171075" y="1723829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94</a:t>
              </a:r>
              <a:endParaRPr lang="en-US" sz="4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18C8D440-0783-460E-A221-F2A989E9D096}"/>
              </a:ext>
            </a:extLst>
          </p:cNvPr>
          <p:cNvGrpSpPr/>
          <p:nvPr/>
        </p:nvGrpSpPr>
        <p:grpSpPr>
          <a:xfrm>
            <a:off x="6298834" y="5791948"/>
            <a:ext cx="932153" cy="837460"/>
            <a:chOff x="4164725" y="1639936"/>
            <a:chExt cx="932153" cy="837460"/>
          </a:xfrm>
        </p:grpSpPr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D5844B86-4E97-4183-B318-9EA21A78EA65}"/>
                </a:ext>
              </a:extLst>
            </p:cNvPr>
            <p:cNvSpPr/>
            <p:nvPr/>
          </p:nvSpPr>
          <p:spPr>
            <a:xfrm>
              <a:off x="4192719" y="1639936"/>
              <a:ext cx="837460" cy="837460"/>
            </a:xfrm>
            <a:prstGeom prst="ellipse">
              <a:avLst/>
            </a:prstGeom>
            <a:solidFill>
              <a:srgbClr val="FFFDFD"/>
            </a:solidFill>
            <a:ln w="28575">
              <a:solidFill>
                <a:srgbClr val="3EAD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: Rounded Corners 212">
              <a:extLst>
                <a:ext uri="{FF2B5EF4-FFF2-40B4-BE49-F238E27FC236}">
                  <a16:creationId xmlns:a16="http://schemas.microsoft.com/office/drawing/2014/main" id="{236BF1F3-06E1-442A-BFE2-61A1B099639D}"/>
                </a:ext>
              </a:extLst>
            </p:cNvPr>
            <p:cNvSpPr/>
            <p:nvPr/>
          </p:nvSpPr>
          <p:spPr>
            <a:xfrm>
              <a:off x="4164725" y="1723829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95</a:t>
              </a:r>
              <a:endParaRPr lang="en-US" sz="4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DF45CAE6-7B14-4162-B89B-381BFA82A1EC}"/>
              </a:ext>
            </a:extLst>
          </p:cNvPr>
          <p:cNvGrpSpPr/>
          <p:nvPr/>
        </p:nvGrpSpPr>
        <p:grpSpPr>
          <a:xfrm>
            <a:off x="8396537" y="5238137"/>
            <a:ext cx="932153" cy="837460"/>
            <a:chOff x="4171075" y="1639936"/>
            <a:chExt cx="932153" cy="837460"/>
          </a:xfrm>
        </p:grpSpPr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C6792F07-8558-4802-AB30-46FD3C006A20}"/>
                </a:ext>
              </a:extLst>
            </p:cNvPr>
            <p:cNvSpPr/>
            <p:nvPr/>
          </p:nvSpPr>
          <p:spPr>
            <a:xfrm>
              <a:off x="4192719" y="1639936"/>
              <a:ext cx="837460" cy="837460"/>
            </a:xfrm>
            <a:prstGeom prst="ellipse">
              <a:avLst/>
            </a:prstGeom>
            <a:solidFill>
              <a:srgbClr val="FFFDFD"/>
            </a:solidFill>
            <a:ln w="28575">
              <a:solidFill>
                <a:srgbClr val="3EAD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: Rounded Corners 215">
              <a:extLst>
                <a:ext uri="{FF2B5EF4-FFF2-40B4-BE49-F238E27FC236}">
                  <a16:creationId xmlns:a16="http://schemas.microsoft.com/office/drawing/2014/main" id="{F984650B-575A-4456-95FA-8D61034EE7EA}"/>
                </a:ext>
              </a:extLst>
            </p:cNvPr>
            <p:cNvSpPr/>
            <p:nvPr/>
          </p:nvSpPr>
          <p:spPr>
            <a:xfrm>
              <a:off x="4171075" y="1742879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97</a:t>
              </a:r>
              <a:endParaRPr lang="en-US" sz="4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1E91B6E8-F0B8-413B-B5B4-88927990BB4C}"/>
              </a:ext>
            </a:extLst>
          </p:cNvPr>
          <p:cNvGrpSpPr/>
          <p:nvPr/>
        </p:nvGrpSpPr>
        <p:grpSpPr>
          <a:xfrm>
            <a:off x="9504936" y="5109193"/>
            <a:ext cx="932153" cy="837460"/>
            <a:chOff x="4164725" y="1639936"/>
            <a:chExt cx="932153" cy="837460"/>
          </a:xfrm>
        </p:grpSpPr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7D6DA776-3973-494A-A683-85C985E20C13}"/>
                </a:ext>
              </a:extLst>
            </p:cNvPr>
            <p:cNvSpPr/>
            <p:nvPr/>
          </p:nvSpPr>
          <p:spPr>
            <a:xfrm>
              <a:off x="4192719" y="1639936"/>
              <a:ext cx="837460" cy="837460"/>
            </a:xfrm>
            <a:prstGeom prst="ellipse">
              <a:avLst/>
            </a:prstGeom>
            <a:solidFill>
              <a:srgbClr val="FFFDFD"/>
            </a:solidFill>
            <a:ln w="28575">
              <a:solidFill>
                <a:srgbClr val="3EAD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Rectangle: Rounded Corners 218">
              <a:extLst>
                <a:ext uri="{FF2B5EF4-FFF2-40B4-BE49-F238E27FC236}">
                  <a16:creationId xmlns:a16="http://schemas.microsoft.com/office/drawing/2014/main" id="{645ED907-FC67-48A0-A9F7-B507C05AAFF9}"/>
                </a:ext>
              </a:extLst>
            </p:cNvPr>
            <p:cNvSpPr/>
            <p:nvPr/>
          </p:nvSpPr>
          <p:spPr>
            <a:xfrm>
              <a:off x="4164725" y="1742879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98</a:t>
              </a:r>
              <a:endParaRPr lang="en-US" sz="4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52084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F43A05C-59F0-486A-B33F-585599E134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6"/>
          <a:stretch/>
        </p:blipFill>
        <p:spPr>
          <a:xfrm>
            <a:off x="952648" y="762001"/>
            <a:ext cx="10286704" cy="5886450"/>
          </a:xfrm>
          <a:prstGeom prst="roundRect">
            <a:avLst/>
          </a:prstGeom>
          <a:effectLst>
            <a:softEdge rad="63500"/>
          </a:effectLst>
        </p:spPr>
      </p:pic>
      <p:sp>
        <p:nvSpPr>
          <p:cNvPr id="153" name="TextBox 152">
            <a:extLst>
              <a:ext uri="{FF2B5EF4-FFF2-40B4-BE49-F238E27FC236}">
                <a16:creationId xmlns:a16="http://schemas.microsoft.com/office/drawing/2014/main" id="{BC1CB862-CABB-4E30-BE93-ADE8AFC92FE0}"/>
              </a:ext>
            </a:extLst>
          </p:cNvPr>
          <p:cNvSpPr txBox="1"/>
          <p:nvPr/>
        </p:nvSpPr>
        <p:spPr>
          <a:xfrm>
            <a:off x="1108483" y="315250"/>
            <a:ext cx="1088349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Tìm cách đọc số ghi trên mỗi con chim cánh cụt.</a:t>
            </a:r>
            <a:endParaRPr lang="en-US" sz="34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228734DA-B726-42BF-BF86-88171314352C}"/>
              </a:ext>
            </a:extLst>
          </p:cNvPr>
          <p:cNvGrpSpPr/>
          <p:nvPr/>
        </p:nvGrpSpPr>
        <p:grpSpPr>
          <a:xfrm>
            <a:off x="302418" y="269083"/>
            <a:ext cx="668922" cy="707886"/>
            <a:chOff x="1559434" y="1176116"/>
            <a:chExt cx="668922" cy="707886"/>
          </a:xfrm>
        </p:grpSpPr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D4718054-735B-4F61-AE1D-78E2D0C2FB8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C8B5AA63-40DA-4F61-8469-7D816B40068E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2DA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8B664137-470D-4C40-8A0A-A6909FAAAEBC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D7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306098C7-C341-4634-BD24-45D51C2E5BCE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25" name="Rectangle: Rounded Corners 224">
            <a:extLst>
              <a:ext uri="{FF2B5EF4-FFF2-40B4-BE49-F238E27FC236}">
                <a16:creationId xmlns:a16="http://schemas.microsoft.com/office/drawing/2014/main" id="{DEAEF955-607E-476E-AF9D-83357B58945F}"/>
              </a:ext>
            </a:extLst>
          </p:cNvPr>
          <p:cNvSpPr/>
          <p:nvPr/>
        </p:nvSpPr>
        <p:spPr>
          <a:xfrm>
            <a:off x="1861458" y="3006583"/>
            <a:ext cx="845976" cy="6814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940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en-US" sz="3600" b="1" dirty="0">
              <a:solidFill>
                <a:srgbClr val="F940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6" name="Rectangle: Rounded Corners 225">
            <a:extLst>
              <a:ext uri="{FF2B5EF4-FFF2-40B4-BE49-F238E27FC236}">
                <a16:creationId xmlns:a16="http://schemas.microsoft.com/office/drawing/2014/main" id="{241C453A-F896-40D1-9879-909CE9C132BF}"/>
              </a:ext>
            </a:extLst>
          </p:cNvPr>
          <p:cNvSpPr/>
          <p:nvPr/>
        </p:nvSpPr>
        <p:spPr>
          <a:xfrm>
            <a:off x="3330187" y="1930906"/>
            <a:ext cx="845976" cy="6814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940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  <a:endParaRPr lang="en-US" sz="3600" b="1" dirty="0">
              <a:solidFill>
                <a:srgbClr val="F940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7" name="Rectangle: Rounded Corners 226">
            <a:extLst>
              <a:ext uri="{FF2B5EF4-FFF2-40B4-BE49-F238E27FC236}">
                <a16:creationId xmlns:a16="http://schemas.microsoft.com/office/drawing/2014/main" id="{95359DE0-1644-4A7A-88FA-08A5BCB13FCA}"/>
              </a:ext>
            </a:extLst>
          </p:cNvPr>
          <p:cNvSpPr/>
          <p:nvPr/>
        </p:nvSpPr>
        <p:spPr>
          <a:xfrm>
            <a:off x="5639630" y="1742441"/>
            <a:ext cx="845976" cy="6814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940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3600" b="1" dirty="0">
              <a:solidFill>
                <a:srgbClr val="F940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8" name="Rectangle: Rounded Corners 227">
            <a:extLst>
              <a:ext uri="{FF2B5EF4-FFF2-40B4-BE49-F238E27FC236}">
                <a16:creationId xmlns:a16="http://schemas.microsoft.com/office/drawing/2014/main" id="{1BC6FF7D-DA00-4CDD-9C9B-F052DE55149C}"/>
              </a:ext>
            </a:extLst>
          </p:cNvPr>
          <p:cNvSpPr/>
          <p:nvPr/>
        </p:nvSpPr>
        <p:spPr>
          <a:xfrm>
            <a:off x="7841681" y="1822607"/>
            <a:ext cx="845976" cy="6814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940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en-US" sz="3600" b="1" dirty="0">
              <a:solidFill>
                <a:srgbClr val="F940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0" name="Rectangle: Rounded Corners 229">
            <a:extLst>
              <a:ext uri="{FF2B5EF4-FFF2-40B4-BE49-F238E27FC236}">
                <a16:creationId xmlns:a16="http://schemas.microsoft.com/office/drawing/2014/main" id="{32CA7DB7-1877-447D-8AE5-CBEB30916D10}"/>
              </a:ext>
            </a:extLst>
          </p:cNvPr>
          <p:cNvSpPr/>
          <p:nvPr/>
        </p:nvSpPr>
        <p:spPr>
          <a:xfrm>
            <a:off x="9469289" y="2746687"/>
            <a:ext cx="845976" cy="6814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940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en-US" sz="3600" b="1" dirty="0">
              <a:solidFill>
                <a:srgbClr val="F940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1D10F435-4E0D-46C5-B3C0-F0F2537D8190}"/>
              </a:ext>
            </a:extLst>
          </p:cNvPr>
          <p:cNvSpPr txBox="1"/>
          <p:nvPr/>
        </p:nvSpPr>
        <p:spPr>
          <a:xfrm>
            <a:off x="1950074" y="4245677"/>
            <a:ext cx="1552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20">
                <a:solidFill>
                  <a:schemeClr val="bg1"/>
                </a:solidFill>
                <a:cs typeface="Arial" panose="020B0604020202020204" pitchFamily="34" charset="0"/>
              </a:rPr>
              <a:t>Hai mươi </a:t>
            </a:r>
            <a:br>
              <a:rPr lang="en-US" spc="2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pc="20">
                <a:solidFill>
                  <a:schemeClr val="bg1"/>
                </a:solidFill>
                <a:cs typeface="Arial" panose="020B0604020202020204" pitchFamily="34" charset="0"/>
              </a:rPr>
              <a:t>mốt</a:t>
            </a:r>
            <a:endParaRPr lang="en-US" spc="2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F01EC303-6113-40A3-A317-EC9E6C234518}"/>
              </a:ext>
            </a:extLst>
          </p:cNvPr>
          <p:cNvSpPr txBox="1"/>
          <p:nvPr/>
        </p:nvSpPr>
        <p:spPr>
          <a:xfrm>
            <a:off x="4515445" y="5444360"/>
            <a:ext cx="845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cs typeface="Arial" panose="020B0604020202020204" pitchFamily="34" charset="0"/>
              </a:rPr>
              <a:t>Mười </a:t>
            </a:r>
            <a:br>
              <a:rPr lang="en-US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>
                <a:solidFill>
                  <a:schemeClr val="bg1"/>
                </a:solidFill>
                <a:cs typeface="Arial" panose="020B0604020202020204" pitchFamily="34" charset="0"/>
              </a:rPr>
              <a:t>chín</a:t>
            </a:r>
            <a:endParaRPr lang="en-US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C3D1FC43-78BC-4D32-8938-266D1712BCF0}"/>
              </a:ext>
            </a:extLst>
          </p:cNvPr>
          <p:cNvSpPr txBox="1"/>
          <p:nvPr/>
        </p:nvSpPr>
        <p:spPr>
          <a:xfrm>
            <a:off x="4714875" y="4002145"/>
            <a:ext cx="1552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-140">
                <a:solidFill>
                  <a:schemeClr val="bg1"/>
                </a:solidFill>
                <a:cs typeface="Arial" panose="020B0604020202020204" pitchFamily="34" charset="0"/>
              </a:rPr>
              <a:t>Năm mươi</a:t>
            </a:r>
            <a:endParaRPr lang="en-US" spc="-14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930707F2-A31A-4D8D-90FE-7C86755860C1}"/>
              </a:ext>
            </a:extLst>
          </p:cNvPr>
          <p:cNvSpPr txBox="1"/>
          <p:nvPr/>
        </p:nvSpPr>
        <p:spPr>
          <a:xfrm>
            <a:off x="7456695" y="5062453"/>
            <a:ext cx="2012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60">
                <a:solidFill>
                  <a:schemeClr val="bg1"/>
                </a:solidFill>
                <a:cs typeface="Arial" panose="020B0604020202020204" pitchFamily="34" charset="0"/>
              </a:rPr>
              <a:t>Chín mươi chín</a:t>
            </a:r>
            <a:endParaRPr lang="en-US" spc="6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E9A081E6-570D-4E01-B33C-880A06ABD084}"/>
              </a:ext>
            </a:extLst>
          </p:cNvPr>
          <p:cNvSpPr txBox="1"/>
          <p:nvPr/>
        </p:nvSpPr>
        <p:spPr>
          <a:xfrm>
            <a:off x="7990855" y="3750097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-4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Mười lăm</a:t>
            </a:r>
            <a:endParaRPr lang="en-US" spc="-40" dirty="0">
              <a:solidFill>
                <a:schemeClr val="tx2">
                  <a:lumMod val="60000"/>
                  <a:lumOff val="4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B0EA641-D3E7-4ED5-B957-933501F0EB86}"/>
              </a:ext>
            </a:extLst>
          </p:cNvPr>
          <p:cNvSpPr/>
          <p:nvPr/>
        </p:nvSpPr>
        <p:spPr>
          <a:xfrm>
            <a:off x="2743200" y="3619500"/>
            <a:ext cx="1971675" cy="295275"/>
          </a:xfrm>
          <a:custGeom>
            <a:avLst/>
            <a:gdLst>
              <a:gd name="connsiteX0" fmla="*/ 0 w 1895475"/>
              <a:gd name="connsiteY0" fmla="*/ 0 h 295275"/>
              <a:gd name="connsiteX1" fmla="*/ 1333500 w 1895475"/>
              <a:gd name="connsiteY1" fmla="*/ 95250 h 295275"/>
              <a:gd name="connsiteX2" fmla="*/ 1895475 w 1895475"/>
              <a:gd name="connsiteY2" fmla="*/ 295275 h 29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95475" h="295275">
                <a:moveTo>
                  <a:pt x="0" y="0"/>
                </a:moveTo>
                <a:cubicBezTo>
                  <a:pt x="508794" y="23019"/>
                  <a:pt x="1017588" y="46038"/>
                  <a:pt x="1333500" y="95250"/>
                </a:cubicBezTo>
                <a:cubicBezTo>
                  <a:pt x="1649412" y="144462"/>
                  <a:pt x="1772443" y="219868"/>
                  <a:pt x="1895475" y="295275"/>
                </a:cubicBezTo>
              </a:path>
            </a:pathLst>
          </a:cu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FEF7750-EC7F-4540-8760-27E135AB853D}"/>
              </a:ext>
            </a:extLst>
          </p:cNvPr>
          <p:cNvSpPr/>
          <p:nvPr/>
        </p:nvSpPr>
        <p:spPr>
          <a:xfrm>
            <a:off x="3962400" y="2743200"/>
            <a:ext cx="2570208" cy="2438400"/>
          </a:xfrm>
          <a:custGeom>
            <a:avLst/>
            <a:gdLst>
              <a:gd name="connsiteX0" fmla="*/ 24310 w 2700835"/>
              <a:gd name="connsiteY0" fmla="*/ 0 h 2533650"/>
              <a:gd name="connsiteX1" fmla="*/ 119560 w 2700835"/>
              <a:gd name="connsiteY1" fmla="*/ 1571625 h 2533650"/>
              <a:gd name="connsiteX2" fmla="*/ 957760 w 2700835"/>
              <a:gd name="connsiteY2" fmla="*/ 2362200 h 2533650"/>
              <a:gd name="connsiteX3" fmla="*/ 2700835 w 2700835"/>
              <a:gd name="connsiteY3" fmla="*/ 2533650 h 253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0835" h="2533650">
                <a:moveTo>
                  <a:pt x="24310" y="0"/>
                </a:moveTo>
                <a:cubicBezTo>
                  <a:pt x="-5853" y="588962"/>
                  <a:pt x="-36015" y="1177925"/>
                  <a:pt x="119560" y="1571625"/>
                </a:cubicBezTo>
                <a:cubicBezTo>
                  <a:pt x="275135" y="1965325"/>
                  <a:pt x="527548" y="2201863"/>
                  <a:pt x="957760" y="2362200"/>
                </a:cubicBezTo>
                <a:cubicBezTo>
                  <a:pt x="1387972" y="2522537"/>
                  <a:pt x="2044403" y="2528093"/>
                  <a:pt x="2700835" y="2533650"/>
                </a:cubicBezTo>
              </a:path>
            </a:pathLst>
          </a:cu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84651AD1-CA34-4CE2-A34E-9D6CB9AE0CD7}"/>
              </a:ext>
            </a:extLst>
          </p:cNvPr>
          <p:cNvSpPr/>
          <p:nvPr/>
        </p:nvSpPr>
        <p:spPr>
          <a:xfrm>
            <a:off x="6296025" y="2438400"/>
            <a:ext cx="1719814" cy="1533525"/>
          </a:xfrm>
          <a:custGeom>
            <a:avLst/>
            <a:gdLst>
              <a:gd name="connsiteX0" fmla="*/ 0 w 1581150"/>
              <a:gd name="connsiteY0" fmla="*/ 0 h 1533525"/>
              <a:gd name="connsiteX1" fmla="*/ 561975 w 1581150"/>
              <a:gd name="connsiteY1" fmla="*/ 1219200 h 1533525"/>
              <a:gd name="connsiteX2" fmla="*/ 1581150 w 1581150"/>
              <a:gd name="connsiteY2" fmla="*/ 1533525 h 153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81150" h="1533525">
                <a:moveTo>
                  <a:pt x="0" y="0"/>
                </a:moveTo>
                <a:cubicBezTo>
                  <a:pt x="149225" y="481806"/>
                  <a:pt x="298450" y="963613"/>
                  <a:pt x="561975" y="1219200"/>
                </a:cubicBezTo>
                <a:cubicBezTo>
                  <a:pt x="825500" y="1474787"/>
                  <a:pt x="1203325" y="1504156"/>
                  <a:pt x="1581150" y="1533525"/>
                </a:cubicBezTo>
              </a:path>
            </a:pathLst>
          </a:cu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Freeform: Shape 242">
            <a:extLst>
              <a:ext uri="{FF2B5EF4-FFF2-40B4-BE49-F238E27FC236}">
                <a16:creationId xmlns:a16="http://schemas.microsoft.com/office/drawing/2014/main" id="{D42EA4F8-2376-4950-B392-F56618218916}"/>
              </a:ext>
            </a:extLst>
          </p:cNvPr>
          <p:cNvSpPr/>
          <p:nvPr/>
        </p:nvSpPr>
        <p:spPr>
          <a:xfrm>
            <a:off x="3276600" y="2686619"/>
            <a:ext cx="4676775" cy="1548066"/>
          </a:xfrm>
          <a:custGeom>
            <a:avLst/>
            <a:gdLst>
              <a:gd name="connsiteX0" fmla="*/ 4867275 w 4867275"/>
              <a:gd name="connsiteY0" fmla="*/ 0 h 1704975"/>
              <a:gd name="connsiteX1" fmla="*/ 1400175 w 4867275"/>
              <a:gd name="connsiteY1" fmla="*/ 619125 h 1704975"/>
              <a:gd name="connsiteX2" fmla="*/ 0 w 4867275"/>
              <a:gd name="connsiteY2" fmla="*/ 1704975 h 1704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67275" h="1704975">
                <a:moveTo>
                  <a:pt x="4867275" y="0"/>
                </a:moveTo>
                <a:cubicBezTo>
                  <a:pt x="3539331" y="167481"/>
                  <a:pt x="2211387" y="334963"/>
                  <a:pt x="1400175" y="619125"/>
                </a:cubicBezTo>
                <a:cubicBezTo>
                  <a:pt x="588962" y="903288"/>
                  <a:pt x="294481" y="1304131"/>
                  <a:pt x="0" y="1704975"/>
                </a:cubicBezTo>
              </a:path>
            </a:pathLst>
          </a:cu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Freeform: Shape 244">
            <a:extLst>
              <a:ext uri="{FF2B5EF4-FFF2-40B4-BE49-F238E27FC236}">
                <a16:creationId xmlns:a16="http://schemas.microsoft.com/office/drawing/2014/main" id="{75E2761D-037F-4E48-B6B0-4F0BB0552314}"/>
              </a:ext>
            </a:extLst>
          </p:cNvPr>
          <p:cNvSpPr/>
          <p:nvPr/>
        </p:nvSpPr>
        <p:spPr>
          <a:xfrm>
            <a:off x="5381625" y="3038475"/>
            <a:ext cx="4160735" cy="2362200"/>
          </a:xfrm>
          <a:custGeom>
            <a:avLst/>
            <a:gdLst>
              <a:gd name="connsiteX0" fmla="*/ 4048125 w 4048125"/>
              <a:gd name="connsiteY0" fmla="*/ 0 h 2362200"/>
              <a:gd name="connsiteX1" fmla="*/ 1981200 w 4048125"/>
              <a:gd name="connsiteY1" fmla="*/ 523875 h 2362200"/>
              <a:gd name="connsiteX2" fmla="*/ 1400175 w 4048125"/>
              <a:gd name="connsiteY2" fmla="*/ 1514475 h 2362200"/>
              <a:gd name="connsiteX3" fmla="*/ 0 w 4048125"/>
              <a:gd name="connsiteY3" fmla="*/ 2362200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8125" h="2362200">
                <a:moveTo>
                  <a:pt x="4048125" y="0"/>
                </a:moveTo>
                <a:cubicBezTo>
                  <a:pt x="3235325" y="135731"/>
                  <a:pt x="2422525" y="271463"/>
                  <a:pt x="1981200" y="523875"/>
                </a:cubicBezTo>
                <a:cubicBezTo>
                  <a:pt x="1539875" y="776288"/>
                  <a:pt x="1730375" y="1208088"/>
                  <a:pt x="1400175" y="1514475"/>
                </a:cubicBezTo>
                <a:cubicBezTo>
                  <a:pt x="1069975" y="1820862"/>
                  <a:pt x="534987" y="2091531"/>
                  <a:pt x="0" y="2362200"/>
                </a:cubicBezTo>
              </a:path>
            </a:pathLst>
          </a:cu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65352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/>
      <p:bldP spid="225" grpId="0"/>
      <p:bldP spid="226" grpId="0"/>
      <p:bldP spid="227" grpId="0"/>
      <p:bldP spid="228" grpId="0"/>
      <p:bldP spid="230" grpId="0"/>
      <p:bldP spid="231" grpId="0"/>
      <p:bldP spid="232" grpId="0"/>
      <p:bldP spid="233" grpId="0"/>
      <p:bldP spid="234" grpId="0"/>
      <p:bldP spid="235" grpId="0"/>
      <p:bldP spid="17" grpId="0" animBg="1"/>
      <p:bldP spid="21" grpId="0" animBg="1"/>
      <p:bldP spid="31" grpId="0" animBg="1"/>
      <p:bldP spid="243" grpId="0" animBg="1"/>
      <p:bldP spid="2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D7B73F-9979-415A-8562-20B5A7A1A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219200"/>
            <a:ext cx="8948347" cy="320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738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ẾC BỤNG ĐÓI - Tiên Cookie ft. Thanh Ngân (Official Lyric Vide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4333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5">
            <a:extLst>
              <a:ext uri="{FF2B5EF4-FFF2-40B4-BE49-F238E27FC236}">
                <a16:creationId xmlns:a16="http://schemas.microsoft.com/office/drawing/2014/main" id="{88F5EFA7-88B4-42EC-9FF7-F3B076FC1412}"/>
              </a:ext>
            </a:extLst>
          </p:cNvPr>
          <p:cNvGrpSpPr/>
          <p:nvPr/>
        </p:nvGrpSpPr>
        <p:grpSpPr>
          <a:xfrm>
            <a:off x="10265898" y="0"/>
            <a:ext cx="1224329" cy="990600"/>
            <a:chOff x="10727999" y="0"/>
            <a:chExt cx="1224329" cy="990600"/>
          </a:xfrm>
        </p:grpSpPr>
        <p:sp>
          <p:nvSpPr>
            <p:cNvPr id="6" name="16">
              <a:extLst>
                <a:ext uri="{FF2B5EF4-FFF2-40B4-BE49-F238E27FC236}">
                  <a16:creationId xmlns:a16="http://schemas.microsoft.com/office/drawing/2014/main" id="{772D08AC-2FB9-4BB3-AB15-6AE33CC86BE9}"/>
                </a:ext>
              </a:extLst>
            </p:cNvPr>
            <p:cNvSpPr/>
            <p:nvPr/>
          </p:nvSpPr>
          <p:spPr>
            <a:xfrm>
              <a:off x="10727999" y="0"/>
              <a:ext cx="1224329" cy="990600"/>
            </a:xfrm>
            <a:prstGeom prst="rect">
              <a:avLst/>
            </a:prstGeom>
            <a:solidFill>
              <a:srgbClr val="D3EE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pc="256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12275E4-556B-4E5E-AB35-99031985B7FA}"/>
                </a:ext>
              </a:extLst>
            </p:cNvPr>
            <p:cNvSpPr txBox="1"/>
            <p:nvPr/>
          </p:nvSpPr>
          <p:spPr>
            <a:xfrm>
              <a:off x="10854216" y="506733"/>
              <a:ext cx="1008000" cy="236217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lIns="0" rIns="0" rtlCol="0">
              <a:noAutofit/>
            </a:bodyPr>
            <a:lstStyle/>
            <a:p>
              <a:pPr algn="ctr"/>
              <a:r>
                <a:rPr lang="en-US" altLang="zh-CN" sz="1700" spc="256">
                  <a:solidFill>
                    <a:schemeClr val="tx1">
                      <a:lumMod val="65000"/>
                      <a:lumOff val="35000"/>
                    </a:schemeClr>
                  </a:solidFill>
                  <a:latin typeface="Quicksand" panose="00000500000000000000" pitchFamily="2" charset="0"/>
                </a:rPr>
                <a:t>SGK-10,11</a:t>
              </a:r>
              <a:endParaRPr lang="zh-CN" altLang="en-US" sz="1700" spc="256" dirty="0">
                <a:solidFill>
                  <a:schemeClr val="tx1">
                    <a:lumMod val="65000"/>
                    <a:lumOff val="35000"/>
                  </a:schemeClr>
                </a:solidFill>
                <a:latin typeface="Quicksand" panose="00000500000000000000" pitchFamily="2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46C14DA-3583-4492-93AD-17B1C726150D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1742" y="1034143"/>
            <a:ext cx="3396556" cy="14723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96BF83-9F27-4DCC-83D8-E19E85EDE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133600"/>
            <a:ext cx="9148441" cy="18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4873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D3F0E3-DE0A-4873-AE95-90B6F4EA23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544" y="2519048"/>
            <a:ext cx="4953000" cy="2476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7FAA50-D450-4164-B075-F17CBABC5963}"/>
              </a:ext>
            </a:extLst>
          </p:cNvPr>
          <p:cNvSpPr txBox="1"/>
          <p:nvPr/>
        </p:nvSpPr>
        <p:spPr>
          <a:xfrm>
            <a:off x="1476829" y="3127899"/>
            <a:ext cx="1167307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8000">
                <a:solidFill>
                  <a:schemeClr val="bg1"/>
                </a:solidFill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8147572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3668D40-D1F0-45FF-8C15-02155623BB0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"/>
            <a:ext cx="1907634" cy="953817"/>
          </a:xfrm>
          <a:prstGeom prst="rect">
            <a:avLst/>
          </a:prstGeom>
        </p:spPr>
      </p:pic>
      <p:graphicFrame>
        <p:nvGraphicFramePr>
          <p:cNvPr id="23" name="Table 3">
            <a:extLst>
              <a:ext uri="{FF2B5EF4-FFF2-40B4-BE49-F238E27FC236}">
                <a16:creationId xmlns:a16="http://schemas.microsoft.com/office/drawing/2014/main" id="{8D21FABE-0238-4710-8CB5-F8FF494C7F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894212"/>
              </p:ext>
            </p:extLst>
          </p:nvPr>
        </p:nvGraphicFramePr>
        <p:xfrm>
          <a:off x="200024" y="968361"/>
          <a:ext cx="11801475" cy="5706331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752976">
                  <a:extLst>
                    <a:ext uri="{9D8B030D-6E8A-4147-A177-3AD203B41FA5}">
                      <a16:colId xmlns:a16="http://schemas.microsoft.com/office/drawing/2014/main" val="390741955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553297258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5857262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410789137"/>
                    </a:ext>
                  </a:extLst>
                </a:gridCol>
                <a:gridCol w="2781299">
                  <a:extLst>
                    <a:ext uri="{9D8B030D-6E8A-4147-A177-3AD203B41FA5}">
                      <a16:colId xmlns:a16="http://schemas.microsoft.com/office/drawing/2014/main" val="3864979249"/>
                    </a:ext>
                  </a:extLst>
                </a:gridCol>
              </a:tblGrid>
              <a:tr h="578226">
                <a:tc>
                  <a:txBody>
                    <a:bodyPr/>
                    <a:lstStyle/>
                    <a:p>
                      <a:endParaRPr lang="en-US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2A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F9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3573037"/>
                  </a:ext>
                </a:extLst>
              </a:tr>
              <a:tr h="9586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4074745"/>
                  </a:ext>
                </a:extLst>
              </a:tr>
              <a:tr h="92372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025925"/>
                  </a:ext>
                </a:extLst>
              </a:tr>
              <a:tr h="162284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58694"/>
                  </a:ext>
                </a:extLst>
              </a:tr>
              <a:tr h="162284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722582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3235EADC-BFD8-4F02-A057-909AEB3682A7}"/>
              </a:ext>
            </a:extLst>
          </p:cNvPr>
          <p:cNvSpPr txBox="1"/>
          <p:nvPr/>
        </p:nvSpPr>
        <p:spPr>
          <a:xfrm>
            <a:off x="5109670" y="1004142"/>
            <a:ext cx="1062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Chục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BF86168-ED9A-4ADD-BC77-99C5459C065C}"/>
              </a:ext>
            </a:extLst>
          </p:cNvPr>
          <p:cNvSpPr txBox="1"/>
          <p:nvPr/>
        </p:nvSpPr>
        <p:spPr>
          <a:xfrm>
            <a:off x="6324600" y="1004142"/>
            <a:ext cx="1307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Đơn vị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13C165B-5F9E-4233-822E-6D5F892D3833}"/>
              </a:ext>
            </a:extLst>
          </p:cNvPr>
          <p:cNvSpPr txBox="1"/>
          <p:nvPr/>
        </p:nvSpPr>
        <p:spPr>
          <a:xfrm>
            <a:off x="7696200" y="1004142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Viết số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EC8D7E1-CB5B-4C0F-AE3D-2BBA75C0884C}"/>
              </a:ext>
            </a:extLst>
          </p:cNvPr>
          <p:cNvSpPr txBox="1"/>
          <p:nvPr/>
        </p:nvSpPr>
        <p:spPr>
          <a:xfrm>
            <a:off x="9982200" y="1004142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Đọc số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5CA83D0-3B0F-4439-AD6B-95CDB580679A}"/>
              </a:ext>
            </a:extLst>
          </p:cNvPr>
          <p:cNvGrpSpPr/>
          <p:nvPr/>
        </p:nvGrpSpPr>
        <p:grpSpPr>
          <a:xfrm>
            <a:off x="1357880" y="1592688"/>
            <a:ext cx="2649234" cy="862403"/>
            <a:chOff x="1371600" y="1535538"/>
            <a:chExt cx="2991410" cy="973792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2B0EBEA-DC75-4B9F-9D2D-64050F4C8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6000" y="1535538"/>
              <a:ext cx="982565" cy="97379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AA22F93-15D1-4C7C-B37B-CE1362951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52800" y="2162241"/>
              <a:ext cx="228740" cy="19995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C67878F-366D-45BA-AA58-4EE91F41A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1600" y="1535538"/>
              <a:ext cx="982565" cy="97379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EE77294-CD4F-4CD8-93C2-4768A7192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13290" y="2162241"/>
              <a:ext cx="228740" cy="199959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6889AF2-49E6-4678-A30B-4010BA002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73780" y="2162241"/>
              <a:ext cx="228740" cy="199959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7AB812-F7B5-4ED4-BA87-3D81D435E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34270" y="2162241"/>
              <a:ext cx="228740" cy="199959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0CF2FCC-62CE-4790-996B-2754447BB6A4}"/>
              </a:ext>
            </a:extLst>
          </p:cNvPr>
          <p:cNvGrpSpPr/>
          <p:nvPr/>
        </p:nvGrpSpPr>
        <p:grpSpPr>
          <a:xfrm>
            <a:off x="1061668" y="2526138"/>
            <a:ext cx="3241658" cy="862403"/>
            <a:chOff x="442168" y="1535538"/>
            <a:chExt cx="3660352" cy="973792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53ECE3B-0CA0-4000-8F9F-72E1DBA25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6000" y="1535538"/>
              <a:ext cx="982565" cy="973792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9BD2360E-2852-44FC-8F50-497FD6847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52800" y="2162241"/>
              <a:ext cx="228740" cy="199959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EC26D54-E7AD-493F-8332-20EC61925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1600" y="1535538"/>
              <a:ext cx="982565" cy="97379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8C550ACD-25A9-4530-B0B7-73A48F444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13290" y="2162241"/>
              <a:ext cx="228740" cy="199959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D481045-8C32-481D-AA04-3AF26695B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73780" y="2162241"/>
              <a:ext cx="228740" cy="199959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0D5B644-56B4-4D7F-89FE-FAAFD0069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98920" y="1957552"/>
              <a:ext cx="228740" cy="199959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199EF506-D8AF-4CD8-B68E-82D63E0A6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168" y="1535538"/>
              <a:ext cx="982565" cy="973792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2D5C743-7FEB-4422-A65E-95731DD72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65760" y="1957552"/>
              <a:ext cx="228740" cy="199959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1FAE0BA-7629-492B-BFD0-4823716E54E2}"/>
              </a:ext>
            </a:extLst>
          </p:cNvPr>
          <p:cNvGrpSpPr/>
          <p:nvPr/>
        </p:nvGrpSpPr>
        <p:grpSpPr>
          <a:xfrm>
            <a:off x="849835" y="3469460"/>
            <a:ext cx="3665325" cy="1561558"/>
            <a:chOff x="442168" y="746080"/>
            <a:chExt cx="4138740" cy="176325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FAE619DF-2630-459B-AF7D-32FBD674B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96378" y="1535538"/>
              <a:ext cx="982565" cy="973792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FB16509-FDC0-4DE0-8DAF-00E88E7EF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9273" y="1535538"/>
              <a:ext cx="982565" cy="973792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39B0EF74-5900-430A-9FDB-54EBC275E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2168" y="2162241"/>
              <a:ext cx="228740" cy="199959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2D8E1C3C-D29F-4ADA-8488-8B88B752E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168" y="1535538"/>
              <a:ext cx="982565" cy="973792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37CC9D8E-B05B-475F-AE77-5145161B3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23483" y="1535538"/>
              <a:ext cx="982565" cy="973792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423019ED-BD55-4014-BB15-1DA73C032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35311" y="746080"/>
              <a:ext cx="982565" cy="973792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056C0311-6414-4809-AC63-2FD2AAAC3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08206" y="746080"/>
              <a:ext cx="982565" cy="973792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4B035986-CAF9-4D8D-8387-EDE8B9527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1101" y="746080"/>
              <a:ext cx="982565" cy="973792"/>
            </a:xfrm>
            <a:prstGeom prst="rect">
              <a:avLst/>
            </a:prstGeom>
          </p:spPr>
        </p:pic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C8C2357D-02D1-4506-9F64-5E39DE37E07E}"/>
              </a:ext>
            </a:extLst>
          </p:cNvPr>
          <p:cNvSpPr txBox="1"/>
          <p:nvPr/>
        </p:nvSpPr>
        <p:spPr>
          <a:xfrm>
            <a:off x="5410200" y="1685335"/>
            <a:ext cx="45557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975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05B2B21-A604-4CB3-8D1F-414E79965D0E}"/>
              </a:ext>
            </a:extLst>
          </p:cNvPr>
          <p:cNvSpPr txBox="1"/>
          <p:nvPr/>
        </p:nvSpPr>
        <p:spPr>
          <a:xfrm>
            <a:off x="9330489" y="1762279"/>
            <a:ext cx="2023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hai mươi tư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D02804A-1A4B-4097-8189-7127BA21972A}"/>
              </a:ext>
            </a:extLst>
          </p:cNvPr>
          <p:cNvSpPr txBox="1"/>
          <p:nvPr/>
        </p:nvSpPr>
        <p:spPr>
          <a:xfrm>
            <a:off x="6794496" y="1685335"/>
            <a:ext cx="45557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975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EB30FD7-9E3B-4339-9932-E5E1054A0CFB}"/>
              </a:ext>
            </a:extLst>
          </p:cNvPr>
          <p:cNvSpPr txBox="1"/>
          <p:nvPr/>
        </p:nvSpPr>
        <p:spPr>
          <a:xfrm>
            <a:off x="8056860" y="1685335"/>
            <a:ext cx="72648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975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8EEC5D2-F14B-49A7-8487-DE5BB3F7DA35}"/>
              </a:ext>
            </a:extLst>
          </p:cNvPr>
          <p:cNvSpPr txBox="1"/>
          <p:nvPr/>
        </p:nvSpPr>
        <p:spPr>
          <a:xfrm>
            <a:off x="5410200" y="2618785"/>
            <a:ext cx="4555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rgbClr val="0975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A4D0879-3BDF-401D-9FA5-198728422074}"/>
              </a:ext>
            </a:extLst>
          </p:cNvPr>
          <p:cNvSpPr txBox="1"/>
          <p:nvPr/>
        </p:nvSpPr>
        <p:spPr>
          <a:xfrm>
            <a:off x="9330489" y="2695729"/>
            <a:ext cx="2632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ba mươi lăm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5497290-5BB6-436E-9FEE-2295690297C0}"/>
              </a:ext>
            </a:extLst>
          </p:cNvPr>
          <p:cNvSpPr txBox="1"/>
          <p:nvPr/>
        </p:nvSpPr>
        <p:spPr>
          <a:xfrm>
            <a:off x="6794496" y="2618785"/>
            <a:ext cx="4555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rgbClr val="0975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984E949-F566-4284-ABFF-D1FB30E42366}"/>
              </a:ext>
            </a:extLst>
          </p:cNvPr>
          <p:cNvSpPr txBox="1"/>
          <p:nvPr/>
        </p:nvSpPr>
        <p:spPr>
          <a:xfrm>
            <a:off x="8056860" y="2618785"/>
            <a:ext cx="72648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rgbClr val="0975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6D6FB5A-0874-4FE0-AC21-432D64704E7A}"/>
              </a:ext>
            </a:extLst>
          </p:cNvPr>
          <p:cNvSpPr txBox="1"/>
          <p:nvPr/>
        </p:nvSpPr>
        <p:spPr>
          <a:xfrm>
            <a:off x="5410200" y="3911685"/>
            <a:ext cx="4555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rgbClr val="0975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D11A674-9C87-4A41-B9A2-8B641C036E57}"/>
              </a:ext>
            </a:extLst>
          </p:cNvPr>
          <p:cNvSpPr txBox="1"/>
          <p:nvPr/>
        </p:nvSpPr>
        <p:spPr>
          <a:xfrm>
            <a:off x="9330489" y="3988629"/>
            <a:ext cx="2632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bảy mươi mốt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89E0956-9D21-4528-B481-59A51A028B8D}"/>
              </a:ext>
            </a:extLst>
          </p:cNvPr>
          <p:cNvSpPr txBox="1"/>
          <p:nvPr/>
        </p:nvSpPr>
        <p:spPr>
          <a:xfrm>
            <a:off x="6794496" y="3911685"/>
            <a:ext cx="4555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rgbClr val="0975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A45C0F4-5B17-4678-A96E-E116F780E87D}"/>
              </a:ext>
            </a:extLst>
          </p:cNvPr>
          <p:cNvSpPr txBox="1"/>
          <p:nvPr/>
        </p:nvSpPr>
        <p:spPr>
          <a:xfrm>
            <a:off x="8056860" y="3911685"/>
            <a:ext cx="72648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rgbClr val="0975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5640530-8485-4246-8B8A-33B1AD5B69AD}"/>
              </a:ext>
            </a:extLst>
          </p:cNvPr>
          <p:cNvSpPr txBox="1"/>
          <p:nvPr/>
        </p:nvSpPr>
        <p:spPr>
          <a:xfrm>
            <a:off x="5410200" y="5510067"/>
            <a:ext cx="4555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rgbClr val="0975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46E80DC-9492-412C-BF3C-C2222292D30D}"/>
              </a:ext>
            </a:extLst>
          </p:cNvPr>
          <p:cNvSpPr txBox="1"/>
          <p:nvPr/>
        </p:nvSpPr>
        <p:spPr>
          <a:xfrm>
            <a:off x="9330489" y="5587011"/>
            <a:ext cx="2632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tám mươi chín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CA2287A-6E9C-477F-8F71-4E97F0877498}"/>
              </a:ext>
            </a:extLst>
          </p:cNvPr>
          <p:cNvSpPr txBox="1"/>
          <p:nvPr/>
        </p:nvSpPr>
        <p:spPr>
          <a:xfrm>
            <a:off x="6794496" y="5510067"/>
            <a:ext cx="4555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rgbClr val="0975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62D193E-4005-4571-B061-06A9C2B3B5E3}"/>
              </a:ext>
            </a:extLst>
          </p:cNvPr>
          <p:cNvSpPr txBox="1"/>
          <p:nvPr/>
        </p:nvSpPr>
        <p:spPr>
          <a:xfrm>
            <a:off x="8056860" y="5510067"/>
            <a:ext cx="72648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rgbClr val="0975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7BF0966-CCF6-4970-A670-8CD71867DDBE}"/>
              </a:ext>
            </a:extLst>
          </p:cNvPr>
          <p:cNvGrpSpPr/>
          <p:nvPr/>
        </p:nvGrpSpPr>
        <p:grpSpPr>
          <a:xfrm>
            <a:off x="533400" y="5067842"/>
            <a:ext cx="4045314" cy="1561558"/>
            <a:chOff x="533400" y="5067842"/>
            <a:chExt cx="4045314" cy="1561558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722474CC-47EE-40BA-ABB9-A326CCE32474}"/>
                </a:ext>
              </a:extLst>
            </p:cNvPr>
            <p:cNvGrpSpPr/>
            <p:nvPr/>
          </p:nvGrpSpPr>
          <p:grpSpPr>
            <a:xfrm>
              <a:off x="533400" y="5067842"/>
              <a:ext cx="3769345" cy="1561558"/>
              <a:chOff x="442168" y="746080"/>
              <a:chExt cx="4256195" cy="1763250"/>
            </a:xfrm>
          </p:grpSpPr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0C096A92-2DD8-4705-AB1F-CE2DA904A6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91518" y="1535538"/>
                <a:ext cx="982565" cy="973792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12F34094-B0DD-40AC-9623-E901F9F261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66843" y="1535538"/>
                <a:ext cx="982565" cy="973792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1C1CC80A-292D-4397-968D-4AAB1DEE68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2168" y="1535538"/>
                <a:ext cx="982565" cy="973792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A50D80C8-AE58-4D6D-9FCC-0AA929D390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16193" y="1535538"/>
                <a:ext cx="982565" cy="973792"/>
              </a:xfrm>
              <a:prstGeom prst="rect">
                <a:avLst/>
              </a:prstGeom>
            </p:spPr>
          </p:pic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158E930A-E44B-4D34-86BA-2A7672166D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5627" y="746080"/>
                <a:ext cx="982565" cy="973792"/>
              </a:xfrm>
              <a:prstGeom prst="rect">
                <a:avLst/>
              </a:prstGeom>
            </p:spPr>
          </p:pic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B90AD64F-B179-47BC-AD6D-63431933FC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75455" y="746080"/>
                <a:ext cx="982565" cy="973792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D56A65F2-394B-4336-8BAB-ACC12F4B85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55283" y="746080"/>
                <a:ext cx="982565" cy="973792"/>
              </a:xfrm>
              <a:prstGeom prst="rect">
                <a:avLst/>
              </a:prstGeom>
            </p:spPr>
          </p:pic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2C9D999A-F673-45D5-9A85-EDDC8BD9D3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15798" y="746080"/>
                <a:ext cx="982565" cy="973792"/>
              </a:xfrm>
              <a:prstGeom prst="rect">
                <a:avLst/>
              </a:prstGeom>
            </p:spPr>
          </p:pic>
        </p:grpSp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D73C7E5A-0F05-4E46-B537-336EFC880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73263" y="6092869"/>
              <a:ext cx="705451" cy="4191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790642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78" grpId="0"/>
      <p:bldP spid="79" grpId="0"/>
      <p:bldP spid="80" grpId="0"/>
      <p:bldP spid="81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E537DD-9627-4605-9400-C8429B2DC332}"/>
              </a:ext>
            </a:extLst>
          </p:cNvPr>
          <p:cNvSpPr txBox="1"/>
          <p:nvPr/>
        </p:nvSpPr>
        <p:spPr>
          <a:xfrm>
            <a:off x="1476829" y="3127899"/>
            <a:ext cx="1369286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8000">
                <a:solidFill>
                  <a:schemeClr val="bg1"/>
                </a:solidFill>
              </a:rPr>
              <a:t>02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A4C753-28BB-4969-992B-F72EBE0A34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800" y="2616199"/>
            <a:ext cx="4719426" cy="235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219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DF2098C-09C4-480E-8DEF-70BC940271F8}"/>
              </a:ext>
            </a:extLst>
          </p:cNvPr>
          <p:cNvGrpSpPr/>
          <p:nvPr/>
        </p:nvGrpSpPr>
        <p:grpSpPr>
          <a:xfrm>
            <a:off x="302418" y="269083"/>
            <a:ext cx="668922" cy="707886"/>
            <a:chOff x="1559434" y="1176116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36E3A08-5F0A-4C58-9CEE-6453EEAA3AE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01769B7E-2ECB-49FE-ADB2-84865A5C33B6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2DA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B844D76B-0B47-47E0-875F-E6EE04EBBA69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D7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157A0D-55B1-4BF9-9151-41CBA510EB2C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EA80712-0EE7-446D-8411-0F43FBD5CAFA}"/>
              </a:ext>
            </a:extLst>
          </p:cNvPr>
          <p:cNvGrpSpPr/>
          <p:nvPr/>
        </p:nvGrpSpPr>
        <p:grpSpPr>
          <a:xfrm>
            <a:off x="1013458" y="269083"/>
            <a:ext cx="1442047" cy="707887"/>
            <a:chOff x="1758698" y="1225961"/>
            <a:chExt cx="1442047" cy="83606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1269F2F-7E31-416B-802C-6A869D172FAC}"/>
                </a:ext>
              </a:extLst>
            </p:cNvPr>
            <p:cNvSpPr/>
            <p:nvPr/>
          </p:nvSpPr>
          <p:spPr>
            <a:xfrm>
              <a:off x="1865870" y="1237018"/>
              <a:ext cx="808257" cy="813956"/>
            </a:xfrm>
            <a:prstGeom prst="roundRect">
              <a:avLst/>
            </a:prstGeom>
            <a:solidFill>
              <a:srgbClr val="C2E8D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2D5D9BC-FA25-4B4A-9D41-465FC5812A72}"/>
                </a:ext>
              </a:extLst>
            </p:cNvPr>
            <p:cNvSpPr txBox="1"/>
            <p:nvPr/>
          </p:nvSpPr>
          <p:spPr>
            <a:xfrm>
              <a:off x="1758698" y="1225965"/>
              <a:ext cx="950793" cy="836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9A8CB13-A16D-4101-BE9E-C0D5F65D879D}"/>
                </a:ext>
              </a:extLst>
            </p:cNvPr>
            <p:cNvSpPr txBox="1"/>
            <p:nvPr/>
          </p:nvSpPr>
          <p:spPr>
            <a:xfrm>
              <a:off x="2509407" y="1225961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DE9559B-D270-4502-A256-E5CD2DD99F89}"/>
              </a:ext>
            </a:extLst>
          </p:cNvPr>
          <p:cNvGrpSpPr/>
          <p:nvPr/>
        </p:nvGrpSpPr>
        <p:grpSpPr>
          <a:xfrm>
            <a:off x="2292059" y="886335"/>
            <a:ext cx="7607882" cy="3940735"/>
            <a:chOff x="2006370" y="662914"/>
            <a:chExt cx="7607882" cy="394073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0BB06D9-DAA5-4E91-B998-6FE587DDB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6370" y="662914"/>
              <a:ext cx="7607882" cy="394073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2C276FA-3880-4613-971D-8756BC93E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203845" y="2888279"/>
              <a:ext cx="459120" cy="403879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D2AE619-EF08-4424-95AE-48C280B86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686488" y="2888279"/>
              <a:ext cx="459120" cy="403879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A60BE10-F74D-451F-A3F2-483DFC143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95405" y="1219200"/>
              <a:ext cx="2389839" cy="2365453"/>
            </a:xfrm>
            <a:prstGeom prst="rect">
              <a:avLst/>
            </a:prstGeom>
            <a:effectLst>
              <a:outerShdw blurRad="114300" dist="76200" dir="13800000" sy="23000" kx="1200000" algn="br" rotWithShape="0">
                <a:prstClr val="black">
                  <a:alpha val="17000"/>
                </a:prstClr>
              </a:outerShdw>
            </a:effectLst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2073FE7-94C0-4942-8006-B93ECC1C0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09908" y="753548"/>
              <a:ext cx="2389839" cy="2365453"/>
            </a:xfrm>
            <a:prstGeom prst="rect">
              <a:avLst/>
            </a:prstGeom>
            <a:effectLst>
              <a:outerShdw blurRad="114300" dist="76200" dir="13800000" sy="23000" kx="1200000" algn="br" rotWithShape="0">
                <a:prstClr val="black">
                  <a:alpha val="17000"/>
                </a:prstClr>
              </a:outerShdw>
            </a:effec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778FBE0-B822-4779-900B-3208642EE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445145" y="2529136"/>
              <a:ext cx="459120" cy="403879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5C9FDC7-CE5B-4FDB-BD31-DF9360411B66}"/>
              </a:ext>
            </a:extLst>
          </p:cNvPr>
          <p:cNvSpPr txBox="1"/>
          <p:nvPr/>
        </p:nvSpPr>
        <p:spPr>
          <a:xfrm>
            <a:off x="2415345" y="4502205"/>
            <a:ext cx="736131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b="1">
                <a:solidFill>
                  <a:srgbClr val="2DA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en-US" sz="4500"/>
              <a:t> gồm </a:t>
            </a:r>
            <a:r>
              <a:rPr lang="en-US" sz="4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500"/>
              <a:t> chục và </a:t>
            </a:r>
            <a:r>
              <a:rPr lang="en-US" sz="4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500"/>
              <a:t> đơn vị.</a:t>
            </a:r>
          </a:p>
        </p:txBody>
      </p:sp>
    </p:spTree>
    <p:extLst>
      <p:ext uri="{BB962C8B-B14F-4D97-AF65-F5344CB8AC3E}">
        <p14:creationId xmlns:p14="http://schemas.microsoft.com/office/powerpoint/2010/main" val="181757862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DF2098C-09C4-480E-8DEF-70BC940271F8}"/>
              </a:ext>
            </a:extLst>
          </p:cNvPr>
          <p:cNvGrpSpPr/>
          <p:nvPr/>
        </p:nvGrpSpPr>
        <p:grpSpPr>
          <a:xfrm>
            <a:off x="302418" y="269083"/>
            <a:ext cx="668922" cy="707886"/>
            <a:chOff x="1559434" y="1176116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36E3A08-5F0A-4C58-9CEE-6453EEAA3AE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01769B7E-2ECB-49FE-ADB2-84865A5C33B6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2DA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B844D76B-0B47-47E0-875F-E6EE04EBBA69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D7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157A0D-55B1-4BF9-9151-41CBA510EB2C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EA80712-0EE7-446D-8411-0F43FBD5CAFA}"/>
              </a:ext>
            </a:extLst>
          </p:cNvPr>
          <p:cNvGrpSpPr/>
          <p:nvPr/>
        </p:nvGrpSpPr>
        <p:grpSpPr>
          <a:xfrm>
            <a:off x="1013458" y="269083"/>
            <a:ext cx="1442047" cy="707887"/>
            <a:chOff x="1758698" y="1225961"/>
            <a:chExt cx="1442047" cy="83606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1269F2F-7E31-416B-802C-6A869D172FAC}"/>
                </a:ext>
              </a:extLst>
            </p:cNvPr>
            <p:cNvSpPr/>
            <p:nvPr/>
          </p:nvSpPr>
          <p:spPr>
            <a:xfrm>
              <a:off x="1865870" y="1237018"/>
              <a:ext cx="808257" cy="813956"/>
            </a:xfrm>
            <a:prstGeom prst="roundRect">
              <a:avLst/>
            </a:prstGeom>
            <a:solidFill>
              <a:srgbClr val="C2E8D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2D5D9BC-FA25-4B4A-9D41-465FC5812A72}"/>
                </a:ext>
              </a:extLst>
            </p:cNvPr>
            <p:cNvSpPr txBox="1"/>
            <p:nvPr/>
          </p:nvSpPr>
          <p:spPr>
            <a:xfrm>
              <a:off x="1758698" y="1225965"/>
              <a:ext cx="950793" cy="836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9A8CB13-A16D-4101-BE9E-C0D5F65D879D}"/>
                </a:ext>
              </a:extLst>
            </p:cNvPr>
            <p:cNvSpPr txBox="1"/>
            <p:nvPr/>
          </p:nvSpPr>
          <p:spPr>
            <a:xfrm>
              <a:off x="2509407" y="1225961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DE9559B-D270-4502-A256-E5CD2DD99F89}"/>
              </a:ext>
            </a:extLst>
          </p:cNvPr>
          <p:cNvGrpSpPr/>
          <p:nvPr/>
        </p:nvGrpSpPr>
        <p:grpSpPr>
          <a:xfrm>
            <a:off x="2292059" y="918386"/>
            <a:ext cx="7607882" cy="3940735"/>
            <a:chOff x="2006370" y="662914"/>
            <a:chExt cx="7607882" cy="394073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0BB06D9-DAA5-4E91-B998-6FE587DDB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6370" y="662914"/>
              <a:ext cx="7607882" cy="394073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2C276FA-3880-4613-971D-8756BC93E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658434" y="2976111"/>
              <a:ext cx="459120" cy="403879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D2AE619-EF08-4424-95AE-48C280B86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062294" y="2563674"/>
              <a:ext cx="459120" cy="403879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A60BE10-F74D-451F-A3F2-483DFC143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39329" y="721497"/>
              <a:ext cx="2132017" cy="2110261"/>
            </a:xfrm>
            <a:prstGeom prst="rect">
              <a:avLst/>
            </a:prstGeom>
            <a:effectLst>
              <a:outerShdw blurRad="114300" dist="76200" dir="13800000" sy="23000" kx="1200000" algn="br" rotWithShape="0">
                <a:prstClr val="black">
                  <a:alpha val="17000"/>
                </a:prstClr>
              </a:outerShdw>
            </a:effec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778FBE0-B822-4779-900B-3208642EE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367679" y="2035312"/>
              <a:ext cx="459120" cy="403879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D6EDE7E-976A-4536-A459-93FF9AA2A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326782" y="2582457"/>
              <a:ext cx="459120" cy="403879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0214748-33D7-45E4-B8F6-C650B055B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974745" y="2119787"/>
              <a:ext cx="459120" cy="403879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14BEB34-3690-45EE-8F0D-8D104E28C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855901" y="2845010"/>
              <a:ext cx="459120" cy="403879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944B967-40A1-48FF-B093-183ED6E3D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810311" y="2227758"/>
              <a:ext cx="459120" cy="403879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9D227A7-3556-4C4A-AB85-3E1325C19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415886" y="2961739"/>
              <a:ext cx="459120" cy="403879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5C9FDC7-CE5B-4FDB-BD31-DF9360411B66}"/>
              </a:ext>
            </a:extLst>
          </p:cNvPr>
          <p:cNvSpPr txBox="1"/>
          <p:nvPr/>
        </p:nvSpPr>
        <p:spPr>
          <a:xfrm>
            <a:off x="2713429" y="4442085"/>
            <a:ext cx="713528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rgbClr val="0D7E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sz="4500" dirty="0" smtClean="0"/>
              <a:t> </a:t>
            </a:r>
            <a:r>
              <a:rPr lang="en-US" sz="4500" dirty="0" err="1"/>
              <a:t>gồm</a:t>
            </a:r>
            <a:r>
              <a:rPr lang="en-US" sz="4500" dirty="0"/>
              <a:t> </a:t>
            </a:r>
            <a:r>
              <a:rPr lang="en-US" sz="4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500" dirty="0"/>
              <a:t> </a:t>
            </a:r>
            <a:r>
              <a:rPr lang="en-US" sz="4500" dirty="0" err="1"/>
              <a:t>chục</a:t>
            </a:r>
            <a:r>
              <a:rPr lang="en-US" sz="4500" dirty="0"/>
              <a:t> </a:t>
            </a:r>
            <a:r>
              <a:rPr lang="en-US" sz="4500" dirty="0" err="1"/>
              <a:t>và</a:t>
            </a:r>
            <a:r>
              <a:rPr lang="en-US" sz="4500" dirty="0"/>
              <a:t> </a:t>
            </a:r>
            <a:r>
              <a:rPr lang="en-US" sz="4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4500" dirty="0"/>
              <a:t> </a:t>
            </a:r>
            <a:r>
              <a:rPr lang="en-US" sz="4500" dirty="0" err="1"/>
              <a:t>đơn</a:t>
            </a:r>
            <a:r>
              <a:rPr lang="en-US" sz="4500" dirty="0"/>
              <a:t> </a:t>
            </a:r>
            <a:r>
              <a:rPr lang="en-US" sz="4500" dirty="0" err="1"/>
              <a:t>vị</a:t>
            </a:r>
            <a:r>
              <a:rPr lang="en-US" sz="4500" dirty="0"/>
              <a:t>.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4B8EAE7-33C8-4873-A99B-4CD32ED6DF13}"/>
              </a:ext>
            </a:extLst>
          </p:cNvPr>
          <p:cNvGrpSpPr/>
          <p:nvPr/>
        </p:nvGrpSpPr>
        <p:grpSpPr>
          <a:xfrm>
            <a:off x="2750882" y="4441754"/>
            <a:ext cx="828388" cy="844167"/>
            <a:chOff x="4635893" y="2874050"/>
            <a:chExt cx="828388" cy="844167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D0BAC18C-C12A-4A06-8928-5753D7E780E0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04A9DB3-FAEC-4D05-BB99-7F61BE9AD832}"/>
                </a:ext>
              </a:extLst>
            </p:cNvPr>
            <p:cNvSpPr txBox="1"/>
            <p:nvPr/>
          </p:nvSpPr>
          <p:spPr>
            <a:xfrm>
              <a:off x="4769401" y="2875918"/>
              <a:ext cx="5613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48585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DF2098C-09C4-480E-8DEF-70BC940271F8}"/>
              </a:ext>
            </a:extLst>
          </p:cNvPr>
          <p:cNvGrpSpPr/>
          <p:nvPr/>
        </p:nvGrpSpPr>
        <p:grpSpPr>
          <a:xfrm>
            <a:off x="302418" y="269083"/>
            <a:ext cx="668922" cy="707886"/>
            <a:chOff x="1559434" y="1176116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36E3A08-5F0A-4C58-9CEE-6453EEAA3AE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01769B7E-2ECB-49FE-ADB2-84865A5C33B6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2DA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B844D76B-0B47-47E0-875F-E6EE04EBBA69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D7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157A0D-55B1-4BF9-9151-41CBA510EB2C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EA80712-0EE7-446D-8411-0F43FBD5CAFA}"/>
              </a:ext>
            </a:extLst>
          </p:cNvPr>
          <p:cNvGrpSpPr/>
          <p:nvPr/>
        </p:nvGrpSpPr>
        <p:grpSpPr>
          <a:xfrm>
            <a:off x="1013458" y="269083"/>
            <a:ext cx="1442047" cy="707887"/>
            <a:chOff x="1758698" y="1225961"/>
            <a:chExt cx="1442047" cy="83606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1269F2F-7E31-416B-802C-6A869D172FAC}"/>
                </a:ext>
              </a:extLst>
            </p:cNvPr>
            <p:cNvSpPr/>
            <p:nvPr/>
          </p:nvSpPr>
          <p:spPr>
            <a:xfrm>
              <a:off x="1865870" y="1237018"/>
              <a:ext cx="808257" cy="813956"/>
            </a:xfrm>
            <a:prstGeom prst="roundRect">
              <a:avLst/>
            </a:prstGeom>
            <a:solidFill>
              <a:srgbClr val="C2E8D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2D5D9BC-FA25-4B4A-9D41-465FC5812A72}"/>
                </a:ext>
              </a:extLst>
            </p:cNvPr>
            <p:cNvSpPr txBox="1"/>
            <p:nvPr/>
          </p:nvSpPr>
          <p:spPr>
            <a:xfrm>
              <a:off x="1758698" y="1225965"/>
              <a:ext cx="950793" cy="836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9A8CB13-A16D-4101-BE9E-C0D5F65D879D}"/>
                </a:ext>
              </a:extLst>
            </p:cNvPr>
            <p:cNvSpPr txBox="1"/>
            <p:nvPr/>
          </p:nvSpPr>
          <p:spPr>
            <a:xfrm>
              <a:off x="2509407" y="1225961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20EC3F48-9DFE-4826-9A9C-77DAACF56257}"/>
              </a:ext>
            </a:extLst>
          </p:cNvPr>
          <p:cNvSpPr txBox="1"/>
          <p:nvPr/>
        </p:nvSpPr>
        <p:spPr>
          <a:xfrm>
            <a:off x="609600" y="2819066"/>
            <a:ext cx="5165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r>
              <a:rPr lang="en-US" sz="2800" b="1">
                <a:solidFill>
                  <a:srgbClr val="0D7E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/>
              <a:t> gồm 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/>
              <a:t>  chục và 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800"/>
              <a:t>  đơn vị.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21D207BA-E13B-4F5D-ACD8-4572CFFCC66B}"/>
              </a:ext>
            </a:extLst>
          </p:cNvPr>
          <p:cNvGrpSpPr/>
          <p:nvPr/>
        </p:nvGrpSpPr>
        <p:grpSpPr>
          <a:xfrm>
            <a:off x="686734" y="2810300"/>
            <a:ext cx="513440" cy="540752"/>
            <a:chOff x="4635893" y="2845764"/>
            <a:chExt cx="828388" cy="872453"/>
          </a:xfrm>
        </p:grpSpPr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9E95DFC8-63DA-4C31-98FA-2BAD4A47D59C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55F9FBDC-AE0D-40FF-B763-4B3557A22154}"/>
                </a:ext>
              </a:extLst>
            </p:cNvPr>
            <p:cNvSpPr txBox="1"/>
            <p:nvPr/>
          </p:nvSpPr>
          <p:spPr>
            <a:xfrm>
              <a:off x="4703980" y="2845764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EC6F2A2-B94D-44C2-8802-12A27724781A}"/>
              </a:ext>
            </a:extLst>
          </p:cNvPr>
          <p:cNvGrpSpPr/>
          <p:nvPr/>
        </p:nvGrpSpPr>
        <p:grpSpPr>
          <a:xfrm>
            <a:off x="2134534" y="2810300"/>
            <a:ext cx="513440" cy="540752"/>
            <a:chOff x="4635893" y="2845764"/>
            <a:chExt cx="828388" cy="872453"/>
          </a:xfrm>
        </p:grpSpPr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97975FC1-1E8A-47D9-BEDE-7B775F6E1C9F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370C3448-2F31-4A2B-BE79-C90EEBCBDF33}"/>
                </a:ext>
              </a:extLst>
            </p:cNvPr>
            <p:cNvSpPr txBox="1"/>
            <p:nvPr/>
          </p:nvSpPr>
          <p:spPr>
            <a:xfrm>
              <a:off x="4703980" y="2845764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3A2AAA1A-173B-4823-86C0-4FFC26615518}"/>
              </a:ext>
            </a:extLst>
          </p:cNvPr>
          <p:cNvSpPr txBox="1"/>
          <p:nvPr/>
        </p:nvSpPr>
        <p:spPr>
          <a:xfrm>
            <a:off x="6594920" y="2819066"/>
            <a:ext cx="5165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  <a:r>
              <a:rPr lang="en-US" sz="2800" b="1">
                <a:solidFill>
                  <a:srgbClr val="0D7E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/>
              <a:t> gồm 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800"/>
              <a:t>  chục và 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800"/>
              <a:t>  đơn vị.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10D86E5-A007-4C8A-80EB-56A3794CCBB9}"/>
              </a:ext>
            </a:extLst>
          </p:cNvPr>
          <p:cNvGrpSpPr/>
          <p:nvPr/>
        </p:nvGrpSpPr>
        <p:grpSpPr>
          <a:xfrm>
            <a:off x="6672054" y="2810300"/>
            <a:ext cx="513440" cy="540752"/>
            <a:chOff x="4635893" y="2845764"/>
            <a:chExt cx="828388" cy="872453"/>
          </a:xfrm>
        </p:grpSpPr>
        <p:sp>
          <p:nvSpPr>
            <p:cNvPr id="106" name="Rectangle: Rounded Corners 105">
              <a:extLst>
                <a:ext uri="{FF2B5EF4-FFF2-40B4-BE49-F238E27FC236}">
                  <a16:creationId xmlns:a16="http://schemas.microsoft.com/office/drawing/2014/main" id="{B6F93267-7385-444B-9B44-8C52ADEC2FFE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5161A8CB-8D85-425C-8F15-9BB3255A0234}"/>
                </a:ext>
              </a:extLst>
            </p:cNvPr>
            <p:cNvSpPr txBox="1"/>
            <p:nvPr/>
          </p:nvSpPr>
          <p:spPr>
            <a:xfrm>
              <a:off x="4703980" y="2845764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4615C8F2-A0DF-4A01-B23B-9AB8F3721497}"/>
              </a:ext>
            </a:extLst>
          </p:cNvPr>
          <p:cNvGrpSpPr/>
          <p:nvPr/>
        </p:nvGrpSpPr>
        <p:grpSpPr>
          <a:xfrm>
            <a:off x="8119854" y="2810300"/>
            <a:ext cx="513440" cy="540752"/>
            <a:chOff x="4635893" y="2845764"/>
            <a:chExt cx="828388" cy="872453"/>
          </a:xfrm>
        </p:grpSpPr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DD5D8787-F982-44E1-9ACD-DD1FEB07B8EB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9D8C4E4F-AF85-4B02-9DC6-C3AB9DA62D2A}"/>
                </a:ext>
              </a:extLst>
            </p:cNvPr>
            <p:cNvSpPr txBox="1"/>
            <p:nvPr/>
          </p:nvSpPr>
          <p:spPr>
            <a:xfrm>
              <a:off x="4703980" y="2845764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271D937D-228F-40A0-B3BF-46DB22B925CD}"/>
              </a:ext>
            </a:extLst>
          </p:cNvPr>
          <p:cNvSpPr txBox="1"/>
          <p:nvPr/>
        </p:nvSpPr>
        <p:spPr>
          <a:xfrm>
            <a:off x="609600" y="5887680"/>
            <a:ext cx="5165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  <a:r>
              <a:rPr lang="en-US" sz="2800" b="1">
                <a:solidFill>
                  <a:srgbClr val="0D7E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/>
              <a:t> gồm 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800"/>
              <a:t>  chục và 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800"/>
              <a:t>  đơn vị.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45ECA34A-7602-481F-805E-B80CADCA82D6}"/>
              </a:ext>
            </a:extLst>
          </p:cNvPr>
          <p:cNvGrpSpPr/>
          <p:nvPr/>
        </p:nvGrpSpPr>
        <p:grpSpPr>
          <a:xfrm>
            <a:off x="686734" y="5878914"/>
            <a:ext cx="513440" cy="540752"/>
            <a:chOff x="4635893" y="2845764"/>
            <a:chExt cx="828388" cy="872453"/>
          </a:xfrm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BE75E561-7FBB-4E47-B593-70E27F0B2925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030DBFA7-4C15-48E9-80E5-AD56EC50A8CB}"/>
                </a:ext>
              </a:extLst>
            </p:cNvPr>
            <p:cNvSpPr txBox="1"/>
            <p:nvPr/>
          </p:nvSpPr>
          <p:spPr>
            <a:xfrm>
              <a:off x="4703980" y="2845764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030E1A4D-7536-412D-A729-A6C0DB735E1E}"/>
              </a:ext>
            </a:extLst>
          </p:cNvPr>
          <p:cNvGrpSpPr/>
          <p:nvPr/>
        </p:nvGrpSpPr>
        <p:grpSpPr>
          <a:xfrm>
            <a:off x="2134534" y="5878914"/>
            <a:ext cx="513440" cy="540752"/>
            <a:chOff x="4635893" y="2845764"/>
            <a:chExt cx="828388" cy="872453"/>
          </a:xfrm>
        </p:grpSpPr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119D0AE8-4362-4DC0-93E4-3CE93071B395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CDBB1349-2469-4FA1-85FD-3EE1D39A39DC}"/>
                </a:ext>
              </a:extLst>
            </p:cNvPr>
            <p:cNvSpPr txBox="1"/>
            <p:nvPr/>
          </p:nvSpPr>
          <p:spPr>
            <a:xfrm>
              <a:off x="4703980" y="2845764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43DAC83D-A7F3-41EC-84A9-F4E89A15A3E5}"/>
              </a:ext>
            </a:extLst>
          </p:cNvPr>
          <p:cNvSpPr txBox="1"/>
          <p:nvPr/>
        </p:nvSpPr>
        <p:spPr>
          <a:xfrm>
            <a:off x="6594920" y="5887680"/>
            <a:ext cx="5165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en-US" sz="2800" b="1">
                <a:solidFill>
                  <a:srgbClr val="0D7E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/>
              <a:t> gồm 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/>
              <a:t>  chục và 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800"/>
              <a:t>  đơn vị.</a:t>
            </a: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AE7B20BA-C8EB-4E57-83C3-E16575EFBB68}"/>
              </a:ext>
            </a:extLst>
          </p:cNvPr>
          <p:cNvGrpSpPr/>
          <p:nvPr/>
        </p:nvGrpSpPr>
        <p:grpSpPr>
          <a:xfrm>
            <a:off x="6672054" y="5878914"/>
            <a:ext cx="513440" cy="540752"/>
            <a:chOff x="4635893" y="2845764"/>
            <a:chExt cx="828388" cy="872453"/>
          </a:xfrm>
        </p:grpSpPr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915BB974-5A0B-4621-BF83-A3F9F45F90D1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D12E6FA2-99BF-498F-BD55-A1117EFA2A8B}"/>
                </a:ext>
              </a:extLst>
            </p:cNvPr>
            <p:cNvSpPr txBox="1"/>
            <p:nvPr/>
          </p:nvSpPr>
          <p:spPr>
            <a:xfrm>
              <a:off x="4703980" y="2845764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FF4969E4-12B8-4BBC-9D8F-D4F317EC1773}"/>
              </a:ext>
            </a:extLst>
          </p:cNvPr>
          <p:cNvGrpSpPr/>
          <p:nvPr/>
        </p:nvGrpSpPr>
        <p:grpSpPr>
          <a:xfrm>
            <a:off x="8119854" y="5878914"/>
            <a:ext cx="513440" cy="540752"/>
            <a:chOff x="4635893" y="2845764"/>
            <a:chExt cx="828388" cy="872453"/>
          </a:xfrm>
        </p:grpSpPr>
        <p:sp>
          <p:nvSpPr>
            <p:cNvPr id="123" name="Rectangle: Rounded Corners 122">
              <a:extLst>
                <a:ext uri="{FF2B5EF4-FFF2-40B4-BE49-F238E27FC236}">
                  <a16:creationId xmlns:a16="http://schemas.microsoft.com/office/drawing/2014/main" id="{EA20CA64-BAB4-4499-BC1F-A1BFCB703C56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218F83F8-6CED-4D48-AED4-0259A8AB6B1C}"/>
                </a:ext>
              </a:extLst>
            </p:cNvPr>
            <p:cNvSpPr txBox="1"/>
            <p:nvPr/>
          </p:nvSpPr>
          <p:spPr>
            <a:xfrm>
              <a:off x="4703980" y="2845764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B2F9728F-2E6D-4EE5-B451-715668EB68BC}"/>
              </a:ext>
            </a:extLst>
          </p:cNvPr>
          <p:cNvGrpSpPr/>
          <p:nvPr/>
        </p:nvGrpSpPr>
        <p:grpSpPr>
          <a:xfrm>
            <a:off x="9999454" y="5878914"/>
            <a:ext cx="513440" cy="540752"/>
            <a:chOff x="4635893" y="2845764"/>
            <a:chExt cx="828388" cy="872453"/>
          </a:xfrm>
        </p:grpSpPr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09A5F64F-6ED9-405E-918F-DD4C5A67FCC8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B58CD07F-B0D7-46D2-A645-75249FDA033E}"/>
                </a:ext>
              </a:extLst>
            </p:cNvPr>
            <p:cNvSpPr txBox="1"/>
            <p:nvPr/>
          </p:nvSpPr>
          <p:spPr>
            <a:xfrm>
              <a:off x="4703980" y="2845764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DCEA1E11-C3CD-4616-B629-6FBC530AC5F4}"/>
              </a:ext>
            </a:extLst>
          </p:cNvPr>
          <p:cNvCxnSpPr>
            <a:cxnSpLocks/>
          </p:cNvCxnSpPr>
          <p:nvPr/>
        </p:nvCxnSpPr>
        <p:spPr>
          <a:xfrm>
            <a:off x="344536" y="3810000"/>
            <a:ext cx="11415581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F08030BD-FD2A-4668-BBCD-AB167522E029}"/>
              </a:ext>
            </a:extLst>
          </p:cNvPr>
          <p:cNvCxnSpPr>
            <a:cxnSpLocks/>
          </p:cNvCxnSpPr>
          <p:nvPr/>
        </p:nvCxnSpPr>
        <p:spPr>
          <a:xfrm>
            <a:off x="6096000" y="782291"/>
            <a:ext cx="0" cy="5770909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2D96411-B6C3-4DE7-A89F-6CEA32856D09}"/>
              </a:ext>
            </a:extLst>
          </p:cNvPr>
          <p:cNvGrpSpPr/>
          <p:nvPr/>
        </p:nvGrpSpPr>
        <p:grpSpPr>
          <a:xfrm>
            <a:off x="1294169" y="4038600"/>
            <a:ext cx="3803941" cy="2058013"/>
            <a:chOff x="2006370" y="487624"/>
            <a:chExt cx="7607882" cy="4116025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57330790-AE25-4E2D-9F1C-0EB3F3B0D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6370" y="662914"/>
              <a:ext cx="7607882" cy="3940735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125C6888-83B1-4F49-8B92-303818F47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569394" y="3105837"/>
              <a:ext cx="372710" cy="32786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630F2CCE-FA69-438F-859D-96F3DE9E8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052998" y="3094481"/>
              <a:ext cx="372710" cy="32786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0A838BCD-F282-43B3-9D9E-2838EB642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49642" y="487624"/>
              <a:ext cx="1917390" cy="1897824"/>
            </a:xfrm>
            <a:prstGeom prst="rect">
              <a:avLst/>
            </a:prstGeom>
            <a:effectLst>
              <a:outerShdw blurRad="114300" dist="76200" dir="13800000" sy="23000" kx="1200000" algn="br" rotWithShape="0">
                <a:prstClr val="black">
                  <a:alpha val="17000"/>
                </a:prstClr>
              </a:outerShdw>
            </a:effectLst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DFC57700-3441-422B-A563-29F4E7383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04432" y="529242"/>
              <a:ext cx="1917390" cy="1897824"/>
            </a:xfrm>
            <a:prstGeom prst="rect">
              <a:avLst/>
            </a:prstGeom>
            <a:effectLst>
              <a:outerShdw blurRad="114300" dist="76200" dir="13800000" sy="23000" kx="1200000" algn="br" rotWithShape="0">
                <a:prstClr val="black">
                  <a:alpha val="17000"/>
                </a:prstClr>
              </a:outerShdw>
            </a:effectLst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4830DC4C-71BE-402C-988D-08D79B348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42432" y="1207866"/>
              <a:ext cx="1917390" cy="1897824"/>
            </a:xfrm>
            <a:prstGeom prst="rect">
              <a:avLst/>
            </a:prstGeom>
            <a:effectLst>
              <a:outerShdw blurRad="114300" dist="76200" dir="13800000" sy="23000" kx="1200000" algn="br" rotWithShape="0">
                <a:prstClr val="black">
                  <a:alpha val="17000"/>
                </a:prstClr>
              </a:outerShdw>
            </a:effectLst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7834F88E-2559-4AAB-8D7B-F6C2537A3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23232" y="1665066"/>
              <a:ext cx="1917390" cy="1897824"/>
            </a:xfrm>
            <a:prstGeom prst="rect">
              <a:avLst/>
            </a:prstGeom>
            <a:effectLst>
              <a:outerShdw blurRad="114300" dist="76200" dir="13800000" sy="23000" kx="1200000" algn="br" rotWithShape="0">
                <a:prstClr val="black">
                  <a:alpha val="17000"/>
                </a:prstClr>
              </a:outerShdw>
            </a:effectLst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95981393-17F4-4BDF-AD19-39A2699DC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09232" y="1786932"/>
              <a:ext cx="1917390" cy="1897824"/>
            </a:xfrm>
            <a:prstGeom prst="rect">
              <a:avLst/>
            </a:prstGeom>
            <a:effectLst>
              <a:outerShdw blurRad="114300" dist="76200" dir="13800000" sy="23000" kx="1200000" algn="br" rotWithShape="0">
                <a:prstClr val="black">
                  <a:alpha val="17000"/>
                </a:prstClr>
              </a:outerShdw>
            </a:effectLst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84441056-894B-4B21-8DA1-5DD26A92F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318710" y="2766615"/>
              <a:ext cx="372710" cy="32786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EBB2556B-4737-4C4A-A2F8-3930AC7DC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082466" y="2392582"/>
              <a:ext cx="372710" cy="32786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BEA68A72-3D2A-4738-9A85-1DABBFB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8082538" y="3105837"/>
              <a:ext cx="372710" cy="32786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79516713-EEA0-4468-AA5A-D6E701504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831854" y="2766615"/>
              <a:ext cx="372710" cy="32786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9A120BE9-5C34-4857-978D-AB8274A86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595610" y="2392582"/>
              <a:ext cx="372710" cy="32786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DE9559B-D270-4502-A256-E5CD2DD99F89}"/>
              </a:ext>
            </a:extLst>
          </p:cNvPr>
          <p:cNvGrpSpPr/>
          <p:nvPr/>
        </p:nvGrpSpPr>
        <p:grpSpPr>
          <a:xfrm>
            <a:off x="1294169" y="838200"/>
            <a:ext cx="3803941" cy="2080848"/>
            <a:chOff x="2006370" y="441954"/>
            <a:chExt cx="7607882" cy="416169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0BB06D9-DAA5-4E91-B998-6FE587DDB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6370" y="662914"/>
              <a:ext cx="7607882" cy="394073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2C276FA-3880-4613-971D-8756BC93E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839534" y="2985637"/>
              <a:ext cx="459120" cy="403880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778FBE0-B822-4779-900B-3208642EE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548780" y="2044838"/>
              <a:ext cx="459120" cy="403880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D6EDE7E-976A-4536-A459-93FF9AA2A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507882" y="2591983"/>
              <a:ext cx="459120" cy="403880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14BEB34-3690-45EE-8F0D-8D104E28C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037002" y="2854535"/>
              <a:ext cx="459120" cy="403880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944B967-40A1-48FF-B093-183ED6E3D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991412" y="2237284"/>
              <a:ext cx="459120" cy="403880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F9B2A36-758E-4336-AA00-41CE4DE6D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37658" y="441954"/>
              <a:ext cx="1917390" cy="1897824"/>
            </a:xfrm>
            <a:prstGeom prst="rect">
              <a:avLst/>
            </a:prstGeom>
            <a:effectLst>
              <a:outerShdw blurRad="114300" dist="76200" dir="13800000" sy="23000" kx="1200000" algn="br" rotWithShape="0">
                <a:prstClr val="black">
                  <a:alpha val="17000"/>
                </a:prstClr>
              </a:outerShdw>
            </a:effectLst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A60BE10-F74D-451F-A3F2-483DFC143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02096" y="1244210"/>
              <a:ext cx="1917390" cy="1897824"/>
            </a:xfrm>
            <a:prstGeom prst="rect">
              <a:avLst/>
            </a:prstGeom>
            <a:effectLst>
              <a:outerShdw blurRad="114300" dist="76200" dir="13800000" sy="23000" kx="1200000" algn="br" rotWithShape="0">
                <a:prstClr val="black">
                  <a:alpha val="17000"/>
                </a:prstClr>
              </a:outerShdw>
            </a:effectLst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28C7384-A888-4AEF-837E-61B3BCC02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10958" y="1339190"/>
              <a:ext cx="1917390" cy="1897824"/>
            </a:xfrm>
            <a:prstGeom prst="rect">
              <a:avLst/>
            </a:prstGeom>
            <a:effectLst>
              <a:outerShdw blurRad="114300" dist="76200" dir="13800000" sy="23000" kx="1200000" algn="br" rotWithShape="0">
                <a:prstClr val="black">
                  <a:alpha val="17000"/>
                </a:prstClr>
              </a:outerShdw>
            </a:effec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F55BD93-7F53-4CC9-8172-D2338779318D}"/>
              </a:ext>
            </a:extLst>
          </p:cNvPr>
          <p:cNvGrpSpPr/>
          <p:nvPr/>
        </p:nvGrpSpPr>
        <p:grpSpPr>
          <a:xfrm>
            <a:off x="6864059" y="850746"/>
            <a:ext cx="3803941" cy="2068302"/>
            <a:chOff x="2006370" y="467046"/>
            <a:chExt cx="7607882" cy="4136603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1B7C46B-314D-4E18-B7D6-E73418AB4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6370" y="662914"/>
              <a:ext cx="7607882" cy="3940735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C9F46ED-8EB0-446D-B353-8CF4E2806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486314" y="3231765"/>
              <a:ext cx="372710" cy="32786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EECB22A-A12D-4FF1-A09F-641DB2F1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8242652" y="3288319"/>
              <a:ext cx="372710" cy="32786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9B43B5F-A077-4B62-B79C-86715B786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862832" y="3214809"/>
              <a:ext cx="372710" cy="32786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DAD6D84-A424-4F9F-AD3D-3D9BBDDCB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132244" y="3088409"/>
              <a:ext cx="372710" cy="32786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DF448F6-1203-4F10-877D-8F7EAC2C9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299706" y="2728609"/>
              <a:ext cx="372710" cy="32786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E0AB1DF-53BB-4FF9-85B2-CEE70CFF0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65852" y="487624"/>
              <a:ext cx="1917390" cy="1897824"/>
            </a:xfrm>
            <a:prstGeom prst="rect">
              <a:avLst/>
            </a:prstGeom>
            <a:effectLst>
              <a:outerShdw blurRad="114300" dist="76200" dir="13800000" sy="23000" kx="1200000" algn="br" rotWithShape="0">
                <a:prstClr val="black">
                  <a:alpha val="17000"/>
                </a:prstClr>
              </a:outerShdw>
            </a:effectLst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10232716-6994-4D9F-8721-F43DA7260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26392" y="546960"/>
              <a:ext cx="1917390" cy="1897824"/>
            </a:xfrm>
            <a:prstGeom prst="rect">
              <a:avLst/>
            </a:prstGeom>
            <a:effectLst>
              <a:outerShdw blurRad="114300" dist="76200" dir="13800000" sy="23000" kx="1200000" algn="br" rotWithShape="0">
                <a:prstClr val="black">
                  <a:alpha val="17000"/>
                </a:prstClr>
              </a:outerShdw>
            </a:effectLst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C5FA0B02-B347-4A3C-A5AC-2A7EDBD3A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86932" y="467046"/>
              <a:ext cx="1917390" cy="1897824"/>
            </a:xfrm>
            <a:prstGeom prst="rect">
              <a:avLst/>
            </a:prstGeom>
            <a:effectLst>
              <a:outerShdw blurRad="114300" dist="76200" dir="13800000" sy="23000" kx="1200000" algn="br" rotWithShape="0">
                <a:prstClr val="black">
                  <a:alpha val="17000"/>
                </a:prstClr>
              </a:outerShdw>
            </a:effectLst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F78DA63-BBC6-491B-85FC-3127D8918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89388" y="1482702"/>
              <a:ext cx="1917390" cy="1897824"/>
            </a:xfrm>
            <a:prstGeom prst="rect">
              <a:avLst/>
            </a:prstGeom>
            <a:effectLst>
              <a:outerShdw blurRad="114300" dist="76200" dir="13800000" sy="23000" kx="1200000" algn="br" rotWithShape="0">
                <a:prstClr val="black">
                  <a:alpha val="17000"/>
                </a:prstClr>
              </a:outerShdw>
            </a:effectLst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A66EF5E-81DF-4546-8F94-D47111598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58986" y="1816340"/>
              <a:ext cx="1917390" cy="1897824"/>
            </a:xfrm>
            <a:prstGeom prst="rect">
              <a:avLst/>
            </a:prstGeom>
            <a:effectLst>
              <a:outerShdw blurRad="114300" dist="76200" dir="13800000" sy="23000" kx="1200000" algn="br" rotWithShape="0">
                <a:prstClr val="black">
                  <a:alpha val="17000"/>
                </a:prstClr>
              </a:outerShdw>
            </a:effectLst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5AD8EE55-6C1E-4D9F-98DC-0889AF3CB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11978" y="1786932"/>
              <a:ext cx="1917390" cy="1897824"/>
            </a:xfrm>
            <a:prstGeom prst="rect">
              <a:avLst/>
            </a:prstGeom>
            <a:effectLst>
              <a:outerShdw blurRad="114300" dist="76200" dir="13800000" sy="23000" kx="1200000" algn="br" rotWithShape="0">
                <a:prstClr val="black">
                  <a:alpha val="17000"/>
                </a:prstClr>
              </a:outerShdw>
            </a:effectLst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438C81E4-35EE-4DF9-8189-0FAEE3DE3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679336" y="2852443"/>
              <a:ext cx="372710" cy="32786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3AFF0EF9-5220-479E-A18C-0A37E7368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8108578" y="2875587"/>
              <a:ext cx="372710" cy="32786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A152E463-99EF-4FBA-A663-E85567DA8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992194" y="2484520"/>
              <a:ext cx="372710" cy="32786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C17C20BA-D96D-4D37-8FE4-465F975F6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549654" y="2431614"/>
              <a:ext cx="372710" cy="32786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8D7CDE29-37C2-410F-9DB4-236772DFDC4B}"/>
              </a:ext>
            </a:extLst>
          </p:cNvPr>
          <p:cNvGrpSpPr/>
          <p:nvPr/>
        </p:nvGrpSpPr>
        <p:grpSpPr>
          <a:xfrm>
            <a:off x="6864059" y="4148373"/>
            <a:ext cx="3803941" cy="1991884"/>
            <a:chOff x="2006370" y="619882"/>
            <a:chExt cx="7607882" cy="3983767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21162156-339D-4C14-B4F9-4B5B91482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6370" y="662914"/>
              <a:ext cx="7607882" cy="3940735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EB3BDB12-0423-4A8B-9298-79CC4A135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694008" y="2902115"/>
              <a:ext cx="459120" cy="403880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44A35FDE-C97A-4824-839E-4D8D2CC4E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694008" y="2141936"/>
              <a:ext cx="459120" cy="403880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C3B87379-25C8-4BE9-A50F-CE058B238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307094" y="2477388"/>
              <a:ext cx="459120" cy="403880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C73D22EB-BB5A-44C8-8AE7-39C92EC40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719594" y="2813329"/>
              <a:ext cx="459120" cy="403880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48E56F40-DEDE-498F-89B0-D54B886D1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949154" y="2044838"/>
              <a:ext cx="459120" cy="403880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92881D94-EF5B-4B60-8092-F39F97F9B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68300" y="619882"/>
              <a:ext cx="1917390" cy="1897824"/>
            </a:xfrm>
            <a:prstGeom prst="rect">
              <a:avLst/>
            </a:prstGeom>
            <a:effectLst>
              <a:outerShdw blurRad="114300" dist="76200" dir="13800000" sy="23000" kx="1200000" algn="br" rotWithShape="0">
                <a:prstClr val="black">
                  <a:alpha val="17000"/>
                </a:prstClr>
              </a:outerShdw>
            </a:effectLst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A8981AE-A1C0-4183-94AD-EB3EEBD4C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02096" y="1244210"/>
              <a:ext cx="1917390" cy="1897824"/>
            </a:xfrm>
            <a:prstGeom prst="rect">
              <a:avLst/>
            </a:prstGeom>
            <a:effectLst>
              <a:outerShdw blurRad="114300" dist="76200" dir="13800000" sy="23000" kx="1200000" algn="br" rotWithShape="0">
                <a:prstClr val="black">
                  <a:alpha val="17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28905578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104" grpId="0"/>
      <p:bldP spid="111" grpId="0"/>
      <p:bldP spid="118" grpId="0"/>
    </p:bldLst>
  </p:timing>
</p:sld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7">
      <a:majorFont>
        <a:latin typeface="Quicksand"/>
        <a:ea typeface=""/>
        <a:cs typeface=""/>
      </a:majorFont>
      <a:minorFont>
        <a:latin typeface="Quicksand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355</TotalTime>
  <Words>198</Words>
  <Application>Microsoft Office PowerPoint</Application>
  <PresentationFormat>Widescreen</PresentationFormat>
  <Paragraphs>113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Quicksand</vt:lpstr>
      <vt:lpstr>Quicksand Medium</vt:lpstr>
      <vt:lpstr>Times New Roman</vt:lpstr>
      <vt:lpstr>字魂105号-简雅黑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Admin</cp:lastModifiedBy>
  <cp:revision>294</cp:revision>
  <dcterms:created xsi:type="dcterms:W3CDTF">2021-11-07T09:06:49Z</dcterms:created>
  <dcterms:modified xsi:type="dcterms:W3CDTF">2024-01-24T03:06:25Z</dcterms:modified>
  <cp:category>9Slide.vn</cp:category>
</cp:coreProperties>
</file>