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41" r:id="rId2"/>
    <p:sldId id="257" r:id="rId3"/>
    <p:sldId id="293" r:id="rId4"/>
    <p:sldId id="331" r:id="rId5"/>
    <p:sldId id="332" r:id="rId6"/>
    <p:sldId id="333" r:id="rId7"/>
    <p:sldId id="276" r:id="rId8"/>
    <p:sldId id="334" r:id="rId9"/>
    <p:sldId id="335" r:id="rId10"/>
    <p:sldId id="327" r:id="rId11"/>
    <p:sldId id="337" r:id="rId12"/>
    <p:sldId id="338" r:id="rId13"/>
    <p:sldId id="339" r:id="rId14"/>
    <p:sldId id="340" r:id="rId15"/>
    <p:sldId id="336" r:id="rId16"/>
    <p:sldId id="342" r:id="rId17"/>
  </p:sldIdLst>
  <p:sldSz cx="12192000" cy="6858000"/>
  <p:notesSz cx="6858000" cy="9144000"/>
  <p:embeddedFontLst>
    <p:embeddedFont>
      <p:font typeface="#9Slide01 Noi dung ngan" panose="020B0604020202020204" charset="0"/>
      <p:regular r:id="rId19"/>
    </p:embeddedFont>
    <p:embeddedFont>
      <p:font typeface=".VnArial" panose="020B0604020202020204"/>
      <p:regular r:id="rId20"/>
      <p:bold r:id="rId21"/>
      <p:italic r:id="rId22"/>
      <p:boldItalic r:id="rId23"/>
    </p:embeddedFont>
    <p:embeddedFont>
      <p:font typeface="Arial-Rounded" panose="020B0500000000000000"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7D"/>
    <a:srgbClr val="D9560D"/>
    <a:srgbClr val="FDDDC7"/>
    <a:srgbClr val="F2701F"/>
    <a:srgbClr val="E31353"/>
    <a:srgbClr val="F26F23"/>
    <a:srgbClr val="00A650"/>
    <a:srgbClr val="BCD85F"/>
    <a:srgbClr val="06C5F5"/>
    <a:srgbClr val="F15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021" autoAdjust="0"/>
  </p:normalViewPr>
  <p:slideViewPr>
    <p:cSldViewPr snapToGrid="0" showGuides="1">
      <p:cViewPr varScale="1">
        <p:scale>
          <a:sx n="65" d="100"/>
          <a:sy n="65" d="100"/>
        </p:scale>
        <p:origin x="918" y="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3</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Buổi sáng, bố, mẹ, em gái và em cùng nhau ăn sáng. Sau đó, bố chở em đến trường.</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6</a:t>
            </a:fld>
            <a:endParaRPr lang="en-US"/>
          </a:p>
        </p:txBody>
      </p:sp>
    </p:spTree>
    <p:extLst>
      <p:ext uri="{BB962C8B-B14F-4D97-AF65-F5344CB8AC3E}">
        <p14:creationId xmlns:p14="http://schemas.microsoft.com/office/powerpoint/2010/main" val="163051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30200" algn="just" rtl="0">
              <a:spcBef>
                <a:spcPts val="0"/>
              </a:spcBef>
              <a:spcAft>
                <a:spcPts val="200"/>
              </a:spcAft>
            </a:pP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lùi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dòng</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hoa</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chữ</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cái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kết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thúc</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có</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dấu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chấm</a:t>
            </a:r>
            <a:r>
              <a:rPr lang="en-US" sz="1800" b="0" i="0" u="none" strike="noStrike" dirty="0">
                <a:solidFill>
                  <a:srgbClr val="231F20"/>
                </a:solidFill>
                <a:effectLst/>
                <a:latin typeface="Times New Roman" panose="02020603050405020304" pitchFamily="18"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306100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10</a:t>
            </a:fld>
            <a:endParaRPr lang="en-US"/>
          </a:p>
        </p:txBody>
      </p:sp>
    </p:spTree>
    <p:extLst>
      <p:ext uri="{BB962C8B-B14F-4D97-AF65-F5344CB8AC3E}">
        <p14:creationId xmlns:p14="http://schemas.microsoft.com/office/powerpoint/2010/main" val="111571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11</a:t>
            </a:fld>
            <a:endParaRPr lang="en-US"/>
          </a:p>
        </p:txBody>
      </p:sp>
    </p:spTree>
    <p:extLst>
      <p:ext uri="{BB962C8B-B14F-4D97-AF65-F5344CB8AC3E}">
        <p14:creationId xmlns:p14="http://schemas.microsoft.com/office/powerpoint/2010/main" val="327770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12</a:t>
            </a:fld>
            <a:endParaRPr lang="en-US"/>
          </a:p>
        </p:txBody>
      </p:sp>
    </p:spTree>
    <p:extLst>
      <p:ext uri="{BB962C8B-B14F-4D97-AF65-F5344CB8AC3E}">
        <p14:creationId xmlns:p14="http://schemas.microsoft.com/office/powerpoint/2010/main" val="281506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13</a:t>
            </a:fld>
            <a:endParaRPr lang="en-US"/>
          </a:p>
        </p:txBody>
      </p:sp>
    </p:spTree>
    <p:extLst>
      <p:ext uri="{BB962C8B-B14F-4D97-AF65-F5344CB8AC3E}">
        <p14:creationId xmlns:p14="http://schemas.microsoft.com/office/powerpoint/2010/main" val="1912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14</a:t>
            </a:fld>
            <a:endParaRPr lang="en-US"/>
          </a:p>
        </p:txBody>
      </p:sp>
    </p:spTree>
    <p:extLst>
      <p:ext uri="{BB962C8B-B14F-4D97-AF65-F5344CB8AC3E}">
        <p14:creationId xmlns:p14="http://schemas.microsoft.com/office/powerpoint/2010/main" val="687035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077AB-ABBD-4A79-A83F-C12B16C795E9}"/>
              </a:ext>
            </a:extLst>
          </p:cNvPr>
          <p:cNvPicPr>
            <a:picLocks noChangeAspect="1"/>
          </p:cNvPicPr>
          <p:nvPr userDrawn="1"/>
        </p:nvPicPr>
        <p:blipFill>
          <a:blip r:embed="rId3"/>
          <a:stretch>
            <a:fillRect/>
          </a:stretch>
        </p:blipFill>
        <p:spPr>
          <a:xfrm>
            <a:off x="2282395" y="2714743"/>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6A4561F4-1C2E-47E7-9734-4AD0501C033D}"/>
              </a:ext>
            </a:extLst>
          </p:cNvPr>
          <p:cNvPicPr>
            <a:picLocks noChangeAspect="1"/>
          </p:cNvPicPr>
          <p:nvPr userDrawn="1"/>
        </p:nvPicPr>
        <p:blipFill>
          <a:blip r:embed="rId4"/>
          <a:stretch>
            <a:fillRect/>
          </a:stretch>
        </p:blipFill>
        <p:spPr>
          <a:xfrm>
            <a:off x="1169589" y="582846"/>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9DC87B0-07F8-4143-B488-1AD72FA98E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D43589D1-D7DE-28C0-285F-BB94AE9AFF40}"/>
              </a:ext>
            </a:extLst>
          </p:cNvPr>
          <p:cNvSpPr/>
          <p:nvPr/>
        </p:nvSpPr>
        <p:spPr>
          <a:xfrm>
            <a:off x="976543" y="304982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0DB4D72B-3F7B-D969-F26D-B69BEA304A22}"/>
              </a:ext>
            </a:extLst>
          </p:cNvPr>
          <p:cNvSpPr/>
          <p:nvPr/>
        </p:nvSpPr>
        <p:spPr>
          <a:xfrm>
            <a:off x="655831" y="10365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ĐOÀN KHUÊ</a:t>
            </a:r>
            <a:endPar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120501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560976"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128602" y="2704315"/>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iêu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4F63C95A-AB71-42F5-8196-06914AC841F8}"/>
              </a:ext>
            </a:extLst>
          </p:cNvPr>
          <p:cNvGrpSpPr/>
          <p:nvPr/>
        </p:nvGrpSpPr>
        <p:grpSpPr>
          <a:xfrm>
            <a:off x="3644860" y="3752121"/>
            <a:ext cx="1871704" cy="2239963"/>
            <a:chOff x="3793882" y="3719978"/>
            <a:chExt cx="1871704" cy="2239963"/>
          </a:xfrm>
        </p:grpSpPr>
        <p:sp>
          <p:nvSpPr>
            <p:cNvPr id="18" name="Freeform 8">
              <a:extLst>
                <a:ext uri="{FF2B5EF4-FFF2-40B4-BE49-F238E27FC236}">
                  <a16:creationId xmlns:a16="http://schemas.microsoft.com/office/drawing/2014/main" id="{CA4AC70F-EF5B-4459-B8EC-79FFC1AD72FB}"/>
                </a:ext>
              </a:extLst>
            </p:cNvPr>
            <p:cNvSpPr>
              <a:spLocks/>
            </p:cNvSpPr>
            <p:nvPr/>
          </p:nvSpPr>
          <p:spPr bwMode="auto">
            <a:xfrm>
              <a:off x="3793882" y="3719978"/>
              <a:ext cx="1806575" cy="2239963"/>
            </a:xfrm>
            <a:custGeom>
              <a:avLst/>
              <a:gdLst>
                <a:gd name="T0" fmla="*/ 680 w 680"/>
                <a:gd name="T1" fmla="*/ 341 h 842"/>
                <a:gd name="T2" fmla="*/ 340 w 680"/>
                <a:gd name="T3" fmla="*/ 0 h 842"/>
                <a:gd name="T4" fmla="*/ 0 w 680"/>
                <a:gd name="T5" fmla="*/ 341 h 842"/>
                <a:gd name="T6" fmla="*/ 141 w 680"/>
                <a:gd name="T7" fmla="*/ 617 h 842"/>
                <a:gd name="T8" fmla="*/ 141 w 680"/>
                <a:gd name="T9" fmla="*/ 617 h 842"/>
                <a:gd name="T10" fmla="*/ 141 w 680"/>
                <a:gd name="T11" fmla="*/ 617 h 842"/>
                <a:gd name="T12" fmla="*/ 202 w 680"/>
                <a:gd name="T13" fmla="*/ 652 h 842"/>
                <a:gd name="T14" fmla="*/ 340 w 680"/>
                <a:gd name="T15" fmla="*/ 842 h 842"/>
                <a:gd name="T16" fmla="*/ 453 w 680"/>
                <a:gd name="T17" fmla="*/ 662 h 842"/>
                <a:gd name="T18" fmla="*/ 680 w 680"/>
                <a:gd name="T19" fmla="*/ 34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842">
                  <a:moveTo>
                    <a:pt x="680" y="341"/>
                  </a:moveTo>
                  <a:cubicBezTo>
                    <a:pt x="680" y="153"/>
                    <a:pt x="528" y="0"/>
                    <a:pt x="340" y="0"/>
                  </a:cubicBezTo>
                  <a:cubicBezTo>
                    <a:pt x="152" y="0"/>
                    <a:pt x="0" y="153"/>
                    <a:pt x="0" y="341"/>
                  </a:cubicBezTo>
                  <a:cubicBezTo>
                    <a:pt x="0" y="454"/>
                    <a:pt x="55" y="555"/>
                    <a:pt x="141" y="617"/>
                  </a:cubicBezTo>
                  <a:cubicBezTo>
                    <a:pt x="141" y="617"/>
                    <a:pt x="141" y="617"/>
                    <a:pt x="141" y="617"/>
                  </a:cubicBezTo>
                  <a:cubicBezTo>
                    <a:pt x="141" y="617"/>
                    <a:pt x="141" y="617"/>
                    <a:pt x="141" y="617"/>
                  </a:cubicBezTo>
                  <a:cubicBezTo>
                    <a:pt x="160" y="631"/>
                    <a:pt x="181" y="642"/>
                    <a:pt x="202" y="652"/>
                  </a:cubicBezTo>
                  <a:cubicBezTo>
                    <a:pt x="260" y="690"/>
                    <a:pt x="338" y="757"/>
                    <a:pt x="340" y="842"/>
                  </a:cubicBezTo>
                  <a:cubicBezTo>
                    <a:pt x="340" y="842"/>
                    <a:pt x="397" y="728"/>
                    <a:pt x="453" y="662"/>
                  </a:cubicBezTo>
                  <a:cubicBezTo>
                    <a:pt x="585" y="615"/>
                    <a:pt x="680" y="489"/>
                    <a:pt x="680" y="341"/>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TextBox 18">
              <a:extLst>
                <a:ext uri="{FF2B5EF4-FFF2-40B4-BE49-F238E27FC236}">
                  <a16:creationId xmlns:a16="http://schemas.microsoft.com/office/drawing/2014/main" id="{2C2274A8-5234-4AB6-8F3C-D275B770FADF}"/>
                </a:ext>
              </a:extLst>
            </p:cNvPr>
            <p:cNvSpPr txBox="1"/>
            <p:nvPr/>
          </p:nvSpPr>
          <p:spPr>
            <a:xfrm>
              <a:off x="4323729" y="4059792"/>
              <a:ext cx="1341857"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DAD6214-7C26-4867-8723-55DEA7EC21EC}"/>
              </a:ext>
            </a:extLst>
          </p:cNvPr>
          <p:cNvGrpSpPr/>
          <p:nvPr/>
        </p:nvGrpSpPr>
        <p:grpSpPr>
          <a:xfrm>
            <a:off x="6446989" y="2320475"/>
            <a:ext cx="2165945" cy="2445731"/>
            <a:chOff x="6606655" y="2149026"/>
            <a:chExt cx="1898159" cy="2338194"/>
          </a:xfrm>
        </p:grpSpPr>
        <p:sp>
          <p:nvSpPr>
            <p:cNvPr id="21" name="Freeform 5">
              <a:extLst>
                <a:ext uri="{FF2B5EF4-FFF2-40B4-BE49-F238E27FC236}">
                  <a16:creationId xmlns:a16="http://schemas.microsoft.com/office/drawing/2014/main" id="{6603A502-0A5D-463A-AA73-1DD252E2FE17}"/>
                </a:ext>
              </a:extLst>
            </p:cNvPr>
            <p:cNvSpPr>
              <a:spLocks/>
            </p:cNvSpPr>
            <p:nvPr/>
          </p:nvSpPr>
          <p:spPr bwMode="auto">
            <a:xfrm>
              <a:off x="6606655" y="2149026"/>
              <a:ext cx="1889101" cy="2338194"/>
            </a:xfrm>
            <a:custGeom>
              <a:avLst/>
              <a:gdLst>
                <a:gd name="T0" fmla="*/ 621 w 621"/>
                <a:gd name="T1" fmla="*/ 310 h 768"/>
                <a:gd name="T2" fmla="*/ 310 w 621"/>
                <a:gd name="T3" fmla="*/ 0 h 768"/>
                <a:gd name="T4" fmla="*/ 0 w 621"/>
                <a:gd name="T5" fmla="*/ 310 h 768"/>
                <a:gd name="T6" fmla="*/ 129 w 621"/>
                <a:gd name="T7" fmla="*/ 562 h 768"/>
                <a:gd name="T8" fmla="*/ 129 w 621"/>
                <a:gd name="T9" fmla="*/ 562 h 768"/>
                <a:gd name="T10" fmla="*/ 129 w 621"/>
                <a:gd name="T11" fmla="*/ 562 h 768"/>
                <a:gd name="T12" fmla="*/ 184 w 621"/>
                <a:gd name="T13" fmla="*/ 594 h 768"/>
                <a:gd name="T14" fmla="*/ 310 w 621"/>
                <a:gd name="T15" fmla="*/ 768 h 768"/>
                <a:gd name="T16" fmla="*/ 413 w 621"/>
                <a:gd name="T17" fmla="*/ 603 h 768"/>
                <a:gd name="T18" fmla="*/ 621 w 621"/>
                <a:gd name="T19" fmla="*/ 31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768">
                  <a:moveTo>
                    <a:pt x="621" y="310"/>
                  </a:moveTo>
                  <a:cubicBezTo>
                    <a:pt x="621" y="139"/>
                    <a:pt x="482" y="0"/>
                    <a:pt x="310" y="0"/>
                  </a:cubicBezTo>
                  <a:cubicBezTo>
                    <a:pt x="139" y="0"/>
                    <a:pt x="0" y="139"/>
                    <a:pt x="0" y="310"/>
                  </a:cubicBezTo>
                  <a:cubicBezTo>
                    <a:pt x="0" y="414"/>
                    <a:pt x="50" y="506"/>
                    <a:pt x="129" y="562"/>
                  </a:cubicBezTo>
                  <a:cubicBezTo>
                    <a:pt x="129" y="562"/>
                    <a:pt x="129" y="562"/>
                    <a:pt x="129" y="562"/>
                  </a:cubicBezTo>
                  <a:cubicBezTo>
                    <a:pt x="129" y="562"/>
                    <a:pt x="129" y="562"/>
                    <a:pt x="129" y="562"/>
                  </a:cubicBezTo>
                  <a:cubicBezTo>
                    <a:pt x="146" y="575"/>
                    <a:pt x="165" y="586"/>
                    <a:pt x="184" y="594"/>
                  </a:cubicBezTo>
                  <a:cubicBezTo>
                    <a:pt x="237" y="629"/>
                    <a:pt x="309" y="691"/>
                    <a:pt x="310" y="768"/>
                  </a:cubicBezTo>
                  <a:cubicBezTo>
                    <a:pt x="310" y="768"/>
                    <a:pt x="362" y="663"/>
                    <a:pt x="413" y="603"/>
                  </a:cubicBezTo>
                  <a:cubicBezTo>
                    <a:pt x="534" y="561"/>
                    <a:pt x="621" y="446"/>
                    <a:pt x="621" y="310"/>
                  </a:cubicBez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TextBox 21">
              <a:extLst>
                <a:ext uri="{FF2B5EF4-FFF2-40B4-BE49-F238E27FC236}">
                  <a16:creationId xmlns:a16="http://schemas.microsoft.com/office/drawing/2014/main" id="{E3F88CD5-7165-4E7C-86AE-3C6A7C788448}"/>
                </a:ext>
              </a:extLst>
            </p:cNvPr>
            <p:cNvSpPr txBox="1"/>
            <p:nvPr/>
          </p:nvSpPr>
          <p:spPr>
            <a:xfrm>
              <a:off x="6819513" y="2548228"/>
              <a:ext cx="1685301" cy="1938992"/>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uông</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DBDDD75-C950-4EED-AD3A-7F4756A22787}"/>
              </a:ext>
            </a:extLst>
          </p:cNvPr>
          <p:cNvGrpSpPr/>
          <p:nvPr/>
        </p:nvGrpSpPr>
        <p:grpSpPr>
          <a:xfrm>
            <a:off x="9394338" y="3543626"/>
            <a:ext cx="2091039" cy="2592669"/>
            <a:chOff x="9394338" y="3543626"/>
            <a:chExt cx="2091039" cy="2592669"/>
          </a:xfrm>
        </p:grpSpPr>
        <p:sp>
          <p:nvSpPr>
            <p:cNvPr id="24" name="Freeform 8">
              <a:extLst>
                <a:ext uri="{FF2B5EF4-FFF2-40B4-BE49-F238E27FC236}">
                  <a16:creationId xmlns:a16="http://schemas.microsoft.com/office/drawing/2014/main" id="{6D36D6E1-5BF2-4E85-A24B-124CCD89BF7B}"/>
                </a:ext>
              </a:extLst>
            </p:cNvPr>
            <p:cNvSpPr>
              <a:spLocks/>
            </p:cNvSpPr>
            <p:nvPr/>
          </p:nvSpPr>
          <p:spPr bwMode="auto">
            <a:xfrm>
              <a:off x="9394338" y="3543626"/>
              <a:ext cx="2091039" cy="2592669"/>
            </a:xfrm>
            <a:custGeom>
              <a:avLst/>
              <a:gdLst>
                <a:gd name="T0" fmla="*/ 680 w 680"/>
                <a:gd name="T1" fmla="*/ 341 h 842"/>
                <a:gd name="T2" fmla="*/ 340 w 680"/>
                <a:gd name="T3" fmla="*/ 0 h 842"/>
                <a:gd name="T4" fmla="*/ 0 w 680"/>
                <a:gd name="T5" fmla="*/ 341 h 842"/>
                <a:gd name="T6" fmla="*/ 141 w 680"/>
                <a:gd name="T7" fmla="*/ 617 h 842"/>
                <a:gd name="T8" fmla="*/ 141 w 680"/>
                <a:gd name="T9" fmla="*/ 617 h 842"/>
                <a:gd name="T10" fmla="*/ 141 w 680"/>
                <a:gd name="T11" fmla="*/ 617 h 842"/>
                <a:gd name="T12" fmla="*/ 202 w 680"/>
                <a:gd name="T13" fmla="*/ 652 h 842"/>
                <a:gd name="T14" fmla="*/ 340 w 680"/>
                <a:gd name="T15" fmla="*/ 842 h 842"/>
                <a:gd name="T16" fmla="*/ 453 w 680"/>
                <a:gd name="T17" fmla="*/ 662 h 842"/>
                <a:gd name="T18" fmla="*/ 680 w 680"/>
                <a:gd name="T19" fmla="*/ 34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842">
                  <a:moveTo>
                    <a:pt x="680" y="341"/>
                  </a:moveTo>
                  <a:cubicBezTo>
                    <a:pt x="680" y="153"/>
                    <a:pt x="528" y="0"/>
                    <a:pt x="340" y="0"/>
                  </a:cubicBezTo>
                  <a:cubicBezTo>
                    <a:pt x="152" y="0"/>
                    <a:pt x="0" y="153"/>
                    <a:pt x="0" y="341"/>
                  </a:cubicBezTo>
                  <a:cubicBezTo>
                    <a:pt x="0" y="454"/>
                    <a:pt x="55" y="555"/>
                    <a:pt x="141" y="617"/>
                  </a:cubicBezTo>
                  <a:cubicBezTo>
                    <a:pt x="141" y="617"/>
                    <a:pt x="141" y="617"/>
                    <a:pt x="141" y="617"/>
                  </a:cubicBezTo>
                  <a:cubicBezTo>
                    <a:pt x="141" y="617"/>
                    <a:pt x="141" y="617"/>
                    <a:pt x="141" y="617"/>
                  </a:cubicBezTo>
                  <a:cubicBezTo>
                    <a:pt x="160" y="631"/>
                    <a:pt x="181" y="642"/>
                    <a:pt x="202" y="652"/>
                  </a:cubicBezTo>
                  <a:cubicBezTo>
                    <a:pt x="260" y="690"/>
                    <a:pt x="338" y="757"/>
                    <a:pt x="340" y="842"/>
                  </a:cubicBezTo>
                  <a:cubicBezTo>
                    <a:pt x="340" y="842"/>
                    <a:pt x="397" y="728"/>
                    <a:pt x="453" y="662"/>
                  </a:cubicBezTo>
                  <a:cubicBezTo>
                    <a:pt x="585" y="615"/>
                    <a:pt x="680" y="489"/>
                    <a:pt x="680" y="341"/>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TextBox 24">
              <a:extLst>
                <a:ext uri="{FF2B5EF4-FFF2-40B4-BE49-F238E27FC236}">
                  <a16:creationId xmlns:a16="http://schemas.microsoft.com/office/drawing/2014/main" id="{42F38985-77C9-477D-9365-D0FC1FF83EBF}"/>
                </a:ext>
              </a:extLst>
            </p:cNvPr>
            <p:cNvSpPr txBox="1"/>
            <p:nvPr/>
          </p:nvSpPr>
          <p:spPr>
            <a:xfrm>
              <a:off x="9763170" y="4059792"/>
              <a:ext cx="1550757"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8831868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128602" y="2704315"/>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iêu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966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261952" y="2695119"/>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217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804751" y="2695119"/>
              <a:ext cx="1947973"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uông</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96354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947627" y="2695119"/>
              <a:ext cx="1520384"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3705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5" name="8">
            <a:extLst>
              <a:ext uri="{FF2B5EF4-FFF2-40B4-BE49-F238E27FC236}">
                <a16:creationId xmlns:a16="http://schemas.microsoft.com/office/drawing/2014/main" id="{5B82D3C2-0540-4BD7-BB1D-E8D86A3584E2}"/>
              </a:ext>
            </a:extLst>
          </p:cNvPr>
          <p:cNvSpPr/>
          <p:nvPr/>
        </p:nvSpPr>
        <p:spPr>
          <a:xfrm>
            <a:off x="1154822" y="275212"/>
            <a:ext cx="10632926" cy="1323439"/>
          </a:xfrm>
          <a:prstGeom prst="rect">
            <a:avLst/>
          </a:prstGeom>
        </p:spPr>
        <p:txBody>
          <a:bodyPr wrap="square">
            <a:spAutoFit/>
          </a:bodyPr>
          <a:lstStyle/>
          <a:p>
            <a:pPr algn="just"/>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nhau</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vận</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nhịp</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điệu</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87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Picture 6">
            <a:extLst>
              <a:ext uri="{FF2B5EF4-FFF2-40B4-BE49-F238E27FC236}">
                <a16:creationId xmlns:a16="http://schemas.microsoft.com/office/drawing/2014/main" id="{63A8938B-142E-4916-B45C-D27470433258}"/>
              </a:ext>
            </a:extLst>
          </p:cNvPr>
          <p:cNvPicPr>
            <a:picLocks noChangeAspect="1"/>
          </p:cNvPicPr>
          <p:nvPr/>
        </p:nvPicPr>
        <p:blipFill>
          <a:blip r:embed="rId2"/>
          <a:stretch>
            <a:fillRect/>
          </a:stretch>
        </p:blipFill>
        <p:spPr>
          <a:xfrm>
            <a:off x="1870420" y="1836898"/>
            <a:ext cx="8451159" cy="4498009"/>
          </a:xfrm>
          <a:prstGeom prst="rect">
            <a:avLst/>
          </a:prstGeom>
          <a:ln>
            <a:noFill/>
          </a:ln>
          <a:effectLst>
            <a:softEdge rad="112500"/>
          </a:effectLst>
        </p:spPr>
      </p:pic>
    </p:spTree>
    <p:extLst>
      <p:ext uri="{BB962C8B-B14F-4D97-AF65-F5344CB8AC3E}">
        <p14:creationId xmlns:p14="http://schemas.microsoft.com/office/powerpoint/2010/main" val="29356382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5184" y="1042300"/>
            <a:ext cx="1346635" cy="657659"/>
          </a:xfrm>
          <a:prstGeom prst="rect">
            <a:avLst/>
          </a:prstGeom>
        </p:spPr>
      </p:pic>
      <p:pic>
        <p:nvPicPr>
          <p:cNvPr id="5" name="Picture 4"/>
          <p:cNvPicPr>
            <a:picLocks noChangeAspect="1"/>
          </p:cNvPicPr>
          <p:nvPr/>
        </p:nvPicPr>
        <p:blipFill>
          <a:blip r:embed="rId11"/>
          <a:stretch>
            <a:fillRect/>
          </a:stretch>
        </p:blipFill>
        <p:spPr>
          <a:xfrm>
            <a:off x="2373837" y="2168865"/>
            <a:ext cx="7632854" cy="3023878"/>
          </a:xfrm>
          <a:prstGeom prst="rect">
            <a:avLst/>
          </a:prstGeom>
        </p:spPr>
      </p:pic>
    </p:spTree>
    <p:extLst>
      <p:ext uri="{BB962C8B-B14F-4D97-AF65-F5344CB8AC3E}">
        <p14:creationId xmlns:p14="http://schemas.microsoft.com/office/powerpoint/2010/main" val="42321605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3</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9E080222-55B3-4898-A805-F7398A7DB853}"/>
              </a:ext>
            </a:extLst>
          </p:cNvPr>
          <p:cNvSpPr/>
          <p:nvPr/>
        </p:nvSpPr>
        <p:spPr>
          <a:xfrm>
            <a:off x="1112807" y="394118"/>
            <a:ext cx="10673340" cy="1446550"/>
          </a:xfrm>
          <a:prstGeom prst="rect">
            <a:avLst/>
          </a:prstGeom>
        </p:spPr>
        <p:txBody>
          <a:bodyPr wrap="square">
            <a:spAutoFit/>
          </a:bodyPr>
          <a:lstStyle/>
          <a:p>
            <a:pPr algn="just"/>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1">
            <a:extLst>
              <a:ext uri="{FF2B5EF4-FFF2-40B4-BE49-F238E27FC236}">
                <a16:creationId xmlns:a16="http://schemas.microsoft.com/office/drawing/2014/main" id="{3205BB45-C1C6-4B86-9584-CB665AC3EFBA}"/>
              </a:ext>
            </a:extLst>
          </p:cNvPr>
          <p:cNvSpPr/>
          <p:nvPr/>
        </p:nvSpPr>
        <p:spPr>
          <a:xfrm>
            <a:off x="0" y="1740310"/>
            <a:ext cx="12192000" cy="51176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8">
            <a:extLst>
              <a:ext uri="{FF2B5EF4-FFF2-40B4-BE49-F238E27FC236}">
                <a16:creationId xmlns:a16="http://schemas.microsoft.com/office/drawing/2014/main" id="{32F9FD51-95B2-4838-878B-DA256DFB601D}"/>
              </a:ext>
            </a:extLst>
          </p:cNvPr>
          <p:cNvSpPr/>
          <p:nvPr/>
        </p:nvSpPr>
        <p:spPr>
          <a:xfrm>
            <a:off x="340662" y="2089278"/>
            <a:ext cx="11620972" cy="1193390"/>
          </a:xfrm>
          <a:prstGeom prst="rect">
            <a:avLst/>
          </a:prstGeom>
          <a:solidFill>
            <a:srgbClr val="FDDDC7"/>
          </a:solidFill>
          <a:ln>
            <a:noFill/>
          </a:ln>
          <a:effectLst>
            <a:glow rad="101600">
              <a:schemeClr val="accent2">
                <a:satMod val="175000"/>
                <a:alpha val="40000"/>
              </a:scheme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7326042-B06F-4817-B579-65FF4B76FA55}"/>
              </a:ext>
            </a:extLst>
          </p:cNvPr>
          <p:cNvSpPr/>
          <p:nvPr/>
        </p:nvSpPr>
        <p:spPr>
          <a:xfrm>
            <a:off x="7764218" y="2296058"/>
            <a:ext cx="211720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nắng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290F5024-3F7C-430E-98D2-4D4E42178A77}"/>
              </a:ext>
            </a:extLst>
          </p:cNvPr>
          <p:cNvSpPr/>
          <p:nvPr/>
        </p:nvSpPr>
        <p:spPr>
          <a:xfrm>
            <a:off x="817864" y="2296058"/>
            <a:ext cx="23212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trời</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68F4A0F-D845-430F-8B58-B7805860CC31}"/>
              </a:ext>
            </a:extLst>
          </p:cNvPr>
          <p:cNvSpPr/>
          <p:nvPr/>
        </p:nvSpPr>
        <p:spPr>
          <a:xfrm>
            <a:off x="230365" y="3962411"/>
            <a:ext cx="11470021"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mở</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31869E24-068E-4CD7-BDF1-5A04373D6700}"/>
              </a:ext>
            </a:extLst>
          </p:cNvPr>
          <p:cNvSpPr/>
          <p:nvPr/>
        </p:nvSpPr>
        <p:spPr>
          <a:xfrm>
            <a:off x="5965375" y="2296058"/>
            <a:ext cx="12645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hót</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0FCDA283-5115-45DE-A8F3-2F781CA26C48}"/>
              </a:ext>
            </a:extLst>
          </p:cNvPr>
          <p:cNvSpPr/>
          <p:nvPr/>
        </p:nvSpPr>
        <p:spPr>
          <a:xfrm>
            <a:off x="2891557" y="3962411"/>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71878A53-FD9A-4E9D-A8CD-A3114AD730F6}"/>
              </a:ext>
            </a:extLst>
          </p:cNvPr>
          <p:cNvSpPr/>
          <p:nvPr/>
        </p:nvSpPr>
        <p:spPr>
          <a:xfrm>
            <a:off x="3398887" y="2296058"/>
            <a:ext cx="162911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tục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E9E45105-8008-4F6C-A37B-9E0973E903EA}"/>
              </a:ext>
            </a:extLst>
          </p:cNvPr>
          <p:cNvSpPr/>
          <p:nvPr/>
        </p:nvSpPr>
        <p:spPr>
          <a:xfrm>
            <a:off x="10471359" y="2296058"/>
            <a:ext cx="1229027"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gáy</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A38B9C27-0C7F-477E-A019-9C86835DDD1E}"/>
              </a:ext>
            </a:extLst>
          </p:cNvPr>
          <p:cNvSpPr/>
          <p:nvPr/>
        </p:nvSpPr>
        <p:spPr>
          <a:xfrm>
            <a:off x="230365" y="4923224"/>
            <a:ext cx="11470021" cy="1323439"/>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chích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choè</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vang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8">
            <a:extLst>
              <a:ext uri="{FF2B5EF4-FFF2-40B4-BE49-F238E27FC236}">
                <a16:creationId xmlns:a16="http://schemas.microsoft.com/office/drawing/2014/main" id="{9BA167B7-C6E4-4927-9C1C-A783E1339D8A}"/>
              </a:ext>
            </a:extLst>
          </p:cNvPr>
          <p:cNvSpPr/>
          <p:nvPr/>
        </p:nvSpPr>
        <p:spPr>
          <a:xfrm>
            <a:off x="8363863" y="4923224"/>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8" fill="hold" grpId="0" nodeType="after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4000"/>
                            </p:stCondLst>
                            <p:childTnLst>
                              <p:par>
                                <p:cTn id="33" presetID="22" presetClass="entr" presetSubtype="8" fill="hold" grpId="0" nodeType="after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par>
                          <p:cTn id="44" fill="hold">
                            <p:stCondLst>
                              <p:cond delay="500"/>
                            </p:stCondLst>
                            <p:childTnLst>
                              <p:par>
                                <p:cTn id="45" presetID="56" presetClass="path" presetSubtype="0" accel="50000" decel="50000" fill="hold" grpId="1" nodeType="afterEffect">
                                  <p:stCondLst>
                                    <p:cond delay="0"/>
                                  </p:stCondLst>
                                  <p:childTnLst>
                                    <p:animMotion origin="layout" path="M -0.00313 0.00417 L -0.44727 0.24329 " pathEditMode="relative" rAng="0" ptsTypes="AA">
                                      <p:cBhvr>
                                        <p:cTn id="46" dur="2000" fill="hold"/>
                                        <p:tgtEl>
                                          <p:spTgt spid="13"/>
                                        </p:tgtEl>
                                        <p:attrNameLst>
                                          <p:attrName>ppt_x</p:attrName>
                                          <p:attrName>ppt_y</p:attrName>
                                        </p:attrNameLst>
                                      </p:cBhvr>
                                      <p:rCtr x="-22214" y="11944"/>
                                    </p:animMotion>
                                  </p:childTnLst>
                                </p:cTn>
                              </p:par>
                            </p:childTnLst>
                          </p:cTn>
                        </p:par>
                        <p:par>
                          <p:cTn id="47" fill="hold">
                            <p:stCondLst>
                              <p:cond delay="2500"/>
                            </p:stCondLst>
                            <p:childTnLst>
                              <p:par>
                                <p:cTn id="48" presetID="22" presetClass="entr" presetSubtype="8" fill="hold" grpId="0" nodeType="after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par>
                          <p:cTn id="59" fill="hold">
                            <p:stCondLst>
                              <p:cond delay="500"/>
                            </p:stCondLst>
                            <p:childTnLst>
                              <p:par>
                                <p:cTn id="60" presetID="56" presetClass="path" presetSubtype="0" accel="50000" decel="50000" fill="hold" grpId="1" nodeType="afterEffect">
                                  <p:stCondLst>
                                    <p:cond delay="250"/>
                                  </p:stCondLst>
                                  <p:childTnLst>
                                    <p:animMotion origin="layout" path="M 0.00312 -0.00278 L 0.19349 0.38542 " pathEditMode="relative" rAng="0" ptsTypes="AA">
                                      <p:cBhvr>
                                        <p:cTn id="61" dur="2000" fill="hold"/>
                                        <p:tgtEl>
                                          <p:spTgt spid="16"/>
                                        </p:tgtEl>
                                        <p:attrNameLst>
                                          <p:attrName>ppt_x</p:attrName>
                                          <p:attrName>ppt_y</p:attrName>
                                        </p:attrNameLst>
                                      </p:cBhvr>
                                      <p:rCtr x="9518"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3" grpId="1"/>
      <p:bldP spid="14" grpId="0"/>
      <p:bldP spid="15" grpId="0"/>
      <p:bldP spid="16" grpId="0"/>
      <p:bldP spid="16" grpId="1"/>
      <p:bldP spid="17" grpId="0"/>
      <p:bldP spid="17" grpId="1"/>
      <p:bldP spid="18" grpId="0"/>
      <p:bldP spid="19" grpId="0"/>
      <p:bldP spid="20" grpId="0"/>
      <p:bldP spid="21" grpId="0"/>
      <p:bldP spid="2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AF66C18D-E259-4B78-816A-CCFA58257055}"/>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91B4C9EB-D8B6-41C5-9589-CA3B9775CFE5}"/>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04685A14-3915-49C4-8B40-C869DB13603F}"/>
              </a:ext>
            </a:extLst>
          </p:cNvPr>
          <p:cNvSpPr/>
          <p:nvPr/>
        </p:nvSpPr>
        <p:spPr>
          <a:xfrm>
            <a:off x="0" y="1342182"/>
            <a:ext cx="12192000" cy="27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12C481B-C1F0-4D92-B76A-3B5C2C79FF6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2338C7-953B-4109-90DE-BC35585718A7}"/>
              </a:ext>
            </a:extLst>
          </p:cNvPr>
          <p:cNvPicPr>
            <a:picLocks noChangeAspect="1"/>
          </p:cNvPicPr>
          <p:nvPr/>
        </p:nvPicPr>
        <p:blipFill rotWithShape="1">
          <a:blip r:embed="rId4"/>
          <a:srcRect b="36596"/>
          <a:stretch/>
        </p:blipFill>
        <p:spPr>
          <a:xfrm>
            <a:off x="201488" y="1420238"/>
            <a:ext cx="11494363" cy="2614268"/>
          </a:xfrm>
          <a:prstGeom prst="rect">
            <a:avLst/>
          </a:prstGeom>
        </p:spPr>
      </p:pic>
    </p:spTree>
    <p:extLst>
      <p:ext uri="{BB962C8B-B14F-4D97-AF65-F5344CB8AC3E}">
        <p14:creationId xmlns:p14="http://schemas.microsoft.com/office/powerpoint/2010/main" val="31191589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BE87ACF8-B3AA-4577-9DD2-6451B1F074ED}"/>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00D69599-7B0E-4E69-9765-222900132D3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42AE3F25-09C7-42A4-A5DE-3B9F90612AF2}"/>
              </a:ext>
            </a:extLst>
          </p:cNvPr>
          <p:cNvSpPr/>
          <p:nvPr/>
        </p:nvSpPr>
        <p:spPr>
          <a:xfrm>
            <a:off x="0" y="1468697"/>
            <a:ext cx="12192000" cy="287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1E2009A-326E-457F-A093-DCCDDAACC07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EE7626-7CF9-42A1-9D62-72647A225371}"/>
              </a:ext>
            </a:extLst>
          </p:cNvPr>
          <p:cNvPicPr>
            <a:picLocks noChangeAspect="1"/>
          </p:cNvPicPr>
          <p:nvPr/>
        </p:nvPicPr>
        <p:blipFill rotWithShape="1">
          <a:blip r:embed="rId4"/>
          <a:srcRect b="36924"/>
          <a:stretch/>
        </p:blipFill>
        <p:spPr>
          <a:xfrm>
            <a:off x="152165" y="1570782"/>
            <a:ext cx="11620398" cy="2656496"/>
          </a:xfrm>
          <a:prstGeom prst="rect">
            <a:avLst/>
          </a:prstGeom>
        </p:spPr>
      </p:pic>
    </p:spTree>
    <p:extLst>
      <p:ext uri="{BB962C8B-B14F-4D97-AF65-F5344CB8AC3E}">
        <p14:creationId xmlns:p14="http://schemas.microsoft.com/office/powerpoint/2010/main" val="26092052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9C66228-E9AA-4288-A1B1-1344BE29DA4A}"/>
              </a:ext>
            </a:extLst>
          </p:cNvPr>
          <p:cNvSpPr/>
          <p:nvPr/>
        </p:nvSpPr>
        <p:spPr>
          <a:xfrm>
            <a:off x="9207696" y="2466975"/>
            <a:ext cx="2718506" cy="3398315"/>
          </a:xfrm>
          <a:prstGeom prst="roundRect">
            <a:avLst/>
          </a:prstGeom>
          <a:solidFill>
            <a:schemeClr val="bg1">
              <a:lumMod val="95000"/>
            </a:schemeClr>
          </a:solidFill>
          <a:ln>
            <a:no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B73772A-678E-437D-823C-1DE8BB3636FD}"/>
              </a:ext>
            </a:extLst>
          </p:cNvPr>
          <p:cNvPicPr>
            <a:picLocks noChangeAspect="1"/>
          </p:cNvPicPr>
          <p:nvPr/>
        </p:nvPicPr>
        <p:blipFill>
          <a:blip r:embed="rId3"/>
          <a:stretch>
            <a:fillRect/>
          </a:stretch>
        </p:blipFill>
        <p:spPr>
          <a:xfrm>
            <a:off x="271665" y="1698780"/>
            <a:ext cx="8572587" cy="4793127"/>
          </a:xfrm>
          <a:prstGeom prst="roundRect">
            <a:avLst>
              <a:gd name="adj" fmla="val 6930"/>
            </a:avLst>
          </a:prstGeom>
          <a:effectLst>
            <a:glow rad="63500">
              <a:schemeClr val="accent2">
                <a:satMod val="175000"/>
                <a:alpha val="40000"/>
              </a:schemeClr>
            </a:glow>
          </a:effectLst>
        </p:spPr>
      </p:pic>
      <p:grpSp>
        <p:nvGrpSpPr>
          <p:cNvPr id="2" name="Group 1">
            <a:extLst>
              <a:ext uri="{FF2B5EF4-FFF2-40B4-BE49-F238E27FC236}">
                <a16:creationId xmlns:a16="http://schemas.microsoft.com/office/drawing/2014/main" id="{9E34F7FA-3085-45B4-B64B-0F4736192272}"/>
              </a:ext>
            </a:extLst>
          </p:cNvPr>
          <p:cNvGrpSpPr/>
          <p:nvPr/>
        </p:nvGrpSpPr>
        <p:grpSpPr>
          <a:xfrm>
            <a:off x="139809" y="296838"/>
            <a:ext cx="863972" cy="1015663"/>
            <a:chOff x="426137" y="296838"/>
            <a:chExt cx="863972" cy="1015663"/>
          </a:xfrm>
        </p:grpSpPr>
        <p:sp>
          <p:nvSpPr>
            <p:cNvPr id="3" name="Oval 2">
              <a:extLst>
                <a:ext uri="{FF2B5EF4-FFF2-40B4-BE49-F238E27FC236}">
                  <a16:creationId xmlns:a16="http://schemas.microsoft.com/office/drawing/2014/main" id="{4FE2A932-893F-47D8-97F4-27BE7C29EE52}"/>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81F184F-DF2F-4030-8063-74F344809BB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5" name="8">
            <a:extLst>
              <a:ext uri="{FF2B5EF4-FFF2-40B4-BE49-F238E27FC236}">
                <a16:creationId xmlns:a16="http://schemas.microsoft.com/office/drawing/2014/main" id="{D753A227-419B-4AEE-A6BB-FACF9F9104BB}"/>
              </a:ext>
            </a:extLst>
          </p:cNvPr>
          <p:cNvSpPr/>
          <p:nvPr/>
        </p:nvSpPr>
        <p:spPr>
          <a:xfrm>
            <a:off x="1075869" y="205320"/>
            <a:ext cx="10867296" cy="1446550"/>
          </a:xfrm>
          <a:prstGeom prst="rect">
            <a:avLst/>
          </a:prstGeom>
        </p:spPr>
        <p:txBody>
          <a:bodyPr wrap="square">
            <a:spAutoFit/>
          </a:bodyPr>
          <a:lstStyle/>
          <a:p>
            <a:pPr algn="just"/>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6E9FB2CF-1812-477E-A021-831D1CD21595}"/>
              </a:ext>
            </a:extLst>
          </p:cNvPr>
          <p:cNvSpPr/>
          <p:nvPr/>
        </p:nvSpPr>
        <p:spPr>
          <a:xfrm>
            <a:off x="9411486" y="2633871"/>
            <a:ext cx="2352677"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sáng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8">
            <a:extLst>
              <a:ext uri="{FF2B5EF4-FFF2-40B4-BE49-F238E27FC236}">
                <a16:creationId xmlns:a16="http://schemas.microsoft.com/office/drawing/2014/main" id="{42BA02AF-E5D2-4D1E-A85E-21FAAB324D3B}"/>
              </a:ext>
            </a:extLst>
          </p:cNvPr>
          <p:cNvSpPr/>
          <p:nvPr/>
        </p:nvSpPr>
        <p:spPr>
          <a:xfrm>
            <a:off x="10195558" y="3412689"/>
            <a:ext cx="784531"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C214C58-C3AF-45DE-8BA5-13905EE77039}"/>
              </a:ext>
            </a:extLst>
          </p:cNvPr>
          <p:cNvSpPr/>
          <p:nvPr/>
        </p:nvSpPr>
        <p:spPr>
          <a:xfrm>
            <a:off x="10147849" y="4191507"/>
            <a:ext cx="1002891"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mẹ</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C55B75F6-BEA3-445A-9652-6D2D4ABC81BF}"/>
              </a:ext>
            </a:extLst>
          </p:cNvPr>
          <p:cNvSpPr/>
          <p:nvPr/>
        </p:nvSpPr>
        <p:spPr>
          <a:xfrm>
            <a:off x="10147849" y="4970326"/>
            <a:ext cx="147272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7498942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750"/>
                                        <p:tgtEl>
                                          <p:spTgt spid="14"/>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4</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3CB9D4-07A4-41E9-9D1B-38247F5D4B05}"/>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B3FE96AE-B9C8-478E-9027-0B5BB8C15B73}"/>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2CF6AF7E-FDBF-48D0-8FAD-DC30D599F2C4}"/>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F591C176-91B2-427C-B8DA-848FC8F21350}"/>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0367BB2B-9174-4D10-AAE5-E9663CFC9A40}"/>
              </a:ext>
            </a:extLst>
          </p:cNvPr>
          <p:cNvSpPr/>
          <p:nvPr/>
        </p:nvSpPr>
        <p:spPr>
          <a:xfrm>
            <a:off x="215558" y="1314117"/>
            <a:ext cx="11745784"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73CB797-2D39-4F5C-9BCD-A7CF3CCB6F2E}"/>
              </a:ext>
            </a:extLst>
          </p:cNvPr>
          <p:cNvGrpSpPr/>
          <p:nvPr/>
        </p:nvGrpSpPr>
        <p:grpSpPr>
          <a:xfrm>
            <a:off x="451212" y="1459165"/>
            <a:ext cx="11289575" cy="4654005"/>
            <a:chOff x="1134893" y="1455648"/>
            <a:chExt cx="9523325" cy="4286980"/>
          </a:xfrm>
        </p:grpSpPr>
        <p:sp>
          <p:nvSpPr>
            <p:cNvPr id="8" name="Rectangle 9">
              <a:extLst>
                <a:ext uri="{FF2B5EF4-FFF2-40B4-BE49-F238E27FC236}">
                  <a16:creationId xmlns:a16="http://schemas.microsoft.com/office/drawing/2014/main" id="{A360B49F-818F-4E99-866E-9EC549F10583}"/>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FD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0">
              <a:extLst>
                <a:ext uri="{FF2B5EF4-FFF2-40B4-BE49-F238E27FC236}">
                  <a16:creationId xmlns:a16="http://schemas.microsoft.com/office/drawing/2014/main" id="{367D59B3-B4DB-496A-9DFC-1E68FE31AEF9}"/>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blipFill dpi="0" rotWithShape="1">
              <a:blip r:embed="rId2"/>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DCD2EB19-C0EF-4412-A8BD-94C582593D9A}"/>
              </a:ext>
            </a:extLst>
          </p:cNvPr>
          <p:cNvSpPr/>
          <p:nvPr/>
        </p:nvSpPr>
        <p:spPr>
          <a:xfrm>
            <a:off x="969598" y="1787577"/>
            <a:ext cx="10252803" cy="2308324"/>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Nắng chiếu vào tổ chim. Chim bay ra khỏi tổ, cất tiếng hót. Nắng chiếu vào tổ ong. Ong bay đi kiếm mật. Nắng chiếu vào nhà, gọi bé thức dậy đến trường.</a:t>
            </a:r>
            <a:endParaRPr lang="vi-VN" sz="6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076720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D4B9CE-D4BC-4BD0-8EEA-CE8239640FA2}"/>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3B960C1-3456-41D9-9F70-D0DF630180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CB49492C-0969-42EF-8FD5-83A1629C0D41}"/>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3D3A5EF3-87CC-4F85-9E49-6EEA13AED009}"/>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F6FA562C-69DD-441F-9342-53D44D7BDACC}"/>
              </a:ext>
            </a:extLst>
          </p:cNvPr>
          <p:cNvSpPr/>
          <p:nvPr/>
        </p:nvSpPr>
        <p:spPr>
          <a:xfrm>
            <a:off x="0" y="1198845"/>
            <a:ext cx="12191999" cy="5292332"/>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glow rad="127000">
                  <a:schemeClr val="accent1"/>
                </a:glow>
                <a:outerShdw blurRad="50800" dist="50800" dir="5400000" algn="ctr" rotWithShape="0">
                  <a:srgbClr val="000000"/>
                </a:outerShdw>
                <a:reflection endPos="65000" dist="508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F270CD1-2848-42E1-B39C-F7A147D4A40C}"/>
              </a:ext>
            </a:extLst>
          </p:cNvPr>
          <p:cNvPicPr>
            <a:picLocks noChangeAspect="1"/>
          </p:cNvPicPr>
          <p:nvPr/>
        </p:nvPicPr>
        <p:blipFill>
          <a:blip r:embed="rId3"/>
          <a:stretch>
            <a:fillRect/>
          </a:stretch>
        </p:blipFill>
        <p:spPr>
          <a:xfrm>
            <a:off x="-76200" y="1516052"/>
            <a:ext cx="12192000" cy="4333530"/>
          </a:xfrm>
          <a:prstGeom prst="rect">
            <a:avLst/>
          </a:prstGeom>
        </p:spPr>
      </p:pic>
    </p:spTree>
    <p:extLst>
      <p:ext uri="{BB962C8B-B14F-4D97-AF65-F5344CB8AC3E}">
        <p14:creationId xmlns:p14="http://schemas.microsoft.com/office/powerpoint/2010/main" val="36319394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618</TotalTime>
  <Words>951</Words>
  <Application>Microsoft Office PowerPoint</Application>
  <PresentationFormat>Widescreen</PresentationFormat>
  <Paragraphs>106</Paragraphs>
  <Slides>16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 Light</vt:lpstr>
      <vt:lpstr>Arial-Rounded</vt:lpstr>
      <vt:lpstr>Times New Roman</vt:lpstr>
      <vt:lpstr>.VnArial</vt:lpstr>
      <vt:lpstr>Calibri</vt:lpstr>
      <vt:lpstr>#9Slide01 Noi dung ngan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394</cp:revision>
  <dcterms:created xsi:type="dcterms:W3CDTF">2021-08-21T07:02:17Z</dcterms:created>
  <dcterms:modified xsi:type="dcterms:W3CDTF">2023-07-19T03:21:11Z</dcterms:modified>
  <cp:category>9Slide.vn</cp:category>
</cp:coreProperties>
</file>