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46" r:id="rId2"/>
    <p:sldId id="257" r:id="rId3"/>
    <p:sldId id="312" r:id="rId4"/>
    <p:sldId id="293" r:id="rId5"/>
    <p:sldId id="328" r:id="rId6"/>
    <p:sldId id="338" r:id="rId7"/>
    <p:sldId id="339" r:id="rId8"/>
    <p:sldId id="334" r:id="rId9"/>
    <p:sldId id="335" r:id="rId10"/>
    <p:sldId id="336" r:id="rId11"/>
    <p:sldId id="337" r:id="rId12"/>
    <p:sldId id="340" r:id="rId13"/>
    <p:sldId id="276" r:id="rId14"/>
    <p:sldId id="329" r:id="rId15"/>
    <p:sldId id="305" r:id="rId16"/>
    <p:sldId id="330" r:id="rId17"/>
    <p:sldId id="306" r:id="rId18"/>
    <p:sldId id="341" r:id="rId19"/>
    <p:sldId id="342" r:id="rId20"/>
    <p:sldId id="331" r:id="rId21"/>
    <p:sldId id="308" r:id="rId22"/>
    <p:sldId id="343" r:id="rId23"/>
    <p:sldId id="344" r:id="rId24"/>
    <p:sldId id="332" r:id="rId25"/>
    <p:sldId id="311" r:id="rId26"/>
    <p:sldId id="333" r:id="rId27"/>
  </p:sldIdLst>
  <p:sldSz cx="12192000" cy="6858000"/>
  <p:notesSz cx="6858000" cy="9144000"/>
  <p:embeddedFontLst>
    <p:embeddedFont>
      <p:font typeface="#9Slide01 Noi dung ngan" panose="020B0604020202020204" charset="0"/>
      <p:regular r:id="rId29"/>
    </p:embeddedFont>
    <p:embeddedFont>
      <p:font typeface=".VnArial" panose="020B7200000000000000" pitchFamily="34" charset="0"/>
      <p:regular r:id="rId30"/>
      <p:bold r:id="rId31"/>
      <p:italic r:id="rId32"/>
      <p:boldItalic r:id="rId33"/>
    </p:embeddedFont>
    <p:embeddedFont>
      <p:font typeface="Arial-Rounded" panose="020B0500000000000000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BB9"/>
    <a:srgbClr val="9271B3"/>
    <a:srgbClr val="902D92"/>
    <a:srgbClr val="CE50D8"/>
    <a:srgbClr val="7C56A1"/>
    <a:srgbClr val="7D57A3"/>
    <a:srgbClr val="6865F1"/>
    <a:srgbClr val="A126AA"/>
    <a:srgbClr val="9491F5"/>
    <a:srgbClr val="7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10EB6-60C1-41D5-8FB3-6C3417C1B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8293" y="2756034"/>
            <a:ext cx="8858256" cy="1956986"/>
          </a:xfrm>
          <a:prstGeom prst="rect">
            <a:avLst/>
          </a:prstGeom>
        </p:spPr>
      </p:pic>
      <p:sp>
        <p:nvSpPr>
          <p:cNvPr id="17" name="60">
            <a:extLst>
              <a:ext uri="{FF2B5EF4-FFF2-40B4-BE49-F238E27FC236}">
                <a16:creationId xmlns:a16="http://schemas.microsoft.com/office/drawing/2014/main" id="{026C4B1C-AC22-404F-B557-592BCD872A74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6C9A4-3641-493B-86BA-F21E5832A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235" y="540847"/>
            <a:ext cx="1902117" cy="4157832"/>
          </a:xfrm>
          <a:prstGeom prst="rect">
            <a:avLst/>
          </a:prstGeom>
        </p:spPr>
      </p:pic>
      <p:sp>
        <p:nvSpPr>
          <p:cNvPr id="19" name="PHẠM DUYÊN">
            <a:extLst>
              <a:ext uri="{FF2B5EF4-FFF2-40B4-BE49-F238E27FC236}">
                <a16:creationId xmlns:a16="http://schemas.microsoft.com/office/drawing/2014/main" id="{61236368-6575-45A4-8EF7-AB3EEE69B9B3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63">
            <a:extLst>
              <a:ext uri="{FF2B5EF4-FFF2-40B4-BE49-F238E27FC236}">
                <a16:creationId xmlns:a16="http://schemas.microsoft.com/office/drawing/2014/main" id="{598BBA00-EDF3-4F10-9D38-F2B0C3A22B80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1" name="21">
            <a:extLst>
              <a:ext uri="{FF2B5EF4-FFF2-40B4-BE49-F238E27FC236}">
                <a16:creationId xmlns:a16="http://schemas.microsoft.com/office/drawing/2014/main" id="{66F8B876-4538-41B5-ACAC-66351FBE4F6A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58">
            <a:extLst>
              <a:ext uri="{FF2B5EF4-FFF2-40B4-BE49-F238E27FC236}">
                <a16:creationId xmlns:a16="http://schemas.microsoft.com/office/drawing/2014/main" id="{DE0B5FA2-B857-4E24-88C3-7023428E749D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E91531-42AA-46D4-95DF-5BDD6B670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ABE961-684C-451C-A2B9-C704EBB70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19C861-5B85-46D8-B280-53E4F93D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97">
            <a:extLst>
              <a:ext uri="{FF2B5EF4-FFF2-40B4-BE49-F238E27FC236}">
                <a16:creationId xmlns:a16="http://schemas.microsoft.com/office/drawing/2014/main" id="{23EAD84B-CA07-4073-9A80-75CD5791E056}"/>
              </a:ext>
            </a:extLst>
          </p:cNvPr>
          <p:cNvCxnSpPr>
            <a:cxnSpLocks/>
          </p:cNvCxnSpPr>
          <p:nvPr userDrawn="1"/>
        </p:nvCxnSpPr>
        <p:spPr>
          <a:xfrm>
            <a:off x="336892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1">
            <a:extLst>
              <a:ext uri="{FF2B5EF4-FFF2-40B4-BE49-F238E27FC236}">
                <a16:creationId xmlns:a16="http://schemas.microsoft.com/office/drawing/2014/main" id="{A51429CE-22C6-436F-BB4F-BDE6E1C14ABE}"/>
              </a:ext>
            </a:extLst>
          </p:cNvPr>
          <p:cNvCxnSpPr>
            <a:cxnSpLocks/>
          </p:cNvCxnSpPr>
          <p:nvPr userDrawn="1"/>
        </p:nvCxnSpPr>
        <p:spPr>
          <a:xfrm>
            <a:off x="336892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97">
            <a:extLst>
              <a:ext uri="{FF2B5EF4-FFF2-40B4-BE49-F238E27FC236}">
                <a16:creationId xmlns:a16="http://schemas.microsoft.com/office/drawing/2014/main" id="{76F5E8FB-E764-4C8A-97D5-BC0EDF6FFBE8}"/>
              </a:ext>
            </a:extLst>
          </p:cNvPr>
          <p:cNvCxnSpPr>
            <a:cxnSpLocks/>
          </p:cNvCxnSpPr>
          <p:nvPr userDrawn="1"/>
        </p:nvCxnSpPr>
        <p:spPr>
          <a:xfrm>
            <a:off x="7892174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01">
            <a:extLst>
              <a:ext uri="{FF2B5EF4-FFF2-40B4-BE49-F238E27FC236}">
                <a16:creationId xmlns:a16="http://schemas.microsoft.com/office/drawing/2014/main" id="{DA75C233-071E-4117-9D66-8A70A58EA5C1}"/>
              </a:ext>
            </a:extLst>
          </p:cNvPr>
          <p:cNvCxnSpPr>
            <a:cxnSpLocks/>
          </p:cNvCxnSpPr>
          <p:nvPr userDrawn="1"/>
        </p:nvCxnSpPr>
        <p:spPr>
          <a:xfrm>
            <a:off x="7892174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">
            <a:extLst>
              <a:ext uri="{FF2B5EF4-FFF2-40B4-BE49-F238E27FC236}">
                <a16:creationId xmlns:a16="http://schemas.microsoft.com/office/drawing/2014/main" id="{485B96D2-2C22-43B5-A6E8-49503EAE003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id="{AF910311-E253-4069-9C03-EC8ABCD2DEA1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466A54-A20A-4216-8A5C-CA1F281F2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6974" y="185777"/>
            <a:ext cx="3794009" cy="11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1807C448-FF4E-4CD7-80E6-7E7D04BF6D7D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9BD1AAF8-A300-44CC-8021-D8FCC7D7366B}"/>
              </a:ext>
            </a:extLst>
          </p:cNvPr>
          <p:cNvSpPr/>
          <p:nvPr userDrawn="1"/>
        </p:nvSpPr>
        <p:spPr>
          <a:xfrm flipH="1">
            <a:off x="0" y="6541477"/>
            <a:ext cx="12192000" cy="31652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299C827-EF54-44B9-A27C-8C50F0A78D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3555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1848168" y="1946529"/>
            <a:ext cx="4355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nấu ăn (thường chỉ người chuyên làm nghề nấu ăn)</a:t>
            </a:r>
            <a:endParaRPr lang="en-US" sz="40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094" y="2919849"/>
            <a:ext cx="25330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095740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55" y="4456868"/>
            <a:ext cx="2341067" cy="109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AE15F3-41B1-4CE8-8D41-0441B1171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28" y="4243997"/>
            <a:ext cx="2240653" cy="22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9" grpId="0" animBg="1"/>
      <p:bldP spid="80" grpId="0"/>
      <p:bldP spid="81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067864" y="2031119"/>
            <a:ext cx="4142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hạt giống xuống đất để cho mọc thành cây </a:t>
            </a:r>
            <a:r>
              <a:rPr lang="vi-VN" sz="3600" i="1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(gieo hạt: ý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 trồng trọt).</a:t>
            </a:r>
            <a:endParaRPr lang="en-US" sz="36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065" y="2931376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7" y="4467955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9" grpId="0" animBg="1"/>
      <p:bldP spid="80" grpId="0"/>
      <p:bldP spid="81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dữ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CFC01-5432-4D87-BC4C-CF0FB3D4A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597" y="3795275"/>
            <a:ext cx="6234096" cy="22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319F84-4E36-4B80-BFD7-5B7DF3B5E6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8088D37-8C3A-4656-BEC3-958ADD9C587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1157CE-1DEE-4E5C-B56E-4AE0C2D25A81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6C151815-8850-465D-8F21-D8EFB88DA5EC}"/>
              </a:ext>
            </a:extLst>
          </p:cNvPr>
          <p:cNvSpPr/>
          <p:nvPr/>
        </p:nvSpPr>
        <p:spPr>
          <a:xfrm>
            <a:off x="1003782" y="357919"/>
            <a:ext cx="11048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khổ thơ thứ hai và thứ ba những tiếng có vần </a:t>
            </a:r>
            <a:r>
              <a:rPr lang="vi-VN" sz="4000" b="1" i="1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at, ep, êp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DCD8C-9098-43D8-B91D-528BFBC832FA}"/>
              </a:ext>
            </a:extLst>
          </p:cNvPr>
          <p:cNvGrpSpPr/>
          <p:nvPr/>
        </p:nvGrpSpPr>
        <p:grpSpPr>
          <a:xfrm>
            <a:off x="2480698" y="4700298"/>
            <a:ext cx="1530183" cy="1482355"/>
            <a:chOff x="6284910" y="2558220"/>
            <a:chExt cx="1868491" cy="1741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51E868-749C-402B-A3A9-4CCCCD9D80F3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A0399E-8DE8-48BF-A1F2-4EDF149E8941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hạt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1FF4008-A846-441C-B5A5-D8DACBA9C686}"/>
              </a:ext>
            </a:extLst>
          </p:cNvPr>
          <p:cNvSpPr/>
          <p:nvPr/>
        </p:nvSpPr>
        <p:spPr>
          <a:xfrm>
            <a:off x="804073" y="1741622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F0AE63-50C9-4170-B821-03DFB8882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9" t="15984" r="19799" b="25890"/>
          <a:stretch/>
        </p:blipFill>
        <p:spPr>
          <a:xfrm>
            <a:off x="355510" y="1846383"/>
            <a:ext cx="504497" cy="5492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658899B-3021-4B29-B87F-2394E76AE097}"/>
              </a:ext>
            </a:extLst>
          </p:cNvPr>
          <p:cNvSpPr/>
          <p:nvPr/>
        </p:nvSpPr>
        <p:spPr>
          <a:xfrm>
            <a:off x="7172721" y="1741622"/>
            <a:ext cx="4808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A9E3B8-619A-465E-A88C-4FB32F1C1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76" t="11560" r="18072" b="22677"/>
          <a:stretch/>
        </p:blipFill>
        <p:spPr>
          <a:xfrm>
            <a:off x="6691520" y="1771672"/>
            <a:ext cx="567559" cy="62143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43CC3D0-797C-486C-A2C8-C74E695DD96C}"/>
              </a:ext>
            </a:extLst>
          </p:cNvPr>
          <p:cNvGrpSpPr/>
          <p:nvPr/>
        </p:nvGrpSpPr>
        <p:grpSpPr>
          <a:xfrm>
            <a:off x="5303714" y="4700297"/>
            <a:ext cx="1530183" cy="1482355"/>
            <a:chOff x="6284910" y="2558220"/>
            <a:chExt cx="1868491" cy="17415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E263DB4-EAC0-4C84-A393-D8B44F0B0E9C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683B37-C747-4939-A169-6C701EE4CF6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43DD32-B599-4495-B263-C8C30AAAF116}"/>
              </a:ext>
            </a:extLst>
          </p:cNvPr>
          <p:cNvGrpSpPr/>
          <p:nvPr/>
        </p:nvGrpSpPr>
        <p:grpSpPr>
          <a:xfrm>
            <a:off x="8126730" y="4700296"/>
            <a:ext cx="1530183" cy="1482355"/>
            <a:chOff x="6284910" y="2558220"/>
            <a:chExt cx="1868491" cy="174156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62B2EB-99FB-4832-8B7C-6D187F83B9C6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951313-6CAD-4FA3-834B-F80D5C2C4C2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F7FF0-E323-4629-90A3-15E791866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100" y="3939545"/>
            <a:ext cx="714292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268499" y="1191467"/>
            <a:ext cx="1196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nhỏ muốn trở thành thủy thủ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096628" y="2144460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thủy thủ để lái tàu vượt sóng dữ, băng qua nhiều đại dương.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408358" y="2290393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5A9A0C-EF31-48FC-9FAD-60006EC0C2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414" y="3563333"/>
            <a:ext cx="3481172" cy="34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Bạn nhỏ muốn trở thành đầu bếp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đầu bếp để làm bánh ngọt thật đẹp, nấu món mì siêu ngon.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2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Bạn nhỏ trong khổ thơ thứ ba muốn làm nghề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ở khổ thơ thứ ba muốn làm nông dân trồng lúa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2F2029-867E-46B3-8C99-61C8FC4489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0" y="2527155"/>
            <a:ext cx="4747497" cy="47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05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8703B4-BD0C-449E-8204-B3304E36F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444" y="3799003"/>
            <a:ext cx="7682344" cy="20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30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13562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32510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06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04230A-CCF9-4CEE-AB07-83657DCF1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866" y="3875141"/>
            <a:ext cx="5327366" cy="20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FBF653-0990-4031-8865-ACC9BF2149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B15A5E-1A34-47A6-84CC-E0EB9A57BA8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A0072A-27D4-401D-96DF-BB6B4F388D84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id="{CEF279A1-5090-490F-8DBD-E7F767FC9416}"/>
              </a:ext>
            </a:extLst>
          </p:cNvPr>
          <p:cNvSpPr/>
          <p:nvPr/>
        </p:nvSpPr>
        <p:spPr>
          <a:xfrm>
            <a:off x="1138667" y="282992"/>
            <a:ext cx="10784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5000" b="0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97A92-E099-4DA3-82BA-E6C1FA34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3367550" y="1914208"/>
            <a:ext cx="5456900" cy="4469117"/>
          </a:xfrm>
          <a:prstGeom prst="roundRect">
            <a:avLst>
              <a:gd name="adj" fmla="val 87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8225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361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65582-8322-47D8-B00C-1A7A18E1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11829" r="6258" b="27091"/>
          <a:stretch/>
        </p:blipFill>
        <p:spPr>
          <a:xfrm>
            <a:off x="3132772" y="3988820"/>
            <a:ext cx="5789554" cy="1704841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38702"/>
            <a:ext cx="10673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C5F3C0-D480-4139-ADB4-86FC3F1CD499}"/>
              </a:ext>
            </a:extLst>
          </p:cNvPr>
          <p:cNvSpPr txBox="1"/>
          <p:nvPr/>
        </p:nvSpPr>
        <p:spPr>
          <a:xfrm>
            <a:off x="2379222" y="5974481"/>
            <a:ext cx="7452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2FF26F-F40B-4908-9F51-D19BE7B9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34" y="1159124"/>
            <a:ext cx="2462184" cy="2446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CD9D2F-04E6-4D03-8F70-1B0273D6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4908" y="1159124"/>
            <a:ext cx="2462184" cy="24460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8DD998-B7CE-4191-A483-5D461908A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057" y="3576820"/>
            <a:ext cx="2454112" cy="2446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59C16F-CD56-408A-B45A-500D8D0B9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0682" y="1159124"/>
            <a:ext cx="2454112" cy="24460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59B42D-5320-48EF-8D89-3DF7D0C67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831" y="3605162"/>
            <a:ext cx="2454112" cy="24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D0881-1CB4-48A7-BFC9-31AFCA4D9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69" y="3483494"/>
            <a:ext cx="4521062" cy="28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3289837" y="1288027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vượt sóng dữ,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049734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049733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6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</a:t>
            </a:r>
            <a:r>
              <a:rPr lang="vi-VN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dữ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882" y="2930830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2818027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18685" y="2471150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làm việc trên tàu thuỷ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6" y="3984551"/>
            <a:ext cx="2341067" cy="109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BD5311-C53D-484F-BEFD-731BA17D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8" t="2496" r="24827" b="40208"/>
          <a:stretch/>
        </p:blipFill>
        <p:spPr>
          <a:xfrm>
            <a:off x="2805657" y="4161140"/>
            <a:ext cx="2462596" cy="2386218"/>
          </a:xfrm>
          <a:custGeom>
            <a:avLst/>
            <a:gdLst>
              <a:gd name="connsiteX0" fmla="*/ 1397000 w 2794000"/>
              <a:gd name="connsiteY0" fmla="*/ 0 h 3022304"/>
              <a:gd name="connsiteX1" fmla="*/ 2794000 w 2794000"/>
              <a:gd name="connsiteY1" fmla="*/ 1511152 h 3022304"/>
              <a:gd name="connsiteX2" fmla="*/ 1397000 w 2794000"/>
              <a:gd name="connsiteY2" fmla="*/ 3022304 h 3022304"/>
              <a:gd name="connsiteX3" fmla="*/ 0 w 2794000"/>
              <a:gd name="connsiteY3" fmla="*/ 1511152 h 3022304"/>
              <a:gd name="connsiteX4" fmla="*/ 1397000 w 2794000"/>
              <a:gd name="connsiteY4" fmla="*/ 0 h 302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22304">
                <a:moveTo>
                  <a:pt x="1397000" y="0"/>
                </a:moveTo>
                <a:cubicBezTo>
                  <a:pt x="2168542" y="0"/>
                  <a:pt x="2794000" y="676566"/>
                  <a:pt x="2794000" y="1511152"/>
                </a:cubicBezTo>
                <a:cubicBezTo>
                  <a:pt x="2794000" y="2345738"/>
                  <a:pt x="2168542" y="3022304"/>
                  <a:pt x="1397000" y="3022304"/>
                </a:cubicBezTo>
                <a:cubicBezTo>
                  <a:pt x="625458" y="3022304"/>
                  <a:pt x="0" y="2345738"/>
                  <a:pt x="0" y="1511152"/>
                </a:cubicBezTo>
                <a:cubicBezTo>
                  <a:pt x="0" y="676566"/>
                  <a:pt x="625458" y="0"/>
                  <a:pt x="1397000" y="0"/>
                </a:cubicBezTo>
                <a:close/>
              </a:path>
            </a:pathLst>
          </a:cu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7121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337" y="2910664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3A2325-1BE4-4440-9D0C-54ED12124F90}"/>
              </a:ext>
            </a:extLst>
          </p:cNvPr>
          <p:cNvSpPr txBox="1"/>
          <p:nvPr/>
        </p:nvSpPr>
        <p:spPr>
          <a:xfrm>
            <a:off x="2238686" y="2705725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lớn và nguy hiểm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80" y="4281141"/>
            <a:ext cx="2341067" cy="109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27349-F049-4AF1-A79D-E4E47595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 animBg="1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</TotalTime>
  <Words>765</Words>
  <Application>Microsoft Office PowerPoint</Application>
  <PresentationFormat>Widescreen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Arial-Rounded</vt:lpstr>
      <vt:lpstr>Impact</vt:lpstr>
      <vt:lpstr>Calibri Light</vt:lpstr>
      <vt:lpstr>.VnArial</vt:lpstr>
      <vt:lpstr>#9Slide01 Noi dung ngan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Microsoft</cp:lastModifiedBy>
  <cp:revision>344</cp:revision>
  <dcterms:created xsi:type="dcterms:W3CDTF">2021-08-21T07:02:17Z</dcterms:created>
  <dcterms:modified xsi:type="dcterms:W3CDTF">2023-07-19T07:32:57Z</dcterms:modified>
  <cp:category>9Slide.vn</cp:category>
</cp:coreProperties>
</file>