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2"/>
  </p:notesMasterIdLst>
  <p:sldIdLst>
    <p:sldId id="347" r:id="rId3"/>
    <p:sldId id="348" r:id="rId4"/>
    <p:sldId id="299" r:id="rId5"/>
    <p:sldId id="304" r:id="rId6"/>
    <p:sldId id="305" r:id="rId7"/>
    <p:sldId id="331" r:id="rId8"/>
    <p:sldId id="349" r:id="rId9"/>
    <p:sldId id="344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2CBD-DD3B-4774-90CF-ADC64F7D6A23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5AD8-D784-4A77-8D9B-5114FCBC3C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2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1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6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4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545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88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8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56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041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34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9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074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347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980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7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77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606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164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71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282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96921"/>
      </p:ext>
    </p:extLst>
  </p:cSld>
  <p:clrMapOvr>
    <a:masterClrMapping/>
  </p:clrMapOvr>
  <p:transition spd="med" advClick="0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18504"/>
      </p:ext>
    </p:extLst>
  </p:cSld>
  <p:clrMapOvr>
    <a:masterClrMapping/>
  </p:clrMapOvr>
  <p:transition spd="med" advClick="0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21678"/>
      </p:ext>
    </p:extLst>
  </p:cSld>
  <p:clrMapOvr>
    <a:masterClrMapping/>
  </p:clrMapOvr>
  <p:transition spd="med" advClick="0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16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36763"/>
      </p:ext>
    </p:extLst>
  </p:cSld>
  <p:clrMapOvr>
    <a:masterClrMapping/>
  </p:clrMapOvr>
  <p:transition spd="med" advClick="0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00"/>
      </p:ext>
    </p:extLst>
  </p:cSld>
  <p:clrMapOvr>
    <a:masterClrMapping/>
  </p:clrMapOvr>
  <p:transition spd="med" advClick="0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8004"/>
      </p:ext>
    </p:extLst>
  </p:cSld>
  <p:clrMapOvr>
    <a:masterClrMapping/>
  </p:clrMapOvr>
  <p:transition spd="med" advClick="0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558"/>
      </p:ext>
    </p:extLst>
  </p:cSld>
  <p:clrMapOvr>
    <a:masterClrMapping/>
  </p:clrMapOvr>
  <p:transition spd="med" advClick="0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18108"/>
      </p:ext>
    </p:extLst>
  </p:cSld>
  <p:clrMapOvr>
    <a:masterClrMapping/>
  </p:clrMapOvr>
  <p:transition spd="med" advClick="0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42012"/>
      </p:ext>
    </p:extLst>
  </p:cSld>
  <p:clrMapOvr>
    <a:masterClrMapping/>
  </p:clrMapOvr>
  <p:transition spd="med" advClick="0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803"/>
      </p:ext>
    </p:extLst>
  </p:cSld>
  <p:clrMapOvr>
    <a:masterClrMapping/>
  </p:clrMapOvr>
  <p:transition spd="med" advClick="0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82378"/>
      </p:ext>
    </p:extLst>
  </p:cSld>
  <p:clrMapOvr>
    <a:masterClrMapping/>
  </p:clrMapOvr>
  <p:transition spd="med" advClick="0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3992"/>
      </p:ext>
    </p:extLst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9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705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7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79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403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170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0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9BB0F-D6CC-4905-B919-B457DEEC345E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5931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  <a:endParaRPr lang="en-US" sz="324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2835084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bài toán có lời văn liên quan đến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979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570A62D4-CD71-4BAA-A252-7993B8C7C3F3}"/>
              </a:ext>
            </a:extLst>
          </p:cNvPr>
          <p:cNvSpPr/>
          <p:nvPr/>
        </p:nvSpPr>
        <p:spPr>
          <a:xfrm>
            <a:off x="1213743" y="6103920"/>
            <a:ext cx="619125" cy="2553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3B37EC-13AC-4026-80C0-0BDFBAFFE7F9}"/>
              </a:ext>
            </a:extLst>
          </p:cNvPr>
          <p:cNvSpPr/>
          <p:nvPr/>
        </p:nvSpPr>
        <p:spPr>
          <a:xfrm>
            <a:off x="2290068" y="6100485"/>
            <a:ext cx="7334250" cy="294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Củng cố bảng nhân và bảng chia đã học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FA13A4-3C56-462C-938B-D86943018CFF}"/>
              </a:ext>
            </a:extLst>
          </p:cNvPr>
          <p:cNvCxnSpPr>
            <a:cxnSpLocks/>
          </p:cNvCxnSpPr>
          <p:nvPr/>
        </p:nvCxnSpPr>
        <p:spPr>
          <a:xfrm>
            <a:off x="2047875" y="2287511"/>
            <a:ext cx="3160466" cy="4556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E6C52A-8E4F-4F84-A770-9CB2C4E20E11}"/>
              </a:ext>
            </a:extLst>
          </p:cNvPr>
          <p:cNvCxnSpPr>
            <a:cxnSpLocks/>
          </p:cNvCxnSpPr>
          <p:nvPr/>
        </p:nvCxnSpPr>
        <p:spPr>
          <a:xfrm flipH="1">
            <a:off x="2895600" y="2009775"/>
            <a:ext cx="1352550" cy="5521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EB5E83-30AF-473B-974E-EF7D42490B16}"/>
              </a:ext>
            </a:extLst>
          </p:cNvPr>
          <p:cNvCxnSpPr>
            <a:cxnSpLocks/>
          </p:cNvCxnSpPr>
          <p:nvPr/>
        </p:nvCxnSpPr>
        <p:spPr>
          <a:xfrm>
            <a:off x="7327580" y="2134795"/>
            <a:ext cx="746848" cy="60840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B1AB07-628F-47BA-A9F4-D130AC69E42B}"/>
              </a:ext>
            </a:extLst>
          </p:cNvPr>
          <p:cNvCxnSpPr>
            <a:cxnSpLocks/>
          </p:cNvCxnSpPr>
          <p:nvPr/>
        </p:nvCxnSpPr>
        <p:spPr>
          <a:xfrm flipV="1">
            <a:off x="6065652" y="2219560"/>
            <a:ext cx="3853002" cy="8592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69383D-6363-4D21-BF38-5C45500F8CF0}"/>
              </a:ext>
            </a:extLst>
          </p:cNvPr>
          <p:cNvCxnSpPr>
            <a:cxnSpLocks/>
          </p:cNvCxnSpPr>
          <p:nvPr/>
        </p:nvCxnSpPr>
        <p:spPr>
          <a:xfrm flipV="1">
            <a:off x="1914285" y="3304849"/>
            <a:ext cx="665765" cy="7107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4E2729-8E6C-458E-8184-127B913493AF}"/>
              </a:ext>
            </a:extLst>
          </p:cNvPr>
          <p:cNvCxnSpPr>
            <a:cxnSpLocks/>
          </p:cNvCxnSpPr>
          <p:nvPr/>
        </p:nvCxnSpPr>
        <p:spPr>
          <a:xfrm flipV="1">
            <a:off x="3447020" y="4615372"/>
            <a:ext cx="439180" cy="5023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BE6D23-8DF3-44C2-A8FC-0148D8732A63}"/>
              </a:ext>
            </a:extLst>
          </p:cNvPr>
          <p:cNvCxnSpPr>
            <a:cxnSpLocks/>
          </p:cNvCxnSpPr>
          <p:nvPr/>
        </p:nvCxnSpPr>
        <p:spPr>
          <a:xfrm flipV="1">
            <a:off x="5887373" y="4615372"/>
            <a:ext cx="894427" cy="110314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3B7C64-794E-446F-A970-83CE0B77C7B2}"/>
              </a:ext>
            </a:extLst>
          </p:cNvPr>
          <p:cNvCxnSpPr>
            <a:cxnSpLocks/>
          </p:cNvCxnSpPr>
          <p:nvPr/>
        </p:nvCxnSpPr>
        <p:spPr>
          <a:xfrm>
            <a:off x="8600053" y="3304849"/>
            <a:ext cx="193222" cy="20741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5D93A8-A8DC-4E47-9852-FED737BA5231}"/>
              </a:ext>
            </a:extLst>
          </p:cNvPr>
          <p:cNvCxnSpPr>
            <a:cxnSpLocks/>
          </p:cNvCxnSpPr>
          <p:nvPr/>
        </p:nvCxnSpPr>
        <p:spPr>
          <a:xfrm flipV="1">
            <a:off x="7791450" y="4172234"/>
            <a:ext cx="2082903" cy="3718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30152" y="3707769"/>
            <a:ext cx="5220705" cy="3155795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1053791" y="131214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1491113" y="1312149"/>
            <a:ext cx="9626726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494916" y="260646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4853915" y="3132281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nhóm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470877" y="367552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354238" y="42349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số: 7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BF2FB3-55C8-499C-9955-624CEB11379C}"/>
              </a:ext>
            </a:extLst>
          </p:cNvPr>
          <p:cNvCxnSpPr>
            <a:cxnSpLocks/>
          </p:cNvCxnSpPr>
          <p:nvPr/>
        </p:nvCxnSpPr>
        <p:spPr>
          <a:xfrm>
            <a:off x="2162175" y="17494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19C393-A779-4742-879C-770E379325F9}"/>
              </a:ext>
            </a:extLst>
          </p:cNvPr>
          <p:cNvCxnSpPr>
            <a:cxnSpLocks/>
          </p:cNvCxnSpPr>
          <p:nvPr/>
        </p:nvCxnSpPr>
        <p:spPr>
          <a:xfrm>
            <a:off x="8162925" y="1770032"/>
            <a:ext cx="152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147CD3-78E2-4649-9335-72528B7A8A41}"/>
              </a:ext>
            </a:extLst>
          </p:cNvPr>
          <p:cNvCxnSpPr>
            <a:cxnSpLocks/>
          </p:cNvCxnSpPr>
          <p:nvPr/>
        </p:nvCxnSpPr>
        <p:spPr>
          <a:xfrm>
            <a:off x="2550350" y="2159380"/>
            <a:ext cx="131445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147CD3-78E2-4649-9335-72528B7A8A41}"/>
              </a:ext>
            </a:extLst>
          </p:cNvPr>
          <p:cNvCxnSpPr>
            <a:cxnSpLocks/>
          </p:cNvCxnSpPr>
          <p:nvPr/>
        </p:nvCxnSpPr>
        <p:spPr>
          <a:xfrm>
            <a:off x="4737197" y="2159379"/>
            <a:ext cx="131445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147CD3-78E2-4649-9335-72528B7A8A41}"/>
              </a:ext>
            </a:extLst>
          </p:cNvPr>
          <p:cNvCxnSpPr>
            <a:cxnSpLocks/>
          </p:cNvCxnSpPr>
          <p:nvPr/>
        </p:nvCxnSpPr>
        <p:spPr>
          <a:xfrm>
            <a:off x="8384002" y="2161071"/>
            <a:ext cx="613201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1753806" y="260646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vi-VN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tắt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1272452" y="3096027"/>
            <a:ext cx="309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nhóm: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35 bạn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1272452" y="3675522"/>
            <a:ext cx="301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nhóm: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..... </a:t>
            </a:r>
            <a:r>
              <a:rPr lang="vi-VN" sz="2800" dirty="0">
                <a:solidFill>
                  <a:srgbClr val="CC0066"/>
                </a:solidFill>
                <a:latin typeface="Arial"/>
              </a:rPr>
              <a:t>b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ạn?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23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1053981" y="12478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671788" y="12677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435746" y="27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435746" y="41872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51" y="2355168"/>
            <a:ext cx="6361897" cy="286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221940" y="277165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694193" y="272725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188626" y="416862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437712" y="427530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CD2BFE-0BB0-41D8-97BF-C9F7F45673D0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A9D048-2F91-4A66-9BE0-D20484C60F37}"/>
              </a:ext>
            </a:extLst>
          </p:cNvPr>
          <p:cNvSpPr/>
          <p:nvPr/>
        </p:nvSpPr>
        <p:spPr>
          <a:xfrm>
            <a:off x="2567628" y="5610199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10132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bài toán có lời văn liên quan đến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22883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3).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34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250</Words>
  <Application>Microsoft Office PowerPoint</Application>
  <PresentationFormat>Widescreen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.VnArial</vt:lpstr>
      <vt:lpstr>Arial</vt:lpstr>
      <vt:lpstr>Arial-Rounded</vt:lpstr>
      <vt:lpstr>Calibri</vt:lpstr>
      <vt:lpstr>等线</vt:lpstr>
      <vt:lpstr>等线 Light</vt:lpstr>
      <vt:lpstr>Times New Roman</vt:lpstr>
      <vt:lpstr>UTM Cookies</vt:lpstr>
      <vt:lpstr>思源黑体 CN Bold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MyPC</cp:lastModifiedBy>
  <cp:revision>14</cp:revision>
  <dcterms:created xsi:type="dcterms:W3CDTF">2022-02-13T07:23:20Z</dcterms:created>
  <dcterms:modified xsi:type="dcterms:W3CDTF">2023-02-12T07:45:04Z</dcterms:modified>
</cp:coreProperties>
</file>