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</p:sldMasterIdLst>
  <p:notesMasterIdLst>
    <p:notesMasterId r:id="rId21"/>
  </p:notesMasterIdLst>
  <p:sldIdLst>
    <p:sldId id="289" r:id="rId4"/>
    <p:sldId id="290" r:id="rId5"/>
    <p:sldId id="304" r:id="rId6"/>
    <p:sldId id="263" r:id="rId7"/>
    <p:sldId id="264" r:id="rId8"/>
    <p:sldId id="291" r:id="rId9"/>
    <p:sldId id="276" r:id="rId10"/>
    <p:sldId id="277" r:id="rId11"/>
    <p:sldId id="278" r:id="rId12"/>
    <p:sldId id="279" r:id="rId13"/>
    <p:sldId id="284" r:id="rId14"/>
    <p:sldId id="305" r:id="rId15"/>
    <p:sldId id="285" r:id="rId16"/>
    <p:sldId id="280" r:id="rId17"/>
    <p:sldId id="281" r:id="rId18"/>
    <p:sldId id="29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fld id="{A6332DFF-139B-4A56-89CE-268933A5BF12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2023/12/16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1"/>
            </p:custDataLst>
          </p:nvPr>
        </p:nvGrpSpPr>
        <p:grpSpPr>
          <a:xfrm>
            <a:off x="208915" y="280670"/>
            <a:ext cx="8752840" cy="3647440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62599" b="5842"/>
          <a:stretch>
            <a:fillRect/>
          </a:stretch>
        </p:blipFill>
        <p:spPr>
          <a:xfrm>
            <a:off x="0" y="4694366"/>
            <a:ext cx="3419975" cy="1306384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62896" r="1250" b="5842"/>
          <a:stretch>
            <a:fillRect/>
          </a:stretch>
        </p:blipFill>
        <p:spPr>
          <a:xfrm>
            <a:off x="5865395" y="4808666"/>
            <a:ext cx="3278605" cy="13063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74" y="1144628"/>
            <a:ext cx="8959389" cy="10773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74871" y="639687"/>
            <a:ext cx="7041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KHUÊ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40656" y="1708718"/>
            <a:ext cx="590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0">
        <p:random/>
      </p:transition>
    </mc:Choice>
    <mc:Fallback xmlns=""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" y="1143000"/>
            <a:ext cx="4674116" cy="28093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92" y="1143000"/>
            <a:ext cx="4204890" cy="2809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4343399"/>
            <a:ext cx="4501729" cy="24895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16" y="4343398"/>
            <a:ext cx="4037584" cy="257708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lễ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1087" y="403225"/>
            <a:ext cx="75907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960" y="1824355"/>
            <a:ext cx="4500880" cy="3101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85725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276479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2+3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622" y="1905000"/>
            <a:ext cx="752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3048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848600" cy="55626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52400" y="228600"/>
            <a:ext cx="25908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bác nông dân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924801" cy="5181600"/>
          </a:xfrm>
          <a:prstGeom prst="rect">
            <a:avLst/>
          </a:prstGeom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59481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/>
              <a:t>Tình</a:t>
            </a:r>
            <a:r>
              <a:rPr lang="en-US" sz="3600" dirty="0"/>
              <a:t> </a:t>
            </a:r>
            <a:r>
              <a:rPr lang="en-US" sz="3600" dirty="0" err="1"/>
              <a:t>huống</a:t>
            </a:r>
            <a:r>
              <a:rPr lang="en-US" sz="3600" dirty="0"/>
              <a:t> 2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0" y="293370"/>
            <a:ext cx="23622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 các bác quét dọn đường làng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045" y="275590"/>
            <a:ext cx="7064375" cy="6096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anose="020B7200000000000000" pitchFamily="34" charset="0"/>
              </a:rPr>
              <a:t>h¹nh phóc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" y="72390"/>
            <a:ext cx="9133840" cy="67856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44" y="1560008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15753"/>
            <a:ext cx="4006806" cy="4367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924175" y="2549461"/>
            <a:ext cx="990600" cy="990600"/>
            <a:chOff x="3276600" y="1657959"/>
            <a:chExt cx="990600" cy="990600"/>
          </a:xfrm>
        </p:grpSpPr>
        <p:sp>
          <p:nvSpPr>
            <p:cNvPr id="14" name="椭圆 1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B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61876" y="2549461"/>
            <a:ext cx="990600" cy="990600"/>
            <a:chOff x="3276600" y="1657959"/>
            <a:chExt cx="990600" cy="990600"/>
          </a:xfrm>
        </p:grpSpPr>
        <p:sp>
          <p:nvSpPr>
            <p:cNvPr id="18" name="椭圆 17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À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99577" y="2549461"/>
            <a:ext cx="990600" cy="990600"/>
            <a:chOff x="3276600" y="1657959"/>
            <a:chExt cx="990600" cy="990600"/>
          </a:xfrm>
        </p:grpSpPr>
        <p:sp>
          <p:nvSpPr>
            <p:cNvPr id="21" name="椭圆 20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61893" y="1753804"/>
              <a:ext cx="4902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I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37278" y="2549461"/>
            <a:ext cx="990600" cy="990600"/>
            <a:chOff x="3276600" y="1657959"/>
            <a:chExt cx="990600" cy="990600"/>
          </a:xfrm>
        </p:grpSpPr>
        <p:sp>
          <p:nvSpPr>
            <p:cNvPr id="24" name="椭圆 23"/>
            <p:cNvSpPr/>
            <p:nvPr/>
          </p:nvSpPr>
          <p:spPr>
            <a:xfrm>
              <a:off x="3276600" y="1657959"/>
              <a:ext cx="990600" cy="9906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61893" y="1753804"/>
              <a:ext cx="797560" cy="829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</a:rPr>
                <a:t>14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156109" y="3755708"/>
            <a:ext cx="4387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đồng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</a:t>
            </a:r>
            <a:endParaRPr lang="en-US" altLang="zh-CN" sz="3200" b="1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58" y="5699738"/>
            <a:ext cx="309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" y="857250"/>
            <a:ext cx="9133556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3156064" cy="1032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96" y="1576677"/>
            <a:ext cx="6173956" cy="38916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0" y="4199378"/>
            <a:ext cx="3688088" cy="18013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68" y="815816"/>
            <a:ext cx="3733324" cy="43676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458" y="4307015"/>
            <a:ext cx="1792228" cy="116129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089707" y="2781425"/>
            <a:ext cx="195389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pull/>
      </p:transition>
    </mc:Choice>
    <mc:Fallback xmlns=""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184910" y="-894080"/>
            <a:ext cx="1025525" cy="281368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340"/>
            <a:ext cx="6026150" cy="119634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55269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060" y="2941955"/>
            <a:ext cx="8437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304800"/>
            <a:ext cx="2590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910" y="535940"/>
            <a:ext cx="6762115" cy="560197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739005" y="1164590"/>
            <a:ext cx="4864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charset="0"/>
              </a:rPr>
              <a:t>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39005" y="261112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②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739005" y="405638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③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739005" y="5524500"/>
            <a:ext cx="4864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atin typeface="Calibri" panose="020F0502020204030204" charset="0"/>
              </a:rPr>
              <a:t>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7" y="838200"/>
            <a:ext cx="4038600" cy="2563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38200"/>
            <a:ext cx="4148525" cy="2563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4038600"/>
            <a:ext cx="4038600" cy="2511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50" y="4038600"/>
            <a:ext cx="4155349" cy="2438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1. </a:t>
            </a:r>
            <a:r>
              <a:rPr lang="en-US" sz="3200" dirty="0" err="1"/>
              <a:t>Quang</a:t>
            </a:r>
            <a:r>
              <a:rPr lang="en-US" sz="3200" dirty="0"/>
              <a:t> </a:t>
            </a:r>
            <a:r>
              <a:rPr lang="en-US" sz="3200" dirty="0" err="1"/>
              <a:t>cảnh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vùng</a:t>
            </a:r>
            <a:r>
              <a:rPr lang="en-US" sz="3200" dirty="0"/>
              <a:t> </a:t>
            </a:r>
            <a:r>
              <a:rPr lang="en-US" sz="3200" dirty="0" err="1"/>
              <a:t>miền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886200"/>
            <a:ext cx="4374107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15" y="825263"/>
            <a:ext cx="4343401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4572000" cy="2989997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" y="838200"/>
            <a:ext cx="4507173" cy="2876550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" y="1143000"/>
            <a:ext cx="4301816" cy="27606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1143000"/>
            <a:ext cx="4343400" cy="274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096603"/>
            <a:ext cx="4333661" cy="276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4109113"/>
            <a:ext cx="4343400" cy="27772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0604" y="17060"/>
            <a:ext cx="5257800" cy="788833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157</Words>
  <Application>Microsoft Office PowerPoint</Application>
  <PresentationFormat>On-screen Show (4:3)</PresentationFormat>
  <Paragraphs>37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Microsoft YaHei</vt:lpstr>
      <vt:lpstr>Microsoft YaHei</vt:lpstr>
      <vt:lpstr>宋体</vt:lpstr>
      <vt:lpstr>.VnUniverse</vt:lpstr>
      <vt:lpstr>Arial</vt:lpstr>
      <vt:lpstr>Calibri</vt:lpstr>
      <vt:lpstr>等线</vt:lpstr>
      <vt:lpstr>等线 Light</vt:lpstr>
      <vt:lpstr>Times New Roman</vt:lpstr>
      <vt:lpstr>Office Theme</vt:lpstr>
      <vt:lpstr>Default Design</vt:lpstr>
      <vt:lpstr>Office 主题​​</vt:lpstr>
      <vt:lpstr>PowerPoint Presentation</vt:lpstr>
      <vt:lpstr>PowerPoint Presentation</vt:lpstr>
      <vt:lpstr>PowerPoint Presentation</vt:lpstr>
      <vt:lpstr>Khởi động</vt:lpstr>
      <vt:lpstr>PowerPoint Presentation</vt:lpstr>
      <vt:lpstr>PowerPoint Presentation</vt:lpstr>
      <vt:lpstr>1. Quang cảnh các vùng miền</vt:lpstr>
      <vt:lpstr>Một số hình ảnh giao thông</vt:lpstr>
      <vt:lpstr>Một số hình ảnh về công việc</vt:lpstr>
      <vt:lpstr>Một số hình ảnh về lễ hội</vt:lpstr>
      <vt:lpstr>PowerPoint Presentation</vt:lpstr>
      <vt:lpstr>PowerPoint Presentation</vt:lpstr>
      <vt:lpstr>PowerPoint Presentation</vt:lpstr>
      <vt:lpstr>Tình huống 1</vt:lpstr>
      <vt:lpstr>Tình huống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50</cp:revision>
  <dcterms:created xsi:type="dcterms:W3CDTF">2006-08-16T00:00:00Z</dcterms:created>
  <dcterms:modified xsi:type="dcterms:W3CDTF">2023-12-16T06:08:34Z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