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323" r:id="rId2"/>
    <p:sldId id="325" r:id="rId3"/>
    <p:sldId id="340" r:id="rId4"/>
    <p:sldId id="343" r:id="rId5"/>
    <p:sldId id="336" r:id="rId6"/>
    <p:sldId id="326" r:id="rId7"/>
    <p:sldId id="328" r:id="rId8"/>
    <p:sldId id="335" r:id="rId9"/>
    <p:sldId id="331" r:id="rId10"/>
    <p:sldId id="332" r:id="rId11"/>
    <p:sldId id="333" r:id="rId12"/>
    <p:sldId id="337" r:id="rId13"/>
    <p:sldId id="344" r:id="rId14"/>
    <p:sldId id="346" r:id="rId15"/>
    <p:sldId id="338" r:id="rId16"/>
    <p:sldId id="33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A50021"/>
    <a:srgbClr val="0000FF"/>
    <a:srgbClr val="00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1045" autoAdjust="0"/>
  </p:normalViewPr>
  <p:slideViewPr>
    <p:cSldViewPr>
      <p:cViewPr>
        <p:scale>
          <a:sx n="70" d="100"/>
          <a:sy n="70" d="100"/>
        </p:scale>
        <p:origin x="408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8991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14525" y="1091381"/>
            <a:ext cx="5400675" cy="16906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5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696">
        <p14:ripple/>
      </p:transition>
    </mc:Choice>
    <mc:Fallback xmlns="">
      <p:transition spd="slow" advTm="869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14850" y="0"/>
            <a:ext cx="57150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miley Face 5"/>
          <p:cNvSpPr/>
          <p:nvPr/>
        </p:nvSpPr>
        <p:spPr>
          <a:xfrm>
            <a:off x="2286000" y="211931"/>
            <a:ext cx="857250" cy="604838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08460"/>
            <a:ext cx="1657350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008460"/>
            <a:ext cx="1714500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0002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miley Face 10"/>
          <p:cNvSpPr/>
          <p:nvPr/>
        </p:nvSpPr>
        <p:spPr>
          <a:xfrm>
            <a:off x="5657850" y="211931"/>
            <a:ext cx="857250" cy="60483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008460"/>
            <a:ext cx="1657350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947737"/>
            <a:ext cx="168592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327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05"/>
    </mc:Choice>
    <mc:Fallback xmlns="">
      <p:transition spd="slow" advTm="46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" y="2000250"/>
            <a:ext cx="8305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b="1" dirty="0" err="1">
                <a:solidFill>
                  <a:srgbClr val="FF0000"/>
                </a:solidFill>
              </a:rPr>
              <a:t>Hãy</a:t>
            </a:r>
            <a:r>
              <a:rPr lang="en-US" altLang="en-US" sz="3500" b="1" dirty="0">
                <a:solidFill>
                  <a:srgbClr val="FF0000"/>
                </a:solidFill>
              </a:rPr>
              <a:t> chia </a:t>
            </a:r>
            <a:r>
              <a:rPr lang="en-US" altLang="en-US" sz="3500" b="1" dirty="0" err="1">
                <a:solidFill>
                  <a:srgbClr val="FF0000"/>
                </a:solidFill>
              </a:rPr>
              <a:t>sẻ</a:t>
            </a:r>
            <a:r>
              <a:rPr lang="en-US" altLang="en-US" sz="3500" b="1" dirty="0">
                <a:solidFill>
                  <a:srgbClr val="FF0000"/>
                </a:solidFill>
              </a:rPr>
              <a:t> với </a:t>
            </a:r>
            <a:r>
              <a:rPr lang="en-US" altLang="en-US" sz="3500" b="1" dirty="0" err="1">
                <a:solidFill>
                  <a:srgbClr val="FF0000"/>
                </a:solidFill>
              </a:rPr>
              <a:t>các</a:t>
            </a:r>
            <a:r>
              <a:rPr lang="en-US" altLang="en-US" sz="3500" b="1" dirty="0">
                <a:solidFill>
                  <a:srgbClr val="FF0000"/>
                </a:solidFill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</a:rPr>
              <a:t>bạn</a:t>
            </a:r>
            <a:r>
              <a:rPr lang="en-US" altLang="en-US" sz="3500" b="1" dirty="0">
                <a:solidFill>
                  <a:srgbClr val="FF0000"/>
                </a:solidFill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</a:rPr>
              <a:t>việc</a:t>
            </a:r>
            <a:r>
              <a:rPr lang="en-US" altLang="en-US" sz="3500" b="1" dirty="0">
                <a:solidFill>
                  <a:srgbClr val="FF0000"/>
                </a:solidFill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</a:rPr>
              <a:t>em</a:t>
            </a:r>
            <a:r>
              <a:rPr lang="en-US" altLang="en-US" sz="3500" b="1" dirty="0">
                <a:solidFill>
                  <a:srgbClr val="FF0000"/>
                </a:solidFill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</a:rPr>
              <a:t>đã</a:t>
            </a:r>
            <a:r>
              <a:rPr lang="en-US" altLang="en-US" sz="3500" b="1" dirty="0">
                <a:solidFill>
                  <a:srgbClr val="FF0000"/>
                </a:solidFill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</a:rPr>
              <a:t>làm</a:t>
            </a:r>
            <a:r>
              <a:rPr lang="en-US" altLang="en-US" sz="3500" b="1" dirty="0">
                <a:solidFill>
                  <a:srgbClr val="FF0000"/>
                </a:solidFill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</a:rPr>
              <a:t>để</a:t>
            </a:r>
            <a:r>
              <a:rPr lang="en-US" altLang="en-US" sz="3500" b="1" dirty="0">
                <a:solidFill>
                  <a:srgbClr val="FF0000"/>
                </a:solidFill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</a:rPr>
              <a:t>giữ</a:t>
            </a:r>
            <a:r>
              <a:rPr lang="en-US" altLang="en-US" sz="3500" b="1" dirty="0">
                <a:solidFill>
                  <a:srgbClr val="FF0000"/>
                </a:solidFill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</a:rPr>
              <a:t>vệ</a:t>
            </a:r>
            <a:r>
              <a:rPr lang="en-US" altLang="en-US" sz="3500" b="1" dirty="0">
                <a:solidFill>
                  <a:srgbClr val="FF0000"/>
                </a:solidFill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</a:rPr>
              <a:t>sinh</a:t>
            </a:r>
            <a:r>
              <a:rPr lang="en-US" altLang="en-US" sz="3500" b="1" dirty="0">
                <a:solidFill>
                  <a:srgbClr val="FF0000"/>
                </a:solidFill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</a:rPr>
              <a:t>trường</a:t>
            </a:r>
            <a:r>
              <a:rPr lang="en-US" altLang="en-US" sz="3500" b="1" dirty="0">
                <a:solidFill>
                  <a:srgbClr val="FF0000"/>
                </a:solidFill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</a:rPr>
              <a:t>lớp</a:t>
            </a:r>
            <a:r>
              <a:rPr lang="en-US" altLang="en-US" sz="3500" b="1" dirty="0">
                <a:solidFill>
                  <a:srgbClr val="FF0000"/>
                </a:solidFill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</a:rPr>
              <a:t>luôn</a:t>
            </a:r>
            <a:r>
              <a:rPr lang="en-US" altLang="en-US" sz="3500" b="1" dirty="0">
                <a:solidFill>
                  <a:srgbClr val="FF0000"/>
                </a:solidFill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</a:rPr>
              <a:t>sạch</a:t>
            </a:r>
            <a:r>
              <a:rPr lang="en-US" altLang="en-US" sz="3500" b="1" dirty="0">
                <a:solidFill>
                  <a:srgbClr val="FF0000"/>
                </a:solidFill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</a:rPr>
              <a:t>sẽ</a:t>
            </a:r>
            <a:r>
              <a:rPr lang="en-US" altLang="en-US" sz="35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8150"/>
            <a:ext cx="24003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11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39"/>
    </mc:Choice>
    <mc:Fallback xmlns="">
      <p:transition spd="slow" advTm="17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9" y="57150"/>
            <a:ext cx="8991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05000" y="1123950"/>
            <a:ext cx="5400675" cy="16906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2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31">
        <p14:ripple/>
      </p:transition>
    </mc:Choice>
    <mc:Fallback xmlns="">
      <p:transition spd="slow" advTm="503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5412" cy="53399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12" y="0"/>
            <a:ext cx="4804878" cy="5339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0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45"/>
    </mc:Choice>
    <mc:Fallback xmlns="">
      <p:transition spd="slow" advTm="37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5412" cy="53399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12" y="0"/>
            <a:ext cx="4804878" cy="5339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80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79"/>
    </mc:Choice>
    <mc:Fallback xmlns="">
      <p:transition spd="slow" advTm="39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ChangeArrowheads="1"/>
          </p:cNvSpPr>
          <p:nvPr/>
        </p:nvSpPr>
        <p:spPr bwMode="auto">
          <a:xfrm>
            <a:off x="457200" y="1828800"/>
            <a:ext cx="8229600" cy="2571750"/>
          </a:xfrm>
          <a:prstGeom prst="horizontalScrol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85800" y="2228851"/>
            <a:ext cx="8001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/>
              <a:t>Cùng</a:t>
            </a:r>
            <a:r>
              <a:rPr lang="en-US" altLang="en-US" b="1" dirty="0"/>
              <a:t> </a:t>
            </a:r>
            <a:r>
              <a:rPr lang="en-US" altLang="en-US" b="1" dirty="0" err="1"/>
              <a:t>nhau</a:t>
            </a:r>
            <a:r>
              <a:rPr lang="en-US" altLang="en-US" b="1" dirty="0"/>
              <a:t> </a:t>
            </a:r>
            <a:r>
              <a:rPr lang="en-US" altLang="en-US" b="1" dirty="0" err="1"/>
              <a:t>gìn</a:t>
            </a:r>
            <a:r>
              <a:rPr lang="en-US" altLang="en-US" b="1" dirty="0"/>
              <a:t> </a:t>
            </a:r>
            <a:r>
              <a:rPr lang="en-US" altLang="en-US" b="1" dirty="0" err="1"/>
              <a:t>giữ</a:t>
            </a:r>
            <a:r>
              <a:rPr lang="en-US" altLang="en-US" b="1" dirty="0"/>
              <a:t> </a:t>
            </a:r>
            <a:r>
              <a:rPr lang="en-US" altLang="en-US" b="1" dirty="0" err="1"/>
              <a:t>vệ</a:t>
            </a:r>
            <a:r>
              <a:rPr lang="en-US" altLang="en-US" b="1" dirty="0"/>
              <a:t> </a:t>
            </a:r>
            <a:r>
              <a:rPr lang="en-US" altLang="en-US" b="1" dirty="0" err="1"/>
              <a:t>sinh</a:t>
            </a:r>
            <a:endParaRPr lang="en-US" altLang="en-US" b="1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/>
              <a:t>Trường</a:t>
            </a:r>
            <a:r>
              <a:rPr lang="en-US" altLang="en-US" b="1" dirty="0"/>
              <a:t> </a:t>
            </a:r>
            <a:r>
              <a:rPr lang="en-US" altLang="en-US" b="1" dirty="0" err="1"/>
              <a:t>lớp</a:t>
            </a:r>
            <a:r>
              <a:rPr lang="en-US" altLang="en-US" b="1" dirty="0"/>
              <a:t> </a:t>
            </a:r>
            <a:r>
              <a:rPr lang="en-US" altLang="en-US" b="1" dirty="0" err="1"/>
              <a:t>sạch</a:t>
            </a:r>
            <a:r>
              <a:rPr lang="en-US" altLang="en-US" b="1" dirty="0"/>
              <a:t> </a:t>
            </a:r>
            <a:r>
              <a:rPr lang="en-US" altLang="en-US" b="1" dirty="0" err="1"/>
              <a:t>đẹp</a:t>
            </a:r>
            <a:r>
              <a:rPr lang="en-US" altLang="en-US" b="1" dirty="0"/>
              <a:t>, </a:t>
            </a:r>
            <a:r>
              <a:rPr lang="en-US" altLang="en-US" b="1" dirty="0" err="1"/>
              <a:t>chúng</a:t>
            </a:r>
            <a:r>
              <a:rPr lang="en-US" altLang="en-US" b="1" dirty="0"/>
              <a:t> </a:t>
            </a:r>
            <a:r>
              <a:rPr lang="en-US" altLang="en-US" b="1" dirty="0" err="1"/>
              <a:t>mình</a:t>
            </a:r>
            <a:r>
              <a:rPr lang="en-US" altLang="en-US" b="1" dirty="0"/>
              <a:t> </a:t>
            </a:r>
            <a:r>
              <a:rPr lang="en-US" altLang="en-US" b="1" dirty="0" err="1"/>
              <a:t>khỏe</a:t>
            </a:r>
            <a:r>
              <a:rPr lang="en-US" altLang="en-US" b="1" dirty="0"/>
              <a:t>, </a:t>
            </a:r>
            <a:r>
              <a:rPr lang="en-US" altLang="en-US" b="1" dirty="0" err="1"/>
              <a:t>vui</a:t>
            </a:r>
            <a:r>
              <a:rPr lang="en-US" altLang="en-US" b="1" dirty="0"/>
              <a:t>.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2" y="1"/>
            <a:ext cx="2166938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150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23"/>
    </mc:Choice>
    <mc:Fallback xmlns="">
      <p:transition spd="slow" advTm="46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762000" y="666750"/>
            <a:ext cx="7620000" cy="2000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135"/>
              </a:avLst>
            </a:prstTxWarp>
          </a:bodyPr>
          <a:lstStyle/>
          <a:p>
            <a:pPr algn="ctr"/>
            <a:r>
              <a:rPr lang="vi-VN" sz="27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</a:p>
        </p:txBody>
      </p:sp>
      <p:pic>
        <p:nvPicPr>
          <p:cNvPr id="24579" name="Picture 3" descr="BALLOON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5954" y="2472929"/>
            <a:ext cx="948928" cy="1295400"/>
          </a:xfrm>
          <a:noFill/>
        </p:spPr>
      </p:pic>
      <p:pic>
        <p:nvPicPr>
          <p:cNvPr id="24580" name="Picture 4" descr="Rose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62664">
            <a:off x="6115050" y="3200400"/>
            <a:ext cx="1628775" cy="1639491"/>
          </a:xfrm>
          <a:noFill/>
        </p:spPr>
      </p:pic>
      <p:graphicFrame>
        <p:nvGraphicFramePr>
          <p:cNvPr id="1536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85900" y="3314701"/>
          <a:ext cx="1303735" cy="164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" r:id="rId5" imgW="1060704" imgH="1335024" progId="MS_ClipArt_Gallery.2">
                  <p:embed/>
                </p:oleObj>
              </mc:Choice>
              <mc:Fallback>
                <p:oleObj name="Clip" r:id="rId5" imgW="1060704" imgH="1335024" progId="MS_ClipArt_Gallery.2">
                  <p:embed/>
                  <p:pic>
                    <p:nvPicPr>
                      <p:cNvPr id="15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3314701"/>
                        <a:ext cx="1303735" cy="1640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27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4"/>
    </mc:Choice>
    <mc:Fallback xmlns="">
      <p:transition spd="slow" advTm="14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986" y="819150"/>
            <a:ext cx="9202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657350"/>
            <a:ext cx="8888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Hiểu được ý nghĩa của việc giữ gìn vệ sinh trường lớp, những việc cần làm để giữ vệ sinh trường, lớp.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57200" y="2800350"/>
            <a:ext cx="9650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hiện được việc giữ vệ sinh trường, lớp.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28600" y="3562350"/>
            <a:ext cx="94401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Nhắc nhở bạn bè cùng giữ vệ sinh trường, lớp.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30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94"/>
    </mc:Choice>
    <mc:Fallback xmlns="">
      <p:transition spd="slow" advTm="25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9" y="57150"/>
            <a:ext cx="8991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14525" y="1091381"/>
            <a:ext cx="5400675" cy="16906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7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552">
        <p14:ripple/>
      </p:transition>
    </mc:Choice>
    <mc:Fallback xmlns="">
      <p:transition spd="slow" advTm="2055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BALLOON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5954" y="2472929"/>
            <a:ext cx="948928" cy="1295400"/>
          </a:xfrm>
          <a:noFill/>
        </p:spPr>
      </p:pic>
      <p:pic>
        <p:nvPicPr>
          <p:cNvPr id="24580" name="Picture 4" descr="Rose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62664">
            <a:off x="6115050" y="3200400"/>
            <a:ext cx="1628775" cy="1639491"/>
          </a:xfrm>
          <a:noFill/>
        </p:spPr>
      </p:pic>
      <p:graphicFrame>
        <p:nvGraphicFramePr>
          <p:cNvPr id="1536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85900" y="3314701"/>
          <a:ext cx="1303735" cy="164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lip" r:id="rId6" imgW="1060704" imgH="1335024" progId="MS_ClipArt_Gallery.2">
                  <p:embed/>
                </p:oleObj>
              </mc:Choice>
              <mc:Fallback>
                <p:oleObj name="Clip" r:id="rId6" imgW="1060704" imgH="1335024" progId="MS_ClipArt_Gallery.2">
                  <p:embed/>
                  <p:pic>
                    <p:nvPicPr>
                      <p:cNvPr id="15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3314701"/>
                        <a:ext cx="1303735" cy="1640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67222" y="457829"/>
            <a:ext cx="5037524" cy="59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nói về điều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482785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 Bài hát nói về việc không xả rác bừa bãi để giữ vệ sinh môi trường.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487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52"/>
    </mc:Choice>
    <mc:Fallback xmlns="">
      <p:transition spd="slow" advTm="43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9" y="57150"/>
            <a:ext cx="8991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14525" y="1091381"/>
            <a:ext cx="5400675" cy="16906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620">
        <p14:ripple/>
      </p:transition>
    </mc:Choice>
    <mc:Fallback xmlns="">
      <p:transition spd="slow" advTm="662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1800" y="4011278"/>
            <a:ext cx="65165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6E551-C4C0-49D1-B1DC-1EA33612C4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5" t="2214" r="3253" b="2955"/>
          <a:stretch/>
        </p:blipFill>
        <p:spPr>
          <a:xfrm>
            <a:off x="152400" y="88543"/>
            <a:ext cx="8991599" cy="3778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1800" y="4519109"/>
            <a:ext cx="68339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890673"/>
      </p:ext>
    </p:extLst>
  </p:cSld>
  <p:clrMapOvr>
    <a:masterClrMapping/>
  </p:clrMapOvr>
  <p:transition spd="slow" advTm="10895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9" y="57150"/>
            <a:ext cx="8991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14525" y="1091381"/>
            <a:ext cx="5400675" cy="16906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NGHỈ GIỮA GIỜ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8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594">
        <p14:ripple/>
      </p:transition>
    </mc:Choice>
    <mc:Fallback xmlns="">
      <p:transition spd="slow" advTm="959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9" y="57150"/>
            <a:ext cx="8991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14525" y="1091381"/>
            <a:ext cx="5400675" cy="16906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412">
        <p14:ripple/>
      </p:transition>
    </mc:Choice>
    <mc:Fallback xmlns="">
      <p:transition spd="slow" advTm="441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20955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CA940-078E-4C9E-81D8-9ED4E22C2D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2" r="5753" b="2597"/>
          <a:stretch/>
        </p:blipFill>
        <p:spPr>
          <a:xfrm>
            <a:off x="76200" y="1195406"/>
            <a:ext cx="8991600" cy="3948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033230"/>
      </p:ext>
    </p:extLst>
  </p:cSld>
  <p:clrMapOvr>
    <a:masterClrMapping/>
  </p:clrMapOvr>
  <p:transition spd="slow" advTm="4914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3|9.9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9.7|3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4.5|0.9|1.3|9.8|6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3119</TotalTime>
  <Words>195</Words>
  <Application>Microsoft Office PowerPoint</Application>
  <PresentationFormat>On-screen Show (16:9)</PresentationFormat>
  <Paragraphs>19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Georgia</vt:lpstr>
      <vt:lpstr>Tahoma</vt:lpstr>
      <vt:lpstr>Times New Roman</vt:lpstr>
      <vt:lpstr>Trebuchet MS</vt:lpstr>
      <vt:lpstr>Slipstream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Hong Nhung Nguyen Thi</cp:lastModifiedBy>
  <cp:revision>168</cp:revision>
  <dcterms:created xsi:type="dcterms:W3CDTF">2020-08-17T06:39:59Z</dcterms:created>
  <dcterms:modified xsi:type="dcterms:W3CDTF">2021-12-28T05:12:10Z</dcterms:modified>
</cp:coreProperties>
</file>