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1" r:id="rId3"/>
    <p:sldId id="256" r:id="rId4"/>
    <p:sldId id="262" r:id="rId5"/>
    <p:sldId id="266" r:id="rId6"/>
    <p:sldId id="264" r:id="rId7"/>
    <p:sldId id="265" r:id="rId8"/>
    <p:sldId id="263" r:id="rId9"/>
    <p:sldId id="257" r:id="rId10"/>
    <p:sldId id="267" r:id="rId11"/>
    <p:sldId id="258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44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3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2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9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3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2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3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2295EA-5736-4E81-BDA6-E8D5BFEC122D}"/>
              </a:ext>
            </a:extLst>
          </p:cNvPr>
          <p:cNvSpPr/>
          <p:nvPr/>
        </p:nvSpPr>
        <p:spPr>
          <a:xfrm>
            <a:off x="2451652" y="1479345"/>
            <a:ext cx="728869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TỰ NHIÊN – XÃ HỘI </a:t>
            </a:r>
            <a:endParaRPr lang="en-US" sz="4800" b="1" cap="all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B3A94-0F19-4AA4-B8B1-3A25BB1263B8}"/>
              </a:ext>
            </a:extLst>
          </p:cNvPr>
          <p:cNvSpPr/>
          <p:nvPr/>
        </p:nvSpPr>
        <p:spPr>
          <a:xfrm>
            <a:off x="1497495" y="3429000"/>
            <a:ext cx="919700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u="sng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Bài 20:</a:t>
            </a:r>
            <a:r>
              <a:rPr lang="en-US" sz="60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 C</a:t>
            </a:r>
            <a:r>
              <a:rPr lang="vi-VN" sz="60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Ơ</a:t>
            </a:r>
            <a:r>
              <a:rPr lang="en-US" sz="60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THỂ EM </a:t>
            </a:r>
            <a:endParaRPr lang="en-US" sz="5400" b="1" cap="all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B893-C999-4ABE-93F4-B606CF3F7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3381" r="6952" b="87706"/>
          <a:stretch/>
        </p:blipFill>
        <p:spPr>
          <a:xfrm>
            <a:off x="0" y="0"/>
            <a:ext cx="8857216" cy="923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523783" y="0"/>
            <a:ext cx="11150353" cy="678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695011" y="301841"/>
            <a:ext cx="11031133" cy="50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313180" y="499369"/>
            <a:ext cx="11359698" cy="585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133165" y="-1"/>
            <a:ext cx="12058835" cy="684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06532" y="0"/>
            <a:ext cx="120854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66AAE9A-BC55-42BA-B770-C99922697B33}"/>
              </a:ext>
            </a:extLst>
          </p:cNvPr>
          <p:cNvSpPr/>
          <p:nvPr/>
        </p:nvSpPr>
        <p:spPr>
          <a:xfrm flipH="1">
            <a:off x="772355" y="1836567"/>
            <a:ext cx="3151574" cy="179550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AF968A-9182-4162-A833-4BFEC31417A9}"/>
              </a:ext>
            </a:extLst>
          </p:cNvPr>
          <p:cNvSpPr/>
          <p:nvPr/>
        </p:nvSpPr>
        <p:spPr>
          <a:xfrm>
            <a:off x="9040427" y="1038688"/>
            <a:ext cx="3151573" cy="1998585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577049" y="298174"/>
            <a:ext cx="10910656" cy="626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2" t="4497" r="9649" b="51179"/>
          <a:stretch/>
        </p:blipFill>
        <p:spPr>
          <a:xfrm>
            <a:off x="87811" y="268549"/>
            <a:ext cx="12016377" cy="632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072E9CC-ECCA-4580-A7AE-110B8EC004FB}"/>
              </a:ext>
            </a:extLst>
          </p:cNvPr>
          <p:cNvSpPr/>
          <p:nvPr/>
        </p:nvSpPr>
        <p:spPr>
          <a:xfrm>
            <a:off x="994297" y="3968319"/>
            <a:ext cx="1225119" cy="1114148"/>
          </a:xfrm>
          <a:prstGeom prst="ellipse">
            <a:avLst/>
          </a:prstGeom>
          <a:solidFill>
            <a:srgbClr val="C531B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nghĩ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5BE7D-286E-4311-9972-8A433F16A6ED}"/>
              </a:ext>
            </a:extLst>
          </p:cNvPr>
          <p:cNvSpPr/>
          <p:nvPr/>
        </p:nvSpPr>
        <p:spPr>
          <a:xfrm>
            <a:off x="2379214" y="3962771"/>
            <a:ext cx="1225119" cy="1114148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Quay </a:t>
            </a:r>
            <a:r>
              <a:rPr lang="en-US" b="1" dirty="0" err="1">
                <a:solidFill>
                  <a:schemeClr val="tx1"/>
                </a:solidFill>
              </a:rPr>
              <a:t>đầu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F94F5A-5B49-4B6D-B39B-FF98A3E600D3}"/>
              </a:ext>
            </a:extLst>
          </p:cNvPr>
          <p:cNvSpPr/>
          <p:nvPr/>
        </p:nvSpPr>
        <p:spPr>
          <a:xfrm>
            <a:off x="994297" y="5146830"/>
            <a:ext cx="1154097" cy="1154097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Cầm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nắm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E0D28C-ED2B-4511-853E-A4DFD3F66A5A}"/>
              </a:ext>
            </a:extLst>
          </p:cNvPr>
          <p:cNvSpPr/>
          <p:nvPr/>
        </p:nvSpPr>
        <p:spPr>
          <a:xfrm>
            <a:off x="2550572" y="5156689"/>
            <a:ext cx="1154097" cy="1144238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Đi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40764 L 0.18971 -0.0699 C 0.22917 0.00625 0.28854 0.04746 0.35078 0.04746 C 0.42162 0.04746 0.47839 0.00625 0.51784 -0.0699 L 0.70781 -0.407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91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20209 L 0.16433 0.0081 C 0.19792 0.05532 0.24831 0.08125 0.30104 0.08125 C 0.36094 0.08125 0.40912 0.05532 0.44271 0.0081 L 0.60378 -0.2020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50694 L 0.05781 -0.09051 C 0.06979 0.00324 0.08789 0.05394 0.1069 0.05394 C 0.12838 0.05394 0.1457 0.00324 0.15768 -0.09051 L 0.21562 -0.5069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9491 L 0.15859 0.0155 C 0.19167 0.0405 0.24128 0.05393 0.29323 0.05393 C 0.35247 0.05393 0.39987 0.0405 0.43294 0.0155 L 0.5918 -0.0949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227859" y="66671"/>
            <a:ext cx="11736282" cy="672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210</TotalTime>
  <Words>39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9</cp:revision>
  <dcterms:created xsi:type="dcterms:W3CDTF">2020-08-20T03:39:57Z</dcterms:created>
  <dcterms:modified xsi:type="dcterms:W3CDTF">2024-02-03T06:16:38Z</dcterms:modified>
</cp:coreProperties>
</file>