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7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11" r:id="rId2"/>
    <p:sldMasterId id="2147483795" r:id="rId3"/>
    <p:sldMasterId id="2147483803" r:id="rId4"/>
  </p:sldMasterIdLst>
  <p:notesMasterIdLst>
    <p:notesMasterId r:id="rId28"/>
  </p:notesMasterIdLst>
  <p:sldIdLst>
    <p:sldId id="299" r:id="rId5"/>
    <p:sldId id="456" r:id="rId6"/>
    <p:sldId id="457" r:id="rId7"/>
    <p:sldId id="458" r:id="rId8"/>
    <p:sldId id="462" r:id="rId9"/>
    <p:sldId id="463" r:id="rId10"/>
    <p:sldId id="465" r:id="rId11"/>
    <p:sldId id="466" r:id="rId12"/>
    <p:sldId id="470" r:id="rId13"/>
    <p:sldId id="468" r:id="rId14"/>
    <p:sldId id="471" r:id="rId15"/>
    <p:sldId id="513" r:id="rId16"/>
    <p:sldId id="474" r:id="rId17"/>
    <p:sldId id="476" r:id="rId18"/>
    <p:sldId id="479" r:id="rId19"/>
    <p:sldId id="505" r:id="rId20"/>
    <p:sldId id="506" r:id="rId21"/>
    <p:sldId id="507" r:id="rId22"/>
    <p:sldId id="508" r:id="rId23"/>
    <p:sldId id="509" r:id="rId24"/>
    <p:sldId id="510" r:id="rId25"/>
    <p:sldId id="512" r:id="rId26"/>
    <p:sldId id="32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9900"/>
    <a:srgbClr val="CC99FF"/>
    <a:srgbClr val="89DFF5"/>
    <a:srgbClr val="FF9999"/>
    <a:srgbClr val="FF5050"/>
    <a:srgbClr val="EEEBD5"/>
    <a:srgbClr val="99D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3" autoAdjust="0"/>
    <p:restoredTop sz="89763" autoAdjust="0"/>
  </p:normalViewPr>
  <p:slideViewPr>
    <p:cSldViewPr snapToGrid="0">
      <p:cViewPr>
        <p:scale>
          <a:sx n="61" d="100"/>
          <a:sy n="61" d="100"/>
        </p:scale>
        <p:origin x="42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BC879EE-6036-401B-80B5-06A1A9DB0FC3}" type="slidenum">
              <a:rPr lang="tr-TR" altLang="en-US"/>
              <a:pPr/>
              <a:t>19</a:t>
            </a:fld>
            <a:endParaRPr lang="tr-TR" altLang="en-US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2882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BC879EE-6036-401B-80B5-06A1A9DB0FC3}" type="slidenum">
              <a:rPr lang="tr-TR" altLang="en-US"/>
              <a:pPr/>
              <a:t>20</a:t>
            </a:fld>
            <a:endParaRPr lang="tr-TR" altLang="en-US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4969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BC879EE-6036-401B-80B5-06A1A9DB0FC3}" type="slidenum">
              <a:rPr lang="tr-TR" altLang="en-US"/>
              <a:pPr/>
              <a:t>21</a:t>
            </a:fld>
            <a:endParaRPr lang="tr-TR" altLang="en-US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66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vi-VN" dirty="0"/>
              <a:t>Giáo viên yêu cầu học sinh nhắc lại nội dung bài học hôm nay. Sau đó, giáo viên mới hiển thị nội dung đã được học.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213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5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5089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490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6773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BC879EE-6036-401B-80B5-06A1A9DB0FC3}" type="slidenum">
              <a:rPr lang="tr-TR" altLang="en-US"/>
              <a:pPr/>
              <a:t>15</a:t>
            </a:fld>
            <a:endParaRPr lang="tr-TR" altLang="en-US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1356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BC879EE-6036-401B-80B5-06A1A9DB0FC3}" type="slidenum">
              <a:rPr lang="tr-TR" altLang="en-US"/>
              <a:pPr/>
              <a:t>16</a:t>
            </a:fld>
            <a:endParaRPr lang="tr-TR" altLang="en-US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2697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BC879EE-6036-401B-80B5-06A1A9DB0FC3}" type="slidenum">
              <a:rPr lang="tr-TR" altLang="en-US"/>
              <a:pPr/>
              <a:t>17</a:t>
            </a:fld>
            <a:endParaRPr lang="tr-TR" altLang="en-US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9423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BC879EE-6036-401B-80B5-06A1A9DB0FC3}" type="slidenum">
              <a:rPr lang="tr-TR" altLang="en-US"/>
              <a:pPr/>
              <a:t>18</a:t>
            </a:fld>
            <a:endParaRPr lang="tr-TR" altLang="en-US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7489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012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33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95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2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72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0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28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6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4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57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113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924FC-60CF-4DCA-AAE3-43D2AAC74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B92B49-9BDC-4AD1-BDB7-6917E144F2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F35A3-6831-4F4B-8E07-3D703B986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47E90-CE23-447C-8B7B-297E4A7C2DD3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08BEE-FEAA-4DBF-B3D5-D577EE3FD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2092F-03BD-4822-A65E-02AAEAF1F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D406-B358-47E1-A270-B293926B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02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" name="Google Shape;49;p2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50" name="Google Shape;50;p2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51" name="Google Shape;51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" name="Google Shape;58;p2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" name="Google Shape;62;p2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63" name="Google Shape;63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" name="Google Shape;66;p2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" name="Google Shape;70;p2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71" name="Google Shape;71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" name="Google Shape;74;p2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75" name="Google Shape;75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" name="Google Shape;78;p2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" name="Google Shape;82;p2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83" name="Google Shape;83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" name="Google Shape;86;p2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87" name="Google Shape;87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" name="Google Shape;90;p2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91" name="Google Shape;91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" name="Google Shape;94;p2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95" name="Google Shape;95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" name="Google Shape;102;p2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103" name="Google Shape;103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6" name="Google Shape;106;p2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107" name="Google Shape;107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" name="Google Shape;110;p2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111" name="Google Shape;111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" name="Google Shape;114;p2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115" name="Google Shape;115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" name="Google Shape;118;p2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119" name="Google Shape;119;p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" name="Google Shape;123;p2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124" name="Google Shape;124;p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" name="Google Shape;128;p2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129" name="Google Shape;129;p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" name="Google Shape;133;p2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134" name="Google Shape;134;p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8" name="Google Shape;138;p2"/>
          <p:cNvGrpSpPr/>
          <p:nvPr/>
        </p:nvGrpSpPr>
        <p:grpSpPr>
          <a:xfrm>
            <a:off x="1776800" y="952500"/>
            <a:ext cx="8638400" cy="4953200"/>
            <a:chOff x="1332600" y="714375"/>
            <a:chExt cx="6478800" cy="3714900"/>
          </a:xfrm>
        </p:grpSpPr>
        <p:sp>
          <p:nvSpPr>
            <p:cNvPr id="139" name="Google Shape;139;p2"/>
            <p:cNvSpPr/>
            <p:nvPr/>
          </p:nvSpPr>
          <p:spPr>
            <a:xfrm>
              <a:off x="1332600" y="714375"/>
              <a:ext cx="6478800" cy="37149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" name="Google Shape;140;p2"/>
            <p:cNvGrpSpPr/>
            <p:nvPr/>
          </p:nvGrpSpPr>
          <p:grpSpPr>
            <a:xfrm>
              <a:off x="1432700" y="869488"/>
              <a:ext cx="274500" cy="3440874"/>
              <a:chOff x="1432700" y="869488"/>
              <a:chExt cx="274500" cy="3440874"/>
            </a:xfrm>
          </p:grpSpPr>
          <p:sp>
            <p:nvSpPr>
              <p:cNvPr id="141" name="Google Shape;141;p2"/>
              <p:cNvSpPr/>
              <p:nvPr/>
            </p:nvSpPr>
            <p:spPr>
              <a:xfrm>
                <a:off x="1432700" y="1774106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1432700" y="222645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1432700" y="267880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1432700" y="3131160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1432700" y="3583511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1432700" y="4035863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1432700" y="132179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1432700" y="86948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" name="Google Shape;149;p2"/>
          <p:cNvSpPr txBox="1">
            <a:spLocks noGrp="1"/>
          </p:cNvSpPr>
          <p:nvPr>
            <p:ph type="ctrTitle"/>
          </p:nvPr>
        </p:nvSpPr>
        <p:spPr>
          <a:xfrm flipH="1">
            <a:off x="2752033" y="1618767"/>
            <a:ext cx="6688000" cy="28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0" name="Google Shape;150;p2"/>
          <p:cNvSpPr txBox="1">
            <a:spLocks noGrp="1"/>
          </p:cNvSpPr>
          <p:nvPr>
            <p:ph type="subTitle" idx="1"/>
          </p:nvPr>
        </p:nvSpPr>
        <p:spPr>
          <a:xfrm flipH="1">
            <a:off x="3370533" y="4859380"/>
            <a:ext cx="5451200" cy="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860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5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443" name="Google Shape;443;p5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5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5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5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5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5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5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5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5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5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5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5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5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5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5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5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5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5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5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5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5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5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5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5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5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5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5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5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5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5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5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5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5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5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5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5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5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0" name="Google Shape;480;p5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1" name="Google Shape;481;p5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2" name="Google Shape;482;p5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483" name="Google Shape;483;p5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484" name="Google Shape;484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7" name="Google Shape;487;p5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488" name="Google Shape;488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5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492" name="Google Shape;492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" name="Google Shape;495;p5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496" name="Google Shape;496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" name="Google Shape;497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" name="Google Shape;499;p5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500" name="Google Shape;500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5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504" name="Google Shape;504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7" name="Google Shape;507;p5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508" name="Google Shape;508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1" name="Google Shape;511;p5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512" name="Google Shape;512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5" name="Google Shape;515;p5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516" name="Google Shape;516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9" name="Google Shape;519;p5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520" name="Google Shape;520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" name="Google Shape;523;p5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524" name="Google Shape;524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" name="Google Shape;527;p5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528" name="Google Shape;528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" name="Google Shape;530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" name="Google Shape;531;p5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532" name="Google Shape;532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" name="Google Shape;535;p5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536" name="Google Shape;536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9" name="Google Shape;539;p5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540" name="Google Shape;540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3" name="Google Shape;543;p5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544" name="Google Shape;544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7" name="Google Shape;547;p5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548" name="Google Shape;548;p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1" name="Google Shape;551;p5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552" name="Google Shape;552;p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" name="Google Shape;556;p5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557" name="Google Shape;557;p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1" name="Google Shape;561;p5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562" name="Google Shape;562;p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5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567" name="Google Shape;567;p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571" name="Google Shape;571;p5"/>
          <p:cNvGrpSpPr/>
          <p:nvPr/>
        </p:nvGrpSpPr>
        <p:grpSpPr>
          <a:xfrm>
            <a:off x="10344185" y="2912822"/>
            <a:ext cx="604900" cy="491500"/>
            <a:chOff x="2300788" y="1665150"/>
            <a:chExt cx="453675" cy="368625"/>
          </a:xfrm>
        </p:grpSpPr>
        <p:sp>
          <p:nvSpPr>
            <p:cNvPr id="572" name="Google Shape;572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5"/>
          <p:cNvGrpSpPr/>
          <p:nvPr/>
        </p:nvGrpSpPr>
        <p:grpSpPr>
          <a:xfrm>
            <a:off x="823034" y="1441006"/>
            <a:ext cx="604900" cy="491500"/>
            <a:chOff x="2300788" y="1665150"/>
            <a:chExt cx="453675" cy="368625"/>
          </a:xfrm>
        </p:grpSpPr>
        <p:sp>
          <p:nvSpPr>
            <p:cNvPr id="576" name="Google Shape;576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9" name="Google Shape;579;p5"/>
          <p:cNvGrpSpPr/>
          <p:nvPr/>
        </p:nvGrpSpPr>
        <p:grpSpPr>
          <a:xfrm>
            <a:off x="2320818" y="-177494"/>
            <a:ext cx="604900" cy="491500"/>
            <a:chOff x="2300788" y="1665150"/>
            <a:chExt cx="453675" cy="368625"/>
          </a:xfrm>
        </p:grpSpPr>
        <p:sp>
          <p:nvSpPr>
            <p:cNvPr id="580" name="Google Shape;580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3" name="Google Shape;583;p5"/>
          <p:cNvGrpSpPr/>
          <p:nvPr/>
        </p:nvGrpSpPr>
        <p:grpSpPr>
          <a:xfrm>
            <a:off x="5770534" y="15573"/>
            <a:ext cx="604900" cy="491500"/>
            <a:chOff x="2300788" y="1665150"/>
            <a:chExt cx="453675" cy="368625"/>
          </a:xfrm>
        </p:grpSpPr>
        <p:sp>
          <p:nvSpPr>
            <p:cNvPr id="584" name="Google Shape;584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5"/>
          <p:cNvGrpSpPr/>
          <p:nvPr/>
        </p:nvGrpSpPr>
        <p:grpSpPr>
          <a:xfrm>
            <a:off x="7870351" y="612773"/>
            <a:ext cx="604900" cy="491500"/>
            <a:chOff x="2300788" y="1665150"/>
            <a:chExt cx="453675" cy="368625"/>
          </a:xfrm>
        </p:grpSpPr>
        <p:sp>
          <p:nvSpPr>
            <p:cNvPr id="588" name="Google Shape;588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1" name="Google Shape;591;p5"/>
          <p:cNvGrpSpPr/>
          <p:nvPr/>
        </p:nvGrpSpPr>
        <p:grpSpPr>
          <a:xfrm>
            <a:off x="9976918" y="-89294"/>
            <a:ext cx="604900" cy="491500"/>
            <a:chOff x="2300788" y="1665150"/>
            <a:chExt cx="453675" cy="368625"/>
          </a:xfrm>
        </p:grpSpPr>
        <p:sp>
          <p:nvSpPr>
            <p:cNvPr id="592" name="Google Shape;592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5" name="Google Shape;595;p5"/>
          <p:cNvGrpSpPr/>
          <p:nvPr/>
        </p:nvGrpSpPr>
        <p:grpSpPr>
          <a:xfrm>
            <a:off x="11038034" y="869239"/>
            <a:ext cx="604900" cy="491500"/>
            <a:chOff x="2300788" y="1665150"/>
            <a:chExt cx="453675" cy="368625"/>
          </a:xfrm>
        </p:grpSpPr>
        <p:sp>
          <p:nvSpPr>
            <p:cNvPr id="596" name="Google Shape;596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5"/>
          <p:cNvGrpSpPr/>
          <p:nvPr/>
        </p:nvGrpSpPr>
        <p:grpSpPr>
          <a:xfrm>
            <a:off x="11699285" y="4093273"/>
            <a:ext cx="604900" cy="491500"/>
            <a:chOff x="2300788" y="1665150"/>
            <a:chExt cx="453675" cy="368625"/>
          </a:xfrm>
        </p:grpSpPr>
        <p:sp>
          <p:nvSpPr>
            <p:cNvPr id="600" name="Google Shape;600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3" name="Google Shape;603;p5"/>
          <p:cNvGrpSpPr/>
          <p:nvPr/>
        </p:nvGrpSpPr>
        <p:grpSpPr>
          <a:xfrm>
            <a:off x="11699285" y="5949473"/>
            <a:ext cx="604900" cy="491500"/>
            <a:chOff x="2300788" y="1665150"/>
            <a:chExt cx="453675" cy="368625"/>
          </a:xfrm>
        </p:grpSpPr>
        <p:sp>
          <p:nvSpPr>
            <p:cNvPr id="604" name="Google Shape;604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5"/>
          <p:cNvGrpSpPr/>
          <p:nvPr/>
        </p:nvGrpSpPr>
        <p:grpSpPr>
          <a:xfrm>
            <a:off x="9300218" y="6302539"/>
            <a:ext cx="604900" cy="491500"/>
            <a:chOff x="2300788" y="1665150"/>
            <a:chExt cx="453675" cy="368625"/>
          </a:xfrm>
        </p:grpSpPr>
        <p:sp>
          <p:nvSpPr>
            <p:cNvPr id="608" name="Google Shape;608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1" name="Google Shape;611;p5"/>
          <p:cNvGrpSpPr/>
          <p:nvPr/>
        </p:nvGrpSpPr>
        <p:grpSpPr>
          <a:xfrm>
            <a:off x="7357618" y="5796206"/>
            <a:ext cx="604900" cy="491500"/>
            <a:chOff x="2300788" y="1665150"/>
            <a:chExt cx="453675" cy="368625"/>
          </a:xfrm>
        </p:grpSpPr>
        <p:sp>
          <p:nvSpPr>
            <p:cNvPr id="612" name="Google Shape;612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5" name="Google Shape;615;p5"/>
          <p:cNvGrpSpPr/>
          <p:nvPr/>
        </p:nvGrpSpPr>
        <p:grpSpPr>
          <a:xfrm>
            <a:off x="3771451" y="5916106"/>
            <a:ext cx="604900" cy="491500"/>
            <a:chOff x="2300788" y="1665150"/>
            <a:chExt cx="453675" cy="368625"/>
          </a:xfrm>
        </p:grpSpPr>
        <p:sp>
          <p:nvSpPr>
            <p:cNvPr id="616" name="Google Shape;616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9" name="Google Shape;619;p5"/>
          <p:cNvGrpSpPr/>
          <p:nvPr/>
        </p:nvGrpSpPr>
        <p:grpSpPr>
          <a:xfrm>
            <a:off x="1659551" y="6440973"/>
            <a:ext cx="604900" cy="491500"/>
            <a:chOff x="2300788" y="1665150"/>
            <a:chExt cx="453675" cy="368625"/>
          </a:xfrm>
        </p:grpSpPr>
        <p:sp>
          <p:nvSpPr>
            <p:cNvPr id="620" name="Google Shape;620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3" name="Google Shape;623;p5"/>
          <p:cNvGrpSpPr/>
          <p:nvPr/>
        </p:nvGrpSpPr>
        <p:grpSpPr>
          <a:xfrm>
            <a:off x="-158199" y="5796206"/>
            <a:ext cx="604900" cy="491500"/>
            <a:chOff x="2300788" y="1665150"/>
            <a:chExt cx="453675" cy="368625"/>
          </a:xfrm>
        </p:grpSpPr>
        <p:sp>
          <p:nvSpPr>
            <p:cNvPr id="624" name="Google Shape;624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7" name="Google Shape;627;p5"/>
          <p:cNvGrpSpPr/>
          <p:nvPr/>
        </p:nvGrpSpPr>
        <p:grpSpPr>
          <a:xfrm>
            <a:off x="10188085" y="4960167"/>
            <a:ext cx="604900" cy="491500"/>
            <a:chOff x="2300788" y="1665150"/>
            <a:chExt cx="453675" cy="368625"/>
          </a:xfrm>
        </p:grpSpPr>
        <p:sp>
          <p:nvSpPr>
            <p:cNvPr id="628" name="Google Shape;628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1" name="Google Shape;631;p5"/>
          <p:cNvGrpSpPr/>
          <p:nvPr/>
        </p:nvGrpSpPr>
        <p:grpSpPr>
          <a:xfrm>
            <a:off x="218118" y="3228985"/>
            <a:ext cx="604900" cy="491500"/>
            <a:chOff x="2300788" y="1665150"/>
            <a:chExt cx="453675" cy="368625"/>
          </a:xfrm>
        </p:grpSpPr>
        <p:sp>
          <p:nvSpPr>
            <p:cNvPr id="632" name="Google Shape;632;p5"/>
            <p:cNvSpPr/>
            <p:nvPr/>
          </p:nvSpPr>
          <p:spPr>
            <a:xfrm>
              <a:off x="2300788" y="1665975"/>
              <a:ext cx="453675" cy="366975"/>
            </a:xfrm>
            <a:custGeom>
              <a:avLst/>
              <a:gdLst/>
              <a:ahLst/>
              <a:cxnLst/>
              <a:rect l="l" t="t" r="r" b="b"/>
              <a:pathLst>
                <a:path w="18147" h="14679" extrusionOk="0">
                  <a:moveTo>
                    <a:pt x="13395" y="0"/>
                  </a:moveTo>
                  <a:cubicBezTo>
                    <a:pt x="9402" y="0"/>
                    <a:pt x="8773" y="4170"/>
                    <a:pt x="8773" y="4170"/>
                  </a:cubicBezTo>
                  <a:cubicBezTo>
                    <a:pt x="8773" y="4170"/>
                    <a:pt x="7056" y="2510"/>
                    <a:pt x="4893" y="2510"/>
                  </a:cubicBezTo>
                  <a:cubicBezTo>
                    <a:pt x="4164" y="2510"/>
                    <a:pt x="3384" y="2698"/>
                    <a:pt x="2602" y="3203"/>
                  </a:cubicBezTo>
                  <a:cubicBezTo>
                    <a:pt x="734" y="4404"/>
                    <a:pt x="0" y="7906"/>
                    <a:pt x="3102" y="11142"/>
                  </a:cubicBezTo>
                  <a:cubicBezTo>
                    <a:pt x="5777" y="13947"/>
                    <a:pt x="11544" y="14679"/>
                    <a:pt x="11893" y="14679"/>
                  </a:cubicBezTo>
                  <a:cubicBezTo>
                    <a:pt x="11901" y="14679"/>
                    <a:pt x="11906" y="14678"/>
                    <a:pt x="11909" y="14678"/>
                  </a:cubicBezTo>
                  <a:cubicBezTo>
                    <a:pt x="11975" y="14678"/>
                    <a:pt x="16612" y="10842"/>
                    <a:pt x="17312" y="6905"/>
                  </a:cubicBezTo>
                  <a:cubicBezTo>
                    <a:pt x="18146" y="2536"/>
                    <a:pt x="15645" y="1"/>
                    <a:pt x="13443" y="1"/>
                  </a:cubicBezTo>
                  <a:cubicBezTo>
                    <a:pt x="13427" y="0"/>
                    <a:pt x="13411" y="0"/>
                    <a:pt x="13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5"/>
            <p:cNvSpPr/>
            <p:nvPr/>
          </p:nvSpPr>
          <p:spPr>
            <a:xfrm>
              <a:off x="2344963" y="1702675"/>
              <a:ext cx="400325" cy="330275"/>
            </a:xfrm>
            <a:custGeom>
              <a:avLst/>
              <a:gdLst/>
              <a:ahLst/>
              <a:cxnLst/>
              <a:rect l="l" t="t" r="r" b="b"/>
              <a:pathLst>
                <a:path w="16013" h="13211" extrusionOk="0">
                  <a:moveTo>
                    <a:pt x="14478" y="0"/>
                  </a:moveTo>
                  <a:lnTo>
                    <a:pt x="14478" y="0"/>
                  </a:lnTo>
                  <a:cubicBezTo>
                    <a:pt x="15045" y="1101"/>
                    <a:pt x="15312" y="2669"/>
                    <a:pt x="14945" y="4537"/>
                  </a:cubicBezTo>
                  <a:cubicBezTo>
                    <a:pt x="14178" y="8440"/>
                    <a:pt x="9541" y="12276"/>
                    <a:pt x="9508" y="12276"/>
                  </a:cubicBezTo>
                  <a:cubicBezTo>
                    <a:pt x="9506" y="12278"/>
                    <a:pt x="9496" y="12280"/>
                    <a:pt x="9477" y="12280"/>
                  </a:cubicBezTo>
                  <a:cubicBezTo>
                    <a:pt x="9012" y="12280"/>
                    <a:pt x="3362" y="11465"/>
                    <a:pt x="701" y="8740"/>
                  </a:cubicBezTo>
                  <a:cubicBezTo>
                    <a:pt x="468" y="8440"/>
                    <a:pt x="201" y="8206"/>
                    <a:pt x="1" y="7906"/>
                  </a:cubicBezTo>
                  <a:lnTo>
                    <a:pt x="1" y="7906"/>
                  </a:lnTo>
                  <a:cubicBezTo>
                    <a:pt x="335" y="8506"/>
                    <a:pt x="735" y="9073"/>
                    <a:pt x="1335" y="9674"/>
                  </a:cubicBezTo>
                  <a:cubicBezTo>
                    <a:pt x="4010" y="12479"/>
                    <a:pt x="9777" y="13211"/>
                    <a:pt x="10126" y="13211"/>
                  </a:cubicBezTo>
                  <a:cubicBezTo>
                    <a:pt x="10134" y="13211"/>
                    <a:pt x="10139" y="13210"/>
                    <a:pt x="10142" y="13210"/>
                  </a:cubicBezTo>
                  <a:cubicBezTo>
                    <a:pt x="10208" y="13210"/>
                    <a:pt x="14812" y="9374"/>
                    <a:pt x="15545" y="5437"/>
                  </a:cubicBezTo>
                  <a:cubicBezTo>
                    <a:pt x="16012" y="3002"/>
                    <a:pt x="15479" y="1168"/>
                    <a:pt x="14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5"/>
            <p:cNvSpPr/>
            <p:nvPr/>
          </p:nvSpPr>
          <p:spPr>
            <a:xfrm>
              <a:off x="2300788" y="1665150"/>
              <a:ext cx="453675" cy="368625"/>
            </a:xfrm>
            <a:custGeom>
              <a:avLst/>
              <a:gdLst/>
              <a:ahLst/>
              <a:cxnLst/>
              <a:rect l="l" t="t" r="r" b="b"/>
              <a:pathLst>
                <a:path w="18147" h="14745" fill="none" extrusionOk="0">
                  <a:moveTo>
                    <a:pt x="13443" y="34"/>
                  </a:moveTo>
                  <a:cubicBezTo>
                    <a:pt x="9407" y="0"/>
                    <a:pt x="8773" y="4203"/>
                    <a:pt x="8773" y="4203"/>
                  </a:cubicBezTo>
                  <a:cubicBezTo>
                    <a:pt x="8773" y="4203"/>
                    <a:pt x="5704" y="1234"/>
                    <a:pt x="2602" y="3236"/>
                  </a:cubicBezTo>
                  <a:cubicBezTo>
                    <a:pt x="734" y="4437"/>
                    <a:pt x="0" y="7939"/>
                    <a:pt x="3102" y="11175"/>
                  </a:cubicBezTo>
                  <a:cubicBezTo>
                    <a:pt x="5838" y="14044"/>
                    <a:pt x="11808" y="14744"/>
                    <a:pt x="11909" y="14711"/>
                  </a:cubicBezTo>
                  <a:cubicBezTo>
                    <a:pt x="11975" y="14711"/>
                    <a:pt x="16612" y="10875"/>
                    <a:pt x="17312" y="6938"/>
                  </a:cubicBezTo>
                  <a:cubicBezTo>
                    <a:pt x="18146" y="2569"/>
                    <a:pt x="15645" y="34"/>
                    <a:pt x="13443" y="34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5" name="Google Shape;635;p5"/>
          <p:cNvGrpSpPr/>
          <p:nvPr/>
        </p:nvGrpSpPr>
        <p:grpSpPr>
          <a:xfrm>
            <a:off x="11604784" y="2136785"/>
            <a:ext cx="793933" cy="768367"/>
            <a:chOff x="3234150" y="296350"/>
            <a:chExt cx="595450" cy="576275"/>
          </a:xfrm>
        </p:grpSpPr>
        <p:sp>
          <p:nvSpPr>
            <p:cNvPr id="636" name="Google Shape;636;p5"/>
            <p:cNvSpPr/>
            <p:nvPr/>
          </p:nvSpPr>
          <p:spPr>
            <a:xfrm>
              <a:off x="3234150" y="303525"/>
              <a:ext cx="595450" cy="559800"/>
            </a:xfrm>
            <a:custGeom>
              <a:avLst/>
              <a:gdLst/>
              <a:ahLst/>
              <a:cxnLst/>
              <a:rect l="l" t="t" r="r" b="b"/>
              <a:pathLst>
                <a:path w="23818" h="22392" extrusionOk="0">
                  <a:moveTo>
                    <a:pt x="13629" y="0"/>
                  </a:moveTo>
                  <a:cubicBezTo>
                    <a:pt x="11490" y="0"/>
                    <a:pt x="9558" y="1394"/>
                    <a:pt x="8773" y="3417"/>
                  </a:cubicBezTo>
                  <a:cubicBezTo>
                    <a:pt x="7840" y="2775"/>
                    <a:pt x="6767" y="2459"/>
                    <a:pt x="5707" y="2459"/>
                  </a:cubicBezTo>
                  <a:cubicBezTo>
                    <a:pt x="4341" y="2459"/>
                    <a:pt x="2997" y="2984"/>
                    <a:pt x="2002" y="4017"/>
                  </a:cubicBezTo>
                  <a:cubicBezTo>
                    <a:pt x="0" y="6085"/>
                    <a:pt x="134" y="9421"/>
                    <a:pt x="2302" y="11522"/>
                  </a:cubicBezTo>
                  <a:cubicBezTo>
                    <a:pt x="2502" y="11722"/>
                    <a:pt x="2769" y="11889"/>
                    <a:pt x="2969" y="12056"/>
                  </a:cubicBezTo>
                  <a:cubicBezTo>
                    <a:pt x="768" y="13791"/>
                    <a:pt x="234" y="16926"/>
                    <a:pt x="1802" y="19195"/>
                  </a:cubicBezTo>
                  <a:cubicBezTo>
                    <a:pt x="2790" y="20626"/>
                    <a:pt x="4400" y="21375"/>
                    <a:pt x="6064" y="21375"/>
                  </a:cubicBezTo>
                  <a:cubicBezTo>
                    <a:pt x="7152" y="21375"/>
                    <a:pt x="8264" y="21055"/>
                    <a:pt x="9240" y="20395"/>
                  </a:cubicBezTo>
                  <a:cubicBezTo>
                    <a:pt x="9440" y="20262"/>
                    <a:pt x="9607" y="20095"/>
                    <a:pt x="9807" y="19928"/>
                  </a:cubicBezTo>
                  <a:cubicBezTo>
                    <a:pt x="10773" y="21445"/>
                    <a:pt x="12421" y="22392"/>
                    <a:pt x="14189" y="22392"/>
                  </a:cubicBezTo>
                  <a:cubicBezTo>
                    <a:pt x="14560" y="22392"/>
                    <a:pt x="14935" y="22350"/>
                    <a:pt x="15311" y="22263"/>
                  </a:cubicBezTo>
                  <a:cubicBezTo>
                    <a:pt x="17980" y="21696"/>
                    <a:pt x="19714" y="19028"/>
                    <a:pt x="19281" y="16226"/>
                  </a:cubicBezTo>
                  <a:cubicBezTo>
                    <a:pt x="22016" y="15525"/>
                    <a:pt x="23817" y="12890"/>
                    <a:pt x="23284" y="10121"/>
                  </a:cubicBezTo>
                  <a:cubicBezTo>
                    <a:pt x="22817" y="7920"/>
                    <a:pt x="20982" y="6352"/>
                    <a:pt x="18780" y="6052"/>
                  </a:cubicBezTo>
                  <a:cubicBezTo>
                    <a:pt x="19147" y="3083"/>
                    <a:pt x="17146" y="414"/>
                    <a:pt x="14311" y="47"/>
                  </a:cubicBezTo>
                  <a:cubicBezTo>
                    <a:pt x="14082" y="16"/>
                    <a:pt x="13855" y="0"/>
                    <a:pt x="136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5"/>
            <p:cNvSpPr/>
            <p:nvPr/>
          </p:nvSpPr>
          <p:spPr>
            <a:xfrm>
              <a:off x="3234150" y="296350"/>
              <a:ext cx="595450" cy="576275"/>
            </a:xfrm>
            <a:custGeom>
              <a:avLst/>
              <a:gdLst/>
              <a:ahLst/>
              <a:cxnLst/>
              <a:rect l="l" t="t" r="r" b="b"/>
              <a:pathLst>
                <a:path w="23818" h="23051" fill="none" extrusionOk="0">
                  <a:moveTo>
                    <a:pt x="18780" y="6339"/>
                  </a:moveTo>
                  <a:cubicBezTo>
                    <a:pt x="19147" y="3370"/>
                    <a:pt x="17146" y="701"/>
                    <a:pt x="14311" y="334"/>
                  </a:cubicBezTo>
                  <a:cubicBezTo>
                    <a:pt x="11909" y="1"/>
                    <a:pt x="9641" y="1469"/>
                    <a:pt x="8773" y="3704"/>
                  </a:cubicBezTo>
                  <a:cubicBezTo>
                    <a:pt x="6638" y="2236"/>
                    <a:pt x="3770" y="2469"/>
                    <a:pt x="2002" y="4304"/>
                  </a:cubicBezTo>
                  <a:cubicBezTo>
                    <a:pt x="0" y="6372"/>
                    <a:pt x="134" y="9708"/>
                    <a:pt x="2302" y="11809"/>
                  </a:cubicBezTo>
                  <a:cubicBezTo>
                    <a:pt x="2502" y="12009"/>
                    <a:pt x="2769" y="12176"/>
                    <a:pt x="2969" y="12343"/>
                  </a:cubicBezTo>
                  <a:cubicBezTo>
                    <a:pt x="768" y="14078"/>
                    <a:pt x="234" y="17213"/>
                    <a:pt x="1802" y="19482"/>
                  </a:cubicBezTo>
                  <a:cubicBezTo>
                    <a:pt x="3436" y="21850"/>
                    <a:pt x="6772" y="22350"/>
                    <a:pt x="9240" y="20682"/>
                  </a:cubicBezTo>
                  <a:cubicBezTo>
                    <a:pt x="9440" y="20549"/>
                    <a:pt x="9607" y="20382"/>
                    <a:pt x="9807" y="20215"/>
                  </a:cubicBezTo>
                  <a:cubicBezTo>
                    <a:pt x="10975" y="22050"/>
                    <a:pt x="13143" y="23051"/>
                    <a:pt x="15311" y="22550"/>
                  </a:cubicBezTo>
                  <a:cubicBezTo>
                    <a:pt x="17980" y="21983"/>
                    <a:pt x="19714" y="19315"/>
                    <a:pt x="19281" y="16513"/>
                  </a:cubicBezTo>
                  <a:cubicBezTo>
                    <a:pt x="22016" y="15812"/>
                    <a:pt x="23817" y="13177"/>
                    <a:pt x="23284" y="10408"/>
                  </a:cubicBezTo>
                  <a:cubicBezTo>
                    <a:pt x="22817" y="8207"/>
                    <a:pt x="20982" y="6639"/>
                    <a:pt x="18780" y="6339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5"/>
            <p:cNvSpPr/>
            <p:nvPr/>
          </p:nvSpPr>
          <p:spPr>
            <a:xfrm>
              <a:off x="3433450" y="521550"/>
              <a:ext cx="150150" cy="128475"/>
            </a:xfrm>
            <a:custGeom>
              <a:avLst/>
              <a:gdLst/>
              <a:ahLst/>
              <a:cxnLst/>
              <a:rect l="l" t="t" r="r" b="b"/>
              <a:pathLst>
                <a:path w="6006" h="5139" extrusionOk="0">
                  <a:moveTo>
                    <a:pt x="3163" y="1"/>
                  </a:moveTo>
                  <a:cubicBezTo>
                    <a:pt x="2709" y="1"/>
                    <a:pt x="2240" y="119"/>
                    <a:pt x="1802" y="366"/>
                  </a:cubicBezTo>
                  <a:cubicBezTo>
                    <a:pt x="501" y="1067"/>
                    <a:pt x="1" y="2668"/>
                    <a:pt x="668" y="3869"/>
                  </a:cubicBezTo>
                  <a:cubicBezTo>
                    <a:pt x="1118" y="4678"/>
                    <a:pt x="1991" y="5139"/>
                    <a:pt x="2902" y="5139"/>
                  </a:cubicBezTo>
                  <a:cubicBezTo>
                    <a:pt x="3342" y="5139"/>
                    <a:pt x="3791" y="5031"/>
                    <a:pt x="4204" y="4803"/>
                  </a:cubicBezTo>
                  <a:cubicBezTo>
                    <a:pt x="5505" y="4069"/>
                    <a:pt x="6005" y="2501"/>
                    <a:pt x="5338" y="1300"/>
                  </a:cubicBezTo>
                  <a:cubicBezTo>
                    <a:pt x="4896" y="460"/>
                    <a:pt x="4057" y="1"/>
                    <a:pt x="3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5"/>
            <p:cNvSpPr/>
            <p:nvPr/>
          </p:nvSpPr>
          <p:spPr>
            <a:xfrm>
              <a:off x="3433450" y="512350"/>
              <a:ext cx="150150" cy="146800"/>
            </a:xfrm>
            <a:custGeom>
              <a:avLst/>
              <a:gdLst/>
              <a:ahLst/>
              <a:cxnLst/>
              <a:rect l="l" t="t" r="r" b="b"/>
              <a:pathLst>
                <a:path w="6006" h="5872" fill="none" extrusionOk="0">
                  <a:moveTo>
                    <a:pt x="5338" y="1668"/>
                  </a:moveTo>
                  <a:cubicBezTo>
                    <a:pt x="6005" y="2869"/>
                    <a:pt x="5505" y="4437"/>
                    <a:pt x="4204" y="5171"/>
                  </a:cubicBezTo>
                  <a:cubicBezTo>
                    <a:pt x="2936" y="5871"/>
                    <a:pt x="1335" y="5438"/>
                    <a:pt x="668" y="4237"/>
                  </a:cubicBezTo>
                  <a:cubicBezTo>
                    <a:pt x="1" y="3036"/>
                    <a:pt x="501" y="1435"/>
                    <a:pt x="1802" y="734"/>
                  </a:cubicBezTo>
                  <a:cubicBezTo>
                    <a:pt x="3103" y="0"/>
                    <a:pt x="4671" y="401"/>
                    <a:pt x="5338" y="1668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0" name="Google Shape;640;p5"/>
          <p:cNvGrpSpPr/>
          <p:nvPr/>
        </p:nvGrpSpPr>
        <p:grpSpPr>
          <a:xfrm>
            <a:off x="4188767" y="358094"/>
            <a:ext cx="793933" cy="768367"/>
            <a:chOff x="3234150" y="296350"/>
            <a:chExt cx="595450" cy="576275"/>
          </a:xfrm>
        </p:grpSpPr>
        <p:sp>
          <p:nvSpPr>
            <p:cNvPr id="641" name="Google Shape;641;p5"/>
            <p:cNvSpPr/>
            <p:nvPr/>
          </p:nvSpPr>
          <p:spPr>
            <a:xfrm>
              <a:off x="3234150" y="303525"/>
              <a:ext cx="595450" cy="559800"/>
            </a:xfrm>
            <a:custGeom>
              <a:avLst/>
              <a:gdLst/>
              <a:ahLst/>
              <a:cxnLst/>
              <a:rect l="l" t="t" r="r" b="b"/>
              <a:pathLst>
                <a:path w="23818" h="22392" extrusionOk="0">
                  <a:moveTo>
                    <a:pt x="13629" y="0"/>
                  </a:moveTo>
                  <a:cubicBezTo>
                    <a:pt x="11490" y="0"/>
                    <a:pt x="9558" y="1394"/>
                    <a:pt x="8773" y="3417"/>
                  </a:cubicBezTo>
                  <a:cubicBezTo>
                    <a:pt x="7840" y="2775"/>
                    <a:pt x="6767" y="2459"/>
                    <a:pt x="5707" y="2459"/>
                  </a:cubicBezTo>
                  <a:cubicBezTo>
                    <a:pt x="4341" y="2459"/>
                    <a:pt x="2997" y="2984"/>
                    <a:pt x="2002" y="4017"/>
                  </a:cubicBezTo>
                  <a:cubicBezTo>
                    <a:pt x="0" y="6085"/>
                    <a:pt x="134" y="9421"/>
                    <a:pt x="2302" y="11522"/>
                  </a:cubicBezTo>
                  <a:cubicBezTo>
                    <a:pt x="2502" y="11722"/>
                    <a:pt x="2769" y="11889"/>
                    <a:pt x="2969" y="12056"/>
                  </a:cubicBezTo>
                  <a:cubicBezTo>
                    <a:pt x="768" y="13791"/>
                    <a:pt x="234" y="16926"/>
                    <a:pt x="1802" y="19195"/>
                  </a:cubicBezTo>
                  <a:cubicBezTo>
                    <a:pt x="2790" y="20626"/>
                    <a:pt x="4400" y="21375"/>
                    <a:pt x="6064" y="21375"/>
                  </a:cubicBezTo>
                  <a:cubicBezTo>
                    <a:pt x="7152" y="21375"/>
                    <a:pt x="8264" y="21055"/>
                    <a:pt x="9240" y="20395"/>
                  </a:cubicBezTo>
                  <a:cubicBezTo>
                    <a:pt x="9440" y="20262"/>
                    <a:pt x="9607" y="20095"/>
                    <a:pt x="9807" y="19928"/>
                  </a:cubicBezTo>
                  <a:cubicBezTo>
                    <a:pt x="10773" y="21445"/>
                    <a:pt x="12421" y="22392"/>
                    <a:pt x="14189" y="22392"/>
                  </a:cubicBezTo>
                  <a:cubicBezTo>
                    <a:pt x="14560" y="22392"/>
                    <a:pt x="14935" y="22350"/>
                    <a:pt x="15311" y="22263"/>
                  </a:cubicBezTo>
                  <a:cubicBezTo>
                    <a:pt x="17980" y="21696"/>
                    <a:pt x="19714" y="19028"/>
                    <a:pt x="19281" y="16226"/>
                  </a:cubicBezTo>
                  <a:cubicBezTo>
                    <a:pt x="22016" y="15525"/>
                    <a:pt x="23817" y="12890"/>
                    <a:pt x="23284" y="10121"/>
                  </a:cubicBezTo>
                  <a:cubicBezTo>
                    <a:pt x="22817" y="7920"/>
                    <a:pt x="20982" y="6352"/>
                    <a:pt x="18780" y="6052"/>
                  </a:cubicBezTo>
                  <a:cubicBezTo>
                    <a:pt x="19147" y="3083"/>
                    <a:pt x="17146" y="414"/>
                    <a:pt x="14311" y="47"/>
                  </a:cubicBezTo>
                  <a:cubicBezTo>
                    <a:pt x="14082" y="16"/>
                    <a:pt x="13855" y="0"/>
                    <a:pt x="136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5"/>
            <p:cNvSpPr/>
            <p:nvPr/>
          </p:nvSpPr>
          <p:spPr>
            <a:xfrm>
              <a:off x="3234150" y="296350"/>
              <a:ext cx="595450" cy="576275"/>
            </a:xfrm>
            <a:custGeom>
              <a:avLst/>
              <a:gdLst/>
              <a:ahLst/>
              <a:cxnLst/>
              <a:rect l="l" t="t" r="r" b="b"/>
              <a:pathLst>
                <a:path w="23818" h="23051" fill="none" extrusionOk="0">
                  <a:moveTo>
                    <a:pt x="18780" y="6339"/>
                  </a:moveTo>
                  <a:cubicBezTo>
                    <a:pt x="19147" y="3370"/>
                    <a:pt x="17146" y="701"/>
                    <a:pt x="14311" y="334"/>
                  </a:cubicBezTo>
                  <a:cubicBezTo>
                    <a:pt x="11909" y="1"/>
                    <a:pt x="9641" y="1469"/>
                    <a:pt x="8773" y="3704"/>
                  </a:cubicBezTo>
                  <a:cubicBezTo>
                    <a:pt x="6638" y="2236"/>
                    <a:pt x="3770" y="2469"/>
                    <a:pt x="2002" y="4304"/>
                  </a:cubicBezTo>
                  <a:cubicBezTo>
                    <a:pt x="0" y="6372"/>
                    <a:pt x="134" y="9708"/>
                    <a:pt x="2302" y="11809"/>
                  </a:cubicBezTo>
                  <a:cubicBezTo>
                    <a:pt x="2502" y="12009"/>
                    <a:pt x="2769" y="12176"/>
                    <a:pt x="2969" y="12343"/>
                  </a:cubicBezTo>
                  <a:cubicBezTo>
                    <a:pt x="768" y="14078"/>
                    <a:pt x="234" y="17213"/>
                    <a:pt x="1802" y="19482"/>
                  </a:cubicBezTo>
                  <a:cubicBezTo>
                    <a:pt x="3436" y="21850"/>
                    <a:pt x="6772" y="22350"/>
                    <a:pt x="9240" y="20682"/>
                  </a:cubicBezTo>
                  <a:cubicBezTo>
                    <a:pt x="9440" y="20549"/>
                    <a:pt x="9607" y="20382"/>
                    <a:pt x="9807" y="20215"/>
                  </a:cubicBezTo>
                  <a:cubicBezTo>
                    <a:pt x="10975" y="22050"/>
                    <a:pt x="13143" y="23051"/>
                    <a:pt x="15311" y="22550"/>
                  </a:cubicBezTo>
                  <a:cubicBezTo>
                    <a:pt x="17980" y="21983"/>
                    <a:pt x="19714" y="19315"/>
                    <a:pt x="19281" y="16513"/>
                  </a:cubicBezTo>
                  <a:cubicBezTo>
                    <a:pt x="22016" y="15812"/>
                    <a:pt x="23817" y="13177"/>
                    <a:pt x="23284" y="10408"/>
                  </a:cubicBezTo>
                  <a:cubicBezTo>
                    <a:pt x="22817" y="8207"/>
                    <a:pt x="20982" y="6639"/>
                    <a:pt x="18780" y="6339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5"/>
            <p:cNvSpPr/>
            <p:nvPr/>
          </p:nvSpPr>
          <p:spPr>
            <a:xfrm>
              <a:off x="3433450" y="521550"/>
              <a:ext cx="150150" cy="128475"/>
            </a:xfrm>
            <a:custGeom>
              <a:avLst/>
              <a:gdLst/>
              <a:ahLst/>
              <a:cxnLst/>
              <a:rect l="l" t="t" r="r" b="b"/>
              <a:pathLst>
                <a:path w="6006" h="5139" extrusionOk="0">
                  <a:moveTo>
                    <a:pt x="3163" y="1"/>
                  </a:moveTo>
                  <a:cubicBezTo>
                    <a:pt x="2709" y="1"/>
                    <a:pt x="2240" y="119"/>
                    <a:pt x="1802" y="366"/>
                  </a:cubicBezTo>
                  <a:cubicBezTo>
                    <a:pt x="501" y="1067"/>
                    <a:pt x="1" y="2668"/>
                    <a:pt x="668" y="3869"/>
                  </a:cubicBezTo>
                  <a:cubicBezTo>
                    <a:pt x="1118" y="4678"/>
                    <a:pt x="1991" y="5139"/>
                    <a:pt x="2902" y="5139"/>
                  </a:cubicBezTo>
                  <a:cubicBezTo>
                    <a:pt x="3342" y="5139"/>
                    <a:pt x="3791" y="5031"/>
                    <a:pt x="4204" y="4803"/>
                  </a:cubicBezTo>
                  <a:cubicBezTo>
                    <a:pt x="5505" y="4069"/>
                    <a:pt x="6005" y="2501"/>
                    <a:pt x="5338" y="1300"/>
                  </a:cubicBezTo>
                  <a:cubicBezTo>
                    <a:pt x="4896" y="460"/>
                    <a:pt x="4057" y="1"/>
                    <a:pt x="3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5"/>
            <p:cNvSpPr/>
            <p:nvPr/>
          </p:nvSpPr>
          <p:spPr>
            <a:xfrm>
              <a:off x="3433450" y="512350"/>
              <a:ext cx="150150" cy="146800"/>
            </a:xfrm>
            <a:custGeom>
              <a:avLst/>
              <a:gdLst/>
              <a:ahLst/>
              <a:cxnLst/>
              <a:rect l="l" t="t" r="r" b="b"/>
              <a:pathLst>
                <a:path w="6006" h="5872" fill="none" extrusionOk="0">
                  <a:moveTo>
                    <a:pt x="5338" y="1668"/>
                  </a:moveTo>
                  <a:cubicBezTo>
                    <a:pt x="6005" y="2869"/>
                    <a:pt x="5505" y="4437"/>
                    <a:pt x="4204" y="5171"/>
                  </a:cubicBezTo>
                  <a:cubicBezTo>
                    <a:pt x="2936" y="5871"/>
                    <a:pt x="1335" y="5438"/>
                    <a:pt x="668" y="4237"/>
                  </a:cubicBezTo>
                  <a:cubicBezTo>
                    <a:pt x="1" y="3036"/>
                    <a:pt x="501" y="1435"/>
                    <a:pt x="1802" y="734"/>
                  </a:cubicBezTo>
                  <a:cubicBezTo>
                    <a:pt x="3103" y="0"/>
                    <a:pt x="4671" y="401"/>
                    <a:pt x="5338" y="1668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5" name="Google Shape;645;p5"/>
          <p:cNvGrpSpPr/>
          <p:nvPr/>
        </p:nvGrpSpPr>
        <p:grpSpPr>
          <a:xfrm>
            <a:off x="526234" y="4387918"/>
            <a:ext cx="793933" cy="768367"/>
            <a:chOff x="3234150" y="296350"/>
            <a:chExt cx="595450" cy="576275"/>
          </a:xfrm>
        </p:grpSpPr>
        <p:sp>
          <p:nvSpPr>
            <p:cNvPr id="646" name="Google Shape;646;p5"/>
            <p:cNvSpPr/>
            <p:nvPr/>
          </p:nvSpPr>
          <p:spPr>
            <a:xfrm>
              <a:off x="3234150" y="303525"/>
              <a:ext cx="595450" cy="559800"/>
            </a:xfrm>
            <a:custGeom>
              <a:avLst/>
              <a:gdLst/>
              <a:ahLst/>
              <a:cxnLst/>
              <a:rect l="l" t="t" r="r" b="b"/>
              <a:pathLst>
                <a:path w="23818" h="22392" extrusionOk="0">
                  <a:moveTo>
                    <a:pt x="13629" y="0"/>
                  </a:moveTo>
                  <a:cubicBezTo>
                    <a:pt x="11490" y="0"/>
                    <a:pt x="9558" y="1394"/>
                    <a:pt x="8773" y="3417"/>
                  </a:cubicBezTo>
                  <a:cubicBezTo>
                    <a:pt x="7840" y="2775"/>
                    <a:pt x="6767" y="2459"/>
                    <a:pt x="5707" y="2459"/>
                  </a:cubicBezTo>
                  <a:cubicBezTo>
                    <a:pt x="4341" y="2459"/>
                    <a:pt x="2997" y="2984"/>
                    <a:pt x="2002" y="4017"/>
                  </a:cubicBezTo>
                  <a:cubicBezTo>
                    <a:pt x="0" y="6085"/>
                    <a:pt x="134" y="9421"/>
                    <a:pt x="2302" y="11522"/>
                  </a:cubicBezTo>
                  <a:cubicBezTo>
                    <a:pt x="2502" y="11722"/>
                    <a:pt x="2769" y="11889"/>
                    <a:pt x="2969" y="12056"/>
                  </a:cubicBezTo>
                  <a:cubicBezTo>
                    <a:pt x="768" y="13791"/>
                    <a:pt x="234" y="16926"/>
                    <a:pt x="1802" y="19195"/>
                  </a:cubicBezTo>
                  <a:cubicBezTo>
                    <a:pt x="2790" y="20626"/>
                    <a:pt x="4400" y="21375"/>
                    <a:pt x="6064" y="21375"/>
                  </a:cubicBezTo>
                  <a:cubicBezTo>
                    <a:pt x="7152" y="21375"/>
                    <a:pt x="8264" y="21055"/>
                    <a:pt x="9240" y="20395"/>
                  </a:cubicBezTo>
                  <a:cubicBezTo>
                    <a:pt x="9440" y="20262"/>
                    <a:pt x="9607" y="20095"/>
                    <a:pt x="9807" y="19928"/>
                  </a:cubicBezTo>
                  <a:cubicBezTo>
                    <a:pt x="10773" y="21445"/>
                    <a:pt x="12421" y="22392"/>
                    <a:pt x="14189" y="22392"/>
                  </a:cubicBezTo>
                  <a:cubicBezTo>
                    <a:pt x="14560" y="22392"/>
                    <a:pt x="14935" y="22350"/>
                    <a:pt x="15311" y="22263"/>
                  </a:cubicBezTo>
                  <a:cubicBezTo>
                    <a:pt x="17980" y="21696"/>
                    <a:pt x="19714" y="19028"/>
                    <a:pt x="19281" y="16226"/>
                  </a:cubicBezTo>
                  <a:cubicBezTo>
                    <a:pt x="22016" y="15525"/>
                    <a:pt x="23817" y="12890"/>
                    <a:pt x="23284" y="10121"/>
                  </a:cubicBezTo>
                  <a:cubicBezTo>
                    <a:pt x="22817" y="7920"/>
                    <a:pt x="20982" y="6352"/>
                    <a:pt x="18780" y="6052"/>
                  </a:cubicBezTo>
                  <a:cubicBezTo>
                    <a:pt x="19147" y="3083"/>
                    <a:pt x="17146" y="414"/>
                    <a:pt x="14311" y="47"/>
                  </a:cubicBezTo>
                  <a:cubicBezTo>
                    <a:pt x="14082" y="16"/>
                    <a:pt x="13855" y="0"/>
                    <a:pt x="136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5"/>
            <p:cNvSpPr/>
            <p:nvPr/>
          </p:nvSpPr>
          <p:spPr>
            <a:xfrm>
              <a:off x="3234150" y="296350"/>
              <a:ext cx="595450" cy="576275"/>
            </a:xfrm>
            <a:custGeom>
              <a:avLst/>
              <a:gdLst/>
              <a:ahLst/>
              <a:cxnLst/>
              <a:rect l="l" t="t" r="r" b="b"/>
              <a:pathLst>
                <a:path w="23818" h="23051" fill="none" extrusionOk="0">
                  <a:moveTo>
                    <a:pt x="18780" y="6339"/>
                  </a:moveTo>
                  <a:cubicBezTo>
                    <a:pt x="19147" y="3370"/>
                    <a:pt x="17146" y="701"/>
                    <a:pt x="14311" y="334"/>
                  </a:cubicBezTo>
                  <a:cubicBezTo>
                    <a:pt x="11909" y="1"/>
                    <a:pt x="9641" y="1469"/>
                    <a:pt x="8773" y="3704"/>
                  </a:cubicBezTo>
                  <a:cubicBezTo>
                    <a:pt x="6638" y="2236"/>
                    <a:pt x="3770" y="2469"/>
                    <a:pt x="2002" y="4304"/>
                  </a:cubicBezTo>
                  <a:cubicBezTo>
                    <a:pt x="0" y="6372"/>
                    <a:pt x="134" y="9708"/>
                    <a:pt x="2302" y="11809"/>
                  </a:cubicBezTo>
                  <a:cubicBezTo>
                    <a:pt x="2502" y="12009"/>
                    <a:pt x="2769" y="12176"/>
                    <a:pt x="2969" y="12343"/>
                  </a:cubicBezTo>
                  <a:cubicBezTo>
                    <a:pt x="768" y="14078"/>
                    <a:pt x="234" y="17213"/>
                    <a:pt x="1802" y="19482"/>
                  </a:cubicBezTo>
                  <a:cubicBezTo>
                    <a:pt x="3436" y="21850"/>
                    <a:pt x="6772" y="22350"/>
                    <a:pt x="9240" y="20682"/>
                  </a:cubicBezTo>
                  <a:cubicBezTo>
                    <a:pt x="9440" y="20549"/>
                    <a:pt x="9607" y="20382"/>
                    <a:pt x="9807" y="20215"/>
                  </a:cubicBezTo>
                  <a:cubicBezTo>
                    <a:pt x="10975" y="22050"/>
                    <a:pt x="13143" y="23051"/>
                    <a:pt x="15311" y="22550"/>
                  </a:cubicBezTo>
                  <a:cubicBezTo>
                    <a:pt x="17980" y="21983"/>
                    <a:pt x="19714" y="19315"/>
                    <a:pt x="19281" y="16513"/>
                  </a:cubicBezTo>
                  <a:cubicBezTo>
                    <a:pt x="22016" y="15812"/>
                    <a:pt x="23817" y="13177"/>
                    <a:pt x="23284" y="10408"/>
                  </a:cubicBezTo>
                  <a:cubicBezTo>
                    <a:pt x="22817" y="8207"/>
                    <a:pt x="20982" y="6639"/>
                    <a:pt x="18780" y="6339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5"/>
            <p:cNvSpPr/>
            <p:nvPr/>
          </p:nvSpPr>
          <p:spPr>
            <a:xfrm>
              <a:off x="3433450" y="521550"/>
              <a:ext cx="150150" cy="128475"/>
            </a:xfrm>
            <a:custGeom>
              <a:avLst/>
              <a:gdLst/>
              <a:ahLst/>
              <a:cxnLst/>
              <a:rect l="l" t="t" r="r" b="b"/>
              <a:pathLst>
                <a:path w="6006" h="5139" extrusionOk="0">
                  <a:moveTo>
                    <a:pt x="3163" y="1"/>
                  </a:moveTo>
                  <a:cubicBezTo>
                    <a:pt x="2709" y="1"/>
                    <a:pt x="2240" y="119"/>
                    <a:pt x="1802" y="366"/>
                  </a:cubicBezTo>
                  <a:cubicBezTo>
                    <a:pt x="501" y="1067"/>
                    <a:pt x="1" y="2668"/>
                    <a:pt x="668" y="3869"/>
                  </a:cubicBezTo>
                  <a:cubicBezTo>
                    <a:pt x="1118" y="4678"/>
                    <a:pt x="1991" y="5139"/>
                    <a:pt x="2902" y="5139"/>
                  </a:cubicBezTo>
                  <a:cubicBezTo>
                    <a:pt x="3342" y="5139"/>
                    <a:pt x="3791" y="5031"/>
                    <a:pt x="4204" y="4803"/>
                  </a:cubicBezTo>
                  <a:cubicBezTo>
                    <a:pt x="5505" y="4069"/>
                    <a:pt x="6005" y="2501"/>
                    <a:pt x="5338" y="1300"/>
                  </a:cubicBezTo>
                  <a:cubicBezTo>
                    <a:pt x="4896" y="460"/>
                    <a:pt x="4057" y="1"/>
                    <a:pt x="3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5"/>
            <p:cNvSpPr/>
            <p:nvPr/>
          </p:nvSpPr>
          <p:spPr>
            <a:xfrm>
              <a:off x="3433450" y="512350"/>
              <a:ext cx="150150" cy="146800"/>
            </a:xfrm>
            <a:custGeom>
              <a:avLst/>
              <a:gdLst/>
              <a:ahLst/>
              <a:cxnLst/>
              <a:rect l="l" t="t" r="r" b="b"/>
              <a:pathLst>
                <a:path w="6006" h="5872" fill="none" extrusionOk="0">
                  <a:moveTo>
                    <a:pt x="5338" y="1668"/>
                  </a:moveTo>
                  <a:cubicBezTo>
                    <a:pt x="6005" y="2869"/>
                    <a:pt x="5505" y="4437"/>
                    <a:pt x="4204" y="5171"/>
                  </a:cubicBezTo>
                  <a:cubicBezTo>
                    <a:pt x="2936" y="5871"/>
                    <a:pt x="1335" y="5438"/>
                    <a:pt x="668" y="4237"/>
                  </a:cubicBezTo>
                  <a:cubicBezTo>
                    <a:pt x="1" y="3036"/>
                    <a:pt x="501" y="1435"/>
                    <a:pt x="1802" y="734"/>
                  </a:cubicBezTo>
                  <a:cubicBezTo>
                    <a:pt x="3103" y="0"/>
                    <a:pt x="4671" y="401"/>
                    <a:pt x="5338" y="1668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0" name="Google Shape;650;p5"/>
          <p:cNvGrpSpPr/>
          <p:nvPr/>
        </p:nvGrpSpPr>
        <p:grpSpPr>
          <a:xfrm>
            <a:off x="5324684" y="6302518"/>
            <a:ext cx="793933" cy="768367"/>
            <a:chOff x="3234150" y="296350"/>
            <a:chExt cx="595450" cy="576275"/>
          </a:xfrm>
        </p:grpSpPr>
        <p:sp>
          <p:nvSpPr>
            <p:cNvPr id="651" name="Google Shape;651;p5"/>
            <p:cNvSpPr/>
            <p:nvPr/>
          </p:nvSpPr>
          <p:spPr>
            <a:xfrm>
              <a:off x="3234150" y="303525"/>
              <a:ext cx="595450" cy="559800"/>
            </a:xfrm>
            <a:custGeom>
              <a:avLst/>
              <a:gdLst/>
              <a:ahLst/>
              <a:cxnLst/>
              <a:rect l="l" t="t" r="r" b="b"/>
              <a:pathLst>
                <a:path w="23818" h="22392" extrusionOk="0">
                  <a:moveTo>
                    <a:pt x="13629" y="0"/>
                  </a:moveTo>
                  <a:cubicBezTo>
                    <a:pt x="11490" y="0"/>
                    <a:pt x="9558" y="1394"/>
                    <a:pt x="8773" y="3417"/>
                  </a:cubicBezTo>
                  <a:cubicBezTo>
                    <a:pt x="7840" y="2775"/>
                    <a:pt x="6767" y="2459"/>
                    <a:pt x="5707" y="2459"/>
                  </a:cubicBezTo>
                  <a:cubicBezTo>
                    <a:pt x="4341" y="2459"/>
                    <a:pt x="2997" y="2984"/>
                    <a:pt x="2002" y="4017"/>
                  </a:cubicBezTo>
                  <a:cubicBezTo>
                    <a:pt x="0" y="6085"/>
                    <a:pt x="134" y="9421"/>
                    <a:pt x="2302" y="11522"/>
                  </a:cubicBezTo>
                  <a:cubicBezTo>
                    <a:pt x="2502" y="11722"/>
                    <a:pt x="2769" y="11889"/>
                    <a:pt x="2969" y="12056"/>
                  </a:cubicBezTo>
                  <a:cubicBezTo>
                    <a:pt x="768" y="13791"/>
                    <a:pt x="234" y="16926"/>
                    <a:pt x="1802" y="19195"/>
                  </a:cubicBezTo>
                  <a:cubicBezTo>
                    <a:pt x="2790" y="20626"/>
                    <a:pt x="4400" y="21375"/>
                    <a:pt x="6064" y="21375"/>
                  </a:cubicBezTo>
                  <a:cubicBezTo>
                    <a:pt x="7152" y="21375"/>
                    <a:pt x="8264" y="21055"/>
                    <a:pt x="9240" y="20395"/>
                  </a:cubicBezTo>
                  <a:cubicBezTo>
                    <a:pt x="9440" y="20262"/>
                    <a:pt x="9607" y="20095"/>
                    <a:pt x="9807" y="19928"/>
                  </a:cubicBezTo>
                  <a:cubicBezTo>
                    <a:pt x="10773" y="21445"/>
                    <a:pt x="12421" y="22392"/>
                    <a:pt x="14189" y="22392"/>
                  </a:cubicBezTo>
                  <a:cubicBezTo>
                    <a:pt x="14560" y="22392"/>
                    <a:pt x="14935" y="22350"/>
                    <a:pt x="15311" y="22263"/>
                  </a:cubicBezTo>
                  <a:cubicBezTo>
                    <a:pt x="17980" y="21696"/>
                    <a:pt x="19714" y="19028"/>
                    <a:pt x="19281" y="16226"/>
                  </a:cubicBezTo>
                  <a:cubicBezTo>
                    <a:pt x="22016" y="15525"/>
                    <a:pt x="23817" y="12890"/>
                    <a:pt x="23284" y="10121"/>
                  </a:cubicBezTo>
                  <a:cubicBezTo>
                    <a:pt x="22817" y="7920"/>
                    <a:pt x="20982" y="6352"/>
                    <a:pt x="18780" y="6052"/>
                  </a:cubicBezTo>
                  <a:cubicBezTo>
                    <a:pt x="19147" y="3083"/>
                    <a:pt x="17146" y="414"/>
                    <a:pt x="14311" y="47"/>
                  </a:cubicBezTo>
                  <a:cubicBezTo>
                    <a:pt x="14082" y="16"/>
                    <a:pt x="13855" y="0"/>
                    <a:pt x="136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5"/>
            <p:cNvSpPr/>
            <p:nvPr/>
          </p:nvSpPr>
          <p:spPr>
            <a:xfrm>
              <a:off x="3234150" y="296350"/>
              <a:ext cx="595450" cy="576275"/>
            </a:xfrm>
            <a:custGeom>
              <a:avLst/>
              <a:gdLst/>
              <a:ahLst/>
              <a:cxnLst/>
              <a:rect l="l" t="t" r="r" b="b"/>
              <a:pathLst>
                <a:path w="23818" h="23051" fill="none" extrusionOk="0">
                  <a:moveTo>
                    <a:pt x="18780" y="6339"/>
                  </a:moveTo>
                  <a:cubicBezTo>
                    <a:pt x="19147" y="3370"/>
                    <a:pt x="17146" y="701"/>
                    <a:pt x="14311" y="334"/>
                  </a:cubicBezTo>
                  <a:cubicBezTo>
                    <a:pt x="11909" y="1"/>
                    <a:pt x="9641" y="1469"/>
                    <a:pt x="8773" y="3704"/>
                  </a:cubicBezTo>
                  <a:cubicBezTo>
                    <a:pt x="6638" y="2236"/>
                    <a:pt x="3770" y="2469"/>
                    <a:pt x="2002" y="4304"/>
                  </a:cubicBezTo>
                  <a:cubicBezTo>
                    <a:pt x="0" y="6372"/>
                    <a:pt x="134" y="9708"/>
                    <a:pt x="2302" y="11809"/>
                  </a:cubicBezTo>
                  <a:cubicBezTo>
                    <a:pt x="2502" y="12009"/>
                    <a:pt x="2769" y="12176"/>
                    <a:pt x="2969" y="12343"/>
                  </a:cubicBezTo>
                  <a:cubicBezTo>
                    <a:pt x="768" y="14078"/>
                    <a:pt x="234" y="17213"/>
                    <a:pt x="1802" y="19482"/>
                  </a:cubicBezTo>
                  <a:cubicBezTo>
                    <a:pt x="3436" y="21850"/>
                    <a:pt x="6772" y="22350"/>
                    <a:pt x="9240" y="20682"/>
                  </a:cubicBezTo>
                  <a:cubicBezTo>
                    <a:pt x="9440" y="20549"/>
                    <a:pt x="9607" y="20382"/>
                    <a:pt x="9807" y="20215"/>
                  </a:cubicBezTo>
                  <a:cubicBezTo>
                    <a:pt x="10975" y="22050"/>
                    <a:pt x="13143" y="23051"/>
                    <a:pt x="15311" y="22550"/>
                  </a:cubicBezTo>
                  <a:cubicBezTo>
                    <a:pt x="17980" y="21983"/>
                    <a:pt x="19714" y="19315"/>
                    <a:pt x="19281" y="16513"/>
                  </a:cubicBezTo>
                  <a:cubicBezTo>
                    <a:pt x="22016" y="15812"/>
                    <a:pt x="23817" y="13177"/>
                    <a:pt x="23284" y="10408"/>
                  </a:cubicBezTo>
                  <a:cubicBezTo>
                    <a:pt x="22817" y="8207"/>
                    <a:pt x="20982" y="6639"/>
                    <a:pt x="18780" y="6339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5"/>
            <p:cNvSpPr/>
            <p:nvPr/>
          </p:nvSpPr>
          <p:spPr>
            <a:xfrm>
              <a:off x="3433450" y="521550"/>
              <a:ext cx="150150" cy="128475"/>
            </a:xfrm>
            <a:custGeom>
              <a:avLst/>
              <a:gdLst/>
              <a:ahLst/>
              <a:cxnLst/>
              <a:rect l="l" t="t" r="r" b="b"/>
              <a:pathLst>
                <a:path w="6006" h="5139" extrusionOk="0">
                  <a:moveTo>
                    <a:pt x="3163" y="1"/>
                  </a:moveTo>
                  <a:cubicBezTo>
                    <a:pt x="2709" y="1"/>
                    <a:pt x="2240" y="119"/>
                    <a:pt x="1802" y="366"/>
                  </a:cubicBezTo>
                  <a:cubicBezTo>
                    <a:pt x="501" y="1067"/>
                    <a:pt x="1" y="2668"/>
                    <a:pt x="668" y="3869"/>
                  </a:cubicBezTo>
                  <a:cubicBezTo>
                    <a:pt x="1118" y="4678"/>
                    <a:pt x="1991" y="5139"/>
                    <a:pt x="2902" y="5139"/>
                  </a:cubicBezTo>
                  <a:cubicBezTo>
                    <a:pt x="3342" y="5139"/>
                    <a:pt x="3791" y="5031"/>
                    <a:pt x="4204" y="4803"/>
                  </a:cubicBezTo>
                  <a:cubicBezTo>
                    <a:pt x="5505" y="4069"/>
                    <a:pt x="6005" y="2501"/>
                    <a:pt x="5338" y="1300"/>
                  </a:cubicBezTo>
                  <a:cubicBezTo>
                    <a:pt x="4896" y="460"/>
                    <a:pt x="4057" y="1"/>
                    <a:pt x="3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5"/>
            <p:cNvSpPr/>
            <p:nvPr/>
          </p:nvSpPr>
          <p:spPr>
            <a:xfrm>
              <a:off x="3433450" y="512350"/>
              <a:ext cx="150150" cy="146800"/>
            </a:xfrm>
            <a:custGeom>
              <a:avLst/>
              <a:gdLst/>
              <a:ahLst/>
              <a:cxnLst/>
              <a:rect l="l" t="t" r="r" b="b"/>
              <a:pathLst>
                <a:path w="6006" h="5872" fill="none" extrusionOk="0">
                  <a:moveTo>
                    <a:pt x="5338" y="1668"/>
                  </a:moveTo>
                  <a:cubicBezTo>
                    <a:pt x="6005" y="2869"/>
                    <a:pt x="5505" y="4437"/>
                    <a:pt x="4204" y="5171"/>
                  </a:cubicBezTo>
                  <a:cubicBezTo>
                    <a:pt x="2936" y="5871"/>
                    <a:pt x="1335" y="5438"/>
                    <a:pt x="668" y="4237"/>
                  </a:cubicBezTo>
                  <a:cubicBezTo>
                    <a:pt x="1" y="3036"/>
                    <a:pt x="501" y="1435"/>
                    <a:pt x="1802" y="734"/>
                  </a:cubicBezTo>
                  <a:cubicBezTo>
                    <a:pt x="3103" y="0"/>
                    <a:pt x="4671" y="401"/>
                    <a:pt x="5338" y="1668"/>
                  </a:cubicBezTo>
                  <a:close/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5" name="Google Shape;655;p5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656" name="Google Shape;656;p5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5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5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5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5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5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5"/>
          <p:cNvSpPr txBox="1">
            <a:spLocks noGrp="1"/>
          </p:cNvSpPr>
          <p:nvPr>
            <p:ph type="title"/>
          </p:nvPr>
        </p:nvSpPr>
        <p:spPr>
          <a:xfrm>
            <a:off x="1858833" y="2741184"/>
            <a:ext cx="3749600" cy="4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5"/>
          <p:cNvSpPr txBox="1">
            <a:spLocks noGrp="1"/>
          </p:cNvSpPr>
          <p:nvPr>
            <p:ph type="title" idx="2"/>
          </p:nvPr>
        </p:nvSpPr>
        <p:spPr>
          <a:xfrm>
            <a:off x="6583535" y="2741184"/>
            <a:ext cx="3749600" cy="4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5"/>
          <p:cNvSpPr txBox="1">
            <a:spLocks noGrp="1"/>
          </p:cNvSpPr>
          <p:nvPr>
            <p:ph type="subTitle" idx="1"/>
          </p:nvPr>
        </p:nvSpPr>
        <p:spPr>
          <a:xfrm>
            <a:off x="6583567" y="3458604"/>
            <a:ext cx="37496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72" name="Google Shape;672;p5"/>
          <p:cNvSpPr txBox="1">
            <a:spLocks noGrp="1"/>
          </p:cNvSpPr>
          <p:nvPr>
            <p:ph type="subTitle" idx="3"/>
          </p:nvPr>
        </p:nvSpPr>
        <p:spPr>
          <a:xfrm>
            <a:off x="1858867" y="3458604"/>
            <a:ext cx="37496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73" name="Google Shape;673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589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6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676" name="Google Shape;676;p6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6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6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6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6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6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6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6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6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6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6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6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6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6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6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6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6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6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6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6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6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6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6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6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6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6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6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6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6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6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6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6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6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6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6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6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6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6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6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15" name="Google Shape;715;p6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716" name="Google Shape;716;p6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717" name="Google Shape;717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6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721" name="Google Shape;721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4" name="Google Shape;724;p6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725" name="Google Shape;725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8" name="Google Shape;728;p6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729" name="Google Shape;729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0" name="Google Shape;730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1" name="Google Shape;731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2" name="Google Shape;732;p6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733" name="Google Shape;733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6" name="Google Shape;736;p6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737" name="Google Shape;737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0" name="Google Shape;740;p6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741" name="Google Shape;741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4" name="Google Shape;744;p6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745" name="Google Shape;745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8" name="Google Shape;748;p6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749" name="Google Shape;749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0" name="Google Shape;750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52" name="Google Shape;752;p6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753" name="Google Shape;753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4" name="Google Shape;754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5" name="Google Shape;755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56" name="Google Shape;756;p6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757" name="Google Shape;757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8" name="Google Shape;758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9" name="Google Shape;759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0" name="Google Shape;760;p6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761" name="Google Shape;761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4" name="Google Shape;764;p6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765" name="Google Shape;765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8" name="Google Shape;768;p6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769" name="Google Shape;769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2" name="Google Shape;772;p6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773" name="Google Shape;773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6" name="Google Shape;776;p6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777" name="Google Shape;777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8" name="Google Shape;778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9" name="Google Shape;779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0" name="Google Shape;780;p6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781" name="Google Shape;781;p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3" name="Google Shape;783;p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4" name="Google Shape;784;p6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785" name="Google Shape;785;p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9" name="Google Shape;789;p6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790" name="Google Shape;790;p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8" name="Google Shape;798;p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9" name="Google Shape;799;p6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800" name="Google Shape;800;p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2" name="Google Shape;802;p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04" name="Google Shape;804;p6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805" name="Google Shape;805;p6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6" name="Google Shape;806;p6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6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6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6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6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6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" name="Google Shape;817;p6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8" name="Google Shape;81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183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7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821" name="Google Shape;821;p7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7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7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7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7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7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7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7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7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7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7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7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7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7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7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7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7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7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7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7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7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7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7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7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7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7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7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7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7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7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7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7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7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7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7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7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7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7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7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60" name="Google Shape;860;p7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861" name="Google Shape;861;p7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5" name="Google Shape;865;p7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866" name="Google Shape;866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9" name="Google Shape;869;p7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870" name="Google Shape;870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7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874" name="Google Shape;874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7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878" name="Google Shape;878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1" name="Google Shape;881;p7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882" name="Google Shape;882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5" name="Google Shape;885;p7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886" name="Google Shape;886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9" name="Google Shape;889;p7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890" name="Google Shape;890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3" name="Google Shape;893;p7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894" name="Google Shape;894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7" name="Google Shape;897;p7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898" name="Google Shape;898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1" name="Google Shape;901;p7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902" name="Google Shape;902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5" name="Google Shape;905;p7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906" name="Google Shape;906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9" name="Google Shape;909;p7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910" name="Google Shape;910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3" name="Google Shape;913;p7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7" name="Google Shape;917;p7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918" name="Google Shape;918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1" name="Google Shape;921;p7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922" name="Google Shape;922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5" name="Google Shape;925;p7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926" name="Google Shape;926;p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9" name="Google Shape;929;p7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930" name="Google Shape;930;p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34" name="Google Shape;934;p7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935" name="Google Shape;935;p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39" name="Google Shape;939;p7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940" name="Google Shape;940;p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4" name="Google Shape;944;p7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945" name="Google Shape;945;p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49" name="Google Shape;949;p7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950" name="Google Shape;950;p7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51" name="Google Shape;951;p7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952" name="Google Shape;952;p7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63" name="Google Shape;963;p7"/>
          <p:cNvSpPr txBox="1">
            <a:spLocks noGrp="1"/>
          </p:cNvSpPr>
          <p:nvPr>
            <p:ph type="subTitle" idx="1"/>
          </p:nvPr>
        </p:nvSpPr>
        <p:spPr>
          <a:xfrm>
            <a:off x="960000" y="1896800"/>
            <a:ext cx="8432800" cy="3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964" name="Google Shape;964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115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0" name="Google Shape;1240;p10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1241" name="Google Shape;1241;p10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10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10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10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10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10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10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10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10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10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10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10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10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10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10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10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10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10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10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10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10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10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10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10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10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10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10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10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10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10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10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10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10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10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10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10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10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10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10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80" name="Google Shape;1280;p10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1281" name="Google Shape;1281;p10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1282" name="Google Shape;1282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5" name="Google Shape;1285;p10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1286" name="Google Shape;1286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9" name="Google Shape;1289;p10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1290" name="Google Shape;1290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3" name="Google Shape;1293;p10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1294" name="Google Shape;1294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7" name="Google Shape;1297;p10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1298" name="Google Shape;1298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1" name="Google Shape;1301;p10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1302" name="Google Shape;1302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5" name="Google Shape;1305;p10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1306" name="Google Shape;1306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9" name="Google Shape;1309;p10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1310" name="Google Shape;1310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3" name="Google Shape;1313;p10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1314" name="Google Shape;1314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" name="Google Shape;1316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7" name="Google Shape;1317;p10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1318" name="Google Shape;1318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21" name="Google Shape;1321;p10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1322" name="Google Shape;1322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25" name="Google Shape;1325;p10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1326" name="Google Shape;1326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29" name="Google Shape;1329;p10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1330" name="Google Shape;1330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3" name="Google Shape;1333;p10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1334" name="Google Shape;1334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7" name="Google Shape;1337;p10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1338" name="Google Shape;1338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1" name="Google Shape;1341;p10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1342" name="Google Shape;1342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5" name="Google Shape;1345;p10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1346" name="Google Shape;1346;p1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10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1350" name="Google Shape;1350;p10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10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10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10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4" name="Google Shape;1354;p10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1355" name="Google Shape;1355;p10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10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10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10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9" name="Google Shape;1359;p10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1360" name="Google Shape;1360;p10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10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10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10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4" name="Google Shape;1364;p10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1365" name="Google Shape;1365;p10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10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0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0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69" name="Google Shape;1369;p10"/>
          <p:cNvSpPr txBox="1">
            <a:spLocks noGrp="1"/>
          </p:cNvSpPr>
          <p:nvPr>
            <p:ph type="title"/>
          </p:nvPr>
        </p:nvSpPr>
        <p:spPr>
          <a:xfrm>
            <a:off x="5664200" y="2560300"/>
            <a:ext cx="4560400" cy="1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102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1" name="Google Shape;1371;p11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1372" name="Google Shape;1372;p11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11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11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11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11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11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11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11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11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11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11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11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4" name="Google Shape;1384;p11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5" name="Google Shape;1385;p11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6" name="Google Shape;1386;p11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7" name="Google Shape;1387;p11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8" name="Google Shape;1388;p11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9" name="Google Shape;1389;p11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0" name="Google Shape;1390;p11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1" name="Google Shape;1391;p11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2" name="Google Shape;1392;p11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3" name="Google Shape;1393;p11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4" name="Google Shape;1394;p11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5" name="Google Shape;1395;p11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6" name="Google Shape;1396;p11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11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11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11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11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11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11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11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11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11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11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11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11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11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11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11" name="Google Shape;1411;p11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1412" name="Google Shape;1412;p11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1413" name="Google Shape;1413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6" name="Google Shape;1416;p11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1417" name="Google Shape;1417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0" name="Google Shape;1420;p11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1421" name="Google Shape;1421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4" name="Google Shape;1424;p11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1425" name="Google Shape;1425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8" name="Google Shape;1428;p11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1429" name="Google Shape;1429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0" name="Google Shape;1430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1" name="Google Shape;1431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2" name="Google Shape;1432;p11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1433" name="Google Shape;1433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4" name="Google Shape;1434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5" name="Google Shape;1435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6" name="Google Shape;1436;p11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1437" name="Google Shape;1437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8" name="Google Shape;1438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0" name="Google Shape;1440;p11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1441" name="Google Shape;1441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4" name="Google Shape;1444;p11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1445" name="Google Shape;1445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8" name="Google Shape;1448;p11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1449" name="Google Shape;1449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2" name="Google Shape;1452;p11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1453" name="Google Shape;1453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6" name="Google Shape;1456;p11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1457" name="Google Shape;1457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11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1461" name="Google Shape;1461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11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1465" name="Google Shape;1465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8" name="Google Shape;1468;p11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1469" name="Google Shape;1469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2" name="Google Shape;1472;p11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1473" name="Google Shape;1473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11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1477" name="Google Shape;1477;p1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0" name="Google Shape;1480;p11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1481" name="Google Shape;1481;p1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5" name="Google Shape;1485;p11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1486" name="Google Shape;1486;p1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11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1491" name="Google Shape;1491;p1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5" name="Google Shape;1495;p11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1496" name="Google Shape;1496;p1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00" name="Google Shape;1500;p11"/>
          <p:cNvGrpSpPr/>
          <p:nvPr/>
        </p:nvGrpSpPr>
        <p:grpSpPr>
          <a:xfrm>
            <a:off x="1776800" y="952500"/>
            <a:ext cx="8638400" cy="4953200"/>
            <a:chOff x="1332600" y="714375"/>
            <a:chExt cx="6478800" cy="3714900"/>
          </a:xfrm>
        </p:grpSpPr>
        <p:sp>
          <p:nvSpPr>
            <p:cNvPr id="1501" name="Google Shape;1501;p11"/>
            <p:cNvSpPr/>
            <p:nvPr/>
          </p:nvSpPr>
          <p:spPr>
            <a:xfrm>
              <a:off x="1332600" y="714375"/>
              <a:ext cx="6478800" cy="37149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2" name="Google Shape;1502;p11"/>
            <p:cNvGrpSpPr/>
            <p:nvPr/>
          </p:nvGrpSpPr>
          <p:grpSpPr>
            <a:xfrm>
              <a:off x="1432700" y="869488"/>
              <a:ext cx="274500" cy="3440874"/>
              <a:chOff x="1432700" y="869488"/>
              <a:chExt cx="274500" cy="3440874"/>
            </a:xfrm>
          </p:grpSpPr>
          <p:sp>
            <p:nvSpPr>
              <p:cNvPr id="1503" name="Google Shape;1503;p11"/>
              <p:cNvSpPr/>
              <p:nvPr/>
            </p:nvSpPr>
            <p:spPr>
              <a:xfrm>
                <a:off x="1432700" y="1774106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1432700" y="222645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432700" y="267880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1432700" y="3131160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1432700" y="3583511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1432700" y="4035863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1432700" y="132179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1432700" y="86948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1" name="Google Shape;1511;p11"/>
          <p:cNvSpPr txBox="1">
            <a:spLocks noGrp="1"/>
          </p:cNvSpPr>
          <p:nvPr>
            <p:ph type="title" hasCustomPrompt="1"/>
          </p:nvPr>
        </p:nvSpPr>
        <p:spPr>
          <a:xfrm>
            <a:off x="2722600" y="1454667"/>
            <a:ext cx="6746800" cy="28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133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512" name="Google Shape;1512;p11"/>
          <p:cNvSpPr txBox="1">
            <a:spLocks noGrp="1"/>
          </p:cNvSpPr>
          <p:nvPr>
            <p:ph type="subTitle" idx="1"/>
          </p:nvPr>
        </p:nvSpPr>
        <p:spPr>
          <a:xfrm>
            <a:off x="3245300" y="4293967"/>
            <a:ext cx="5701200" cy="6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758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7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50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5" name="Google Shape;1515;p13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1516" name="Google Shape;1516;p13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13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13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13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13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13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13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13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13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13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13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13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13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13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13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13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13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13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13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13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13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13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13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13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13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13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13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13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13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13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13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13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13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13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13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13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13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13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13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55" name="Google Shape;1555;p13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1556" name="Google Shape;1556;p13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1557" name="Google Shape;1557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3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1561" name="Google Shape;1561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4" name="Google Shape;1564;p13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1565" name="Google Shape;1565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8" name="Google Shape;1568;p13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1569" name="Google Shape;1569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2" name="Google Shape;1572;p13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1573" name="Google Shape;1573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6" name="Google Shape;1576;p13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1577" name="Google Shape;1577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0" name="Google Shape;1580;p13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1581" name="Google Shape;1581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4" name="Google Shape;1584;p13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1585" name="Google Shape;1585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8" name="Google Shape;1588;p13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1589" name="Google Shape;1589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2" name="Google Shape;1592;p13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1593" name="Google Shape;1593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6" name="Google Shape;1596;p13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1597" name="Google Shape;1597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0" name="Google Shape;1600;p13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1601" name="Google Shape;1601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4" name="Google Shape;1604;p13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1605" name="Google Shape;1605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8" name="Google Shape;1608;p13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1609" name="Google Shape;1609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2" name="Google Shape;1612;p13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1613" name="Google Shape;1613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6" name="Google Shape;1616;p13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1617" name="Google Shape;1617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0" name="Google Shape;1620;p13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1621" name="Google Shape;1621;p1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2" name="Google Shape;1622;p1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4" name="Google Shape;1624;p13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1625" name="Google Shape;1625;p1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9" name="Google Shape;1629;p13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1630" name="Google Shape;1630;p1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4" name="Google Shape;1634;p13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1635" name="Google Shape;1635;p1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9" name="Google Shape;1639;p13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1640" name="Google Shape;1640;p1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44" name="Google Shape;1644;p13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1645" name="Google Shape;1645;p13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46" name="Google Shape;1646;p13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1647" name="Google Shape;1647;p13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3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3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3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3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3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3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3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3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3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3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658" name="Google Shape;1658;p13"/>
          <p:cNvSpPr txBox="1">
            <a:spLocks noGrp="1"/>
          </p:cNvSpPr>
          <p:nvPr>
            <p:ph type="subTitle" idx="1"/>
          </p:nvPr>
        </p:nvSpPr>
        <p:spPr>
          <a:xfrm>
            <a:off x="960000" y="2008800"/>
            <a:ext cx="5136000" cy="33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1659" name="Google Shape;1659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994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1" name="Google Shape;1661;p14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1662" name="Google Shape;1662;p14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14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14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14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14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14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14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14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14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14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2" name="Google Shape;1672;p14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3" name="Google Shape;1673;p14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4" name="Google Shape;1674;p14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5" name="Google Shape;1675;p14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6" name="Google Shape;1676;p14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7" name="Google Shape;1677;p14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8" name="Google Shape;1678;p14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9" name="Google Shape;1679;p14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0" name="Google Shape;1680;p14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1" name="Google Shape;1681;p14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2" name="Google Shape;1682;p14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3" name="Google Shape;1683;p14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4" name="Google Shape;1684;p14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5" name="Google Shape;1685;p14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6" name="Google Shape;1686;p14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7" name="Google Shape;1687;p14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8" name="Google Shape;1688;p14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9" name="Google Shape;1689;p14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0" name="Google Shape;1690;p14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1" name="Google Shape;1691;p14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2" name="Google Shape;1692;p14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3" name="Google Shape;1693;p14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4" name="Google Shape;1694;p14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5" name="Google Shape;1695;p14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6" name="Google Shape;1696;p14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7" name="Google Shape;1697;p14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8" name="Google Shape;1698;p14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9" name="Google Shape;1699;p14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0" name="Google Shape;1700;p14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701" name="Google Shape;1701;p14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1702" name="Google Shape;1702;p14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1703" name="Google Shape;1703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4" name="Google Shape;1704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6" name="Google Shape;1706;p14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1707" name="Google Shape;1707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8" name="Google Shape;1708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4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1711" name="Google Shape;1711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4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1715" name="Google Shape;1715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7" name="Google Shape;1717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8" name="Google Shape;1718;p14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1719" name="Google Shape;1719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2" name="Google Shape;1722;p14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1723" name="Google Shape;1723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4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1727" name="Google Shape;1727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0" name="Google Shape;1730;p14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1731" name="Google Shape;1731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4" name="Google Shape;1734;p14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1735" name="Google Shape;1735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8" name="Google Shape;1738;p14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1739" name="Google Shape;1739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0" name="Google Shape;1740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4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1743" name="Google Shape;1743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6" name="Google Shape;1746;p14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1747" name="Google Shape;1747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8" name="Google Shape;1748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0" name="Google Shape;1750;p14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1751" name="Google Shape;1751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2" name="Google Shape;1752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4" name="Google Shape;1754;p14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1755" name="Google Shape;1755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6" name="Google Shape;1756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4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1759" name="Google Shape;1759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2" name="Google Shape;1762;p14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1763" name="Google Shape;1763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4" name="Google Shape;1764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6" name="Google Shape;1766;p14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1767" name="Google Shape;1767;p1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8" name="Google Shape;1768;p1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0" name="Google Shape;1770;p14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1771" name="Google Shape;1771;p1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2" name="Google Shape;1772;p1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4" name="Google Shape;1774;p1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5" name="Google Shape;1775;p14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1776" name="Google Shape;1776;p1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8" name="Google Shape;1778;p1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9" name="Google Shape;1779;p1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0" name="Google Shape;1780;p14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1781" name="Google Shape;1781;p1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2" name="Google Shape;1782;p1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4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1786" name="Google Shape;1786;p1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8" name="Google Shape;1788;p1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9" name="Google Shape;1789;p1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790" name="Google Shape;1790;p14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1791" name="Google Shape;1791;p14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2" name="Google Shape;1792;p14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1793" name="Google Shape;1793;p14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4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5" name="Google Shape;1795;p14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6" name="Google Shape;1796;p14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4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4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4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4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4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4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4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804" name="Google Shape;1804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805" name="Google Shape;1805;p14"/>
          <p:cNvSpPr txBox="1">
            <a:spLocks noGrp="1"/>
          </p:cNvSpPr>
          <p:nvPr>
            <p:ph type="title" idx="2"/>
          </p:nvPr>
        </p:nvSpPr>
        <p:spPr>
          <a:xfrm>
            <a:off x="2277067" y="2357647"/>
            <a:ext cx="3357600" cy="4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06" name="Google Shape;1806;p14"/>
          <p:cNvSpPr txBox="1">
            <a:spLocks noGrp="1"/>
          </p:cNvSpPr>
          <p:nvPr>
            <p:ph type="subTitle" idx="1"/>
          </p:nvPr>
        </p:nvSpPr>
        <p:spPr>
          <a:xfrm>
            <a:off x="2277067" y="2937467"/>
            <a:ext cx="3357600" cy="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7" name="Google Shape;1807;p14"/>
          <p:cNvSpPr txBox="1">
            <a:spLocks noGrp="1"/>
          </p:cNvSpPr>
          <p:nvPr>
            <p:ph type="title" idx="3" hasCustomPrompt="1"/>
          </p:nvPr>
        </p:nvSpPr>
        <p:spPr>
          <a:xfrm>
            <a:off x="932200" y="2357589"/>
            <a:ext cx="1304400" cy="12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08" name="Google Shape;1808;p14"/>
          <p:cNvSpPr txBox="1">
            <a:spLocks noGrp="1"/>
          </p:cNvSpPr>
          <p:nvPr>
            <p:ph type="title" idx="4"/>
          </p:nvPr>
        </p:nvSpPr>
        <p:spPr>
          <a:xfrm>
            <a:off x="7881900" y="2357647"/>
            <a:ext cx="3357600" cy="4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09" name="Google Shape;1809;p14"/>
          <p:cNvSpPr txBox="1">
            <a:spLocks noGrp="1"/>
          </p:cNvSpPr>
          <p:nvPr>
            <p:ph type="subTitle" idx="5"/>
          </p:nvPr>
        </p:nvSpPr>
        <p:spPr>
          <a:xfrm>
            <a:off x="7881900" y="2937467"/>
            <a:ext cx="3357600" cy="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0" name="Google Shape;1810;p14"/>
          <p:cNvSpPr txBox="1">
            <a:spLocks noGrp="1"/>
          </p:cNvSpPr>
          <p:nvPr>
            <p:ph type="title" idx="6" hasCustomPrompt="1"/>
          </p:nvPr>
        </p:nvSpPr>
        <p:spPr>
          <a:xfrm>
            <a:off x="6537033" y="2357589"/>
            <a:ext cx="1304400" cy="12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11" name="Google Shape;1811;p14"/>
          <p:cNvSpPr txBox="1">
            <a:spLocks noGrp="1"/>
          </p:cNvSpPr>
          <p:nvPr>
            <p:ph type="title" idx="7"/>
          </p:nvPr>
        </p:nvSpPr>
        <p:spPr>
          <a:xfrm>
            <a:off x="2277067" y="4594547"/>
            <a:ext cx="3357600" cy="4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12" name="Google Shape;1812;p14"/>
          <p:cNvSpPr txBox="1">
            <a:spLocks noGrp="1"/>
          </p:cNvSpPr>
          <p:nvPr>
            <p:ph type="subTitle" idx="8"/>
          </p:nvPr>
        </p:nvSpPr>
        <p:spPr>
          <a:xfrm>
            <a:off x="2277067" y="5174367"/>
            <a:ext cx="3357600" cy="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3" name="Google Shape;1813;p14"/>
          <p:cNvSpPr txBox="1">
            <a:spLocks noGrp="1"/>
          </p:cNvSpPr>
          <p:nvPr>
            <p:ph type="title" idx="9" hasCustomPrompt="1"/>
          </p:nvPr>
        </p:nvSpPr>
        <p:spPr>
          <a:xfrm>
            <a:off x="932200" y="4594424"/>
            <a:ext cx="1304400" cy="12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14" name="Google Shape;1814;p14"/>
          <p:cNvSpPr txBox="1">
            <a:spLocks noGrp="1"/>
          </p:cNvSpPr>
          <p:nvPr>
            <p:ph type="title" idx="13"/>
          </p:nvPr>
        </p:nvSpPr>
        <p:spPr>
          <a:xfrm>
            <a:off x="7881900" y="4594547"/>
            <a:ext cx="3357600" cy="4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15" name="Google Shape;1815;p14"/>
          <p:cNvSpPr txBox="1">
            <a:spLocks noGrp="1"/>
          </p:cNvSpPr>
          <p:nvPr>
            <p:ph type="subTitle" idx="14"/>
          </p:nvPr>
        </p:nvSpPr>
        <p:spPr>
          <a:xfrm>
            <a:off x="7881900" y="5174367"/>
            <a:ext cx="3357600" cy="6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6" name="Google Shape;1816;p14"/>
          <p:cNvSpPr txBox="1">
            <a:spLocks noGrp="1"/>
          </p:cNvSpPr>
          <p:nvPr>
            <p:ph type="title" idx="15" hasCustomPrompt="1"/>
          </p:nvPr>
        </p:nvSpPr>
        <p:spPr>
          <a:xfrm>
            <a:off x="6537033" y="4594424"/>
            <a:ext cx="1304400" cy="12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9097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rgbClr val="FFFFFF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8" name="Google Shape;1818;p15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1819" name="Google Shape;1819;p15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0" name="Google Shape;1820;p15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1" name="Google Shape;1821;p15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2" name="Google Shape;1822;p15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3" name="Google Shape;1823;p15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4" name="Google Shape;1824;p15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5" name="Google Shape;1825;p15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6" name="Google Shape;1826;p15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7" name="Google Shape;1827;p15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8" name="Google Shape;1828;p15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9" name="Google Shape;1829;p15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0" name="Google Shape;1830;p15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1" name="Google Shape;1831;p15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2" name="Google Shape;1832;p15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3" name="Google Shape;1833;p15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4" name="Google Shape;1834;p15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5" name="Google Shape;1835;p15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6" name="Google Shape;1836;p15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7" name="Google Shape;1837;p15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8" name="Google Shape;1838;p15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9" name="Google Shape;1839;p15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0" name="Google Shape;1840;p15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1" name="Google Shape;1841;p15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2" name="Google Shape;1842;p15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3" name="Google Shape;1843;p15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4" name="Google Shape;1844;p15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5" name="Google Shape;1845;p15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6" name="Google Shape;1846;p15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7" name="Google Shape;1847;p15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8" name="Google Shape;1848;p15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9" name="Google Shape;1849;p15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0" name="Google Shape;1850;p15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1" name="Google Shape;1851;p15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2" name="Google Shape;1852;p15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3" name="Google Shape;1853;p15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4" name="Google Shape;1854;p15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5" name="Google Shape;1855;p15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6" name="Google Shape;1856;p15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7" name="Google Shape;1857;p15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858" name="Google Shape;1858;p15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1859" name="Google Shape;1859;p15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1860" name="Google Shape;1860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3" name="Google Shape;1863;p15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1864" name="Google Shape;1864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7" name="Google Shape;1867;p15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1868" name="Google Shape;1868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71" name="Google Shape;1871;p15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1872" name="Google Shape;1872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75" name="Google Shape;1875;p15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1876" name="Google Shape;1876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79" name="Google Shape;1879;p15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1880" name="Google Shape;1880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1" name="Google Shape;1881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2" name="Google Shape;1882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3" name="Google Shape;1883;p15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1884" name="Google Shape;1884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5" name="Google Shape;1885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6" name="Google Shape;1886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7" name="Google Shape;1887;p15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1888" name="Google Shape;1888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1" name="Google Shape;1891;p15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1892" name="Google Shape;1892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4" name="Google Shape;1894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5" name="Google Shape;1895;p15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1896" name="Google Shape;1896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9" name="Google Shape;1899;p15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1900" name="Google Shape;1900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03" name="Google Shape;1903;p15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1904" name="Google Shape;1904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07" name="Google Shape;1907;p15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1908" name="Google Shape;1908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1" name="Google Shape;1911;p15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1912" name="Google Shape;1912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5" name="Google Shape;1915;p15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1916" name="Google Shape;1916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9" name="Google Shape;1919;p15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1920" name="Google Shape;1920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2" name="Google Shape;1922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3" name="Google Shape;1923;p15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1924" name="Google Shape;1924;p1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5" name="Google Shape;1925;p1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6" name="Google Shape;1926;p1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7" name="Google Shape;1927;p15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1928" name="Google Shape;1928;p1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0" name="Google Shape;1930;p1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1" name="Google Shape;1931;p1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2" name="Google Shape;1932;p15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1933" name="Google Shape;1933;p1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1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1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1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7" name="Google Shape;1937;p15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1938" name="Google Shape;1938;p1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1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1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5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1943" name="Google Shape;1943;p1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947" name="Google Shape;1947;p15"/>
          <p:cNvGrpSpPr/>
          <p:nvPr/>
        </p:nvGrpSpPr>
        <p:grpSpPr>
          <a:xfrm>
            <a:off x="1776800" y="952500"/>
            <a:ext cx="8638400" cy="4953200"/>
            <a:chOff x="1332600" y="714375"/>
            <a:chExt cx="6478800" cy="3714900"/>
          </a:xfrm>
        </p:grpSpPr>
        <p:sp>
          <p:nvSpPr>
            <p:cNvPr id="1948" name="Google Shape;1948;p15"/>
            <p:cNvSpPr/>
            <p:nvPr/>
          </p:nvSpPr>
          <p:spPr>
            <a:xfrm>
              <a:off x="1332600" y="714375"/>
              <a:ext cx="6478800" cy="37149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49" name="Google Shape;1949;p15"/>
            <p:cNvGrpSpPr/>
            <p:nvPr/>
          </p:nvGrpSpPr>
          <p:grpSpPr>
            <a:xfrm>
              <a:off x="1432700" y="869488"/>
              <a:ext cx="274500" cy="3440874"/>
              <a:chOff x="1432700" y="869488"/>
              <a:chExt cx="274500" cy="3440874"/>
            </a:xfrm>
          </p:grpSpPr>
          <p:sp>
            <p:nvSpPr>
              <p:cNvPr id="1950" name="Google Shape;1950;p15"/>
              <p:cNvSpPr/>
              <p:nvPr/>
            </p:nvSpPr>
            <p:spPr>
              <a:xfrm>
                <a:off x="1432700" y="1774106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5"/>
              <p:cNvSpPr/>
              <p:nvPr/>
            </p:nvSpPr>
            <p:spPr>
              <a:xfrm>
                <a:off x="1432700" y="222645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5"/>
              <p:cNvSpPr/>
              <p:nvPr/>
            </p:nvSpPr>
            <p:spPr>
              <a:xfrm>
                <a:off x="1432700" y="267880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5"/>
              <p:cNvSpPr/>
              <p:nvPr/>
            </p:nvSpPr>
            <p:spPr>
              <a:xfrm>
                <a:off x="1432700" y="3131160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5"/>
              <p:cNvSpPr/>
              <p:nvPr/>
            </p:nvSpPr>
            <p:spPr>
              <a:xfrm>
                <a:off x="1432700" y="3583511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5"/>
              <p:cNvSpPr/>
              <p:nvPr/>
            </p:nvSpPr>
            <p:spPr>
              <a:xfrm>
                <a:off x="1432700" y="4035863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5"/>
              <p:cNvSpPr/>
              <p:nvPr/>
            </p:nvSpPr>
            <p:spPr>
              <a:xfrm>
                <a:off x="1432700" y="132179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5"/>
              <p:cNvSpPr/>
              <p:nvPr/>
            </p:nvSpPr>
            <p:spPr>
              <a:xfrm>
                <a:off x="1432700" y="86948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958" name="Google Shape;1958;p15"/>
          <p:cNvSpPr txBox="1">
            <a:spLocks noGrp="1"/>
          </p:cNvSpPr>
          <p:nvPr>
            <p:ph type="title"/>
          </p:nvPr>
        </p:nvSpPr>
        <p:spPr>
          <a:xfrm>
            <a:off x="2858900" y="1581600"/>
            <a:ext cx="6497200" cy="22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59" name="Google Shape;1959;p15"/>
          <p:cNvSpPr txBox="1">
            <a:spLocks noGrp="1"/>
          </p:cNvSpPr>
          <p:nvPr>
            <p:ph type="subTitle" idx="1"/>
          </p:nvPr>
        </p:nvSpPr>
        <p:spPr>
          <a:xfrm>
            <a:off x="2858847" y="3839295"/>
            <a:ext cx="6497200" cy="11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33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FFFFF"/>
        </a:solidFill>
        <a:effectLst/>
      </p:bgPr>
    </p:bg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1" name="Google Shape;1961;p16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1962" name="Google Shape;1962;p16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3" name="Google Shape;1963;p16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4" name="Google Shape;1964;p16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5" name="Google Shape;1965;p16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6" name="Google Shape;1966;p16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7" name="Google Shape;1967;p16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8" name="Google Shape;1968;p16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9" name="Google Shape;1969;p16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0" name="Google Shape;1970;p16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1" name="Google Shape;1971;p16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2" name="Google Shape;1972;p16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3" name="Google Shape;1973;p16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4" name="Google Shape;1974;p16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5" name="Google Shape;1975;p16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6" name="Google Shape;1976;p16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7" name="Google Shape;1977;p16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8" name="Google Shape;1978;p16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9" name="Google Shape;1979;p16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0" name="Google Shape;1980;p16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1" name="Google Shape;1981;p16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2" name="Google Shape;1982;p16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3" name="Google Shape;1983;p16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4" name="Google Shape;1984;p16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5" name="Google Shape;1985;p16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6" name="Google Shape;1986;p16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7" name="Google Shape;1987;p16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8" name="Google Shape;1988;p16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9" name="Google Shape;1989;p16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0" name="Google Shape;1990;p16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1" name="Google Shape;1991;p16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2" name="Google Shape;1992;p16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3" name="Google Shape;1993;p16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4" name="Google Shape;1994;p16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5" name="Google Shape;1995;p16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6" name="Google Shape;1996;p16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7" name="Google Shape;1997;p16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8" name="Google Shape;1998;p16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9" name="Google Shape;1999;p16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0" name="Google Shape;2000;p16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01" name="Google Shape;2001;p16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2002" name="Google Shape;2002;p16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2003" name="Google Shape;2003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6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2007" name="Google Shape;2007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0" name="Google Shape;2010;p16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2011" name="Google Shape;2011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3" name="Google Shape;2013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4" name="Google Shape;2014;p16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2015" name="Google Shape;2015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6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2019" name="Google Shape;2019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6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2023" name="Google Shape;2023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6" name="Google Shape;2026;p16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2027" name="Google Shape;2027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0" name="Google Shape;2030;p16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2031" name="Google Shape;2031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4" name="Google Shape;2034;p16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2035" name="Google Shape;2035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8" name="Google Shape;2038;p16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2039" name="Google Shape;2039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2" name="Google Shape;2042;p16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2043" name="Google Shape;2043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6" name="Google Shape;2046;p16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2047" name="Google Shape;2047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0" name="Google Shape;2050;p16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2051" name="Google Shape;2051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4" name="Google Shape;2054;p16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2055" name="Google Shape;2055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8" name="Google Shape;2058;p16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2059" name="Google Shape;2059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6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2063" name="Google Shape;2063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6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2067" name="Google Shape;2067;p1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9" name="Google Shape;2069;p1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70" name="Google Shape;2070;p16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2071" name="Google Shape;2071;p1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75" name="Google Shape;2075;p16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2076" name="Google Shape;2076;p1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6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2081" name="Google Shape;2081;p1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5" name="Google Shape;2085;p16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2086" name="Google Shape;2086;p1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90" name="Google Shape;2090;p16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2091" name="Google Shape;2091;p16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2" name="Google Shape;2092;p16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2093" name="Google Shape;2093;p16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6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6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6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6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6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6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6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6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6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6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104" name="Google Shape;2104;p16"/>
          <p:cNvSpPr txBox="1">
            <a:spLocks noGrp="1"/>
          </p:cNvSpPr>
          <p:nvPr>
            <p:ph type="title"/>
          </p:nvPr>
        </p:nvSpPr>
        <p:spPr>
          <a:xfrm>
            <a:off x="3678100" y="4250240"/>
            <a:ext cx="4836000" cy="6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05" name="Google Shape;2105;p16"/>
          <p:cNvSpPr txBox="1">
            <a:spLocks noGrp="1"/>
          </p:cNvSpPr>
          <p:nvPr>
            <p:ph type="subTitle" idx="1"/>
          </p:nvPr>
        </p:nvSpPr>
        <p:spPr>
          <a:xfrm>
            <a:off x="1635200" y="1952960"/>
            <a:ext cx="892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67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7" name="Google Shape;2107;p17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2108" name="Google Shape;2108;p17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9" name="Google Shape;2109;p17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0" name="Google Shape;2110;p17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1" name="Google Shape;2111;p17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2" name="Google Shape;2112;p17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3" name="Google Shape;2113;p17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4" name="Google Shape;2114;p17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5" name="Google Shape;2115;p17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6" name="Google Shape;2116;p17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7" name="Google Shape;2117;p17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8" name="Google Shape;2118;p17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9" name="Google Shape;2119;p17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0" name="Google Shape;2120;p17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1" name="Google Shape;2121;p17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2" name="Google Shape;2122;p17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3" name="Google Shape;2123;p17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4" name="Google Shape;2124;p17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5" name="Google Shape;2125;p17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6" name="Google Shape;2126;p17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7" name="Google Shape;2127;p17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8" name="Google Shape;2128;p17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9" name="Google Shape;2129;p17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0" name="Google Shape;2130;p17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1" name="Google Shape;2131;p17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2" name="Google Shape;2132;p17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3" name="Google Shape;2133;p17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4" name="Google Shape;2134;p17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5" name="Google Shape;2135;p17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6" name="Google Shape;2136;p17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7" name="Google Shape;2137;p17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8" name="Google Shape;2138;p17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9" name="Google Shape;2139;p17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0" name="Google Shape;2140;p17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1" name="Google Shape;2141;p17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2" name="Google Shape;2142;p17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3" name="Google Shape;2143;p17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4" name="Google Shape;2144;p17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5" name="Google Shape;2145;p17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6" name="Google Shape;2146;p17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47" name="Google Shape;2147;p17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2148" name="Google Shape;2148;p17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2149" name="Google Shape;2149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7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2153" name="Google Shape;2153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6" name="Google Shape;2156;p17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2157" name="Google Shape;2157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0" name="Google Shape;2160;p17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2161" name="Google Shape;2161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4" name="Google Shape;2164;p17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2165" name="Google Shape;2165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7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2169" name="Google Shape;2169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1" name="Google Shape;2171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2" name="Google Shape;2172;p17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2173" name="Google Shape;2173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6" name="Google Shape;2176;p17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2177" name="Google Shape;2177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7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2181" name="Google Shape;2181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7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2185" name="Google Shape;2185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7" name="Google Shape;2187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8" name="Google Shape;2188;p17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2189" name="Google Shape;2189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1" name="Google Shape;2191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2" name="Google Shape;2192;p17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2193" name="Google Shape;2193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4" name="Google Shape;2194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5" name="Google Shape;2195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6" name="Google Shape;2196;p17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2197" name="Google Shape;2197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8" name="Google Shape;2198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9" name="Google Shape;2199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0" name="Google Shape;2200;p17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2201" name="Google Shape;2201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2" name="Google Shape;2202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4" name="Google Shape;2204;p17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2205" name="Google Shape;2205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6" name="Google Shape;2206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8" name="Google Shape;2208;p17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2209" name="Google Shape;2209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0" name="Google Shape;2210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2" name="Google Shape;2212;p17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2213" name="Google Shape;2213;p17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4" name="Google Shape;2214;p17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7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6" name="Google Shape;2216;p17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2217" name="Google Shape;2217;p1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8" name="Google Shape;2218;p1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7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2222" name="Google Shape;2222;p1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4" name="Google Shape;2224;p1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5" name="Google Shape;2225;p1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6" name="Google Shape;2226;p17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2227" name="Google Shape;2227;p1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8" name="Google Shape;2228;p1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9" name="Google Shape;2229;p1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0" name="Google Shape;2230;p1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31" name="Google Shape;2231;p17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2232" name="Google Shape;2232;p17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3" name="Google Shape;2233;p17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4" name="Google Shape;2234;p17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5" name="Google Shape;2235;p17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236" name="Google Shape;2236;p17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2237" name="Google Shape;2237;p17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38" name="Google Shape;2238;p17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2239" name="Google Shape;2239;p17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0" name="Google Shape;2240;p17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17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17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17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17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17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17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17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17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17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250" name="Google Shape;2250;p17"/>
          <p:cNvSpPr txBox="1">
            <a:spLocks noGrp="1"/>
          </p:cNvSpPr>
          <p:nvPr>
            <p:ph type="title"/>
          </p:nvPr>
        </p:nvSpPr>
        <p:spPr>
          <a:xfrm>
            <a:off x="960000" y="1957300"/>
            <a:ext cx="5406800" cy="14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51" name="Google Shape;2251;p17"/>
          <p:cNvSpPr txBox="1">
            <a:spLocks noGrp="1"/>
          </p:cNvSpPr>
          <p:nvPr>
            <p:ph type="subTitle" idx="1"/>
          </p:nvPr>
        </p:nvSpPr>
        <p:spPr>
          <a:xfrm>
            <a:off x="960000" y="3429000"/>
            <a:ext cx="5406800" cy="13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46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" name="Google Shape;2253;p18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2254" name="Google Shape;2254;p18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5" name="Google Shape;2255;p18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6" name="Google Shape;2256;p18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7" name="Google Shape;2257;p18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8" name="Google Shape;2258;p18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9" name="Google Shape;2259;p18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0" name="Google Shape;2260;p18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1" name="Google Shape;2261;p18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2" name="Google Shape;2262;p18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3" name="Google Shape;2263;p18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4" name="Google Shape;2264;p18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5" name="Google Shape;2265;p18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6" name="Google Shape;2266;p18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7" name="Google Shape;2267;p18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8" name="Google Shape;2268;p18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9" name="Google Shape;2269;p18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0" name="Google Shape;2270;p18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1" name="Google Shape;2271;p18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2" name="Google Shape;2272;p18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3" name="Google Shape;2273;p18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4" name="Google Shape;2274;p18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5" name="Google Shape;2275;p18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6" name="Google Shape;2276;p18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7" name="Google Shape;2277;p18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8" name="Google Shape;2278;p18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9" name="Google Shape;2279;p18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0" name="Google Shape;2280;p18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1" name="Google Shape;2281;p18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2" name="Google Shape;2282;p18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3" name="Google Shape;2283;p18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4" name="Google Shape;2284;p18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5" name="Google Shape;2285;p18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6" name="Google Shape;2286;p18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7" name="Google Shape;2287;p18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8" name="Google Shape;2288;p18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9" name="Google Shape;2289;p18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0" name="Google Shape;2290;p18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1" name="Google Shape;2291;p18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2" name="Google Shape;2292;p18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293" name="Google Shape;2293;p18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2294" name="Google Shape;2294;p18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2295" name="Google Shape;2295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6" name="Google Shape;2296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8" name="Google Shape;2298;p18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2299" name="Google Shape;2299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1" name="Google Shape;2301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2" name="Google Shape;2302;p18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2303" name="Google Shape;2303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5" name="Google Shape;2305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6" name="Google Shape;2306;p18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2307" name="Google Shape;2307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8" name="Google Shape;2308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9" name="Google Shape;2309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0" name="Google Shape;2310;p18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2311" name="Google Shape;2311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2" name="Google Shape;2312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3" name="Google Shape;2313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4" name="Google Shape;2314;p18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2315" name="Google Shape;2315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7" name="Google Shape;2317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8" name="Google Shape;2318;p18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2319" name="Google Shape;2319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1" name="Google Shape;2321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2" name="Google Shape;2322;p18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2323" name="Google Shape;2323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8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2327" name="Google Shape;2327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9" name="Google Shape;2329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0" name="Google Shape;2330;p18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2331" name="Google Shape;2331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3" name="Google Shape;2333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4" name="Google Shape;2334;p18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2335" name="Google Shape;2335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7" name="Google Shape;2337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8" name="Google Shape;2338;p18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2339" name="Google Shape;2339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0" name="Google Shape;2340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1" name="Google Shape;2341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2" name="Google Shape;2342;p18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2343" name="Google Shape;2343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5" name="Google Shape;2345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6" name="Google Shape;2346;p18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2347" name="Google Shape;2347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8" name="Google Shape;2348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9" name="Google Shape;2349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0" name="Google Shape;2350;p18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2351" name="Google Shape;2351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2" name="Google Shape;2352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4" name="Google Shape;2354;p18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2355" name="Google Shape;2355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8" name="Google Shape;2358;p18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2359" name="Google Shape;2359;p18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18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1" name="Google Shape;2361;p18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2" name="Google Shape;2362;p18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2363" name="Google Shape;2363;p18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18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18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8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8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2368" name="Google Shape;2368;p18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8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8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1" name="Google Shape;2371;p18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2" name="Google Shape;2372;p18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2373" name="Google Shape;2373;p18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18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8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8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8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2378" name="Google Shape;2378;p18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8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18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18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82" name="Google Shape;2382;p18"/>
          <p:cNvGrpSpPr/>
          <p:nvPr/>
        </p:nvGrpSpPr>
        <p:grpSpPr>
          <a:xfrm>
            <a:off x="1776800" y="952500"/>
            <a:ext cx="8638400" cy="4953200"/>
            <a:chOff x="1332600" y="714375"/>
            <a:chExt cx="6478800" cy="3714900"/>
          </a:xfrm>
        </p:grpSpPr>
        <p:sp>
          <p:nvSpPr>
            <p:cNvPr id="2383" name="Google Shape;2383;p18"/>
            <p:cNvSpPr/>
            <p:nvPr/>
          </p:nvSpPr>
          <p:spPr>
            <a:xfrm>
              <a:off x="1332600" y="714375"/>
              <a:ext cx="6478800" cy="37149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4" name="Google Shape;2384;p18"/>
            <p:cNvGrpSpPr/>
            <p:nvPr/>
          </p:nvGrpSpPr>
          <p:grpSpPr>
            <a:xfrm>
              <a:off x="1432700" y="869488"/>
              <a:ext cx="274500" cy="3440874"/>
              <a:chOff x="1432700" y="869488"/>
              <a:chExt cx="274500" cy="3440874"/>
            </a:xfrm>
          </p:grpSpPr>
          <p:sp>
            <p:nvSpPr>
              <p:cNvPr id="2385" name="Google Shape;2385;p18"/>
              <p:cNvSpPr/>
              <p:nvPr/>
            </p:nvSpPr>
            <p:spPr>
              <a:xfrm>
                <a:off x="1432700" y="1774106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18"/>
              <p:cNvSpPr/>
              <p:nvPr/>
            </p:nvSpPr>
            <p:spPr>
              <a:xfrm>
                <a:off x="1432700" y="222645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8"/>
              <p:cNvSpPr/>
              <p:nvPr/>
            </p:nvSpPr>
            <p:spPr>
              <a:xfrm>
                <a:off x="1432700" y="267880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18"/>
              <p:cNvSpPr/>
              <p:nvPr/>
            </p:nvSpPr>
            <p:spPr>
              <a:xfrm>
                <a:off x="1432700" y="3131160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18"/>
              <p:cNvSpPr/>
              <p:nvPr/>
            </p:nvSpPr>
            <p:spPr>
              <a:xfrm>
                <a:off x="1432700" y="3583511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18"/>
              <p:cNvSpPr/>
              <p:nvPr/>
            </p:nvSpPr>
            <p:spPr>
              <a:xfrm>
                <a:off x="1432700" y="4035863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8"/>
              <p:cNvSpPr/>
              <p:nvPr/>
            </p:nvSpPr>
            <p:spPr>
              <a:xfrm>
                <a:off x="1432700" y="132179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8"/>
              <p:cNvSpPr/>
              <p:nvPr/>
            </p:nvSpPr>
            <p:spPr>
              <a:xfrm>
                <a:off x="1432700" y="86948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3" name="Google Shape;2393;p18"/>
          <p:cNvSpPr txBox="1">
            <a:spLocks noGrp="1"/>
          </p:cNvSpPr>
          <p:nvPr>
            <p:ph type="title"/>
          </p:nvPr>
        </p:nvSpPr>
        <p:spPr>
          <a:xfrm flipH="1">
            <a:off x="3361800" y="3031717"/>
            <a:ext cx="5468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94" name="Google Shape;2394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361800" y="1594433"/>
            <a:ext cx="2198000" cy="13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10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95" name="Google Shape;2395;p18"/>
          <p:cNvSpPr txBox="1">
            <a:spLocks noGrp="1"/>
          </p:cNvSpPr>
          <p:nvPr>
            <p:ph type="subTitle" idx="1"/>
          </p:nvPr>
        </p:nvSpPr>
        <p:spPr>
          <a:xfrm flipH="1">
            <a:off x="3361800" y="4396467"/>
            <a:ext cx="5468400" cy="43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826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1" name="Google Shape;2541;p20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2542" name="Google Shape;2542;p20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3" name="Google Shape;2543;p20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4" name="Google Shape;2544;p20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5" name="Google Shape;2545;p20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6" name="Google Shape;2546;p20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7" name="Google Shape;2547;p20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8" name="Google Shape;2548;p20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9" name="Google Shape;2549;p20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0" name="Google Shape;2550;p20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1" name="Google Shape;2551;p20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2" name="Google Shape;2552;p20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3" name="Google Shape;2553;p20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4" name="Google Shape;2554;p20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5" name="Google Shape;2555;p20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6" name="Google Shape;2556;p20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7" name="Google Shape;2557;p20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8" name="Google Shape;2558;p20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9" name="Google Shape;2559;p20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0" name="Google Shape;2560;p20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1" name="Google Shape;2561;p20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2" name="Google Shape;2562;p20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3" name="Google Shape;2563;p20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4" name="Google Shape;2564;p20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5" name="Google Shape;2565;p20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6" name="Google Shape;2566;p20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7" name="Google Shape;2567;p20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8" name="Google Shape;2568;p20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9" name="Google Shape;2569;p20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0" name="Google Shape;2570;p20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1" name="Google Shape;2571;p20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2" name="Google Shape;2572;p20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3" name="Google Shape;2573;p20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4" name="Google Shape;2574;p20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5" name="Google Shape;2575;p20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6" name="Google Shape;2576;p20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7" name="Google Shape;2577;p20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8" name="Google Shape;2578;p20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9" name="Google Shape;2579;p20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0" name="Google Shape;2580;p20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581" name="Google Shape;2581;p20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2582" name="Google Shape;2582;p20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2583" name="Google Shape;2583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6" name="Google Shape;2586;p20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2587" name="Google Shape;2587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9" name="Google Shape;2589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0" name="Google Shape;2590;p20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2591" name="Google Shape;2591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2" name="Google Shape;2592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4" name="Google Shape;2594;p20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2595" name="Google Shape;2595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6" name="Google Shape;2596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7" name="Google Shape;2597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8" name="Google Shape;2598;p20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2599" name="Google Shape;2599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1" name="Google Shape;2601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2" name="Google Shape;2602;p20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2603" name="Google Shape;2603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4" name="Google Shape;2604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5" name="Google Shape;2605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6" name="Google Shape;2606;p20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2607" name="Google Shape;2607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8" name="Google Shape;2608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9" name="Google Shape;2609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0" name="Google Shape;2610;p20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2611" name="Google Shape;2611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2" name="Google Shape;2612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3" name="Google Shape;2613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4" name="Google Shape;2614;p20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2615" name="Google Shape;2615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7" name="Google Shape;2617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8" name="Google Shape;2618;p20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2619" name="Google Shape;2619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0" name="Google Shape;2620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1" name="Google Shape;2621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2" name="Google Shape;2622;p20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2623" name="Google Shape;2623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4" name="Google Shape;2624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5" name="Google Shape;2625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6" name="Google Shape;2626;p20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2627" name="Google Shape;2627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0" name="Google Shape;2630;p20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2631" name="Google Shape;2631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4" name="Google Shape;2634;p20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2635" name="Google Shape;2635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8" name="Google Shape;2638;p20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2639" name="Google Shape;2639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2" name="Google Shape;2642;p20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2643" name="Google Shape;2643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6" name="Google Shape;2646;p20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2647" name="Google Shape;2647;p20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20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20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20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2651" name="Google Shape;2651;p20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20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20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20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5" name="Google Shape;2655;p20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2656" name="Google Shape;2656;p20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20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20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20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0" name="Google Shape;2660;p20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2661" name="Google Shape;2661;p20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20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20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20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5" name="Google Shape;2665;p20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2666" name="Google Shape;2666;p20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20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20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20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70" name="Google Shape;2670;p20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2671" name="Google Shape;2671;p20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2" name="Google Shape;2672;p20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2673" name="Google Shape;2673;p20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20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20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20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20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20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20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20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20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20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20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684" name="Google Shape;2684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685" name="Google Shape;2685;p20"/>
          <p:cNvSpPr txBox="1">
            <a:spLocks noGrp="1"/>
          </p:cNvSpPr>
          <p:nvPr>
            <p:ph type="title" idx="2"/>
          </p:nvPr>
        </p:nvSpPr>
        <p:spPr>
          <a:xfrm>
            <a:off x="1006232" y="4175867"/>
            <a:ext cx="29004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86" name="Google Shape;2686;p20"/>
          <p:cNvSpPr txBox="1">
            <a:spLocks noGrp="1"/>
          </p:cNvSpPr>
          <p:nvPr>
            <p:ph type="subTitle" idx="1"/>
          </p:nvPr>
        </p:nvSpPr>
        <p:spPr>
          <a:xfrm>
            <a:off x="1006236" y="4974064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20"/>
          <p:cNvSpPr txBox="1">
            <a:spLocks noGrp="1"/>
          </p:cNvSpPr>
          <p:nvPr>
            <p:ph type="title" idx="3"/>
          </p:nvPr>
        </p:nvSpPr>
        <p:spPr>
          <a:xfrm>
            <a:off x="4647633" y="4175867"/>
            <a:ext cx="29004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88" name="Google Shape;2688;p20"/>
          <p:cNvSpPr txBox="1">
            <a:spLocks noGrp="1"/>
          </p:cNvSpPr>
          <p:nvPr>
            <p:ph type="subTitle" idx="4"/>
          </p:nvPr>
        </p:nvSpPr>
        <p:spPr>
          <a:xfrm>
            <a:off x="4647636" y="4974064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9" name="Google Shape;2689;p20"/>
          <p:cNvSpPr txBox="1">
            <a:spLocks noGrp="1"/>
          </p:cNvSpPr>
          <p:nvPr>
            <p:ph type="title" idx="5"/>
          </p:nvPr>
        </p:nvSpPr>
        <p:spPr>
          <a:xfrm>
            <a:off x="8289033" y="4175867"/>
            <a:ext cx="29004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90" name="Google Shape;2690;p20"/>
          <p:cNvSpPr txBox="1">
            <a:spLocks noGrp="1"/>
          </p:cNvSpPr>
          <p:nvPr>
            <p:ph type="subTitle" idx="6"/>
          </p:nvPr>
        </p:nvSpPr>
        <p:spPr>
          <a:xfrm>
            <a:off x="8289036" y="4974064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806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2" name="Google Shape;2692;p21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2693" name="Google Shape;2693;p21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4" name="Google Shape;2694;p21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5" name="Google Shape;2695;p21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6" name="Google Shape;2696;p21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7" name="Google Shape;2697;p21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8" name="Google Shape;2698;p21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9" name="Google Shape;2699;p21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0" name="Google Shape;2700;p21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1" name="Google Shape;2701;p21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2" name="Google Shape;2702;p21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3" name="Google Shape;2703;p21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4" name="Google Shape;2704;p21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5" name="Google Shape;2705;p21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6" name="Google Shape;2706;p21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7" name="Google Shape;2707;p21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8" name="Google Shape;2708;p21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9" name="Google Shape;2709;p21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0" name="Google Shape;2710;p21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1" name="Google Shape;2711;p21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2" name="Google Shape;2712;p21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3" name="Google Shape;2713;p21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4" name="Google Shape;2714;p21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5" name="Google Shape;2715;p21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6" name="Google Shape;2716;p21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7" name="Google Shape;2717;p21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8" name="Google Shape;2718;p21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9" name="Google Shape;2719;p21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0" name="Google Shape;2720;p21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1" name="Google Shape;2721;p21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2" name="Google Shape;2722;p21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3" name="Google Shape;2723;p21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4" name="Google Shape;2724;p21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5" name="Google Shape;2725;p21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6" name="Google Shape;2726;p21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7" name="Google Shape;2727;p21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8" name="Google Shape;2728;p21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9" name="Google Shape;2729;p21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0" name="Google Shape;2730;p21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1" name="Google Shape;2731;p21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32" name="Google Shape;2732;p21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2733" name="Google Shape;2733;p21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2734" name="Google Shape;2734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5" name="Google Shape;2735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6" name="Google Shape;2736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7" name="Google Shape;2737;p21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2738" name="Google Shape;2738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9" name="Google Shape;2739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0" name="Google Shape;2740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1" name="Google Shape;2741;p21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2742" name="Google Shape;2742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3" name="Google Shape;2743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4" name="Google Shape;2744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5" name="Google Shape;2745;p21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2746" name="Google Shape;2746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7" name="Google Shape;2747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8" name="Google Shape;2748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9" name="Google Shape;2749;p21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2750" name="Google Shape;2750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1" name="Google Shape;2751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3" name="Google Shape;2753;p21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2754" name="Google Shape;2754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5" name="Google Shape;2755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21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2758" name="Google Shape;2758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1" name="Google Shape;2761;p21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2762" name="Google Shape;2762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3" name="Google Shape;2763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5" name="Google Shape;2765;p21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2766" name="Google Shape;2766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21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2770" name="Google Shape;2770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3" name="Google Shape;2773;p21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2774" name="Google Shape;2774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5" name="Google Shape;2775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6" name="Google Shape;2776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7" name="Google Shape;2777;p21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2778" name="Google Shape;2778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9" name="Google Shape;2779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0" name="Google Shape;2780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1" name="Google Shape;2781;p21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2782" name="Google Shape;2782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3" name="Google Shape;2783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5" name="Google Shape;2785;p21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2786" name="Google Shape;2786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7" name="Google Shape;2787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8" name="Google Shape;2788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9" name="Google Shape;2789;p21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2790" name="Google Shape;2790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1" name="Google Shape;2791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2" name="Google Shape;2792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3" name="Google Shape;2793;p21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2794" name="Google Shape;2794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5" name="Google Shape;2795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6" name="Google Shape;2796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7" name="Google Shape;2797;p21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2798" name="Google Shape;2798;p21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9" name="Google Shape;2799;p21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21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1" name="Google Shape;2801;p21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2802" name="Google Shape;2802;p2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3" name="Google Shape;2803;p2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4" name="Google Shape;2804;p2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2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6" name="Google Shape;2806;p21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2807" name="Google Shape;2807;p2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8" name="Google Shape;2808;p2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2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2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21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2812" name="Google Shape;2812;p2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2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4" name="Google Shape;2814;p2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5" name="Google Shape;2815;p2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6" name="Google Shape;2816;p21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2817" name="Google Shape;2817;p21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8" name="Google Shape;2818;p21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9" name="Google Shape;2819;p21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21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21" name="Google Shape;2821;p21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2822" name="Google Shape;2822;p21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23" name="Google Shape;2823;p21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2824" name="Google Shape;2824;p21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5" name="Google Shape;2825;p21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6" name="Google Shape;2826;p21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21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8" name="Google Shape;2828;p21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9" name="Google Shape;2829;p21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21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21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21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21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21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835" name="Google Shape;283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36" name="Google Shape;2836;p21"/>
          <p:cNvSpPr txBox="1">
            <a:spLocks noGrp="1"/>
          </p:cNvSpPr>
          <p:nvPr>
            <p:ph type="title" idx="2"/>
          </p:nvPr>
        </p:nvSpPr>
        <p:spPr>
          <a:xfrm>
            <a:off x="2585089" y="2147196"/>
            <a:ext cx="2716000" cy="4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37" name="Google Shape;2837;p21"/>
          <p:cNvSpPr txBox="1">
            <a:spLocks noGrp="1"/>
          </p:cNvSpPr>
          <p:nvPr>
            <p:ph type="subTitle" idx="1"/>
          </p:nvPr>
        </p:nvSpPr>
        <p:spPr>
          <a:xfrm>
            <a:off x="2585089" y="2723692"/>
            <a:ext cx="2716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8" name="Google Shape;2838;p21"/>
          <p:cNvSpPr txBox="1">
            <a:spLocks noGrp="1"/>
          </p:cNvSpPr>
          <p:nvPr>
            <p:ph type="title" idx="3"/>
          </p:nvPr>
        </p:nvSpPr>
        <p:spPr>
          <a:xfrm>
            <a:off x="6819180" y="2147196"/>
            <a:ext cx="2716000" cy="4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39" name="Google Shape;2839;p21"/>
          <p:cNvSpPr txBox="1">
            <a:spLocks noGrp="1"/>
          </p:cNvSpPr>
          <p:nvPr>
            <p:ph type="title" idx="4"/>
          </p:nvPr>
        </p:nvSpPr>
        <p:spPr>
          <a:xfrm>
            <a:off x="2585089" y="4546127"/>
            <a:ext cx="2716000" cy="4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40" name="Google Shape;2840;p21"/>
          <p:cNvSpPr txBox="1">
            <a:spLocks noGrp="1"/>
          </p:cNvSpPr>
          <p:nvPr>
            <p:ph type="subTitle" idx="5"/>
          </p:nvPr>
        </p:nvSpPr>
        <p:spPr>
          <a:xfrm>
            <a:off x="2585089" y="5151779"/>
            <a:ext cx="2716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1" name="Google Shape;2841;p21"/>
          <p:cNvSpPr txBox="1">
            <a:spLocks noGrp="1"/>
          </p:cNvSpPr>
          <p:nvPr>
            <p:ph type="subTitle" idx="6"/>
          </p:nvPr>
        </p:nvSpPr>
        <p:spPr>
          <a:xfrm>
            <a:off x="6819180" y="5151779"/>
            <a:ext cx="2716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2" name="Google Shape;2842;p21"/>
          <p:cNvSpPr txBox="1">
            <a:spLocks noGrp="1"/>
          </p:cNvSpPr>
          <p:nvPr>
            <p:ph type="title" idx="7"/>
          </p:nvPr>
        </p:nvSpPr>
        <p:spPr>
          <a:xfrm>
            <a:off x="6819180" y="4546127"/>
            <a:ext cx="2716000" cy="4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43" name="Google Shape;2843;p21"/>
          <p:cNvSpPr txBox="1">
            <a:spLocks noGrp="1"/>
          </p:cNvSpPr>
          <p:nvPr>
            <p:ph type="subTitle" idx="8"/>
          </p:nvPr>
        </p:nvSpPr>
        <p:spPr>
          <a:xfrm>
            <a:off x="6819180" y="2723692"/>
            <a:ext cx="2716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386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5" name="Google Shape;2845;p22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2846" name="Google Shape;2846;p22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7" name="Google Shape;2847;p22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8" name="Google Shape;2848;p22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9" name="Google Shape;2849;p22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0" name="Google Shape;2850;p22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1" name="Google Shape;2851;p22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2" name="Google Shape;2852;p22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3" name="Google Shape;2853;p22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4" name="Google Shape;2854;p22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5" name="Google Shape;2855;p22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6" name="Google Shape;2856;p22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7" name="Google Shape;2857;p22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8" name="Google Shape;2858;p22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9" name="Google Shape;2859;p22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0" name="Google Shape;2860;p22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1" name="Google Shape;2861;p22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2" name="Google Shape;2862;p22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3" name="Google Shape;2863;p22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4" name="Google Shape;2864;p22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5" name="Google Shape;2865;p22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6" name="Google Shape;2866;p22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7" name="Google Shape;2867;p22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8" name="Google Shape;2868;p22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9" name="Google Shape;2869;p22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0" name="Google Shape;2870;p22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1" name="Google Shape;2871;p22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2" name="Google Shape;2872;p22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3" name="Google Shape;2873;p22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4" name="Google Shape;2874;p22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5" name="Google Shape;2875;p22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6" name="Google Shape;2876;p22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7" name="Google Shape;2877;p22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8" name="Google Shape;2878;p22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9" name="Google Shape;2879;p22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0" name="Google Shape;2880;p22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1" name="Google Shape;2881;p22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2" name="Google Shape;2882;p22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3" name="Google Shape;2883;p22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4" name="Google Shape;2884;p22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885" name="Google Shape;2885;p22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2886" name="Google Shape;2886;p22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2887" name="Google Shape;2887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8" name="Google Shape;2888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9" name="Google Shape;2889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90" name="Google Shape;2890;p22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2891" name="Google Shape;2891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2" name="Google Shape;2892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3" name="Google Shape;2893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94" name="Google Shape;2894;p22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2895" name="Google Shape;2895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6" name="Google Shape;2896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7" name="Google Shape;2897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98" name="Google Shape;2898;p22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2899" name="Google Shape;2899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0" name="Google Shape;2900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1" name="Google Shape;2901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2" name="Google Shape;2902;p22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2903" name="Google Shape;2903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4" name="Google Shape;2904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5" name="Google Shape;2905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6" name="Google Shape;2906;p22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2907" name="Google Shape;2907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8" name="Google Shape;2908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9" name="Google Shape;2909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0" name="Google Shape;2910;p22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2911" name="Google Shape;2911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2" name="Google Shape;2912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3" name="Google Shape;2913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4" name="Google Shape;2914;p22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2915" name="Google Shape;2915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6" name="Google Shape;2916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7" name="Google Shape;2917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8" name="Google Shape;2918;p22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2919" name="Google Shape;2919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0" name="Google Shape;2920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1" name="Google Shape;2921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22" name="Google Shape;2922;p22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2923" name="Google Shape;2923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4" name="Google Shape;2924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5" name="Google Shape;2925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26" name="Google Shape;2926;p22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2927" name="Google Shape;2927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8" name="Google Shape;2928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9" name="Google Shape;2929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0" name="Google Shape;2930;p22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2931" name="Google Shape;2931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3" name="Google Shape;2933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4" name="Google Shape;2934;p22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2935" name="Google Shape;2935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8" name="Google Shape;2938;p22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2939" name="Google Shape;2939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42" name="Google Shape;2942;p22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2943" name="Google Shape;2943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46" name="Google Shape;2946;p22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2947" name="Google Shape;2947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50" name="Google Shape;2950;p22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2951" name="Google Shape;2951;p2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2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2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54" name="Google Shape;2954;p22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2955" name="Google Shape;2955;p2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2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2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2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59" name="Google Shape;2959;p22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2960" name="Google Shape;2960;p2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2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2" name="Google Shape;2962;p2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3" name="Google Shape;2963;p2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4" name="Google Shape;2964;p22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2965" name="Google Shape;2965;p2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6" name="Google Shape;2966;p2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2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2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9" name="Google Shape;2969;p22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2970" name="Google Shape;2970;p2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2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2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2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974" name="Google Shape;2974;p22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2975" name="Google Shape;2975;p22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76" name="Google Shape;2976;p22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2977" name="Google Shape;2977;p22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22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22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22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22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2" name="Google Shape;2982;p22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3" name="Google Shape;2983;p22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22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22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22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22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88" name="Google Shape;2988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89" name="Google Shape;2989;p22"/>
          <p:cNvSpPr txBox="1">
            <a:spLocks noGrp="1"/>
          </p:cNvSpPr>
          <p:nvPr>
            <p:ph type="title" idx="2"/>
          </p:nvPr>
        </p:nvSpPr>
        <p:spPr>
          <a:xfrm>
            <a:off x="1058467" y="2712000"/>
            <a:ext cx="2640400" cy="3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90" name="Google Shape;2990;p22"/>
          <p:cNvSpPr txBox="1">
            <a:spLocks noGrp="1"/>
          </p:cNvSpPr>
          <p:nvPr>
            <p:ph type="subTitle" idx="1"/>
          </p:nvPr>
        </p:nvSpPr>
        <p:spPr>
          <a:xfrm>
            <a:off x="1058467" y="3115755"/>
            <a:ext cx="264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1" name="Google Shape;2991;p22"/>
          <p:cNvSpPr txBox="1">
            <a:spLocks noGrp="1"/>
          </p:cNvSpPr>
          <p:nvPr>
            <p:ph type="title" idx="3"/>
          </p:nvPr>
        </p:nvSpPr>
        <p:spPr>
          <a:xfrm>
            <a:off x="4775800" y="2712000"/>
            <a:ext cx="2640400" cy="3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92" name="Google Shape;2992;p22"/>
          <p:cNvSpPr txBox="1">
            <a:spLocks noGrp="1"/>
          </p:cNvSpPr>
          <p:nvPr>
            <p:ph type="subTitle" idx="4"/>
          </p:nvPr>
        </p:nvSpPr>
        <p:spPr>
          <a:xfrm>
            <a:off x="4775800" y="3115755"/>
            <a:ext cx="264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3" name="Google Shape;2993;p22"/>
          <p:cNvSpPr txBox="1">
            <a:spLocks noGrp="1"/>
          </p:cNvSpPr>
          <p:nvPr>
            <p:ph type="title" idx="5"/>
          </p:nvPr>
        </p:nvSpPr>
        <p:spPr>
          <a:xfrm>
            <a:off x="8493133" y="2712000"/>
            <a:ext cx="2640400" cy="3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94" name="Google Shape;2994;p22"/>
          <p:cNvSpPr txBox="1">
            <a:spLocks noGrp="1"/>
          </p:cNvSpPr>
          <p:nvPr>
            <p:ph type="subTitle" idx="6"/>
          </p:nvPr>
        </p:nvSpPr>
        <p:spPr>
          <a:xfrm>
            <a:off x="8493133" y="3115755"/>
            <a:ext cx="264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5" name="Google Shape;2995;p22"/>
          <p:cNvSpPr txBox="1">
            <a:spLocks noGrp="1"/>
          </p:cNvSpPr>
          <p:nvPr>
            <p:ph type="title" idx="7"/>
          </p:nvPr>
        </p:nvSpPr>
        <p:spPr>
          <a:xfrm>
            <a:off x="1058467" y="5188039"/>
            <a:ext cx="2640400" cy="3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96" name="Google Shape;2996;p22"/>
          <p:cNvSpPr txBox="1">
            <a:spLocks noGrp="1"/>
          </p:cNvSpPr>
          <p:nvPr>
            <p:ph type="subTitle" idx="8"/>
          </p:nvPr>
        </p:nvSpPr>
        <p:spPr>
          <a:xfrm>
            <a:off x="1058467" y="5591793"/>
            <a:ext cx="264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7" name="Google Shape;2997;p22"/>
          <p:cNvSpPr txBox="1">
            <a:spLocks noGrp="1"/>
          </p:cNvSpPr>
          <p:nvPr>
            <p:ph type="title" idx="9"/>
          </p:nvPr>
        </p:nvSpPr>
        <p:spPr>
          <a:xfrm>
            <a:off x="4775800" y="5188039"/>
            <a:ext cx="2640400" cy="3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98" name="Google Shape;2998;p22"/>
          <p:cNvSpPr txBox="1">
            <a:spLocks noGrp="1"/>
          </p:cNvSpPr>
          <p:nvPr>
            <p:ph type="subTitle" idx="13"/>
          </p:nvPr>
        </p:nvSpPr>
        <p:spPr>
          <a:xfrm>
            <a:off x="4775800" y="5591793"/>
            <a:ext cx="264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9" name="Google Shape;2999;p22"/>
          <p:cNvSpPr txBox="1">
            <a:spLocks noGrp="1"/>
          </p:cNvSpPr>
          <p:nvPr>
            <p:ph type="title" idx="14"/>
          </p:nvPr>
        </p:nvSpPr>
        <p:spPr>
          <a:xfrm>
            <a:off x="8493133" y="5188039"/>
            <a:ext cx="2640400" cy="3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000" name="Google Shape;3000;p22"/>
          <p:cNvSpPr txBox="1">
            <a:spLocks noGrp="1"/>
          </p:cNvSpPr>
          <p:nvPr>
            <p:ph type="subTitle" idx="15"/>
          </p:nvPr>
        </p:nvSpPr>
        <p:spPr>
          <a:xfrm>
            <a:off x="8493133" y="5591793"/>
            <a:ext cx="264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154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18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2" name="Google Shape;3002;p23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3003" name="Google Shape;3003;p23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4" name="Google Shape;3004;p23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5" name="Google Shape;3005;p23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6" name="Google Shape;3006;p23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7" name="Google Shape;3007;p23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8" name="Google Shape;3008;p23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9" name="Google Shape;3009;p23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0" name="Google Shape;3010;p23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1" name="Google Shape;3011;p23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2" name="Google Shape;3012;p23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3" name="Google Shape;3013;p23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4" name="Google Shape;3014;p23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5" name="Google Shape;3015;p23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6" name="Google Shape;3016;p23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7" name="Google Shape;3017;p23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8" name="Google Shape;3018;p23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9" name="Google Shape;3019;p23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0" name="Google Shape;3020;p23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1" name="Google Shape;3021;p23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2" name="Google Shape;3022;p23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3" name="Google Shape;3023;p23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4" name="Google Shape;3024;p23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5" name="Google Shape;3025;p23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6" name="Google Shape;3026;p23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7" name="Google Shape;3027;p23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8" name="Google Shape;3028;p23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9" name="Google Shape;3029;p23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0" name="Google Shape;3030;p23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1" name="Google Shape;3031;p23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2" name="Google Shape;3032;p23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3" name="Google Shape;3033;p23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4" name="Google Shape;3034;p23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5" name="Google Shape;3035;p23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6" name="Google Shape;3036;p23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7" name="Google Shape;3037;p23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8" name="Google Shape;3038;p23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9" name="Google Shape;3039;p23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0" name="Google Shape;3040;p23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1" name="Google Shape;3041;p23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042" name="Google Shape;3042;p23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3043" name="Google Shape;3043;p23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3044" name="Google Shape;3044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5" name="Google Shape;3045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6" name="Google Shape;3046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47" name="Google Shape;3047;p23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3048" name="Google Shape;3048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9" name="Google Shape;3049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0" name="Google Shape;3050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51" name="Google Shape;3051;p23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3052" name="Google Shape;3052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3" name="Google Shape;3053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4" name="Google Shape;3054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55" name="Google Shape;3055;p23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3056" name="Google Shape;3056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59" name="Google Shape;3059;p23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3060" name="Google Shape;3060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1" name="Google Shape;3061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2" name="Google Shape;3062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3" name="Google Shape;3063;p23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3064" name="Google Shape;3064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7" name="Google Shape;3067;p23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3068" name="Google Shape;3068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0" name="Google Shape;3070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1" name="Google Shape;3071;p23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3072" name="Google Shape;3072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5" name="Google Shape;3075;p23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3076" name="Google Shape;3076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9" name="Google Shape;3079;p23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3080" name="Google Shape;3080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83" name="Google Shape;3083;p23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3084" name="Google Shape;3084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87" name="Google Shape;3087;p23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3088" name="Google Shape;3088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91" name="Google Shape;3091;p23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3092" name="Google Shape;3092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95" name="Google Shape;3095;p23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3096" name="Google Shape;3096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99" name="Google Shape;3099;p23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3100" name="Google Shape;3100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03" name="Google Shape;3103;p23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3104" name="Google Shape;3104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07" name="Google Shape;3107;p23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3108" name="Google Shape;3108;p23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23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23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1" name="Google Shape;3111;p23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3112" name="Google Shape;3112;p2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2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2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2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6" name="Google Shape;3116;p23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3117" name="Google Shape;3117;p2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2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2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2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1" name="Google Shape;3121;p23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3122" name="Google Shape;3122;p2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2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2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2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6" name="Google Shape;3126;p23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3127" name="Google Shape;3127;p23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23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23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23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131" name="Google Shape;3131;p23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3132" name="Google Shape;3132;p23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33" name="Google Shape;3133;p23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3134" name="Google Shape;3134;p23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23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23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23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23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23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23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23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23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23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23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5" name="Google Shape;3145;p23"/>
          <p:cNvSpPr txBox="1">
            <a:spLocks noGrp="1"/>
          </p:cNvSpPr>
          <p:nvPr>
            <p:ph type="title" hasCustomPrompt="1"/>
          </p:nvPr>
        </p:nvSpPr>
        <p:spPr>
          <a:xfrm>
            <a:off x="1597000" y="1645600"/>
            <a:ext cx="4110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46" name="Google Shape;3146;p23"/>
          <p:cNvSpPr txBox="1">
            <a:spLocks noGrp="1"/>
          </p:cNvSpPr>
          <p:nvPr>
            <p:ph type="subTitle" idx="1"/>
          </p:nvPr>
        </p:nvSpPr>
        <p:spPr>
          <a:xfrm>
            <a:off x="1866633" y="2647200"/>
            <a:ext cx="35708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147" name="Google Shape;3147;p23"/>
          <p:cNvSpPr txBox="1">
            <a:spLocks noGrp="1"/>
          </p:cNvSpPr>
          <p:nvPr>
            <p:ph type="title" idx="2" hasCustomPrompt="1"/>
          </p:nvPr>
        </p:nvSpPr>
        <p:spPr>
          <a:xfrm>
            <a:off x="6485052" y="1645600"/>
            <a:ext cx="4110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48" name="Google Shape;3148;p23"/>
          <p:cNvSpPr txBox="1">
            <a:spLocks noGrp="1"/>
          </p:cNvSpPr>
          <p:nvPr>
            <p:ph type="subTitle" idx="3"/>
          </p:nvPr>
        </p:nvSpPr>
        <p:spPr>
          <a:xfrm>
            <a:off x="6754819" y="2647200"/>
            <a:ext cx="35708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149" name="Google Shape;3149;p23"/>
          <p:cNvSpPr txBox="1">
            <a:spLocks noGrp="1"/>
          </p:cNvSpPr>
          <p:nvPr>
            <p:ph type="title" idx="4" hasCustomPrompt="1"/>
          </p:nvPr>
        </p:nvSpPr>
        <p:spPr>
          <a:xfrm>
            <a:off x="1597000" y="3886600"/>
            <a:ext cx="4110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50" name="Google Shape;3150;p23"/>
          <p:cNvSpPr txBox="1">
            <a:spLocks noGrp="1"/>
          </p:cNvSpPr>
          <p:nvPr>
            <p:ph type="subTitle" idx="5"/>
          </p:nvPr>
        </p:nvSpPr>
        <p:spPr>
          <a:xfrm>
            <a:off x="1866633" y="4888200"/>
            <a:ext cx="35708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151" name="Google Shape;3151;p23"/>
          <p:cNvSpPr txBox="1">
            <a:spLocks noGrp="1"/>
          </p:cNvSpPr>
          <p:nvPr>
            <p:ph type="title" idx="6" hasCustomPrompt="1"/>
          </p:nvPr>
        </p:nvSpPr>
        <p:spPr>
          <a:xfrm>
            <a:off x="6485052" y="3886600"/>
            <a:ext cx="4110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52" name="Google Shape;3152;p23"/>
          <p:cNvSpPr txBox="1">
            <a:spLocks noGrp="1"/>
          </p:cNvSpPr>
          <p:nvPr>
            <p:ph type="subTitle" idx="7"/>
          </p:nvPr>
        </p:nvSpPr>
        <p:spPr>
          <a:xfrm>
            <a:off x="6754717" y="4888200"/>
            <a:ext cx="35708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661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4" name="Google Shape;3154;p24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3155" name="Google Shape;3155;p24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6" name="Google Shape;3156;p24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7" name="Google Shape;3157;p24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8" name="Google Shape;3158;p24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9" name="Google Shape;3159;p24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0" name="Google Shape;3160;p24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1" name="Google Shape;3161;p24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2" name="Google Shape;3162;p24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3" name="Google Shape;3163;p24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4" name="Google Shape;3164;p24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5" name="Google Shape;3165;p24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6" name="Google Shape;3166;p24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7" name="Google Shape;3167;p24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8" name="Google Shape;3168;p24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9" name="Google Shape;3169;p24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0" name="Google Shape;3170;p24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1" name="Google Shape;3171;p24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2" name="Google Shape;3172;p24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3" name="Google Shape;3173;p24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4" name="Google Shape;3174;p24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5" name="Google Shape;3175;p24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6" name="Google Shape;3176;p24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7" name="Google Shape;3177;p24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8" name="Google Shape;3178;p24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9" name="Google Shape;3179;p24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0" name="Google Shape;3180;p24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1" name="Google Shape;3181;p24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2" name="Google Shape;3182;p24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3" name="Google Shape;3183;p24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4" name="Google Shape;3184;p24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5" name="Google Shape;3185;p24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6" name="Google Shape;3186;p24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7" name="Google Shape;3187;p24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8" name="Google Shape;3188;p24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9" name="Google Shape;3189;p24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0" name="Google Shape;3190;p24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1" name="Google Shape;3191;p24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2" name="Google Shape;3192;p24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3" name="Google Shape;3193;p24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194" name="Google Shape;3194;p24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3195" name="Google Shape;3195;p24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3196" name="Google Shape;3196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8" name="Google Shape;3198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9" name="Google Shape;3199;p24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3200" name="Google Shape;3200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1" name="Google Shape;3201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2" name="Google Shape;3202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3" name="Google Shape;3203;p24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3204" name="Google Shape;3204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5" name="Google Shape;3205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6" name="Google Shape;3206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7" name="Google Shape;3207;p24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3208" name="Google Shape;3208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0" name="Google Shape;3210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1" name="Google Shape;3211;p24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3212" name="Google Shape;3212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4" name="Google Shape;3214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5" name="Google Shape;3215;p24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3216" name="Google Shape;3216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7" name="Google Shape;3217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8" name="Google Shape;3218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9" name="Google Shape;3219;p24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3220" name="Google Shape;3220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1" name="Google Shape;3221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2" name="Google Shape;3222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3" name="Google Shape;3223;p24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3224" name="Google Shape;3224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5" name="Google Shape;3225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7" name="Google Shape;3227;p24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3228" name="Google Shape;3228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9" name="Google Shape;3229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24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3232" name="Google Shape;3232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24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3236" name="Google Shape;3236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8" name="Google Shape;3238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9" name="Google Shape;3239;p24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3240" name="Google Shape;3240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24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3244" name="Google Shape;3244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24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3248" name="Google Shape;3248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24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3252" name="Google Shape;3252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4" name="Google Shape;3254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5" name="Google Shape;3255;p24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3256" name="Google Shape;3256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7" name="Google Shape;3257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8" name="Google Shape;3258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9" name="Google Shape;3259;p24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3260" name="Google Shape;3260;p24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1" name="Google Shape;3261;p24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2" name="Google Shape;3262;p24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3" name="Google Shape;3263;p24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3264" name="Google Shape;3264;p2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5" name="Google Shape;3265;p2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6" name="Google Shape;3266;p2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7" name="Google Shape;3267;p2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8" name="Google Shape;3268;p24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3269" name="Google Shape;3269;p2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1" name="Google Shape;3271;p2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2" name="Google Shape;3272;p2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3" name="Google Shape;3273;p24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3274" name="Google Shape;3274;p2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5" name="Google Shape;3275;p2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8" name="Google Shape;3278;p24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3279" name="Google Shape;3279;p24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0" name="Google Shape;3280;p24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4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4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283" name="Google Shape;3283;p24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3284" name="Google Shape;3284;p24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5" name="Google Shape;3285;p24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3286" name="Google Shape;3286;p24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7" name="Google Shape;3287;p24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8" name="Google Shape;3288;p24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9" name="Google Shape;3289;p24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4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4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2" name="Google Shape;3292;p24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3" name="Google Shape;3293;p24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4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5" name="Google Shape;3295;p24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6" name="Google Shape;3296;p24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297" name="Google Shape;3297;p24"/>
          <p:cNvSpPr txBox="1"/>
          <p:nvPr/>
        </p:nvSpPr>
        <p:spPr>
          <a:xfrm>
            <a:off x="3452400" y="4727060"/>
            <a:ext cx="52872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Gaegu"/>
                <a:ea typeface="Gaegu"/>
                <a:cs typeface="Gaegu"/>
                <a:sym typeface="Gaegu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Gaegu"/>
                <a:ea typeface="Gaegu"/>
                <a:cs typeface="Gaegu"/>
                <a:sym typeface="Gaegu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Gaegu"/>
                <a:ea typeface="Gaegu"/>
                <a:cs typeface="Gaegu"/>
                <a:sym typeface="Gaegu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333">
              <a:solidFill>
                <a:schemeClr val="dk1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3298" name="Google Shape;3298;p24"/>
          <p:cNvSpPr txBox="1">
            <a:spLocks noGrp="1"/>
          </p:cNvSpPr>
          <p:nvPr>
            <p:ph type="title"/>
          </p:nvPr>
        </p:nvSpPr>
        <p:spPr>
          <a:xfrm>
            <a:off x="2438400" y="526600"/>
            <a:ext cx="7315200" cy="148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99" name="Google Shape;3299;p24"/>
          <p:cNvSpPr txBox="1">
            <a:spLocks noGrp="1"/>
          </p:cNvSpPr>
          <p:nvPr>
            <p:ph type="subTitle" idx="1"/>
          </p:nvPr>
        </p:nvSpPr>
        <p:spPr>
          <a:xfrm>
            <a:off x="3806200" y="2024000"/>
            <a:ext cx="4579600" cy="16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321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1" name="Google Shape;3301;p25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3302" name="Google Shape;3302;p25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3" name="Google Shape;3303;p25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4" name="Google Shape;3304;p25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5" name="Google Shape;3305;p25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6" name="Google Shape;3306;p25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7" name="Google Shape;3307;p25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8" name="Google Shape;3308;p25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9" name="Google Shape;3309;p25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0" name="Google Shape;3310;p25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1" name="Google Shape;3311;p25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2" name="Google Shape;3312;p25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3" name="Google Shape;3313;p25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4" name="Google Shape;3314;p25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5" name="Google Shape;3315;p25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6" name="Google Shape;3316;p25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7" name="Google Shape;3317;p25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8" name="Google Shape;3318;p25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9" name="Google Shape;3319;p25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0" name="Google Shape;3320;p25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1" name="Google Shape;3321;p25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2" name="Google Shape;3322;p25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3" name="Google Shape;3323;p25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4" name="Google Shape;3324;p25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5" name="Google Shape;3325;p25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6" name="Google Shape;3326;p25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7" name="Google Shape;3327;p25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8" name="Google Shape;3328;p25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9" name="Google Shape;3329;p25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0" name="Google Shape;3330;p25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1" name="Google Shape;3331;p25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2" name="Google Shape;3332;p25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3" name="Google Shape;3333;p25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4" name="Google Shape;3334;p25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5" name="Google Shape;3335;p25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6" name="Google Shape;3336;p25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7" name="Google Shape;3337;p25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8" name="Google Shape;3338;p25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9" name="Google Shape;3339;p25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0" name="Google Shape;3340;p25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341" name="Google Shape;3341;p25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3342" name="Google Shape;3342;p25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3343" name="Google Shape;3343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4" name="Google Shape;3344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5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3347" name="Google Shape;3347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0" name="Google Shape;3350;p25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3351" name="Google Shape;3351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2" name="Google Shape;3352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4" name="Google Shape;3354;p25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3355" name="Google Shape;3355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6" name="Google Shape;3356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8" name="Google Shape;3358;p25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3359" name="Google Shape;3359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0" name="Google Shape;3360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5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3363" name="Google Shape;3363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6" name="Google Shape;3366;p25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3367" name="Google Shape;3367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8" name="Google Shape;3368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0" name="Google Shape;3370;p25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3371" name="Google Shape;3371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2" name="Google Shape;3372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4" name="Google Shape;3374;p25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3375" name="Google Shape;3375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6" name="Google Shape;3376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5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3379" name="Google Shape;3379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5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3383" name="Google Shape;3383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5" name="Google Shape;3385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6" name="Google Shape;3386;p25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3387" name="Google Shape;3387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9" name="Google Shape;3389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0" name="Google Shape;3390;p25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3391" name="Google Shape;3391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2" name="Google Shape;3392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3" name="Google Shape;3393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4" name="Google Shape;3394;p25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3395" name="Google Shape;3395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6" name="Google Shape;3396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7" name="Google Shape;3397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8" name="Google Shape;3398;p25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3399" name="Google Shape;3399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0" name="Google Shape;3400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1" name="Google Shape;3401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2" name="Google Shape;3402;p25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3403" name="Google Shape;3403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4" name="Google Shape;3404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5" name="Google Shape;3405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6" name="Google Shape;3406;p25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3407" name="Google Shape;3407;p25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8" name="Google Shape;3408;p25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9" name="Google Shape;3409;p25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0" name="Google Shape;3410;p25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3411" name="Google Shape;3411;p2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2" name="Google Shape;3412;p2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3" name="Google Shape;3413;p2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5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3416" name="Google Shape;3416;p2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8" name="Google Shape;3418;p2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9" name="Google Shape;3419;p2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20" name="Google Shape;3420;p25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3421" name="Google Shape;3421;p2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2" name="Google Shape;3422;p2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3" name="Google Shape;3423;p2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4" name="Google Shape;3424;p2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25" name="Google Shape;3425;p25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3426" name="Google Shape;3426;p25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7" name="Google Shape;3427;p25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8" name="Google Shape;3428;p25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9" name="Google Shape;3429;p25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430" name="Google Shape;3430;p25"/>
          <p:cNvGrpSpPr/>
          <p:nvPr/>
        </p:nvGrpSpPr>
        <p:grpSpPr>
          <a:xfrm>
            <a:off x="249100" y="252967"/>
            <a:ext cx="11693600" cy="6352400"/>
            <a:chOff x="186825" y="189725"/>
            <a:chExt cx="8770200" cy="4764300"/>
          </a:xfrm>
        </p:grpSpPr>
        <p:sp>
          <p:nvSpPr>
            <p:cNvPr id="3431" name="Google Shape;3431;p25"/>
            <p:cNvSpPr/>
            <p:nvPr/>
          </p:nvSpPr>
          <p:spPr>
            <a:xfrm>
              <a:off x="186825" y="189725"/>
              <a:ext cx="8770200" cy="47643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2" name="Google Shape;3432;p25"/>
            <p:cNvGrpSpPr/>
            <p:nvPr/>
          </p:nvGrpSpPr>
          <p:grpSpPr>
            <a:xfrm>
              <a:off x="311104" y="337528"/>
              <a:ext cx="274500" cy="4490499"/>
              <a:chOff x="317741" y="337528"/>
              <a:chExt cx="274500" cy="4490499"/>
            </a:xfrm>
          </p:grpSpPr>
          <p:sp>
            <p:nvSpPr>
              <p:cNvPr id="3433" name="Google Shape;3433;p25"/>
              <p:cNvSpPr/>
              <p:nvPr/>
            </p:nvSpPr>
            <p:spPr>
              <a:xfrm>
                <a:off x="317741" y="2445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5"/>
              <p:cNvSpPr/>
              <p:nvPr/>
            </p:nvSpPr>
            <p:spPr>
              <a:xfrm>
                <a:off x="317741" y="2867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5" name="Google Shape;3435;p25"/>
              <p:cNvSpPr/>
              <p:nvPr/>
            </p:nvSpPr>
            <p:spPr>
              <a:xfrm>
                <a:off x="317741" y="32887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6" name="Google Shape;3436;p25"/>
              <p:cNvSpPr/>
              <p:nvPr/>
            </p:nvSpPr>
            <p:spPr>
              <a:xfrm>
                <a:off x="317741" y="37103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5"/>
              <p:cNvSpPr/>
              <p:nvPr/>
            </p:nvSpPr>
            <p:spPr>
              <a:xfrm>
                <a:off x="317741" y="41319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5"/>
              <p:cNvSpPr/>
              <p:nvPr/>
            </p:nvSpPr>
            <p:spPr>
              <a:xfrm>
                <a:off x="317741" y="4553527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9" name="Google Shape;3439;p25"/>
              <p:cNvSpPr/>
              <p:nvPr/>
            </p:nvSpPr>
            <p:spPr>
              <a:xfrm>
                <a:off x="317741" y="20239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0" name="Google Shape;3440;p25"/>
              <p:cNvSpPr/>
              <p:nvPr/>
            </p:nvSpPr>
            <p:spPr>
              <a:xfrm>
                <a:off x="317741" y="16023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1" name="Google Shape;3441;p25"/>
              <p:cNvSpPr/>
              <p:nvPr/>
            </p:nvSpPr>
            <p:spPr>
              <a:xfrm>
                <a:off x="317741" y="11807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5"/>
              <p:cNvSpPr/>
              <p:nvPr/>
            </p:nvSpPr>
            <p:spPr>
              <a:xfrm>
                <a:off x="317741" y="3375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5"/>
              <p:cNvSpPr/>
              <p:nvPr/>
            </p:nvSpPr>
            <p:spPr>
              <a:xfrm>
                <a:off x="317741" y="759128"/>
                <a:ext cx="274500" cy="274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439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5" name="Google Shape;3445;p26"/>
          <p:cNvGrpSpPr/>
          <p:nvPr/>
        </p:nvGrpSpPr>
        <p:grpSpPr>
          <a:xfrm>
            <a:off x="-103200" y="-177500"/>
            <a:ext cx="12398400" cy="7213200"/>
            <a:chOff x="-77400" y="-133125"/>
            <a:chExt cx="9298800" cy="5409900"/>
          </a:xfrm>
        </p:grpSpPr>
        <p:cxnSp>
          <p:nvCxnSpPr>
            <p:cNvPr id="3446" name="Google Shape;3446;p26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6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6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9" name="Google Shape;3449;p26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0" name="Google Shape;3450;p26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1" name="Google Shape;3451;p26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2" name="Google Shape;3452;p26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3" name="Google Shape;3453;p26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4" name="Google Shape;3454;p26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5" name="Google Shape;3455;p26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6" name="Google Shape;3456;p26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7" name="Google Shape;3457;p26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8" name="Google Shape;3458;p26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9" name="Google Shape;3459;p26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0" name="Google Shape;3460;p26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1" name="Google Shape;3461;p26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2" name="Google Shape;3462;p26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3" name="Google Shape;3463;p26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4" name="Google Shape;3464;p26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5" name="Google Shape;3465;p26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6" name="Google Shape;3466;p26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7" name="Google Shape;3467;p26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8" name="Google Shape;3468;p26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9" name="Google Shape;3469;p26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0" name="Google Shape;3470;p26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1" name="Google Shape;3471;p26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2" name="Google Shape;3472;p26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3" name="Google Shape;3473;p26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4" name="Google Shape;3474;p26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5" name="Google Shape;3475;p26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6" name="Google Shape;3476;p26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7" name="Google Shape;3477;p26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8" name="Google Shape;3478;p26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9" name="Google Shape;3479;p26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0" name="Google Shape;3480;p26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1" name="Google Shape;3481;p26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2" name="Google Shape;3482;p26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3" name="Google Shape;3483;p26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4" name="Google Shape;3484;p26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485" name="Google Shape;3485;p26"/>
          <p:cNvGrpSpPr/>
          <p:nvPr/>
        </p:nvGrpSpPr>
        <p:grpSpPr>
          <a:xfrm>
            <a:off x="-158200" y="-177495"/>
            <a:ext cx="12556917" cy="7248379"/>
            <a:chOff x="-118650" y="-133121"/>
            <a:chExt cx="9417688" cy="5436284"/>
          </a:xfrm>
        </p:grpSpPr>
        <p:grpSp>
          <p:nvGrpSpPr>
            <p:cNvPr id="3486" name="Google Shape;3486;p26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3487" name="Google Shape;3487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8" name="Google Shape;3488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0" name="Google Shape;3490;p26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3491" name="Google Shape;3491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2" name="Google Shape;3492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6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3495" name="Google Shape;3495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8" name="Google Shape;3498;p26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3499" name="Google Shape;3499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0" name="Google Shape;3500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1" name="Google Shape;3501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2" name="Google Shape;3502;p26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3503" name="Google Shape;3503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4" name="Google Shape;3504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5" name="Google Shape;3505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6" name="Google Shape;3506;p26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3507" name="Google Shape;3507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8" name="Google Shape;3508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0" name="Google Shape;3510;p26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3511" name="Google Shape;3511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2" name="Google Shape;3512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3" name="Google Shape;3513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4" name="Google Shape;3514;p26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3515" name="Google Shape;3515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6" name="Google Shape;3516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7" name="Google Shape;3517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8" name="Google Shape;3518;p26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3519" name="Google Shape;3519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0" name="Google Shape;3520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1" name="Google Shape;3521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2" name="Google Shape;3522;p26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3523" name="Google Shape;3523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4" name="Google Shape;3524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6" name="Google Shape;3526;p26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3527" name="Google Shape;3527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8" name="Google Shape;3528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9" name="Google Shape;3529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0" name="Google Shape;3530;p26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3531" name="Google Shape;3531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4" name="Google Shape;3534;p26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3535" name="Google Shape;3535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8" name="Google Shape;3538;p26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3539" name="Google Shape;3539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2" name="Google Shape;3542;p26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3543" name="Google Shape;3543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6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3547" name="Google Shape;3547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6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3551" name="Google Shape;3551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4" name="Google Shape;3554;p26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3555" name="Google Shape;3555;p2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9" name="Google Shape;3559;p26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3560" name="Google Shape;3560;p2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4" name="Google Shape;3564;p26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3565" name="Google Shape;3565;p2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6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3570" name="Google Shape;3570;p2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74" name="Google Shape;3574;p26"/>
          <p:cNvGrpSpPr/>
          <p:nvPr/>
        </p:nvGrpSpPr>
        <p:grpSpPr>
          <a:xfrm>
            <a:off x="1776800" y="952500"/>
            <a:ext cx="8638400" cy="4953200"/>
            <a:chOff x="1332600" y="714375"/>
            <a:chExt cx="6478800" cy="3714900"/>
          </a:xfrm>
        </p:grpSpPr>
        <p:sp>
          <p:nvSpPr>
            <p:cNvPr id="3575" name="Google Shape;3575;p26"/>
            <p:cNvSpPr/>
            <p:nvPr/>
          </p:nvSpPr>
          <p:spPr>
            <a:xfrm>
              <a:off x="1332600" y="714375"/>
              <a:ext cx="6478800" cy="37149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76" name="Google Shape;3576;p26"/>
            <p:cNvGrpSpPr/>
            <p:nvPr/>
          </p:nvGrpSpPr>
          <p:grpSpPr>
            <a:xfrm>
              <a:off x="1432700" y="869488"/>
              <a:ext cx="274500" cy="3440874"/>
              <a:chOff x="1432700" y="869488"/>
              <a:chExt cx="274500" cy="3440874"/>
            </a:xfrm>
          </p:grpSpPr>
          <p:sp>
            <p:nvSpPr>
              <p:cNvPr id="3577" name="Google Shape;3577;p26"/>
              <p:cNvSpPr/>
              <p:nvPr/>
            </p:nvSpPr>
            <p:spPr>
              <a:xfrm>
                <a:off x="1432700" y="1774106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6"/>
              <p:cNvSpPr/>
              <p:nvPr/>
            </p:nvSpPr>
            <p:spPr>
              <a:xfrm>
                <a:off x="1432700" y="222645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6"/>
              <p:cNvSpPr/>
              <p:nvPr/>
            </p:nvSpPr>
            <p:spPr>
              <a:xfrm>
                <a:off x="1432700" y="267880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6"/>
              <p:cNvSpPr/>
              <p:nvPr/>
            </p:nvSpPr>
            <p:spPr>
              <a:xfrm>
                <a:off x="1432700" y="3131160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6"/>
              <p:cNvSpPr/>
              <p:nvPr/>
            </p:nvSpPr>
            <p:spPr>
              <a:xfrm>
                <a:off x="1432700" y="3583511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6"/>
              <p:cNvSpPr/>
              <p:nvPr/>
            </p:nvSpPr>
            <p:spPr>
              <a:xfrm>
                <a:off x="1432700" y="4035863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6"/>
              <p:cNvSpPr/>
              <p:nvPr/>
            </p:nvSpPr>
            <p:spPr>
              <a:xfrm>
                <a:off x="1432700" y="132179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6"/>
              <p:cNvSpPr/>
              <p:nvPr/>
            </p:nvSpPr>
            <p:spPr>
              <a:xfrm>
                <a:off x="1432700" y="86948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182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9809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5795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4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8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93878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2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3267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8" y="5791602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8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0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5" y="3187582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6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9670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4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6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844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10/20/2024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1847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267998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841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80001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448171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0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61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48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audio" Target="../media/audio1.wav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976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7" r:id="rId4"/>
    <p:sldLayoutId id="2147483688" r:id="rId5"/>
    <p:sldLayoutId id="2147483689" r:id="rId6"/>
    <p:sldLayoutId id="2147483691" r:id="rId7"/>
    <p:sldLayoutId id="2147483692" r:id="rId8"/>
    <p:sldLayoutId id="2147483693" r:id="rId9"/>
    <p:sldLayoutId id="2147483694" r:id="rId10"/>
    <p:sldLayoutId id="2147483696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7" r:id="rId20"/>
    <p:sldLayoutId id="2147483708" r:id="rId21"/>
    <p:sldLayoutId id="2147483710" r:id="rId22"/>
    <p:sldLayoutId id="2147483809" r:id="rId2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5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/>
              <a:buNone/>
              <a:defRPr sz="3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●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○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■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●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○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■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●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○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Gaegu"/>
              <a:buChar char="■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57797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5" r:id="rId2"/>
    <p:sldLayoutId id="2147483716" r:id="rId3"/>
    <p:sldLayoutId id="2147483717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2" name="chimes.wav"/>
          </p:stSnd>
        </p:sndAc>
      </p:transition>
    </mc:Choice>
    <mc:Fallback xmlns="">
      <p:transition spd="slow">
        <p:sndAc>
          <p:stSnd>
            <p:snd r:embed="rId25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329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087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21" Type="http://schemas.microsoft.com/office/2007/relationships/hdphoto" Target="../media/hdphoto7.wdp"/><Relationship Id="rId34" Type="http://schemas.openxmlformats.org/officeDocument/2006/relationships/image" Target="../media/image16.emf"/><Relationship Id="rId42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40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4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png"/><Relationship Id="rId43" Type="http://schemas.microsoft.com/office/2007/relationships/hdphoto" Target="../media/hdphoto15.wdp"/><Relationship Id="rId8" Type="http://schemas.microsoft.com/office/2007/relationships/hdphoto" Target="../media/hdphoto1.wdp"/><Relationship Id="rId3" Type="http://schemas.openxmlformats.org/officeDocument/2006/relationships/slideLayout" Target="../slideLayouts/slideLayout44.xml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11" Type="http://schemas.openxmlformats.org/officeDocument/2006/relationships/audio" Target="../media/audio1.wav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1.wav"/><Relationship Id="rId5" Type="http://schemas.openxmlformats.org/officeDocument/2006/relationships/image" Target="../media/image21.pn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6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1.png"/><Relationship Id="rId11" Type="http://schemas.openxmlformats.org/officeDocument/2006/relationships/audio" Target="../media/audio1.wav"/><Relationship Id="rId5" Type="http://schemas.openxmlformats.org/officeDocument/2006/relationships/image" Target="../media/image35.png"/><Relationship Id="rId10" Type="http://schemas.microsoft.com/office/2007/relationships/hdphoto" Target="../media/hdphoto21.wdp"/><Relationship Id="rId4" Type="http://schemas.openxmlformats.org/officeDocument/2006/relationships/audio" Target="../media/audio1.wav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21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9.mp3"/><Relationship Id="rId7" Type="http://schemas.openxmlformats.org/officeDocument/2006/relationships/audio" Target="../media/audio1.wav"/><Relationship Id="rId12" Type="http://schemas.openxmlformats.org/officeDocument/2006/relationships/audio" Target="../media/audio1.wav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png"/><Relationship Id="rId4" Type="http://schemas.openxmlformats.org/officeDocument/2006/relationships/audio" Target="../media/media9.mp3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9.mp3"/><Relationship Id="rId7" Type="http://schemas.openxmlformats.org/officeDocument/2006/relationships/audio" Target="../media/audio1.wav"/><Relationship Id="rId12" Type="http://schemas.openxmlformats.org/officeDocument/2006/relationships/audio" Target="../media/audio1.wav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0.png"/><Relationship Id="rId4" Type="http://schemas.openxmlformats.org/officeDocument/2006/relationships/audio" Target="../media/media9.mp3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9.mp3"/><Relationship Id="rId7" Type="http://schemas.openxmlformats.org/officeDocument/2006/relationships/audio" Target="../media/audio1.wav"/><Relationship Id="rId12" Type="http://schemas.openxmlformats.org/officeDocument/2006/relationships/audio" Target="../media/audio1.wav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1.png"/><Relationship Id="rId4" Type="http://schemas.openxmlformats.org/officeDocument/2006/relationships/audio" Target="../media/media9.mp3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9.mp3"/><Relationship Id="rId7" Type="http://schemas.openxmlformats.org/officeDocument/2006/relationships/audio" Target="../media/audio1.wav"/><Relationship Id="rId12" Type="http://schemas.openxmlformats.org/officeDocument/2006/relationships/audio" Target="../media/audio1.wav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2.png"/><Relationship Id="rId4" Type="http://schemas.openxmlformats.org/officeDocument/2006/relationships/audio" Target="../media/media9.mp3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9.mp3"/><Relationship Id="rId7" Type="http://schemas.openxmlformats.org/officeDocument/2006/relationships/audio" Target="../media/audio1.wav"/><Relationship Id="rId12" Type="http://schemas.openxmlformats.org/officeDocument/2006/relationships/audio" Target="../media/audio1.wav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3.png"/><Relationship Id="rId4" Type="http://schemas.openxmlformats.org/officeDocument/2006/relationships/audio" Target="../media/media9.mp3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4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9.mp3"/><Relationship Id="rId7" Type="http://schemas.openxmlformats.org/officeDocument/2006/relationships/audio" Target="../media/audio1.wav"/><Relationship Id="rId12" Type="http://schemas.openxmlformats.org/officeDocument/2006/relationships/audio" Target="../media/audio1.wav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4.png"/><Relationship Id="rId4" Type="http://schemas.openxmlformats.org/officeDocument/2006/relationships/audio" Target="../media/media9.mp3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9.mp3"/><Relationship Id="rId7" Type="http://schemas.openxmlformats.org/officeDocument/2006/relationships/audio" Target="../media/audio1.wav"/><Relationship Id="rId12" Type="http://schemas.openxmlformats.org/officeDocument/2006/relationships/audio" Target="../media/audio1.wav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5.png"/><Relationship Id="rId4" Type="http://schemas.openxmlformats.org/officeDocument/2006/relationships/audio" Target="../media/media9.mp3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1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8.xml"/><Relationship Id="rId7" Type="http://schemas.microsoft.com/office/2007/relationships/hdphoto" Target="../media/hdphoto16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11" Type="http://schemas.openxmlformats.org/officeDocument/2006/relationships/audio" Target="../media/audio1.wav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microsoft.com/office/2007/relationships/hdphoto" Target="../media/hdphoto1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8.wdp"/><Relationship Id="rId5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9.wdp"/><Relationship Id="rId5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20.wdp"/><Relationship Id="rId5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27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8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31" y="48303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5" tIns="121895" rIns="121895" bIns="121895" anchor="ctr" anchorCtr="0">
            <a:noAutofit/>
          </a:bodyPr>
          <a:lstStyle/>
          <a:p>
            <a:pPr defTabSz="914332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8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8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3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6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7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896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3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5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974C7BA-808F-453E-B08F-89EB55D4162E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 rot="506706">
            <a:off x="9746052" y="4787992"/>
            <a:ext cx="1170583" cy="1621229"/>
          </a:xfrm>
          <a:prstGeom prst="rect">
            <a:avLst/>
          </a:prstGeom>
        </p:spPr>
      </p:pic>
      <p:pic>
        <p:nvPicPr>
          <p:cNvPr id="57" name="Picture 56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64973" y1="53350" x2="74599" y2="52357"/>
                        <a14:foregroundMark x1="74064" y1="78164" x2="77005" y2="66005"/>
                        <a14:foregroundMark x1="93316" y1="75434" x2="85829" y2="67246"/>
                        <a14:foregroundMark x1="88235" y1="51365" x2="90374" y2="54094"/>
                        <a14:foregroundMark x1="17647" y1="19355" x2="7754" y2="35484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034895" y="3494852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2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957" y="-414874"/>
            <a:ext cx="13717914" cy="7687748"/>
          </a:xfrm>
          <a:prstGeom prst="rect">
            <a:avLst/>
          </a:prstGeom>
        </p:spPr>
      </p:pic>
      <p:sp>
        <p:nvSpPr>
          <p:cNvPr id="413" name="Google Shape;413;p2"/>
          <p:cNvSpPr txBox="1"/>
          <p:nvPr/>
        </p:nvSpPr>
        <p:spPr>
          <a:xfrm>
            <a:off x="3371029" y="405292"/>
            <a:ext cx="575195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40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Present simple tense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414" name="Google Shape;414;p2"/>
          <p:cNvSpPr txBox="1"/>
          <p:nvPr/>
        </p:nvSpPr>
        <p:spPr>
          <a:xfrm>
            <a:off x="2422049" y="1162076"/>
            <a:ext cx="9459901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</a:pP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We use the present simple to talk about:</a:t>
            </a:r>
            <a:endParaRPr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   </a:t>
            </a: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- habits, things that we do regularly (daily routine)</a:t>
            </a:r>
            <a:endParaRPr sz="2800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    </a:t>
            </a:r>
            <a:r>
              <a:rPr lang="en-US" sz="2800" b="1" dirty="0">
                <a:solidFill>
                  <a:srgbClr val="92D050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Example</a:t>
            </a:r>
            <a:r>
              <a:rPr lang="en-US" sz="2800" dirty="0">
                <a:solidFill>
                  <a:srgbClr val="92D050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: I go to school every day.</a:t>
            </a:r>
            <a:endParaRPr sz="2800" dirty="0">
              <a:solidFill>
                <a:srgbClr val="92D050"/>
              </a:solidFill>
              <a:latin typeface="Comic Sans MS" panose="030F0702030302020204" pitchFamily="66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   </a:t>
            </a:r>
            <a:endParaRPr sz="2800" dirty="0">
              <a:solidFill>
                <a:schemeClr val="lt1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53917" y="5019026"/>
            <a:ext cx="1938123" cy="19381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724766" y="3490974"/>
            <a:ext cx="969368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- facts, things that are always or usually true:</a:t>
            </a:r>
            <a:endParaRPr lang="en-US" sz="2800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>
                <a:solidFill>
                  <a:srgbClr val="00B0F0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    </a:t>
            </a:r>
            <a:r>
              <a:rPr lang="en-US" sz="2800" b="1" dirty="0">
                <a:solidFill>
                  <a:srgbClr val="92D050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Example</a:t>
            </a:r>
            <a:r>
              <a:rPr lang="en-US" sz="2800" dirty="0">
                <a:solidFill>
                  <a:srgbClr val="92D050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: The Earth goes around the sun.</a:t>
            </a:r>
            <a:endParaRPr lang="en-US" sz="2800" dirty="0">
              <a:solidFill>
                <a:srgbClr val="92D050"/>
              </a:solidFill>
              <a:latin typeface="Comic Sans MS" panose="030F0702030302020204" pitchFamily="66" charset="0"/>
            </a:endParaRPr>
          </a:p>
          <a:p>
            <a:endParaRPr lang="en-US" sz="3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8998" y="525909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3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4" y="-3438"/>
            <a:ext cx="1217915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3697"/>
            <a:ext cx="6568966" cy="47716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37907" y="1601166"/>
            <a:ext cx="477169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Comic Sans MS" panose="030F0702030302020204" pitchFamily="66" charset="0"/>
              </a:rPr>
              <a:t>Ss</a:t>
            </a:r>
            <a:r>
              <a:rPr lang="en-US" sz="3200" dirty="0">
                <a:latin typeface="Comic Sans MS" panose="030F0702030302020204" pitchFamily="66" charset="0"/>
              </a:rPr>
              <a:t> make a sentence with other phrasal verbs and throw the ball.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latin typeface="Comic Sans MS" panose="030F0702030302020204" pitchFamily="66" charset="0"/>
              </a:rPr>
              <a:t>Whoever catches the ball must make a sentence throws the ball to other students who does the same. </a:t>
            </a:r>
          </a:p>
          <a:p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8998" y="525909"/>
            <a:ext cx="1429935" cy="6856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71235" y="0"/>
            <a:ext cx="2489784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Throwing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256697" y="416806"/>
            <a:ext cx="10951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84483" y="830288"/>
            <a:ext cx="22926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catching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577098" y="1084426"/>
            <a:ext cx="16113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Game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3577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4"/>
      <p:bldP spid="3" grpId="0"/>
      <p:bldP spid="4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6496"/>
          </a:xfrm>
          <a:prstGeom prst="rect">
            <a:avLst/>
          </a:prstGeom>
        </p:spPr>
      </p:pic>
      <p:pic>
        <p:nvPicPr>
          <p:cNvPr id="404" name="Google Shape;40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263648">
            <a:off x="-146375" y="-394826"/>
            <a:ext cx="3336638" cy="2192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7967" y="416232"/>
            <a:ext cx="1429935" cy="685627"/>
          </a:xfrm>
          <a:prstGeom prst="rect">
            <a:avLst/>
          </a:prstGeom>
        </p:spPr>
      </p:pic>
      <p:sp>
        <p:nvSpPr>
          <p:cNvPr id="10" name="Google Shape;5943;p39">
            <a:extLst>
              <a:ext uri="{FF2B5EF4-FFF2-40B4-BE49-F238E27FC236}">
                <a16:creationId xmlns:a16="http://schemas.microsoft.com/office/drawing/2014/main" id="{B6B0D3EA-C5BE-1A1E-F592-27C08F12413E}"/>
              </a:ext>
            </a:extLst>
          </p:cNvPr>
          <p:cNvSpPr txBox="1">
            <a:spLocks/>
          </p:cNvSpPr>
          <p:nvPr/>
        </p:nvSpPr>
        <p:spPr>
          <a:xfrm>
            <a:off x="7444961" y="1388272"/>
            <a:ext cx="4494382" cy="60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0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go</a:t>
            </a:r>
            <a:r>
              <a:rPr lang="en-US" sz="4000" b="1" kern="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es</a:t>
            </a:r>
            <a:r>
              <a:rPr lang="vi-VN" sz="40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 to school</a:t>
            </a:r>
          </a:p>
        </p:txBody>
      </p:sp>
      <p:sp>
        <p:nvSpPr>
          <p:cNvPr id="11" name="Google Shape;5943;p39">
            <a:extLst>
              <a:ext uri="{FF2B5EF4-FFF2-40B4-BE49-F238E27FC236}">
                <a16:creationId xmlns:a16="http://schemas.microsoft.com/office/drawing/2014/main" id="{B6B0D3EA-C5BE-1A1E-F592-27C08F12413E}"/>
              </a:ext>
            </a:extLst>
          </p:cNvPr>
          <p:cNvSpPr txBox="1">
            <a:spLocks/>
          </p:cNvSpPr>
          <p:nvPr/>
        </p:nvSpPr>
        <p:spPr>
          <a:xfrm>
            <a:off x="7435277" y="4337789"/>
            <a:ext cx="4494382" cy="60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0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ha</a:t>
            </a:r>
            <a:r>
              <a:rPr lang="en-US" sz="40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vi-VN" sz="40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 art class</a:t>
            </a:r>
          </a:p>
        </p:txBody>
      </p:sp>
      <p:sp>
        <p:nvSpPr>
          <p:cNvPr id="12" name="Google Shape;5943;p39">
            <a:extLst>
              <a:ext uri="{FF2B5EF4-FFF2-40B4-BE49-F238E27FC236}">
                <a16:creationId xmlns:a16="http://schemas.microsoft.com/office/drawing/2014/main" id="{B6B0D3EA-C5BE-1A1E-F592-27C08F12413E}"/>
              </a:ext>
            </a:extLst>
          </p:cNvPr>
          <p:cNvSpPr txBox="1">
            <a:spLocks/>
          </p:cNvSpPr>
          <p:nvPr/>
        </p:nvSpPr>
        <p:spPr>
          <a:xfrm>
            <a:off x="7435277" y="2444021"/>
            <a:ext cx="4494382" cy="60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0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play</a:t>
            </a:r>
            <a:r>
              <a:rPr lang="en-US" sz="40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vi-VN" sz="40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 football</a:t>
            </a:r>
          </a:p>
        </p:txBody>
      </p:sp>
      <p:sp>
        <p:nvSpPr>
          <p:cNvPr id="13" name="Google Shape;5943;p39">
            <a:extLst>
              <a:ext uri="{FF2B5EF4-FFF2-40B4-BE49-F238E27FC236}">
                <a16:creationId xmlns:a16="http://schemas.microsoft.com/office/drawing/2014/main" id="{B6B0D3EA-C5BE-1A1E-F592-27C08F12413E}"/>
              </a:ext>
            </a:extLst>
          </p:cNvPr>
          <p:cNvSpPr txBox="1">
            <a:spLocks/>
          </p:cNvSpPr>
          <p:nvPr/>
        </p:nvSpPr>
        <p:spPr>
          <a:xfrm>
            <a:off x="7444961" y="3461040"/>
            <a:ext cx="4494382" cy="60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0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stud</a:t>
            </a:r>
            <a:r>
              <a:rPr lang="en-US" sz="4000" b="1" kern="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i</a:t>
            </a:r>
            <a:r>
              <a:rPr lang="en-US" sz="4000" b="1" kern="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es</a:t>
            </a:r>
            <a:r>
              <a:rPr lang="vi-VN" sz="40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 English</a:t>
            </a:r>
          </a:p>
        </p:txBody>
      </p:sp>
      <p:sp>
        <p:nvSpPr>
          <p:cNvPr id="14" name="Google Shape;5943;p39">
            <a:extLst>
              <a:ext uri="{FF2B5EF4-FFF2-40B4-BE49-F238E27FC236}">
                <a16:creationId xmlns:a16="http://schemas.microsoft.com/office/drawing/2014/main" id="{B6B0D3EA-C5BE-1A1E-F592-27C08F12413E}"/>
              </a:ext>
            </a:extLst>
          </p:cNvPr>
          <p:cNvSpPr txBox="1">
            <a:spLocks/>
          </p:cNvSpPr>
          <p:nvPr/>
        </p:nvSpPr>
        <p:spPr>
          <a:xfrm>
            <a:off x="7444961" y="5229861"/>
            <a:ext cx="4494382" cy="60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0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do</a:t>
            </a:r>
            <a:r>
              <a:rPr lang="en-US" sz="4000" b="1" kern="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es</a:t>
            </a:r>
            <a:r>
              <a:rPr lang="vi-VN" sz="40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 homework</a:t>
            </a:r>
          </a:p>
        </p:txBody>
      </p:sp>
      <p:sp>
        <p:nvSpPr>
          <p:cNvPr id="15" name="Google Shape;5943;p39">
            <a:extLst>
              <a:ext uri="{FF2B5EF4-FFF2-40B4-BE49-F238E27FC236}">
                <a16:creationId xmlns:a16="http://schemas.microsoft.com/office/drawing/2014/main" id="{B6B0D3EA-C5BE-1A1E-F592-27C08F12413E}"/>
              </a:ext>
            </a:extLst>
          </p:cNvPr>
          <p:cNvSpPr txBox="1">
            <a:spLocks/>
          </p:cNvSpPr>
          <p:nvPr/>
        </p:nvSpPr>
        <p:spPr>
          <a:xfrm>
            <a:off x="1009797" y="3016781"/>
            <a:ext cx="6056384" cy="852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She</a:t>
            </a:r>
            <a:r>
              <a:rPr lang="vi-VN" sz="60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60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r>
              <a:rPr lang="vi-VN" sz="60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7" name="Google Shape;5943;p39">
            <a:extLst>
              <a:ext uri="{FF2B5EF4-FFF2-40B4-BE49-F238E27FC236}">
                <a16:creationId xmlns:a16="http://schemas.microsoft.com/office/drawing/2014/main" id="{B6B0D3EA-C5BE-1A1E-F592-27C08F12413E}"/>
              </a:ext>
            </a:extLst>
          </p:cNvPr>
          <p:cNvSpPr txBox="1">
            <a:spLocks/>
          </p:cNvSpPr>
          <p:nvPr/>
        </p:nvSpPr>
        <p:spPr>
          <a:xfrm>
            <a:off x="1009797" y="1897782"/>
            <a:ext cx="6056384" cy="852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He</a:t>
            </a:r>
            <a:r>
              <a:rPr lang="vi-VN" sz="60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   +</a:t>
            </a:r>
          </a:p>
        </p:txBody>
      </p:sp>
      <p:sp>
        <p:nvSpPr>
          <p:cNvPr id="18" name="Google Shape;5943;p39">
            <a:extLst>
              <a:ext uri="{FF2B5EF4-FFF2-40B4-BE49-F238E27FC236}">
                <a16:creationId xmlns:a16="http://schemas.microsoft.com/office/drawing/2014/main" id="{B6B0D3EA-C5BE-1A1E-F592-27C08F12413E}"/>
              </a:ext>
            </a:extLst>
          </p:cNvPr>
          <p:cNvSpPr txBox="1">
            <a:spLocks/>
          </p:cNvSpPr>
          <p:nvPr/>
        </p:nvSpPr>
        <p:spPr>
          <a:xfrm>
            <a:off x="1009797" y="4118446"/>
            <a:ext cx="6056384" cy="852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It </a:t>
            </a:r>
            <a:r>
              <a:rPr lang="en-US" sz="60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r>
              <a:rPr lang="vi-VN" sz="60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 +</a:t>
            </a:r>
          </a:p>
        </p:txBody>
      </p:sp>
    </p:spTree>
    <p:extLst>
      <p:ext uri="{BB962C8B-B14F-4D97-AF65-F5344CB8AC3E}">
        <p14:creationId xmlns:p14="http://schemas.microsoft.com/office/powerpoint/2010/main" val="377046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7098" y="289540"/>
            <a:ext cx="1429935" cy="685627"/>
          </a:xfrm>
          <a:prstGeom prst="rect">
            <a:avLst/>
          </a:prstGeom>
        </p:spPr>
      </p:pic>
      <p:sp>
        <p:nvSpPr>
          <p:cNvPr id="10" name="Google Shape;8552;p56">
            <a:extLst>
              <a:ext uri="{FF2B5EF4-FFF2-40B4-BE49-F238E27FC236}">
                <a16:creationId xmlns:a16="http://schemas.microsoft.com/office/drawing/2014/main" id="{7F4229AB-DD03-A6AB-FE48-72783919578F}"/>
              </a:ext>
            </a:extLst>
          </p:cNvPr>
          <p:cNvSpPr/>
          <p:nvPr/>
        </p:nvSpPr>
        <p:spPr>
          <a:xfrm rot="10800000" flipH="1">
            <a:off x="0" y="97731"/>
            <a:ext cx="3930315" cy="736458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B3F71A-2947-8BA0-5A38-20318D54D16C}"/>
              </a:ext>
            </a:extLst>
          </p:cNvPr>
          <p:cNvSpPr txBox="1"/>
          <p:nvPr/>
        </p:nvSpPr>
        <p:spPr>
          <a:xfrm>
            <a:off x="241308" y="264339"/>
            <a:ext cx="3490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4 Listen and tick.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86" y="1968869"/>
            <a:ext cx="772315" cy="7723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102" y="1980401"/>
            <a:ext cx="772315" cy="7723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220" y="1950333"/>
            <a:ext cx="772315" cy="7723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338" y="1920265"/>
            <a:ext cx="772315" cy="7723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479" y="1944567"/>
            <a:ext cx="772315" cy="772315"/>
          </a:xfrm>
          <a:prstGeom prst="rect">
            <a:avLst/>
          </a:prstGeom>
        </p:spPr>
      </p:pic>
      <p:pic>
        <p:nvPicPr>
          <p:cNvPr id="9" name="track 3.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36206" y="144499"/>
            <a:ext cx="812801" cy="8128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9" b="89813" l="9825" r="930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1658" y="2934995"/>
            <a:ext cx="617314" cy="6483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9" b="89813" l="9825" r="930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0712" y="2907576"/>
            <a:ext cx="617314" cy="6483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9" b="89813" l="9825" r="930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9533" y="2910933"/>
            <a:ext cx="617314" cy="6483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9" b="89813" l="9825" r="930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8587" y="2883514"/>
            <a:ext cx="617314" cy="6483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9" b="89813" l="9825" r="930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3028" y="2886871"/>
            <a:ext cx="617314" cy="6483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9" b="89813" l="9825" r="930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2082" y="2859452"/>
            <a:ext cx="617314" cy="64831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9" b="89813" l="9825" r="930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45643" y="2883514"/>
            <a:ext cx="617314" cy="64831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9" b="89813" l="9825" r="930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9502" y="3830047"/>
            <a:ext cx="617314" cy="6483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9" b="89813" l="9825" r="930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70479" y="4795981"/>
            <a:ext cx="617314" cy="64831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9" b="89813" l="9825" r="930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7825" y="6161907"/>
            <a:ext cx="617314" cy="6483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9" b="89813" l="9825" r="930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1823" y="5409666"/>
            <a:ext cx="617314" cy="6483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9" b="89813" l="9825" r="930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8441" y="6146383"/>
            <a:ext cx="617314" cy="64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73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491916" y="-532365"/>
            <a:ext cx="14896052" cy="8163211"/>
            <a:chOff x="-2053389" y="2467509"/>
            <a:chExt cx="14639378" cy="816321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053389" y="2467509"/>
              <a:ext cx="14639378" cy="8163211"/>
            </a:xfrm>
            <a:prstGeom prst="rect">
              <a:avLst/>
            </a:prstGeom>
          </p:spPr>
        </p:pic>
        <p:sp>
          <p:nvSpPr>
            <p:cNvPr id="7" name="Pentagon 6"/>
            <p:cNvSpPr/>
            <p:nvPr/>
          </p:nvSpPr>
          <p:spPr>
            <a:xfrm>
              <a:off x="-247460" y="3579440"/>
              <a:ext cx="8412891" cy="753979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96707" y="4986697"/>
              <a:ext cx="2848373" cy="400105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817783" y="4533339"/>
              <a:ext cx="8403110" cy="53245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Comic Sans MS" panose="030F0702030302020204" pitchFamily="66" charset="0"/>
                </a:rPr>
                <a:t>1 He / do his homework / the evening /.</a:t>
              </a:r>
            </a:p>
            <a:p>
              <a:r>
                <a:rPr lang="en-US" sz="2000" dirty="0">
                  <a:latin typeface="Comic Sans MS" panose="030F0702030302020204" pitchFamily="66" charset="0"/>
                </a:rPr>
                <a:t>   _____________________________________</a:t>
              </a:r>
            </a:p>
            <a:p>
              <a:r>
                <a:rPr lang="en-US" sz="2000" dirty="0">
                  <a:latin typeface="Comic Sans MS" panose="030F0702030302020204" pitchFamily="66" charset="0"/>
                </a:rPr>
                <a:t> </a:t>
              </a:r>
            </a:p>
            <a:p>
              <a:r>
                <a:rPr lang="en-US" sz="2000" dirty="0">
                  <a:latin typeface="Comic Sans MS" panose="030F0702030302020204" pitchFamily="66" charset="0"/>
                </a:rPr>
                <a:t>2 We / play football / the weekends </a:t>
              </a:r>
              <a:r>
                <a:rPr lang="vi-VN" sz="2000" dirty="0">
                  <a:latin typeface="Comic Sans MS" panose="030F0702030302020204" pitchFamily="66" charset="0"/>
                </a:rPr>
                <a:t>/</a:t>
              </a:r>
              <a:r>
                <a:rPr lang="en-US" sz="2000" dirty="0">
                  <a:latin typeface="Comic Sans MS" panose="030F0702030302020204" pitchFamily="66" charset="0"/>
                </a:rPr>
                <a:t>.</a:t>
              </a:r>
            </a:p>
            <a:p>
              <a:r>
                <a:rPr lang="en-US" sz="2000" dirty="0">
                  <a:latin typeface="Comic Sans MS" panose="030F0702030302020204" pitchFamily="66" charset="0"/>
                </a:rPr>
                <a:t>   _____________________________________</a:t>
              </a:r>
            </a:p>
            <a:p>
              <a:endParaRPr lang="en-US" sz="2000" dirty="0">
                <a:latin typeface="Comic Sans MS" panose="030F0702030302020204" pitchFamily="66" charset="0"/>
              </a:endParaRPr>
            </a:p>
            <a:p>
              <a:r>
                <a:rPr lang="en-US" sz="2000" dirty="0">
                  <a:latin typeface="Comic Sans MS" panose="030F0702030302020204" pitchFamily="66" charset="0"/>
                </a:rPr>
                <a:t>3 My brother / </a:t>
              </a:r>
              <a:r>
                <a:rPr lang="en-US" sz="2000" dirty="0" err="1">
                  <a:latin typeface="Comic Sans MS" panose="030F0702030302020204" pitchFamily="66" charset="0"/>
                </a:rPr>
                <a:t>practise</a:t>
              </a:r>
              <a:r>
                <a:rPr lang="en-US" sz="2000" dirty="0">
                  <a:latin typeface="Comic Sans MS" panose="030F0702030302020204" pitchFamily="66" charset="0"/>
                </a:rPr>
                <a:t> sport / Sundays /. </a:t>
              </a:r>
            </a:p>
            <a:p>
              <a:r>
                <a:rPr lang="en-US" sz="2000" dirty="0">
                  <a:latin typeface="Comic Sans MS" panose="030F0702030302020204" pitchFamily="66" charset="0"/>
                </a:rPr>
                <a:t>   _____________________________________</a:t>
              </a:r>
            </a:p>
            <a:p>
              <a:endParaRPr lang="en-US" sz="2000" dirty="0">
                <a:latin typeface="Comic Sans MS" panose="030F0702030302020204" pitchFamily="66" charset="0"/>
              </a:endParaRPr>
            </a:p>
            <a:p>
              <a:r>
                <a:rPr lang="en-US" sz="2000" dirty="0">
                  <a:latin typeface="Comic Sans MS" panose="030F0702030302020204" pitchFamily="66" charset="0"/>
                </a:rPr>
                <a:t>4 He / play football / Monday /.</a:t>
              </a:r>
            </a:p>
            <a:p>
              <a:r>
                <a:rPr lang="en-US" sz="2000" dirty="0">
                  <a:latin typeface="Comic Sans MS" panose="030F0702030302020204" pitchFamily="66" charset="0"/>
                </a:rPr>
                <a:t>   _____________________________________</a:t>
              </a:r>
            </a:p>
            <a:p>
              <a:endParaRPr lang="en-US" sz="2000" dirty="0">
                <a:latin typeface="Comic Sans MS" panose="030F0702030302020204" pitchFamily="66" charset="0"/>
              </a:endParaRPr>
            </a:p>
            <a:p>
              <a:r>
                <a:rPr lang="en-US" sz="2000" dirty="0">
                  <a:latin typeface="Comic Sans MS" panose="030F0702030302020204" pitchFamily="66" charset="0"/>
                </a:rPr>
                <a:t>5 My brother / study </a:t>
              </a:r>
              <a:r>
                <a:rPr lang="en-US" sz="2000" dirty="0" err="1">
                  <a:latin typeface="Comic Sans MS" panose="030F0702030302020204" pitchFamily="66" charset="0"/>
                </a:rPr>
                <a:t>maths</a:t>
              </a:r>
              <a:r>
                <a:rPr lang="en-US" sz="2000" dirty="0">
                  <a:latin typeface="Comic Sans MS" panose="030F0702030302020204" pitchFamily="66" charset="0"/>
                </a:rPr>
                <a:t> / the afternoon /.</a:t>
              </a:r>
            </a:p>
            <a:p>
              <a:r>
                <a:rPr lang="en-US" sz="2000" dirty="0">
                  <a:latin typeface="Comic Sans MS" panose="030F0702030302020204" pitchFamily="66" charset="0"/>
                </a:rPr>
                <a:t>   _____________________________________</a:t>
              </a:r>
            </a:p>
            <a:p>
              <a:endParaRPr lang="en-US" sz="2000" dirty="0">
                <a:latin typeface="Comic Sans MS" panose="030F0702030302020204" pitchFamily="66" charset="0"/>
              </a:endParaRPr>
            </a:p>
            <a:p>
              <a:r>
                <a:rPr lang="en-US" sz="2000" dirty="0">
                  <a:latin typeface="Comic Sans MS" panose="030F0702030302020204" pitchFamily="66" charset="0"/>
                </a:rPr>
                <a:t>6 Tom / have music class / Sunday /.</a:t>
              </a:r>
            </a:p>
            <a:p>
              <a:r>
                <a:rPr lang="en-US" sz="2000" dirty="0">
                  <a:latin typeface="Comic Sans MS" panose="030F0702030302020204" pitchFamily="66" charset="0"/>
                </a:rPr>
                <a:t>   _____________________________________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2812760" y="1850936"/>
            <a:ext cx="46378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He does his homework in the evening.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0688" y="725724"/>
            <a:ext cx="82445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5 Use the given words to make meaningful sentences.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60875" y="2772899"/>
            <a:ext cx="43284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We play football at the weekends.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60875" y="3688672"/>
            <a:ext cx="49391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My brother </a:t>
            </a:r>
            <a:r>
              <a:rPr lang="en-US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practises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sport on Sundays.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74924" y="4604445"/>
            <a:ext cx="40110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He plays football every Monday.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863579" y="5520218"/>
            <a:ext cx="54024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My brother studies </a:t>
            </a:r>
            <a:r>
              <a:rPr lang="en-US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maths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in the afternoon.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80050" y="6435991"/>
            <a:ext cx="45223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Tom has a music class every Sunday.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AAA7C44-4E74-489E-9234-E856BC9220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4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72032"/>
            <a:ext cx="12801600" cy="7802064"/>
          </a:xfrm>
          <a:prstGeom prst="rect">
            <a:avLst/>
          </a:prstGeom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80" y="435826"/>
            <a:ext cx="5395011" cy="505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2277527"/>
            <a:ext cx="7633736" cy="100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82378" rIns="108847" bIns="54423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r>
              <a:rPr lang="tr-TR" altLang="en-US" sz="3100" dirty="0">
                <a:latin typeface="Comic Sans MS" panose="030F0702030302020204" pitchFamily="66" charset="0"/>
              </a:rPr>
              <a:t>Peppa pig</a:t>
            </a:r>
            <a:r>
              <a:rPr lang="en-US" altLang="en-US" sz="3100" dirty="0">
                <a:latin typeface="Comic Sans MS" panose="030F0702030302020204" pitchFamily="66" charset="0"/>
              </a:rPr>
              <a:t> ____(get)</a:t>
            </a:r>
            <a:r>
              <a:rPr lang="tr-TR" altLang="en-US" sz="3100" dirty="0">
                <a:latin typeface="Comic Sans MS" panose="030F0702030302020204" pitchFamily="66" charset="0"/>
              </a:rPr>
              <a:t> up at 07:00.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361326" y="1583946"/>
            <a:ext cx="602859" cy="41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7" tIns="73776" rIns="108847" bIns="54423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endParaRPr lang="tr-TR" altLang="en-US" sz="4000" dirty="0">
              <a:latin typeface="Comic Sans MS" panose="030F0702030302020204" pitchFamily="66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72739" y="3785937"/>
            <a:ext cx="1957137" cy="70585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84624" y="3785937"/>
            <a:ext cx="1957137" cy="70585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97796" y="3796143"/>
            <a:ext cx="2588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B: gets</a:t>
            </a:r>
          </a:p>
        </p:txBody>
      </p:sp>
      <p:pic>
        <p:nvPicPr>
          <p:cNvPr id="7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865726" y="-492085"/>
            <a:ext cx="406400" cy="406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3725" y="3785937"/>
            <a:ext cx="2588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A</a:t>
            </a:r>
            <a:r>
              <a:rPr lang="en-US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: get</a:t>
            </a:r>
          </a:p>
        </p:txBody>
      </p:sp>
      <p:pic>
        <p:nvPicPr>
          <p:cNvPr id="1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68926" y="-85685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6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7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1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72032"/>
            <a:ext cx="12974010" cy="7802064"/>
          </a:xfrm>
          <a:prstGeom prst="rect">
            <a:avLst/>
          </a:prstGeom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361326" y="1583946"/>
            <a:ext cx="602859" cy="41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7" tIns="73776" rIns="108847" bIns="54423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endParaRPr lang="tr-TR" altLang="en-US" sz="4000" dirty="0">
              <a:latin typeface="Comic Sans MS" panose="030F0702030302020204" pitchFamily="66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084689" y="3773691"/>
            <a:ext cx="1957137" cy="70585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0092" y="3757654"/>
            <a:ext cx="1957137" cy="70585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2117" y="3704526"/>
            <a:ext cx="2588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A</a:t>
            </a:r>
            <a:r>
              <a:rPr lang="en-US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: </a:t>
            </a:r>
            <a:r>
              <a:rPr lang="vi-VN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eat</a:t>
            </a:r>
            <a:r>
              <a:rPr lang="en-US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s</a:t>
            </a:r>
          </a:p>
        </p:txBody>
      </p:sp>
      <p:pic>
        <p:nvPicPr>
          <p:cNvPr id="7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865726" y="-492085"/>
            <a:ext cx="406400" cy="406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65675" y="3773691"/>
            <a:ext cx="2588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B</a:t>
            </a:r>
            <a:r>
              <a:rPr lang="en-US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: </a:t>
            </a:r>
            <a:r>
              <a:rPr lang="vi-VN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eat</a:t>
            </a:r>
            <a:endParaRPr lang="en-US" sz="4000" dirty="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68926" y="-85685"/>
            <a:ext cx="406400" cy="406400"/>
          </a:xfrm>
          <a:prstGeom prst="rect">
            <a:avLst/>
          </a:prstGeom>
        </p:spPr>
      </p:pic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336884" y="2002491"/>
            <a:ext cx="6145662" cy="100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82378" rIns="108847" bIns="54423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r>
              <a:rPr lang="vi-VN" altLang="en-US" sz="3200" dirty="0"/>
              <a:t>She____(eat)</a:t>
            </a:r>
            <a:r>
              <a:rPr lang="tr-TR" altLang="en-US" sz="3200" dirty="0">
                <a:latin typeface="Comic Sans MS" panose="030F0702030302020204" pitchFamily="66" charset="0"/>
              </a:rPr>
              <a:t> breakfast with her family at 07:30.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652" y="2002491"/>
            <a:ext cx="5215221" cy="386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1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7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1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72032"/>
            <a:ext cx="12974010" cy="7802064"/>
          </a:xfrm>
          <a:prstGeom prst="rect">
            <a:avLst/>
          </a:prstGeom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361326" y="1583946"/>
            <a:ext cx="602859" cy="41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7" tIns="73776" rIns="108847" bIns="54423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endParaRPr lang="tr-TR" altLang="en-US" sz="4000" dirty="0">
              <a:latin typeface="Comic Sans MS" panose="030F0702030302020204" pitchFamily="66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084689" y="3773691"/>
            <a:ext cx="1957137" cy="70585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0092" y="3757654"/>
            <a:ext cx="1957137" cy="70585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2117" y="3704526"/>
            <a:ext cx="2588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A</a:t>
            </a:r>
            <a:r>
              <a:rPr lang="en-US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: </a:t>
            </a:r>
            <a:r>
              <a:rPr lang="vi-VN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goe</a:t>
            </a:r>
            <a:r>
              <a:rPr lang="en-US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s</a:t>
            </a:r>
          </a:p>
        </p:txBody>
      </p:sp>
      <p:pic>
        <p:nvPicPr>
          <p:cNvPr id="7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865726" y="-492085"/>
            <a:ext cx="406400" cy="406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65675" y="3773691"/>
            <a:ext cx="2588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B</a:t>
            </a:r>
            <a:r>
              <a:rPr lang="en-US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: </a:t>
            </a:r>
            <a:r>
              <a:rPr lang="vi-VN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go</a:t>
            </a:r>
            <a:endParaRPr lang="en-US" sz="4000" dirty="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68926" y="-85685"/>
            <a:ext cx="406400" cy="40640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79"/>
          <a:stretch>
            <a:fillRect/>
          </a:stretch>
        </p:blipFill>
        <p:spPr bwMode="auto">
          <a:xfrm>
            <a:off x="7184662" y="1926383"/>
            <a:ext cx="5007337" cy="4264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1377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Text Box 1"/>
          <p:cNvSpPr txBox="1">
            <a:spLocks noChangeArrowheads="1"/>
          </p:cNvSpPr>
          <p:nvPr/>
        </p:nvSpPr>
        <p:spPr bwMode="auto">
          <a:xfrm>
            <a:off x="610092" y="2071127"/>
            <a:ext cx="10014370" cy="100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82378" rIns="108847" bIns="54423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r>
              <a:rPr lang="tr-TR" altLang="en-US" sz="3144" dirty="0"/>
              <a:t>She </a:t>
            </a:r>
            <a:r>
              <a:rPr lang="vi-VN" altLang="en-US" sz="3144" dirty="0"/>
              <a:t>____(go)</a:t>
            </a:r>
            <a:r>
              <a:rPr lang="tr-TR" altLang="en-US" sz="3144" dirty="0"/>
              <a:t> to school at 08:00.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9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7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1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72032"/>
            <a:ext cx="12974010" cy="7802064"/>
          </a:xfrm>
          <a:prstGeom prst="rect">
            <a:avLst/>
          </a:prstGeom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361326" y="1583946"/>
            <a:ext cx="602859" cy="41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7" tIns="73776" rIns="108847" bIns="54423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endParaRPr lang="tr-TR" altLang="en-US" sz="4000" dirty="0">
              <a:latin typeface="Comic Sans MS" panose="030F0702030302020204" pitchFamily="66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72739" y="3785937"/>
            <a:ext cx="1957137" cy="70585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84624" y="3785937"/>
            <a:ext cx="1957137" cy="70585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97796" y="3796143"/>
            <a:ext cx="2588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B: </a:t>
            </a:r>
            <a:r>
              <a:rPr lang="vi-VN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eat</a:t>
            </a:r>
            <a:endParaRPr lang="en-US" sz="4000" dirty="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865726" y="-492085"/>
            <a:ext cx="406400" cy="406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3725" y="3785937"/>
            <a:ext cx="2588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A</a:t>
            </a:r>
            <a:r>
              <a:rPr lang="en-US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: </a:t>
            </a:r>
            <a:r>
              <a:rPr lang="vi-VN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eats</a:t>
            </a:r>
            <a:endParaRPr lang="en-US" sz="4000" dirty="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68926" y="-85685"/>
            <a:ext cx="406400" cy="40640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166" y="1583946"/>
            <a:ext cx="5158782" cy="4353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Text Box 1"/>
          <p:cNvSpPr txBox="1">
            <a:spLocks noChangeArrowheads="1"/>
          </p:cNvSpPr>
          <p:nvPr/>
        </p:nvSpPr>
        <p:spPr bwMode="auto">
          <a:xfrm>
            <a:off x="593998" y="2012697"/>
            <a:ext cx="10014370" cy="100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82378" rIns="108847" bIns="54423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r>
              <a:rPr lang="vi-VN" altLang="en-US" sz="3200" dirty="0"/>
              <a:t>They____(eat)</a:t>
            </a:r>
            <a:r>
              <a:rPr lang="tr-TR" altLang="en-US" sz="3200" dirty="0">
                <a:latin typeface="Comic Sans MS" panose="030F0702030302020204" pitchFamily="66" charset="0"/>
              </a:rPr>
              <a:t> lunch at 12:00.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0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7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1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72032"/>
            <a:ext cx="12974010" cy="7802064"/>
          </a:xfrm>
          <a:prstGeom prst="rect">
            <a:avLst/>
          </a:prstGeom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361326" y="1583946"/>
            <a:ext cx="602859" cy="41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7" tIns="73776" rIns="108847" bIns="54423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endParaRPr lang="tr-TR" altLang="en-US" sz="4000" dirty="0">
              <a:latin typeface="Comic Sans MS" panose="030F0702030302020204" pitchFamily="66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72739" y="3785937"/>
            <a:ext cx="1957137" cy="70585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84624" y="3785937"/>
            <a:ext cx="1957137" cy="70585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54756" y="3785937"/>
            <a:ext cx="2668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B</a:t>
            </a:r>
            <a:r>
              <a:rPr lang="en-US" sz="4000">
                <a:solidFill>
                  <a:srgbClr val="000066"/>
                </a:solidFill>
                <a:latin typeface="Comic Sans MS" panose="030F0702030302020204" pitchFamily="66" charset="0"/>
              </a:rPr>
              <a:t>: </a:t>
            </a:r>
            <a:r>
              <a:rPr lang="vi-VN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cooks</a:t>
            </a:r>
            <a:endParaRPr lang="en-US" sz="4000" dirty="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865726" y="-492085"/>
            <a:ext cx="406400" cy="406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3725" y="3785937"/>
            <a:ext cx="2588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A</a:t>
            </a:r>
            <a:r>
              <a:rPr lang="en-US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:</a:t>
            </a:r>
            <a:r>
              <a:rPr lang="vi-VN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 cook</a:t>
            </a:r>
            <a:endParaRPr lang="en-US" sz="4000" dirty="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68926" y="-85685"/>
            <a:ext cx="406400" cy="40640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533" y="1793218"/>
            <a:ext cx="5052048" cy="391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Text Box 1"/>
          <p:cNvSpPr txBox="1">
            <a:spLocks noChangeArrowheads="1"/>
          </p:cNvSpPr>
          <p:nvPr/>
        </p:nvSpPr>
        <p:spPr bwMode="auto">
          <a:xfrm>
            <a:off x="81674" y="1892008"/>
            <a:ext cx="10014370" cy="100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82378" rIns="108847" bIns="54423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r>
              <a:rPr lang="tr-TR" altLang="en-US" sz="3200" dirty="0">
                <a:latin typeface="Comic Sans MS" panose="030F0702030302020204" pitchFamily="66" charset="0"/>
              </a:rPr>
              <a:t>Daddy </a:t>
            </a:r>
            <a:r>
              <a:rPr lang="vi-VN" altLang="en-US" sz="3200" dirty="0"/>
              <a:t>pig____(cook)</a:t>
            </a:r>
            <a:r>
              <a:rPr lang="tr-TR" altLang="en-US" sz="3200" dirty="0">
                <a:latin typeface="Comic Sans MS" panose="030F0702030302020204" pitchFamily="66" charset="0"/>
              </a:rPr>
              <a:t> dinner for </a:t>
            </a:r>
            <a:endParaRPr lang="vi-VN" altLang="en-US" sz="3200" dirty="0"/>
          </a:p>
          <a:p>
            <a:r>
              <a:rPr lang="tr-TR" altLang="en-US" sz="3200" dirty="0">
                <a:latin typeface="Comic Sans MS" panose="030F0702030302020204" pitchFamily="66" charset="0"/>
              </a:rPr>
              <a:t>the family.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4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7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1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1424" y="5661248"/>
            <a:ext cx="10585176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/>
          <p:cNvSpPr/>
          <p:nvPr/>
        </p:nvSpPr>
        <p:spPr>
          <a:xfrm>
            <a:off x="911424" y="5805264"/>
            <a:ext cx="10585176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6"/>
          <p:cNvSpPr/>
          <p:nvPr/>
        </p:nvSpPr>
        <p:spPr>
          <a:xfrm>
            <a:off x="911424" y="5949280"/>
            <a:ext cx="10585176" cy="1440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/>
          <p:cNvSpPr/>
          <p:nvPr/>
        </p:nvSpPr>
        <p:spPr>
          <a:xfrm>
            <a:off x="911424" y="6093296"/>
            <a:ext cx="10585176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/>
          <p:cNvSpPr/>
          <p:nvPr/>
        </p:nvSpPr>
        <p:spPr>
          <a:xfrm>
            <a:off x="911424" y="6237312"/>
            <a:ext cx="10585176" cy="14401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/>
          <p:cNvSpPr/>
          <p:nvPr/>
        </p:nvSpPr>
        <p:spPr>
          <a:xfrm>
            <a:off x="911424" y="6381328"/>
            <a:ext cx="10585176" cy="1440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Rectangle 10"/>
          <p:cNvSpPr/>
          <p:nvPr/>
        </p:nvSpPr>
        <p:spPr>
          <a:xfrm>
            <a:off x="911424" y="6525344"/>
            <a:ext cx="10585176" cy="14401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4295800" y="1988840"/>
            <a:ext cx="37444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Ready?</a:t>
            </a:r>
            <a:endParaRPr lang="ko-KR" altLang="en-US" sz="8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15880" y="2276872"/>
            <a:ext cx="24400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GO!</a:t>
            </a:r>
            <a:endParaRPr lang="ko-KR" altLang="en-US" sz="96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639616" y="260648"/>
            <a:ext cx="6912768" cy="223224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ko-KR" sz="72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olmbre</a:t>
            </a:r>
            <a:r>
              <a:rPr lang="en-US" altLang="ko-KR" sz="72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p</a:t>
            </a:r>
            <a:endParaRPr lang="ko-KR" altLang="en-US" sz="72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Octagon 14"/>
          <p:cNvSpPr/>
          <p:nvPr/>
        </p:nvSpPr>
        <p:spPr>
          <a:xfrm>
            <a:off x="4583832" y="2564904"/>
            <a:ext cx="2952328" cy="2664296"/>
          </a:xfrm>
          <a:prstGeom prst="octagon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ln>
                  <a:solidFill>
                    <a:sysClr val="windowText" lastClr="000000"/>
                  </a:solidFill>
                </a:ln>
              </a:rPr>
              <a:t>STOP!</a:t>
            </a:r>
            <a:endParaRPr lang="ko-KR" altLang="en-US" sz="54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39616" y="3140968"/>
            <a:ext cx="6912768" cy="223224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ko-KR" sz="72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problem</a:t>
            </a:r>
            <a:endParaRPr lang="ko-KR" altLang="en-US" sz="72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C:\Documents and Settings\user\바탕 화면\original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9487356" y="5445225"/>
            <a:ext cx="2361288" cy="1664949"/>
          </a:xfrm>
          <a:prstGeom prst="rect">
            <a:avLst/>
          </a:prstGeom>
          <a:noFill/>
        </p:spPr>
      </p:pic>
      <p:pic>
        <p:nvPicPr>
          <p:cNvPr id="3" name="ready-fight-3797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" end="208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72579" y="57448"/>
            <a:ext cx="406400" cy="40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B541FE-C60A-4FCC-8EE0-995D41375C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3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yan Cat with MP3 Download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5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2" grpId="1"/>
      <p:bldP spid="13" grpId="0"/>
      <p:bldP spid="13" grpId="1"/>
      <p:bldP spid="16" grpId="0" animBg="1"/>
      <p:bldP spid="15" grpId="0" animBg="1"/>
      <p:bldP spid="15" grpId="1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72032"/>
            <a:ext cx="12974010" cy="7802064"/>
          </a:xfrm>
          <a:prstGeom prst="rect">
            <a:avLst/>
          </a:prstGeom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361326" y="1583946"/>
            <a:ext cx="602859" cy="41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7" tIns="73776" rIns="108847" bIns="54423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endParaRPr lang="tr-TR" altLang="en-US" sz="4000" dirty="0">
              <a:latin typeface="Comic Sans MS" panose="030F0702030302020204" pitchFamily="66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34672" y="4466615"/>
            <a:ext cx="3019181" cy="70585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34672" y="3202083"/>
            <a:ext cx="3019181" cy="70585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1545" y="3186304"/>
            <a:ext cx="2588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A</a:t>
            </a:r>
            <a:r>
              <a:rPr lang="en-US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: </a:t>
            </a:r>
            <a:r>
              <a:rPr lang="vi-VN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pick up</a:t>
            </a:r>
            <a:endParaRPr lang="en-US" sz="4000" dirty="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865726" y="-492085"/>
            <a:ext cx="406400" cy="406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98497" y="4372007"/>
            <a:ext cx="3240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B</a:t>
            </a:r>
            <a:r>
              <a:rPr lang="en-US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:</a:t>
            </a:r>
            <a:r>
              <a:rPr lang="vi-VN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 picks up</a:t>
            </a:r>
            <a:endParaRPr lang="en-US" sz="4000" dirty="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68926" y="-85685"/>
            <a:ext cx="406400" cy="40640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952" y="1793218"/>
            <a:ext cx="5089447" cy="357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Text Box 1"/>
          <p:cNvSpPr txBox="1">
            <a:spLocks noChangeArrowheads="1"/>
          </p:cNvSpPr>
          <p:nvPr/>
        </p:nvSpPr>
        <p:spPr bwMode="auto">
          <a:xfrm>
            <a:off x="572739" y="2012697"/>
            <a:ext cx="10014370" cy="100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82378" rIns="108847" bIns="54423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r>
              <a:rPr lang="vi-VN" altLang="en-US" sz="3144" dirty="0"/>
              <a:t>They____(pick up) </a:t>
            </a:r>
            <a:r>
              <a:rPr lang="tr-TR" altLang="en-US" sz="3144" dirty="0"/>
              <a:t>their room.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3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7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1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72032"/>
            <a:ext cx="12974010" cy="7802064"/>
          </a:xfrm>
          <a:prstGeom prst="rect">
            <a:avLst/>
          </a:prstGeom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361326" y="1583946"/>
            <a:ext cx="602859" cy="41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7" tIns="73776" rIns="108847" bIns="54423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endParaRPr lang="tr-TR" altLang="en-US" sz="4000" dirty="0">
              <a:latin typeface="Comic Sans MS" panose="030F0702030302020204" pitchFamily="66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084689" y="3773691"/>
            <a:ext cx="1957137" cy="70585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0092" y="3757654"/>
            <a:ext cx="1957137" cy="70585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2117" y="3704526"/>
            <a:ext cx="2588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A</a:t>
            </a:r>
            <a:r>
              <a:rPr lang="en-US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: </a:t>
            </a:r>
            <a:r>
              <a:rPr lang="vi-VN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goe</a:t>
            </a:r>
            <a:r>
              <a:rPr lang="en-US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s</a:t>
            </a:r>
          </a:p>
        </p:txBody>
      </p:sp>
      <p:pic>
        <p:nvPicPr>
          <p:cNvPr id="7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865726" y="-492085"/>
            <a:ext cx="406400" cy="406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65675" y="3773691"/>
            <a:ext cx="2588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B</a:t>
            </a:r>
            <a:r>
              <a:rPr lang="en-US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: </a:t>
            </a:r>
            <a:r>
              <a:rPr lang="vi-VN" sz="4000" dirty="0">
                <a:solidFill>
                  <a:srgbClr val="000066"/>
                </a:solidFill>
                <a:latin typeface="Comic Sans MS" panose="030F0702030302020204" pitchFamily="66" charset="0"/>
              </a:rPr>
              <a:t>go</a:t>
            </a:r>
            <a:endParaRPr lang="en-US" sz="4000" dirty="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68926" y="-85685"/>
            <a:ext cx="406400" cy="406400"/>
          </a:xfrm>
          <a:prstGeom prst="rect">
            <a:avLst/>
          </a:prstGeom>
        </p:spPr>
      </p:pic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452705" y="2227783"/>
            <a:ext cx="10014370" cy="100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82378" rIns="108847" bIns="54423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r>
              <a:rPr lang="vi-VN" altLang="en-US" sz="3200" dirty="0"/>
              <a:t>She____(go)</a:t>
            </a:r>
            <a:r>
              <a:rPr lang="tr-TR" altLang="en-US" sz="3200" dirty="0">
                <a:latin typeface="Comic Sans MS" panose="030F0702030302020204" pitchFamily="66" charset="0"/>
              </a:rPr>
              <a:t> to bed at 08:00.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860" y="1793218"/>
            <a:ext cx="5106266" cy="3964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0937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8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7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1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44379"/>
            <a:ext cx="12192001" cy="700237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60277" y="2090388"/>
            <a:ext cx="5605479" cy="3786650"/>
            <a:chOff x="851338" y="1479032"/>
            <a:chExt cx="5605479" cy="3786650"/>
          </a:xfrm>
        </p:grpSpPr>
        <p:sp>
          <p:nvSpPr>
            <p:cNvPr id="3" name="Rounded Rectangle 2"/>
            <p:cNvSpPr/>
            <p:nvPr/>
          </p:nvSpPr>
          <p:spPr>
            <a:xfrm>
              <a:off x="851338" y="2091557"/>
              <a:ext cx="5391807" cy="3174125"/>
            </a:xfrm>
            <a:prstGeom prst="roundRect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350579" y="2220718"/>
              <a:ext cx="4393323" cy="1530766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28950" y="2226627"/>
              <a:ext cx="421464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I</a:t>
              </a:r>
            </a:p>
            <a:p>
              <a:r>
                <a:rPr lang="en-US" sz="2400" dirty="0">
                  <a:latin typeface="Comic Sans MS" panose="030F0702030302020204" pitchFamily="66" charset="0"/>
                </a:rPr>
                <a:t>You</a:t>
              </a:r>
            </a:p>
            <a:p>
              <a:r>
                <a:rPr lang="en-US" sz="2400" dirty="0">
                  <a:latin typeface="Comic Sans MS" panose="030F0702030302020204" pitchFamily="66" charset="0"/>
                </a:rPr>
                <a:t>We              +           V        </a:t>
              </a:r>
            </a:p>
            <a:p>
              <a:r>
                <a:rPr lang="en-US" sz="2400" dirty="0">
                  <a:latin typeface="Comic Sans MS" panose="030F0702030302020204" pitchFamily="66" charset="0"/>
                </a:rPr>
                <a:t>They  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350579" y="3941518"/>
              <a:ext cx="4393323" cy="119031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28950" y="3881133"/>
              <a:ext cx="405699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He</a:t>
              </a:r>
            </a:p>
            <a:p>
              <a:r>
                <a:rPr lang="en-US" sz="2400" dirty="0">
                  <a:latin typeface="Comic Sans MS" panose="030F0702030302020204" pitchFamily="66" charset="0"/>
                </a:rPr>
                <a:t>She             +          Vs, </a:t>
              </a:r>
              <a:r>
                <a:rPr lang="en-US" sz="2400" dirty="0" err="1">
                  <a:latin typeface="Comic Sans MS" panose="030F0702030302020204" pitchFamily="66" charset="0"/>
                </a:rPr>
                <a:t>es</a:t>
              </a:r>
              <a:endParaRPr lang="en-US" sz="2400" dirty="0">
                <a:latin typeface="Comic Sans MS" panose="030F0702030302020204" pitchFamily="66" charset="0"/>
              </a:endParaRPr>
            </a:p>
            <a:p>
              <a:r>
                <a:rPr lang="en-US" sz="2400" dirty="0">
                  <a:latin typeface="Comic Sans MS" panose="030F0702030302020204" pitchFamily="66" charset="0"/>
                </a:rPr>
                <a:t>It</a:t>
              </a:r>
            </a:p>
          </p:txBody>
        </p:sp>
        <p:sp>
          <p:nvSpPr>
            <p:cNvPr id="10" name="Pentagon 9"/>
            <p:cNvSpPr/>
            <p:nvPr/>
          </p:nvSpPr>
          <p:spPr>
            <a:xfrm>
              <a:off x="1013688" y="1479032"/>
              <a:ext cx="5067103" cy="525517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406599" y="1496044"/>
              <a:ext cx="505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Present simple (affirmative)</a:t>
              </a:r>
            </a:p>
          </p:txBody>
        </p:sp>
      </p:grpSp>
      <p:sp>
        <p:nvSpPr>
          <p:cNvPr id="11" name="Google Shape;428;p3"/>
          <p:cNvSpPr txBox="1"/>
          <p:nvPr/>
        </p:nvSpPr>
        <p:spPr>
          <a:xfrm>
            <a:off x="6968355" y="2418892"/>
            <a:ext cx="6705603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every day/week / month/year</a:t>
            </a:r>
            <a:endParaRPr dirty="0">
              <a:solidFill>
                <a:srgbClr val="00B050"/>
              </a:solidFill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once/twice/three times a week</a:t>
            </a:r>
            <a:endParaRPr dirty="0">
              <a:solidFill>
                <a:srgbClr val="00B050"/>
              </a:solidFill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in the morning/afternoon/ evening</a:t>
            </a:r>
            <a:endParaRPr dirty="0">
              <a:solidFill>
                <a:srgbClr val="00B050"/>
              </a:solidFill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on Monday/ Tuesday/Saturday</a:t>
            </a:r>
            <a:endParaRPr dirty="0">
              <a:solidFill>
                <a:srgbClr val="00B050"/>
              </a:solidFill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always/usually/often/sometimes/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never</a:t>
            </a:r>
            <a:endParaRPr dirty="0">
              <a:solidFill>
                <a:srgbClr val="00B050"/>
              </a:solidFill>
            </a:endParaRPr>
          </a:p>
          <a:p>
            <a:pPr marL="457200" marR="0" lvl="0" indent="-279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427;p3"/>
          <p:cNvSpPr txBox="1"/>
          <p:nvPr/>
        </p:nvSpPr>
        <p:spPr>
          <a:xfrm>
            <a:off x="7482249" y="1829967"/>
            <a:ext cx="58982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Time</a:t>
            </a:r>
            <a:r>
              <a:rPr lang="en-US" sz="2800" b="1" i="0" u="none" strike="noStrike" cap="none" dirty="0">
                <a:solidFill>
                  <a:srgbClr val="FFFFFF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expressions</a:t>
            </a:r>
            <a:endParaRPr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AB322A-DB64-4685-80E2-0E5D3D805E6A}"/>
              </a:ext>
            </a:extLst>
          </p:cNvPr>
          <p:cNvSpPr txBox="1"/>
          <p:nvPr/>
        </p:nvSpPr>
        <p:spPr>
          <a:xfrm>
            <a:off x="2168746" y="121099"/>
            <a:ext cx="6561733" cy="1736646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3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3: School life</a:t>
            </a:r>
            <a:br>
              <a:rPr lang="en" sz="3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3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Lesson 1 – Part </a:t>
            </a:r>
            <a:r>
              <a:rPr lang="vi-VN" sz="3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4</a:t>
            </a:r>
            <a:r>
              <a:rPr lang="en" sz="3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</a:t>
            </a:r>
            <a:r>
              <a:rPr lang="vi-VN" sz="3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5</a:t>
            </a:r>
            <a:r>
              <a:rPr lang="en" sz="3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</a:t>
            </a:r>
            <a:r>
              <a:rPr lang="vi-VN" sz="32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6</a:t>
            </a:r>
            <a:endParaRPr lang="en" sz="3200" b="1" dirty="0">
              <a:solidFill>
                <a:schemeClr val="bg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/>
            <a:r>
              <a:rPr lang="en" sz="32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</a:t>
            </a:r>
            <a:r>
              <a:rPr lang="vi-VN" sz="32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have </a:t>
            </a:r>
            <a:r>
              <a:rPr lang="en" sz="32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we </a:t>
            </a:r>
            <a:r>
              <a:rPr lang="vi-VN" sz="32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learnt</a:t>
            </a:r>
            <a:r>
              <a:rPr lang="en" sz="32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today?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9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4.81481E-6 L 4.16667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64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88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1424" y="5661248"/>
            <a:ext cx="10585176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/>
          <p:cNvSpPr/>
          <p:nvPr/>
        </p:nvSpPr>
        <p:spPr>
          <a:xfrm>
            <a:off x="911424" y="5805264"/>
            <a:ext cx="10585176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6"/>
          <p:cNvSpPr/>
          <p:nvPr/>
        </p:nvSpPr>
        <p:spPr>
          <a:xfrm>
            <a:off x="911424" y="5949280"/>
            <a:ext cx="10585176" cy="1440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/>
          <p:cNvSpPr/>
          <p:nvPr/>
        </p:nvSpPr>
        <p:spPr>
          <a:xfrm>
            <a:off x="911424" y="6093296"/>
            <a:ext cx="10585176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/>
          <p:cNvSpPr/>
          <p:nvPr/>
        </p:nvSpPr>
        <p:spPr>
          <a:xfrm>
            <a:off x="911424" y="6237312"/>
            <a:ext cx="10585176" cy="14401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/>
          <p:cNvSpPr/>
          <p:nvPr/>
        </p:nvSpPr>
        <p:spPr>
          <a:xfrm>
            <a:off x="911424" y="6381328"/>
            <a:ext cx="10585176" cy="1440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Rectangle 10"/>
          <p:cNvSpPr/>
          <p:nvPr/>
        </p:nvSpPr>
        <p:spPr>
          <a:xfrm>
            <a:off x="911424" y="6525344"/>
            <a:ext cx="10585176" cy="14401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4295800" y="1988840"/>
            <a:ext cx="37444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Ready?</a:t>
            </a:r>
            <a:endParaRPr lang="ko-KR" altLang="en-US" sz="8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15880" y="2276872"/>
            <a:ext cx="24400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GO!</a:t>
            </a:r>
            <a:endParaRPr lang="ko-KR" altLang="en-US" sz="96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605068" y="260648"/>
            <a:ext cx="6912768" cy="223224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ko-KR" sz="72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piesrc</a:t>
            </a:r>
            <a:r>
              <a:rPr lang="en-US" altLang="ko-KR" sz="72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at</a:t>
            </a:r>
            <a:endParaRPr lang="ko-KR" altLang="en-US" sz="72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Octagon 14"/>
          <p:cNvSpPr/>
          <p:nvPr/>
        </p:nvSpPr>
        <p:spPr>
          <a:xfrm>
            <a:off x="4583832" y="2564904"/>
            <a:ext cx="2952328" cy="2664296"/>
          </a:xfrm>
          <a:prstGeom prst="octagon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ln>
                  <a:solidFill>
                    <a:sysClr val="windowText" lastClr="000000"/>
                  </a:solidFill>
                </a:ln>
              </a:rPr>
              <a:t>STOP!</a:t>
            </a:r>
            <a:endParaRPr lang="ko-KR" altLang="en-US" sz="54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39616" y="3140968"/>
            <a:ext cx="6912768" cy="223224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ko-KR" sz="72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practis</a:t>
            </a:r>
            <a:r>
              <a:rPr lang="en-US" altLang="ko-KR" sz="72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e</a:t>
            </a:r>
            <a:endParaRPr lang="ko-KR" altLang="en-US" sz="72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026" name="Picture 2" descr="C:\Documents and Settings\user\바탕 화면\original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9487356" y="5445225"/>
            <a:ext cx="2361288" cy="1664949"/>
          </a:xfrm>
          <a:prstGeom prst="rect">
            <a:avLst/>
          </a:prstGeom>
          <a:noFill/>
        </p:spPr>
      </p:pic>
      <p:pic>
        <p:nvPicPr>
          <p:cNvPr id="18" name="ready-fight-3797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" end="208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72579" y="57448"/>
            <a:ext cx="406400" cy="406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B541FE-C60A-4FCC-8EE0-995D41375C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8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30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yan Cat with MP3 Download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15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2" grpId="1"/>
      <p:bldP spid="13" grpId="0"/>
      <p:bldP spid="13" grpId="1"/>
      <p:bldP spid="16" grpId="0" animBg="1"/>
      <p:bldP spid="15" grpId="0" animBg="1"/>
      <p:bldP spid="15" grpId="1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1424" y="5661248"/>
            <a:ext cx="10585176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/>
          <p:cNvSpPr/>
          <p:nvPr/>
        </p:nvSpPr>
        <p:spPr>
          <a:xfrm>
            <a:off x="911424" y="5805264"/>
            <a:ext cx="10585176" cy="1440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6"/>
          <p:cNvSpPr/>
          <p:nvPr/>
        </p:nvSpPr>
        <p:spPr>
          <a:xfrm>
            <a:off x="911424" y="5949280"/>
            <a:ext cx="10585176" cy="1440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/>
          <p:cNvSpPr/>
          <p:nvPr/>
        </p:nvSpPr>
        <p:spPr>
          <a:xfrm>
            <a:off x="911424" y="6093296"/>
            <a:ext cx="10585176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/>
          <p:cNvSpPr/>
          <p:nvPr/>
        </p:nvSpPr>
        <p:spPr>
          <a:xfrm>
            <a:off x="911424" y="6237312"/>
            <a:ext cx="10585176" cy="14401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/>
          <p:cNvSpPr/>
          <p:nvPr/>
        </p:nvSpPr>
        <p:spPr>
          <a:xfrm>
            <a:off x="911424" y="6381328"/>
            <a:ext cx="10585176" cy="1440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Rectangle 10"/>
          <p:cNvSpPr/>
          <p:nvPr/>
        </p:nvSpPr>
        <p:spPr>
          <a:xfrm>
            <a:off x="911424" y="6525344"/>
            <a:ext cx="10585176" cy="14401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4295800" y="1988840"/>
            <a:ext cx="37444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Ready?</a:t>
            </a:r>
            <a:endParaRPr lang="ko-KR" altLang="en-US" sz="8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15880" y="2276872"/>
            <a:ext cx="24400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GO!</a:t>
            </a:r>
            <a:endParaRPr lang="ko-KR" altLang="en-US" sz="96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639616" y="260648"/>
            <a:ext cx="6912768" cy="223224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ko-KR" sz="72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tnesfserictne</a:t>
            </a:r>
            <a:endParaRPr lang="ko-KR" altLang="en-US" sz="72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Octagon 14"/>
          <p:cNvSpPr/>
          <p:nvPr/>
        </p:nvSpPr>
        <p:spPr>
          <a:xfrm>
            <a:off x="4583832" y="2564904"/>
            <a:ext cx="2952328" cy="2664296"/>
          </a:xfrm>
          <a:prstGeom prst="octagon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>
                <a:ln>
                  <a:solidFill>
                    <a:sysClr val="windowText" lastClr="000000"/>
                  </a:solidFill>
                </a:ln>
              </a:rPr>
              <a:t>STOP!</a:t>
            </a:r>
            <a:endParaRPr lang="ko-KR" altLang="en-US" sz="54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39616" y="3140968"/>
            <a:ext cx="6912768" cy="223224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ko-KR" sz="72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fitness centre</a:t>
            </a:r>
            <a:endParaRPr lang="ko-KR" altLang="en-US" sz="72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026" name="Picture 2" descr="C:\Documents and Settings\user\바탕 화면\original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9487356" y="5445225"/>
            <a:ext cx="2361288" cy="1664949"/>
          </a:xfrm>
          <a:prstGeom prst="rect">
            <a:avLst/>
          </a:prstGeom>
          <a:noFill/>
        </p:spPr>
      </p:pic>
      <p:pic>
        <p:nvPicPr>
          <p:cNvPr id="18" name="ready-fight-3797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3" end="208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72579" y="574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3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30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yan Cat with MP3 Download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15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2" grpId="1"/>
      <p:bldP spid="13" grpId="0"/>
      <p:bldP spid="13" grpId="1"/>
      <p:bldP spid="16" grpId="0" animBg="1"/>
      <p:bldP spid="15" grpId="0" animBg="1"/>
      <p:bldP spid="15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7B541FE-C60A-4FCC-8EE0-995D41375C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6417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000" l="10000" r="90000">
                        <a14:foregroundMark x1="16000" y1="77222" x2="24400" y2="79074"/>
                        <a14:foregroundMark x1="77333" y1="81204" x2="74933" y2="8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457" y="3166906"/>
            <a:ext cx="2465333" cy="355008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A151256-80CF-D71B-6207-7D47371815C5}"/>
              </a:ext>
            </a:extLst>
          </p:cNvPr>
          <p:cNvGrpSpPr/>
          <p:nvPr/>
        </p:nvGrpSpPr>
        <p:grpSpPr>
          <a:xfrm>
            <a:off x="176716" y="5387427"/>
            <a:ext cx="5007650" cy="1329559"/>
            <a:chOff x="4391221" y="4381881"/>
            <a:chExt cx="3213327" cy="1038710"/>
          </a:xfrm>
          <a:solidFill>
            <a:schemeClr val="accent1"/>
          </a:solidFill>
        </p:grpSpPr>
        <p:sp>
          <p:nvSpPr>
            <p:cNvPr id="10" name="Google Shape;8552;p56">
              <a:extLst>
                <a:ext uri="{FF2B5EF4-FFF2-40B4-BE49-F238E27FC236}">
                  <a16:creationId xmlns:a16="http://schemas.microsoft.com/office/drawing/2014/main" id="{9CCA03C7-52F0-CF00-FBD9-25FA1F1BFA19}"/>
                </a:ext>
              </a:extLst>
            </p:cNvPr>
            <p:cNvSpPr/>
            <p:nvPr/>
          </p:nvSpPr>
          <p:spPr>
            <a:xfrm rot="10800000" flipH="1">
              <a:off x="4391221" y="4433175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" name="Google Shape;5943;p39">
              <a:extLst>
                <a:ext uri="{FF2B5EF4-FFF2-40B4-BE49-F238E27FC236}">
                  <a16:creationId xmlns:a16="http://schemas.microsoft.com/office/drawing/2014/main" id="{B6B0D3EA-C5BE-1A1E-F592-27C08F12413E}"/>
                </a:ext>
              </a:extLst>
            </p:cNvPr>
            <p:cNvSpPr txBox="1">
              <a:spLocks/>
            </p:cNvSpPr>
            <p:nvPr/>
          </p:nvSpPr>
          <p:spPr>
            <a:xfrm>
              <a:off x="4480130" y="4381881"/>
              <a:ext cx="2779593" cy="6099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400" b="1" kern="0" dirty="0">
                  <a:latin typeface="Comic Sans MS" panose="030F0702030302020204" pitchFamily="66" charset="0"/>
                </a:rPr>
                <a:t>  </a:t>
              </a:r>
              <a:r>
                <a:rPr lang="vi-VN" sz="4400" b="1" kern="0" dirty="0">
                  <a:latin typeface="Comic Sans MS" panose="030F0702030302020204" pitchFamily="66" charset="0"/>
                </a:rPr>
                <a:t>go to </a:t>
              </a:r>
              <a:r>
                <a:rPr lang="en-US" sz="4400" b="1" kern="0" dirty="0">
                  <a:latin typeface="Comic Sans MS" panose="030F0702030302020204" pitchFamily="66" charset="0"/>
                </a:rPr>
                <a:t>s</a:t>
              </a:r>
              <a:r>
                <a:rPr lang="vi-VN" sz="4400" b="1" kern="0" dirty="0">
                  <a:latin typeface="Comic Sans MS" panose="030F0702030302020204" pitchFamily="66" charset="0"/>
                </a:rPr>
                <a:t>chool</a:t>
              </a:r>
            </a:p>
            <a:p>
              <a:r>
                <a:rPr lang="vi-VN" sz="3600" b="1" kern="0" dirty="0">
                  <a:latin typeface="Comic Sans MS" panose="030F0702030302020204" pitchFamily="66" charset="0"/>
                </a:rPr>
                <a:t>  /gəʊ tuː skuːl/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889" y="265231"/>
            <a:ext cx="1429935" cy="685627"/>
          </a:xfrm>
          <a:prstGeom prst="rect">
            <a:avLst/>
          </a:prstGeom>
        </p:spPr>
      </p:pic>
      <p:pic>
        <p:nvPicPr>
          <p:cNvPr id="4" name="e9477f5bbae049d1b193c692c02aaf2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39700" y="-406401"/>
            <a:ext cx="406400" cy="406400"/>
          </a:xfrm>
          <a:prstGeom prst="rect">
            <a:avLst/>
          </a:prstGeom>
        </p:spPr>
      </p:pic>
      <p:pic>
        <p:nvPicPr>
          <p:cNvPr id="12" name="e9477f5bbae049d1b193c692c02aaf2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39700" y="2016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41406 0.0016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44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121232"/>
            <a:ext cx="9322454" cy="72574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B541FE-C60A-4FCC-8EE0-995D41375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A151256-80CF-D71B-6207-7D47371815C5}"/>
              </a:ext>
            </a:extLst>
          </p:cNvPr>
          <p:cNvGrpSpPr/>
          <p:nvPr/>
        </p:nvGrpSpPr>
        <p:grpSpPr>
          <a:xfrm>
            <a:off x="3731172" y="5310350"/>
            <a:ext cx="4781767" cy="1316422"/>
            <a:chOff x="4391222" y="4329619"/>
            <a:chExt cx="3452739" cy="1090973"/>
          </a:xfrm>
          <a:solidFill>
            <a:schemeClr val="accent1"/>
          </a:solidFill>
        </p:grpSpPr>
        <p:sp>
          <p:nvSpPr>
            <p:cNvPr id="10" name="Google Shape;8552;p56">
              <a:extLst>
                <a:ext uri="{FF2B5EF4-FFF2-40B4-BE49-F238E27FC236}">
                  <a16:creationId xmlns:a16="http://schemas.microsoft.com/office/drawing/2014/main" id="{9CCA03C7-52F0-CF00-FBD9-25FA1F1BFA19}"/>
                </a:ext>
              </a:extLst>
            </p:cNvPr>
            <p:cNvSpPr/>
            <p:nvPr/>
          </p:nvSpPr>
          <p:spPr>
            <a:xfrm rot="10800000" flipH="1">
              <a:off x="4391222" y="4433176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" name="Google Shape;5943;p39">
              <a:extLst>
                <a:ext uri="{FF2B5EF4-FFF2-40B4-BE49-F238E27FC236}">
                  <a16:creationId xmlns:a16="http://schemas.microsoft.com/office/drawing/2014/main" id="{B6B0D3EA-C5BE-1A1E-F592-27C08F12413E}"/>
                </a:ext>
              </a:extLst>
            </p:cNvPr>
            <p:cNvSpPr txBox="1">
              <a:spLocks/>
            </p:cNvSpPr>
            <p:nvPr/>
          </p:nvSpPr>
          <p:spPr>
            <a:xfrm>
              <a:off x="4526675" y="4329619"/>
              <a:ext cx="3317286" cy="738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4400" b="1" kern="0" dirty="0">
                  <a:latin typeface="Comic Sans MS" panose="030F0702030302020204" pitchFamily="66" charset="0"/>
                </a:rPr>
                <a:t>do homework</a:t>
              </a:r>
            </a:p>
            <a:p>
              <a:r>
                <a:rPr lang="vi-VN" sz="3600" b="1" kern="0" dirty="0">
                  <a:latin typeface="Comic Sans MS" panose="030F0702030302020204" pitchFamily="66" charset="0"/>
                </a:rPr>
                <a:t>/duː 'həʊmwɜːk/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889" y="265231"/>
            <a:ext cx="1429935" cy="685627"/>
          </a:xfrm>
          <a:prstGeom prst="rect">
            <a:avLst/>
          </a:prstGeom>
        </p:spPr>
      </p:pic>
      <p:pic>
        <p:nvPicPr>
          <p:cNvPr id="6" name="e2b6bc2f74d84ff6ac03dcddbb66ae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96800" y="-286512"/>
            <a:ext cx="406400" cy="406400"/>
          </a:xfrm>
          <a:prstGeom prst="rect">
            <a:avLst/>
          </a:prstGeom>
        </p:spPr>
      </p:pic>
      <p:pic>
        <p:nvPicPr>
          <p:cNvPr id="12" name="e2b6bc2f74d84ff6ac03dcddbb66ae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35568" y="414575"/>
            <a:ext cx="328863" cy="32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1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1299" l="200" r="100000">
                        <a14:foregroundMark x1="7100" y1="11864" x2="32300" y2="30169"/>
                        <a14:foregroundMark x1="4800" y1="44633" x2="14100" y2="52768"/>
                        <a14:foregroundMark x1="3800" y1="67910" x2="50800" y2="85537"/>
                        <a14:foregroundMark x1="6400" y1="81130" x2="41200" y2="86893"/>
                        <a14:foregroundMark x1="37700" y1="43390" x2="52100" y2="47797"/>
                        <a14:foregroundMark x1="50500" y1="33333" x2="53900" y2="41130"/>
                        <a14:foregroundMark x1="37700" y1="44859" x2="46400" y2="50056"/>
                        <a14:foregroundMark x1="65400" y1="53672" x2="94900" y2="47006"/>
                        <a14:foregroundMark x1="95600" y1="39661" x2="95600" y2="64294"/>
                        <a14:foregroundMark x1="71800" y1="39774" x2="93100" y2="56497"/>
                        <a14:foregroundMark x1="66900" y1="58192" x2="74400" y2="68362"/>
                        <a14:foregroundMark x1="20500" y1="21469" x2="12100" y2="32090"/>
                        <a14:foregroundMark x1="73800" y1="55141" x2="63300" y2="70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6" y="82332"/>
            <a:ext cx="12053824" cy="6083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B541FE-C60A-4FCC-8EE0-995D41375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A151256-80CF-D71B-6207-7D47371815C5}"/>
              </a:ext>
            </a:extLst>
          </p:cNvPr>
          <p:cNvGrpSpPr/>
          <p:nvPr/>
        </p:nvGrpSpPr>
        <p:grpSpPr>
          <a:xfrm>
            <a:off x="184007" y="5281135"/>
            <a:ext cx="4811030" cy="1434975"/>
            <a:chOff x="4391221" y="4433175"/>
            <a:chExt cx="3551003" cy="987416"/>
          </a:xfrm>
          <a:solidFill>
            <a:schemeClr val="accent1"/>
          </a:solidFill>
        </p:grpSpPr>
        <p:sp>
          <p:nvSpPr>
            <p:cNvPr id="10" name="Google Shape;8552;p56">
              <a:extLst>
                <a:ext uri="{FF2B5EF4-FFF2-40B4-BE49-F238E27FC236}">
                  <a16:creationId xmlns:a16="http://schemas.microsoft.com/office/drawing/2014/main" id="{9CCA03C7-52F0-CF00-FBD9-25FA1F1BFA19}"/>
                </a:ext>
              </a:extLst>
            </p:cNvPr>
            <p:cNvSpPr/>
            <p:nvPr/>
          </p:nvSpPr>
          <p:spPr>
            <a:xfrm rot="10800000" flipH="1">
              <a:off x="4391221" y="4433175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" name="Google Shape;5943;p39">
              <a:extLst>
                <a:ext uri="{FF2B5EF4-FFF2-40B4-BE49-F238E27FC236}">
                  <a16:creationId xmlns:a16="http://schemas.microsoft.com/office/drawing/2014/main" id="{B6B0D3EA-C5BE-1A1E-F592-27C08F12413E}"/>
                </a:ext>
              </a:extLst>
            </p:cNvPr>
            <p:cNvSpPr txBox="1">
              <a:spLocks/>
            </p:cNvSpPr>
            <p:nvPr/>
          </p:nvSpPr>
          <p:spPr>
            <a:xfrm>
              <a:off x="4624938" y="4433175"/>
              <a:ext cx="3317286" cy="738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4400" b="1" kern="0" dirty="0">
                  <a:latin typeface="Comic Sans MS" panose="030F0702030302020204" pitchFamily="66" charset="0"/>
                </a:rPr>
                <a:t>play football</a:t>
              </a:r>
            </a:p>
            <a:p>
              <a:r>
                <a:rPr lang="vi-VN" sz="3600" b="1" kern="0" dirty="0">
                  <a:latin typeface="Comic Sans MS" panose="030F0702030302020204" pitchFamily="66" charset="0"/>
                </a:rPr>
                <a:t>/plei 'fʊtbɔːl/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889" y="265231"/>
            <a:ext cx="1429935" cy="685627"/>
          </a:xfrm>
          <a:prstGeom prst="rect">
            <a:avLst/>
          </a:prstGeom>
        </p:spPr>
      </p:pic>
      <p:pic>
        <p:nvPicPr>
          <p:cNvPr id="5" name="ba794d4dade249f09bf599fbe6e1a1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90905" y="-406400"/>
            <a:ext cx="406400" cy="406400"/>
          </a:xfrm>
          <a:prstGeom prst="rect">
            <a:avLst/>
          </a:prstGeom>
        </p:spPr>
      </p:pic>
      <p:pic>
        <p:nvPicPr>
          <p:cNvPr id="12" name="ba794d4dade249f09bf599fbe6e1a1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78074" y="286284"/>
            <a:ext cx="519231" cy="51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5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100000">
                        <a14:foregroundMark x1="2400" y1="30361" x2="8300" y2="77711"/>
                        <a14:foregroundMark x1="3600" y1="84458" x2="92100" y2="81687"/>
                        <a14:foregroundMark x1="94800" y1="30000" x2="96200" y2="87229"/>
                        <a14:foregroundMark x1="91900" y1="85904" x2="75400" y2="87470"/>
                        <a14:foregroundMark x1="38500" y1="86506" x2="21700" y2="86024"/>
                        <a14:foregroundMark x1="18900" y1="37711" x2="17400" y2="53373"/>
                        <a14:foregroundMark x1="11600" y1="46747" x2="49000" y2="57831"/>
                        <a14:foregroundMark x1="37000" y1="40723" x2="34700" y2="72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033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889" y="265231"/>
            <a:ext cx="1429935" cy="68562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A151256-80CF-D71B-6207-7D47371815C5}"/>
              </a:ext>
            </a:extLst>
          </p:cNvPr>
          <p:cNvGrpSpPr/>
          <p:nvPr/>
        </p:nvGrpSpPr>
        <p:grpSpPr>
          <a:xfrm>
            <a:off x="4552991" y="5379237"/>
            <a:ext cx="4990401" cy="1378914"/>
            <a:chOff x="4391221" y="4312214"/>
            <a:chExt cx="3481185" cy="1108377"/>
          </a:xfrm>
          <a:solidFill>
            <a:schemeClr val="accent1"/>
          </a:solidFill>
        </p:grpSpPr>
        <p:sp>
          <p:nvSpPr>
            <p:cNvPr id="6" name="Google Shape;8552;p56">
              <a:extLst>
                <a:ext uri="{FF2B5EF4-FFF2-40B4-BE49-F238E27FC236}">
                  <a16:creationId xmlns:a16="http://schemas.microsoft.com/office/drawing/2014/main" id="{9CCA03C7-52F0-CF00-FBD9-25FA1F1BFA19}"/>
                </a:ext>
              </a:extLst>
            </p:cNvPr>
            <p:cNvSpPr/>
            <p:nvPr/>
          </p:nvSpPr>
          <p:spPr>
            <a:xfrm rot="10800000" flipH="1">
              <a:off x="4391221" y="4433175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" name="Google Shape;5943;p39">
              <a:extLst>
                <a:ext uri="{FF2B5EF4-FFF2-40B4-BE49-F238E27FC236}">
                  <a16:creationId xmlns:a16="http://schemas.microsoft.com/office/drawing/2014/main" id="{B6B0D3EA-C5BE-1A1E-F592-27C08F12413E}"/>
                </a:ext>
              </a:extLst>
            </p:cNvPr>
            <p:cNvSpPr txBox="1">
              <a:spLocks/>
            </p:cNvSpPr>
            <p:nvPr/>
          </p:nvSpPr>
          <p:spPr>
            <a:xfrm>
              <a:off x="4555120" y="4312214"/>
              <a:ext cx="3317286" cy="738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4400" b="1" kern="0" dirty="0">
                  <a:latin typeface="Comic Sans MS" panose="030F0702030302020204" pitchFamily="66" charset="0"/>
                </a:rPr>
                <a:t>have art class</a:t>
              </a:r>
            </a:p>
            <a:p>
              <a:r>
                <a:rPr lang="vi-VN" sz="3600" b="1" kern="0" dirty="0">
                  <a:latin typeface="Comic Sans MS" panose="030F0702030302020204" pitchFamily="66" charset="0"/>
                </a:rPr>
                <a:t>/hæv ɑːt klɑːs/</a:t>
              </a:r>
            </a:p>
          </p:txBody>
        </p:sp>
      </p:grpSp>
      <p:pic>
        <p:nvPicPr>
          <p:cNvPr id="8" name="e4cafe5c43914bc784a8082223062c2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42779" y="-406400"/>
            <a:ext cx="406400" cy="406400"/>
          </a:xfrm>
          <a:prstGeom prst="rect">
            <a:avLst/>
          </a:prstGeom>
        </p:spPr>
      </p:pic>
      <p:pic>
        <p:nvPicPr>
          <p:cNvPr id="9" name="e4cafe5c43914bc784a8082223062c2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9516" y="5444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6496"/>
          </a:xfrm>
          <a:prstGeom prst="rect">
            <a:avLst/>
          </a:prstGeom>
        </p:spPr>
      </p:pic>
      <p:pic>
        <p:nvPicPr>
          <p:cNvPr id="404" name="Google Shape;40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263648">
            <a:off x="-146375" y="-394826"/>
            <a:ext cx="3336638" cy="2192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7967" y="416232"/>
            <a:ext cx="1429935" cy="685627"/>
          </a:xfrm>
          <a:prstGeom prst="rect">
            <a:avLst/>
          </a:prstGeom>
        </p:spPr>
      </p:pic>
      <p:sp>
        <p:nvSpPr>
          <p:cNvPr id="10" name="Google Shape;5943;p39">
            <a:extLst>
              <a:ext uri="{FF2B5EF4-FFF2-40B4-BE49-F238E27FC236}">
                <a16:creationId xmlns:a16="http://schemas.microsoft.com/office/drawing/2014/main" id="{B6B0D3EA-C5BE-1A1E-F592-27C08F12413E}"/>
              </a:ext>
            </a:extLst>
          </p:cNvPr>
          <p:cNvSpPr txBox="1">
            <a:spLocks/>
          </p:cNvSpPr>
          <p:nvPr/>
        </p:nvSpPr>
        <p:spPr>
          <a:xfrm>
            <a:off x="7444961" y="1388272"/>
            <a:ext cx="4494382" cy="60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0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go</a:t>
            </a:r>
            <a:r>
              <a:rPr lang="vi-VN" sz="40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 to school</a:t>
            </a:r>
          </a:p>
        </p:txBody>
      </p:sp>
      <p:sp>
        <p:nvSpPr>
          <p:cNvPr id="11" name="Google Shape;5943;p39">
            <a:extLst>
              <a:ext uri="{FF2B5EF4-FFF2-40B4-BE49-F238E27FC236}">
                <a16:creationId xmlns:a16="http://schemas.microsoft.com/office/drawing/2014/main" id="{B6B0D3EA-C5BE-1A1E-F592-27C08F12413E}"/>
              </a:ext>
            </a:extLst>
          </p:cNvPr>
          <p:cNvSpPr txBox="1">
            <a:spLocks/>
          </p:cNvSpPr>
          <p:nvPr/>
        </p:nvSpPr>
        <p:spPr>
          <a:xfrm>
            <a:off x="7435277" y="4337789"/>
            <a:ext cx="4494382" cy="60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0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have</a:t>
            </a:r>
            <a:r>
              <a:rPr lang="vi-VN" sz="40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 art class</a:t>
            </a:r>
          </a:p>
        </p:txBody>
      </p:sp>
      <p:sp>
        <p:nvSpPr>
          <p:cNvPr id="12" name="Google Shape;5943;p39">
            <a:extLst>
              <a:ext uri="{FF2B5EF4-FFF2-40B4-BE49-F238E27FC236}">
                <a16:creationId xmlns:a16="http://schemas.microsoft.com/office/drawing/2014/main" id="{B6B0D3EA-C5BE-1A1E-F592-27C08F12413E}"/>
              </a:ext>
            </a:extLst>
          </p:cNvPr>
          <p:cNvSpPr txBox="1">
            <a:spLocks/>
          </p:cNvSpPr>
          <p:nvPr/>
        </p:nvSpPr>
        <p:spPr>
          <a:xfrm>
            <a:off x="7435277" y="2444021"/>
            <a:ext cx="4494382" cy="60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0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play</a:t>
            </a:r>
            <a:r>
              <a:rPr lang="vi-VN" sz="40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 football</a:t>
            </a:r>
          </a:p>
        </p:txBody>
      </p:sp>
      <p:sp>
        <p:nvSpPr>
          <p:cNvPr id="13" name="Google Shape;5943;p39">
            <a:extLst>
              <a:ext uri="{FF2B5EF4-FFF2-40B4-BE49-F238E27FC236}">
                <a16:creationId xmlns:a16="http://schemas.microsoft.com/office/drawing/2014/main" id="{B6B0D3EA-C5BE-1A1E-F592-27C08F12413E}"/>
              </a:ext>
            </a:extLst>
          </p:cNvPr>
          <p:cNvSpPr txBox="1">
            <a:spLocks/>
          </p:cNvSpPr>
          <p:nvPr/>
        </p:nvSpPr>
        <p:spPr>
          <a:xfrm>
            <a:off x="7444961" y="3461040"/>
            <a:ext cx="4494382" cy="60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0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study</a:t>
            </a:r>
            <a:r>
              <a:rPr lang="vi-VN" sz="40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 English</a:t>
            </a:r>
          </a:p>
        </p:txBody>
      </p:sp>
      <p:sp>
        <p:nvSpPr>
          <p:cNvPr id="14" name="Google Shape;5943;p39">
            <a:extLst>
              <a:ext uri="{FF2B5EF4-FFF2-40B4-BE49-F238E27FC236}">
                <a16:creationId xmlns:a16="http://schemas.microsoft.com/office/drawing/2014/main" id="{B6B0D3EA-C5BE-1A1E-F592-27C08F12413E}"/>
              </a:ext>
            </a:extLst>
          </p:cNvPr>
          <p:cNvSpPr txBox="1">
            <a:spLocks/>
          </p:cNvSpPr>
          <p:nvPr/>
        </p:nvSpPr>
        <p:spPr>
          <a:xfrm>
            <a:off x="7444961" y="5229861"/>
            <a:ext cx="4494382" cy="60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0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do</a:t>
            </a:r>
            <a:r>
              <a:rPr lang="vi-VN" sz="40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 homework</a:t>
            </a:r>
          </a:p>
        </p:txBody>
      </p:sp>
      <p:sp>
        <p:nvSpPr>
          <p:cNvPr id="15" name="Google Shape;5943;p39">
            <a:extLst>
              <a:ext uri="{FF2B5EF4-FFF2-40B4-BE49-F238E27FC236}">
                <a16:creationId xmlns:a16="http://schemas.microsoft.com/office/drawing/2014/main" id="{B6B0D3EA-C5BE-1A1E-F592-27C08F12413E}"/>
              </a:ext>
            </a:extLst>
          </p:cNvPr>
          <p:cNvSpPr txBox="1">
            <a:spLocks/>
          </p:cNvSpPr>
          <p:nvPr/>
        </p:nvSpPr>
        <p:spPr>
          <a:xfrm>
            <a:off x="999286" y="2597285"/>
            <a:ext cx="6056384" cy="852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We</a:t>
            </a:r>
            <a:r>
              <a:rPr lang="vi-VN" sz="54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54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  </a:t>
            </a:r>
            <a:r>
              <a:rPr lang="vi-VN" sz="54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+</a:t>
            </a:r>
          </a:p>
        </p:txBody>
      </p:sp>
      <p:sp>
        <p:nvSpPr>
          <p:cNvPr id="17" name="Google Shape;5943;p39">
            <a:extLst>
              <a:ext uri="{FF2B5EF4-FFF2-40B4-BE49-F238E27FC236}">
                <a16:creationId xmlns:a16="http://schemas.microsoft.com/office/drawing/2014/main" id="{B6B0D3EA-C5BE-1A1E-F592-27C08F12413E}"/>
              </a:ext>
            </a:extLst>
          </p:cNvPr>
          <p:cNvSpPr txBox="1">
            <a:spLocks/>
          </p:cNvSpPr>
          <p:nvPr/>
        </p:nvSpPr>
        <p:spPr>
          <a:xfrm>
            <a:off x="1135920" y="1691101"/>
            <a:ext cx="6056384" cy="852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54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    </a:t>
            </a:r>
            <a:r>
              <a:rPr lang="en-US" sz="54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r>
              <a:rPr lang="vi-VN" sz="54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+</a:t>
            </a:r>
          </a:p>
        </p:txBody>
      </p:sp>
      <p:sp>
        <p:nvSpPr>
          <p:cNvPr id="18" name="Google Shape;5943;p39">
            <a:extLst>
              <a:ext uri="{FF2B5EF4-FFF2-40B4-BE49-F238E27FC236}">
                <a16:creationId xmlns:a16="http://schemas.microsoft.com/office/drawing/2014/main" id="{B6B0D3EA-C5BE-1A1E-F592-27C08F12413E}"/>
              </a:ext>
            </a:extLst>
          </p:cNvPr>
          <p:cNvSpPr txBox="1">
            <a:spLocks/>
          </p:cNvSpPr>
          <p:nvPr/>
        </p:nvSpPr>
        <p:spPr>
          <a:xfrm>
            <a:off x="999286" y="3461040"/>
            <a:ext cx="6056384" cy="852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They</a:t>
            </a:r>
            <a:r>
              <a:rPr lang="vi-VN" sz="54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54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vi-VN" sz="54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+</a:t>
            </a:r>
          </a:p>
        </p:txBody>
      </p:sp>
      <p:sp>
        <p:nvSpPr>
          <p:cNvPr id="19" name="Google Shape;5943;p39">
            <a:extLst>
              <a:ext uri="{FF2B5EF4-FFF2-40B4-BE49-F238E27FC236}">
                <a16:creationId xmlns:a16="http://schemas.microsoft.com/office/drawing/2014/main" id="{B6B0D3EA-C5BE-1A1E-F592-27C08F12413E}"/>
              </a:ext>
            </a:extLst>
          </p:cNvPr>
          <p:cNvSpPr txBox="1">
            <a:spLocks/>
          </p:cNvSpPr>
          <p:nvPr/>
        </p:nvSpPr>
        <p:spPr>
          <a:xfrm>
            <a:off x="999286" y="4288974"/>
            <a:ext cx="6056384" cy="852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54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You </a:t>
            </a:r>
            <a:r>
              <a:rPr lang="en-US" sz="54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vi-VN" sz="54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  +</a:t>
            </a:r>
          </a:p>
        </p:txBody>
      </p:sp>
    </p:spTree>
    <p:extLst>
      <p:ext uri="{BB962C8B-B14F-4D97-AF65-F5344CB8AC3E}">
        <p14:creationId xmlns:p14="http://schemas.microsoft.com/office/powerpoint/2010/main" val="95677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waii Food Vocabulary for Pre-K">
  <a:themeElements>
    <a:clrScheme name="Simple Light">
      <a:dk1>
        <a:srgbClr val="182648"/>
      </a:dk1>
      <a:lt1>
        <a:srgbClr val="E0A882"/>
      </a:lt1>
      <a:dk2>
        <a:srgbClr val="F9C9C9"/>
      </a:dk2>
      <a:lt2>
        <a:srgbClr val="FFCD6C"/>
      </a:lt2>
      <a:accent1>
        <a:srgbClr val="FFFFFF"/>
      </a:accent1>
      <a:accent2>
        <a:srgbClr val="FC6F87"/>
      </a:accent2>
      <a:accent3>
        <a:srgbClr val="C2CC89"/>
      </a:accent3>
      <a:accent4>
        <a:srgbClr val="DBE4F8"/>
      </a:accent4>
      <a:accent5>
        <a:srgbClr val="A5A6C9"/>
      </a:accent5>
      <a:accent6>
        <a:srgbClr val="FFF3DD"/>
      </a:accent6>
      <a:hlink>
        <a:srgbClr val="18274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4813</TotalTime>
  <Words>524</Words>
  <Application>Microsoft Office PowerPoint</Application>
  <PresentationFormat>Widescreen</PresentationFormat>
  <Paragraphs>129</Paragraphs>
  <Slides>23</Slides>
  <Notes>14</Notes>
  <HiddenSlides>0</HiddenSlides>
  <MMClips>28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6" baseType="lpstr">
      <vt:lpstr>맑은 고딕</vt:lpstr>
      <vt:lpstr>Arial</vt:lpstr>
      <vt:lpstr>Asap</vt:lpstr>
      <vt:lpstr>Baloo 2</vt:lpstr>
      <vt:lpstr>Bebas Neue</vt:lpstr>
      <vt:lpstr>Calibri</vt:lpstr>
      <vt:lpstr>Chewy</vt:lpstr>
      <vt:lpstr>Comic Sans MS</vt:lpstr>
      <vt:lpstr>Gaegu</vt:lpstr>
      <vt:lpstr>Life Savers</vt:lpstr>
      <vt:lpstr>Life Savers ExtraBold</vt:lpstr>
      <vt:lpstr>Lilita One</vt:lpstr>
      <vt:lpstr>Noto Sans CJK SC</vt:lpstr>
      <vt:lpstr>Noto Sans Symbols</vt:lpstr>
      <vt:lpstr>Open Sans</vt:lpstr>
      <vt:lpstr>PT Sans</vt:lpstr>
      <vt:lpstr>Quicksand</vt:lpstr>
      <vt:lpstr>Quicksand SemiBold</vt:lpstr>
      <vt:lpstr>Times New Roman</vt:lpstr>
      <vt:lpstr>Elementary Activities to Celebrate Japanese Culture Day by Slidesgo</vt:lpstr>
      <vt:lpstr>Kawaii Food Vocabulary for Pre-K</vt:lpstr>
      <vt:lpstr>2_Science Subject for Elementary - 3rd Grade: Physical, Life, and Earth by Slidesgo</vt:lpstr>
      <vt:lpstr>Italian Father's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iSMART2</cp:lastModifiedBy>
  <cp:revision>217</cp:revision>
  <dcterms:created xsi:type="dcterms:W3CDTF">2023-12-16T10:48:42Z</dcterms:created>
  <dcterms:modified xsi:type="dcterms:W3CDTF">2024-10-20T01:35:33Z</dcterms:modified>
</cp:coreProperties>
</file>