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2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563" r:id="rId2"/>
    <p:sldId id="496" r:id="rId3"/>
    <p:sldId id="577" r:id="rId4"/>
    <p:sldId id="582" r:id="rId5"/>
    <p:sldId id="578" r:id="rId6"/>
    <p:sldId id="579" r:id="rId7"/>
    <p:sldId id="583" r:id="rId8"/>
    <p:sldId id="580" r:id="rId9"/>
    <p:sldId id="586" r:id="rId10"/>
    <p:sldId id="587" r:id="rId11"/>
    <p:sldId id="588" r:id="rId12"/>
    <p:sldId id="593" r:id="rId13"/>
    <p:sldId id="595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>
        <p:scale>
          <a:sx n="94" d="100"/>
          <a:sy n="94" d="100"/>
        </p:scale>
        <p:origin x="-174" y="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9T05:28:19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9T05:28:21.61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9T05:28:22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microsoft.com/office/2007/relationships/hdphoto" Target="../media/hdphoto20.wdp"/><Relationship Id="rId7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3.wdp"/><Relationship Id="rId5" Type="http://schemas.openxmlformats.org/officeDocument/2006/relationships/image" Target="../media/image27.png"/><Relationship Id="rId10" Type="http://schemas.microsoft.com/office/2007/relationships/hdphoto" Target="../media/hdphoto22.wdp"/><Relationship Id="rId4" Type="http://schemas.openxmlformats.org/officeDocument/2006/relationships/image" Target="../media/image26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20.wdp"/><Relationship Id="rId7" Type="http://schemas.microsoft.com/office/2007/relationships/hdphoto" Target="../media/hdphoto2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16.wdp"/><Relationship Id="rId10" Type="http://schemas.microsoft.com/office/2007/relationships/hdphoto" Target="../media/hdphoto24.wdp"/><Relationship Id="rId4" Type="http://schemas.openxmlformats.org/officeDocument/2006/relationships/image" Target="../media/image17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20.wdp"/><Relationship Id="rId7" Type="http://schemas.microsoft.com/office/2007/relationships/hdphoto" Target="../media/hdphoto1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21.wdp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microsoft.com/office/2007/relationships/hdphoto" Target="../media/hdphoto2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7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2.wdp"/><Relationship Id="rId5" Type="http://schemas.openxmlformats.org/officeDocument/2006/relationships/image" Target="../media/image25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6.wdp"/><Relationship Id="rId7" Type="http://schemas.microsoft.com/office/2007/relationships/hdphoto" Target="../media/hdphoto7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10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9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3.wdp"/><Relationship Id="rId7" Type="http://schemas.microsoft.com/office/2007/relationships/hdphoto" Target="../media/hdphoto1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1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3.wdp"/><Relationship Id="rId7" Type="http://schemas.microsoft.com/office/2007/relationships/hdphoto" Target="../media/hdphoto1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16.wdp"/><Relationship Id="rId5" Type="http://schemas.microsoft.com/office/2007/relationships/hdphoto" Target="../media/hdphoto11.wdp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microsoft.com/office/2007/relationships/hdphoto" Target="../media/hdphoto1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3.wdp"/><Relationship Id="rId7" Type="http://schemas.microsoft.com/office/2007/relationships/hdphoto" Target="../media/hdphoto1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microsoft.com/office/2007/relationships/hdphoto" Target="../media/hdphoto16.wdp"/><Relationship Id="rId5" Type="http://schemas.microsoft.com/office/2007/relationships/hdphoto" Target="../media/hdphoto11.wdp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microsoft.com/office/2007/relationships/hdphoto" Target="../media/hdphoto18.wdp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1.png"/><Relationship Id="rId21" Type="http://schemas.microsoft.com/office/2007/relationships/hdphoto" Target="../media/hdphoto3.wdp"/><Relationship Id="rId17" Type="http://schemas.openxmlformats.org/officeDocument/2006/relationships/customXml" Target="../ink/ink3.xml"/><Relationship Id="rId2" Type="http://schemas.openxmlformats.org/officeDocument/2006/relationships/customXml" Target="../ink/ink1.xml"/><Relationship Id="rId16" Type="http://schemas.openxmlformats.org/officeDocument/2006/relationships/image" Target="../media/image20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15" Type="http://schemas.openxmlformats.org/officeDocument/2006/relationships/customXml" Target="../ink/ink2.xml"/><Relationship Id="rId19" Type="http://schemas.microsoft.com/office/2007/relationships/hdphoto" Target="../media/hdphoto19.wdp"/><Relationship Id="rId14" Type="http://schemas.openxmlformats.org/officeDocument/2006/relationships/image" Target="../media/image280.png"/><Relationship Id="rId2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7" Type="http://schemas.microsoft.com/office/2007/relationships/hdphoto" Target="../media/hdphoto2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21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038CDED-0055-DC48-86B0-8C330665F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7528" y="1556792"/>
            <a:ext cx="9585428" cy="4741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884A63C-1225-D443-7DF7-B0C223D163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5720" y="675541"/>
            <a:ext cx="79819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6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BD0ABB-A695-748F-36CC-9917F74F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8292" y="827355"/>
            <a:ext cx="8739532" cy="26642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D054EC-FA3E-D41B-B442-36EE17F51C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 b="1051"/>
          <a:stretch/>
        </p:blipFill>
        <p:spPr>
          <a:xfrm>
            <a:off x="479376" y="3761094"/>
            <a:ext cx="11233248" cy="23641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1A1DBB0-DED5-BC6C-E2F4-FF33D0F09D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7800" y="4006505"/>
            <a:ext cx="10856400" cy="19119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170F8E9-67EE-9498-4D70-8C70A21EAC3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8649" r="2687" b="74474"/>
          <a:stretch/>
        </p:blipFill>
        <p:spPr>
          <a:xfrm flipH="1">
            <a:off x="8544272" y="440744"/>
            <a:ext cx="3268489" cy="10323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26C7EE4-DCF6-200F-805E-2CFFC2A1B7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-45818"/>
            <a:ext cx="1879071" cy="156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33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829F5D4-03CA-A269-2394-25C13DCD9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064" y="847651"/>
            <a:ext cx="8739532" cy="26642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64CF7BC-C663-6D4E-1CE4-799B296E7D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8649" r="2687" b="74474"/>
          <a:stretch/>
        </p:blipFill>
        <p:spPr>
          <a:xfrm flipH="1">
            <a:off x="8544272" y="440744"/>
            <a:ext cx="3268489" cy="10323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7B37FB9-5AB2-F0EE-DB05-B25A7A3631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0505" y="330573"/>
            <a:ext cx="1879071" cy="15624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58BFE1F-A021-40BF-1B23-D2C501EF8E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98" y="772347"/>
            <a:ext cx="1465538" cy="744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A17178-D1ED-6D61-B8EF-DBFF99641B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064" y="4113287"/>
            <a:ext cx="10705528" cy="157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36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24F63C2-2E00-3B4A-DF74-55D333817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015" y="1484784"/>
            <a:ext cx="11111019" cy="33871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037CDFE-B24F-9555-C164-D192D323AD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196" y="4806186"/>
            <a:ext cx="3948484" cy="20511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869719F-5702-9364-6B4A-62526BC8C43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8649" r="2687" b="74474"/>
          <a:stretch/>
        </p:blipFill>
        <p:spPr>
          <a:xfrm flipH="1">
            <a:off x="8544272" y="440744"/>
            <a:ext cx="3268489" cy="10323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87C610-C6A9-DEDE-DA34-D3664417DD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0505" y="330573"/>
            <a:ext cx="2404393" cy="19992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8BCA448-522B-16F8-2835-58EBEE490D6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45" y="826079"/>
            <a:ext cx="2214735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7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26A9023-9750-B89D-FAE6-0AF2541252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40976"/>
          <a:stretch/>
        </p:blipFill>
        <p:spPr>
          <a:xfrm>
            <a:off x="415922" y="1268760"/>
            <a:ext cx="11111019" cy="19992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0C1DDAD-9CAA-19E1-842A-B2F91DEEA93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508" y="3152159"/>
            <a:ext cx="754702" cy="7484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4090AB8-7CC2-216E-3496-F398469552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3269778"/>
            <a:ext cx="607137" cy="6021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1322A1E-068A-275E-6F05-39428EFA84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162" y="3152159"/>
            <a:ext cx="754702" cy="7484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A6BA468-06AA-31A7-DA6A-2A290D81860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62" y="3152159"/>
            <a:ext cx="754702" cy="7484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CA1C27D-5F8C-4B4F-C564-2AC6987951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9" y="3298509"/>
            <a:ext cx="607137" cy="6021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A95ABEB-1395-FDD6-0477-3C94F12C66C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3160176"/>
            <a:ext cx="754702" cy="7484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EB9898A-758B-DA6D-9665-94BE398C21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3267994"/>
            <a:ext cx="607137" cy="6021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9F193E6-7BAD-C0D6-10E5-25A7A1827E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319" y="3298509"/>
            <a:ext cx="607137" cy="6021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885D441-BB93-32D7-B988-1A4564E4B49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3" y="4868386"/>
            <a:ext cx="754702" cy="7484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8E7F4C8-634C-CEC5-74A4-E8858791D4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196" y="4941950"/>
            <a:ext cx="607137" cy="60213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B32F027-93F9-4C97-F908-3B82E35327B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4857194"/>
            <a:ext cx="754702" cy="7484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9D773C0D-CF3D-6A44-CAF9-44754B53947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436" y="4860545"/>
            <a:ext cx="754702" cy="7484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5E8DAB1-A187-864D-783A-228ABF2C14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963" y="4972119"/>
            <a:ext cx="607137" cy="6021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B93B908B-7652-827C-E144-0859BC76A8A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982" y="4880163"/>
            <a:ext cx="754702" cy="7484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CDD5051-DD80-D1A8-57EF-F7CEE5B37E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4953339"/>
            <a:ext cx="607137" cy="60213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4ABDDD8-71C2-293A-E5A9-BE271A36FA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870" y="4964501"/>
            <a:ext cx="607137" cy="60213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480D6013-2081-02C0-4FE5-22334FF5AE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0505" y="330573"/>
            <a:ext cx="2404393" cy="199923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7AB33F65-9F3D-FC8F-31C3-FDFD996EE5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46" y="826079"/>
            <a:ext cx="1875980" cy="9527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0B7DB55-AAF7-4936-2532-AB1EE53248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9523"/>
          <a:stretch/>
        </p:blipFill>
        <p:spPr>
          <a:xfrm>
            <a:off x="415922" y="3914850"/>
            <a:ext cx="11111019" cy="103230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5B6B461-139A-5629-BF2D-EE848826A3F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968" y="3121644"/>
            <a:ext cx="754702" cy="74848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AA41FFED-BF89-022E-0B2D-54FF59142A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101" y="3226501"/>
            <a:ext cx="607137" cy="60213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0AABCFE-8B04-9E9F-A00A-AFA5BF3552F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89" y="4865448"/>
            <a:ext cx="754702" cy="74848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A077AD41-AC05-A531-58EE-8FAA996B3C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957" y="4991869"/>
            <a:ext cx="607137" cy="60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95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A1515A8-E65E-7C23-C943-835064DE6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71664" y="719489"/>
            <a:ext cx="6283925" cy="7875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A6863FA-7951-C5F8-6D1F-98EEB704C2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384" y="1620176"/>
            <a:ext cx="11017224" cy="9848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3DF68FE-33B6-EC94-59C1-A59E520F868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794"/>
          <a:stretch/>
        </p:blipFill>
        <p:spPr>
          <a:xfrm>
            <a:off x="695400" y="3315512"/>
            <a:ext cx="10858350" cy="24119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B3C11B-E336-DC2B-FA10-6AE27E6C2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375" y="1644494"/>
            <a:ext cx="7269477" cy="904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9D89431-2C7D-7257-FDFB-AE99876E55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9226" y="856908"/>
            <a:ext cx="6283925" cy="7875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9AF753B-D2D3-86DE-9B8F-D63F48A15BB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768" y="3088281"/>
            <a:ext cx="10721114" cy="4847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454BFAB-80EB-AC45-21C4-7C814A4DF4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8995"/>
          <a:stretch/>
        </p:blipFill>
        <p:spPr>
          <a:xfrm>
            <a:off x="737768" y="4214157"/>
            <a:ext cx="10721114" cy="136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73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B3C11B-E336-DC2B-FA10-6AE27E6C2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368" y="459227"/>
            <a:ext cx="7269477" cy="9043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B61870E-D1B0-9658-1D82-29E8D7BF5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5780" y="2402461"/>
            <a:ext cx="3960440" cy="36993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3F4A547-65A3-1EB8-4F8C-0A7C79C9AE3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7408" y="1790948"/>
            <a:ext cx="791527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59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20E6502-253B-F1A2-02AC-31B4A6F83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9226" y="856908"/>
            <a:ext cx="6283925" cy="7875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F3E29B3-B160-D3AE-B863-A0CC927AEC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376" y="1644493"/>
            <a:ext cx="4104456" cy="7893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197289A-9E04-1967-65A6-0166D25851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5400" y="3025569"/>
            <a:ext cx="6286500" cy="5905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15B6639-6971-3F38-8724-8E2D8125BE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9100" y="3862037"/>
            <a:ext cx="2924732" cy="15121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EE16AEB-1526-5A02-987F-BA358DC9ECFF}"/>
              </a:ext>
            </a:extLst>
          </p:cNvPr>
          <p:cNvSpPr txBox="1"/>
          <p:nvPr/>
        </p:nvSpPr>
        <p:spPr>
          <a:xfrm>
            <a:off x="4889280" y="3915721"/>
            <a:ext cx="1533972" cy="461665"/>
          </a:xfrm>
          <a:prstGeom prst="rect">
            <a:avLst/>
          </a:prstGeom>
          <a:solidFill>
            <a:srgbClr val="FFFFCC"/>
          </a:solidFill>
          <a:ln>
            <a:solidFill>
              <a:srgbClr val="1713CB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1713CB"/>
                </a:solidFill>
                <a:latin typeface="Cambria" pitchFamily="18" charset="0"/>
              </a:rPr>
              <a:t>Tên</a:t>
            </a:r>
            <a:r>
              <a:rPr lang="en-US" sz="2400" b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1713CB"/>
                </a:solidFill>
                <a:latin typeface="Cambria" pitchFamily="18" charset="0"/>
              </a:rPr>
              <a:t>nốt</a:t>
            </a:r>
            <a:r>
              <a:rPr lang="en-US" sz="2400" b="1" dirty="0">
                <a:solidFill>
                  <a:srgbClr val="1713CB"/>
                </a:solidFill>
                <a:latin typeface="Cambria" pitchFamily="18" charset="0"/>
              </a:rPr>
              <a:t>:  </a:t>
            </a:r>
            <a:endParaRPr lang="vi-VN" sz="2400" b="1" dirty="0">
              <a:solidFill>
                <a:srgbClr val="1713CB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3F580B5-0CC9-68A4-4420-EAB0D4C4F5B7}"/>
              </a:ext>
            </a:extLst>
          </p:cNvPr>
          <p:cNvSpPr txBox="1"/>
          <p:nvPr/>
        </p:nvSpPr>
        <p:spPr>
          <a:xfrm>
            <a:off x="4889280" y="4983559"/>
            <a:ext cx="1533972" cy="461665"/>
          </a:xfrm>
          <a:prstGeom prst="rect">
            <a:avLst/>
          </a:prstGeom>
          <a:solidFill>
            <a:srgbClr val="FFFFCC"/>
          </a:solidFill>
          <a:ln>
            <a:solidFill>
              <a:srgbClr val="1713CB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1713CB"/>
                </a:solidFill>
                <a:latin typeface="Cambria" pitchFamily="18" charset="0"/>
              </a:rPr>
              <a:t>Hình</a:t>
            </a:r>
            <a:r>
              <a:rPr lang="en-US" sz="2400" b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1713CB"/>
                </a:solidFill>
                <a:latin typeface="Cambria" pitchFamily="18" charset="0"/>
              </a:rPr>
              <a:t>nốt</a:t>
            </a:r>
            <a:r>
              <a:rPr lang="en-US" sz="2400" b="1" dirty="0">
                <a:solidFill>
                  <a:srgbClr val="1713CB"/>
                </a:solidFill>
                <a:latin typeface="Cambria" pitchFamily="18" charset="0"/>
              </a:rPr>
              <a:t>:</a:t>
            </a:r>
            <a:endParaRPr lang="vi-VN" sz="2400" b="1" dirty="0">
              <a:solidFill>
                <a:srgbClr val="1713CB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C5D3EBF-6CA8-6DE0-6EB0-D3CCEED1438D}"/>
              </a:ext>
            </a:extLst>
          </p:cNvPr>
          <p:cNvSpPr txBox="1"/>
          <p:nvPr/>
        </p:nvSpPr>
        <p:spPr>
          <a:xfrm>
            <a:off x="6433898" y="3917655"/>
            <a:ext cx="115881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1713CB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Cambria" pitchFamily="18" charset="0"/>
              </a:rPr>
              <a:t>Đô</a:t>
            </a:r>
            <a:endParaRPr lang="vi-VN" sz="2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76D0F7D-5774-81C4-594E-322B000B3310}"/>
              </a:ext>
            </a:extLst>
          </p:cNvPr>
          <p:cNvSpPr txBox="1"/>
          <p:nvPr/>
        </p:nvSpPr>
        <p:spPr>
          <a:xfrm>
            <a:off x="6433898" y="4979539"/>
            <a:ext cx="115881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1713CB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Cambria" pitchFamily="18" charset="0"/>
              </a:rPr>
              <a:t>Tròn</a:t>
            </a:r>
            <a:endParaRPr lang="vi-VN" sz="2400" b="1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xmlns="" id="{E13F2F8E-FFEB-4935-30ED-5768A953FDF4}"/>
              </a:ext>
            </a:extLst>
          </p:cNvPr>
          <p:cNvSpPr/>
          <p:nvPr/>
        </p:nvSpPr>
        <p:spPr>
          <a:xfrm>
            <a:off x="7878756" y="4450671"/>
            <a:ext cx="903330" cy="43404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27AE806-3D46-8AE9-92E4-93102DE3C273}"/>
              </a:ext>
            </a:extLst>
          </p:cNvPr>
          <p:cNvSpPr txBox="1"/>
          <p:nvPr/>
        </p:nvSpPr>
        <p:spPr>
          <a:xfrm>
            <a:off x="9083756" y="4436858"/>
            <a:ext cx="1404732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Cambria" pitchFamily="18" charset="0"/>
              </a:rPr>
              <a:t>Đô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tròn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357230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ACBC44-C8DC-5B92-2AE1-A9EB28A07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7448" y="1084944"/>
            <a:ext cx="4608512" cy="501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85FA64A-89DC-92DC-4DCB-A9308349B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368" y="388115"/>
            <a:ext cx="4104456" cy="7893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9708F84-B7DF-2355-71DC-4C55DD4FFF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076" y="1943121"/>
            <a:ext cx="10823848" cy="2133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8EAD5DF-A03F-E06C-8422-999D388946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302" y="4077073"/>
            <a:ext cx="10823848" cy="20048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869719F-5702-9364-6B4A-62526BC8C43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8649" r="2687" b="74474"/>
          <a:stretch/>
        </p:blipFill>
        <p:spPr>
          <a:xfrm flipH="1">
            <a:off x="8544272" y="440744"/>
            <a:ext cx="3268489" cy="103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5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ACBC44-C8DC-5B92-2AE1-A9EB28A07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7448" y="1084944"/>
            <a:ext cx="4608512" cy="501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85FA64A-89DC-92DC-4DCB-A9308349B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368" y="388115"/>
            <a:ext cx="4104456" cy="7893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AF27942-DD30-94AF-9981-0FBC4DA7B1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752" y="1954550"/>
            <a:ext cx="10536832" cy="20716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A1B32DC-F121-A943-C67F-AC99706289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7408" y="4068718"/>
            <a:ext cx="10591208" cy="19525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869719F-5702-9364-6B4A-62526BC8C43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8649" r="2687" b="74474"/>
          <a:stretch/>
        </p:blipFill>
        <p:spPr>
          <a:xfrm flipH="1">
            <a:off x="8544272" y="440744"/>
            <a:ext cx="3268489" cy="103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38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xmlns="" id="{E4743961-15E6-491C-1697-9BDBACBF213D}"/>
                  </a:ext>
                </a:extLst>
              </p14:cNvPr>
              <p14:cNvContentPartPr/>
              <p14:nvPr/>
            </p14:nvContentPartPr>
            <p14:xfrm>
              <a:off x="-723834" y="1987962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4743961-15E6-491C-1697-9BDBACBF213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732474" y="197896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6548C38-676E-9862-3CB4-B3366A1D83AA}"/>
                  </a:ext>
                </a:extLst>
              </p14:cNvPr>
              <p14:cNvContentPartPr/>
              <p14:nvPr/>
            </p14:nvContentPartPr>
            <p14:xfrm>
              <a:off x="-659754" y="1243482"/>
              <a:ext cx="3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xmlns="" id="{46548C38-676E-9862-3CB4-B3366A1D83A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-677754" y="113548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xmlns="" id="{C9497BBE-83FF-3AB2-A5FC-0ED8843B0D9D}"/>
                  </a:ext>
                </a:extLst>
              </p14:cNvPr>
              <p14:cNvContentPartPr/>
              <p14:nvPr/>
            </p14:nvContentPartPr>
            <p14:xfrm>
              <a:off x="-627714" y="764682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9497BBE-83FF-3AB2-A5FC-0ED8843B0D9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636714" y="75604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872C35E-2DE8-3BD3-9255-1F891D4553A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376" y="1769117"/>
            <a:ext cx="6477005" cy="7386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8D01F2C-7FB2-365F-6F7E-DC02B0043A1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9178" y="826363"/>
            <a:ext cx="6283925" cy="7875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500C4B3-2B9E-CA9F-BCF1-33160BBEA18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13401" y="3750526"/>
            <a:ext cx="10765198" cy="139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66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119E660-5B80-1385-E4EB-A412DF73E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015" y="1484784"/>
            <a:ext cx="11111019" cy="33871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EA36E82-12A4-700F-5775-EE3654716F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4749189"/>
            <a:ext cx="3948484" cy="20511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D465ABB-F000-4542-08ED-F6D76BACF2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0"/>
            <a:ext cx="2404393" cy="199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26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8698</TotalTime>
  <Words>10</Words>
  <Application>Microsoft Office PowerPoint</Application>
  <PresentationFormat>Custom</PresentationFormat>
  <Paragraphs>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Techsi.vn</cp:lastModifiedBy>
  <cp:revision>668</cp:revision>
  <dcterms:created xsi:type="dcterms:W3CDTF">2010-04-30T18:19:48Z</dcterms:created>
  <dcterms:modified xsi:type="dcterms:W3CDTF">2024-10-21T06:30:30Z</dcterms:modified>
</cp:coreProperties>
</file>