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QEPvaAZ4UkLMVotJY9VMyZ80J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1931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image-removebg-preview (66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156" y="-1"/>
            <a:ext cx="6819843" cy="19828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713C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</a:t>
            </a:r>
            <a:endParaRPr sz="2800" b="1" i="0" u="none" strike="noStrike" cap="none">
              <a:solidFill>
                <a:srgbClr val="1713C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3759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5476" y="1982836"/>
            <a:ext cx="2951928" cy="295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498306" y="4784036"/>
            <a:ext cx="4285653" cy="207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64678" y="4221088"/>
            <a:ext cx="2927321" cy="269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 t="76555" r="40505"/>
          <a:stretch/>
        </p:blipFill>
        <p:spPr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 KẾT HỢP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VẬN ĐỘNG CƠ THỂ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4989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2829" y="2058108"/>
            <a:ext cx="5546928" cy="1304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3572654" y="2858160"/>
            <a:ext cx="525658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 KẾT HỢP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VẬN ĐỘNG MINH HỌA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Ý THÍCH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237" y="404664"/>
            <a:ext cx="4396724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4989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 descr="image-removebg-preview (96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376" y="2465492"/>
            <a:ext cx="5563422" cy="381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 descr="Kids holding wooden frame. Download a Free Preview or High Quality Adobe  Illustrator Ai, EPS, P… | School wall art, Transportation for kids, Kids  cartoon characters"/>
          <p:cNvPicPr preferRelativeResize="0"/>
          <p:nvPr/>
        </p:nvPicPr>
        <p:blipFill rotWithShape="1">
          <a:blip r:embed="rId4">
            <a:alphaModFix/>
          </a:blip>
          <a:srcRect t="14300" b="24801"/>
          <a:stretch/>
        </p:blipFill>
        <p:spPr>
          <a:xfrm>
            <a:off x="479376" y="1213374"/>
            <a:ext cx="11233248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/>
          <p:cNvPicPr preferRelativeResize="0"/>
          <p:nvPr/>
        </p:nvPicPr>
        <p:blipFill rotWithShape="1">
          <a:blip r:embed="rId5">
            <a:alphaModFix/>
          </a:blip>
          <a:srcRect l="1340" t="26385" r="29600" b="51164"/>
          <a:stretch/>
        </p:blipFill>
        <p:spPr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416" y="4355433"/>
            <a:ext cx="10513168" cy="8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00" y="3140968"/>
            <a:ext cx="2520280" cy="100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 rotWithShape="1">
          <a:blip r:embed="rId4">
            <a:alphaModFix/>
          </a:blip>
          <a:srcRect b="296"/>
          <a:stretch/>
        </p:blipFill>
        <p:spPr>
          <a:xfrm>
            <a:off x="479376" y="2111455"/>
            <a:ext cx="11233248" cy="390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472" y="395587"/>
            <a:ext cx="3504685" cy="98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3472" y="1383847"/>
            <a:ext cx="5760640" cy="52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399" y="2838450"/>
            <a:ext cx="10729193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5399" y="4437112"/>
            <a:ext cx="10729193" cy="109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4">
            <a:alphaModFix/>
          </a:blip>
          <a:srcRect b="296"/>
          <a:stretch/>
        </p:blipFill>
        <p:spPr>
          <a:xfrm>
            <a:off x="479376" y="1781155"/>
            <a:ext cx="11233248" cy="424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473" y="395588"/>
            <a:ext cx="2759208" cy="77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6">
            <a:alphaModFix/>
          </a:blip>
          <a:srcRect l="23784" t="8649" r="2686" b="74474"/>
          <a:stretch/>
        </p:blipFill>
        <p:spPr>
          <a:xfrm flipH="1">
            <a:off x="8525815" y="404664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7"/>
          <p:cNvSpPr/>
          <p:nvPr/>
        </p:nvSpPr>
        <p:spPr>
          <a:xfrm>
            <a:off x="9048871" y="646393"/>
            <a:ext cx="2241065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7">
            <a:alphaModFix/>
          </a:blip>
          <a:srcRect t="10465"/>
          <a:stretch/>
        </p:blipFill>
        <p:spPr>
          <a:xfrm>
            <a:off x="767409" y="2050276"/>
            <a:ext cx="10522528" cy="370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7298" y="1174841"/>
            <a:ext cx="47434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/>
          <p:cNvPicPr preferRelativeResize="0"/>
          <p:nvPr/>
        </p:nvPicPr>
        <p:blipFill rotWithShape="1">
          <a:blip r:embed="rId4">
            <a:alphaModFix/>
          </a:blip>
          <a:srcRect b="296"/>
          <a:stretch/>
        </p:blipFill>
        <p:spPr>
          <a:xfrm>
            <a:off x="479376" y="2815424"/>
            <a:ext cx="11233248" cy="32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721" y="424061"/>
            <a:ext cx="44481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9456" y="1484784"/>
            <a:ext cx="5938066" cy="52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630880">
            <a:off x="9298210" y="836397"/>
            <a:ext cx="733105" cy="354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3272" y="2214998"/>
            <a:ext cx="4972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3673" y="3861636"/>
            <a:ext cx="10754419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 rotWithShape="1">
          <a:blip r:embed="rId10">
            <a:alphaModFix/>
          </a:blip>
          <a:srcRect l="23784" t="8649" r="2686" b="74474"/>
          <a:stretch/>
        </p:blipFill>
        <p:spPr>
          <a:xfrm flipH="1">
            <a:off x="8525815" y="404664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/>
          <p:nvPr/>
        </p:nvSpPr>
        <p:spPr>
          <a:xfrm>
            <a:off x="9048871" y="646393"/>
            <a:ext cx="2241065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NỀN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4">
            <a:alphaModFix/>
          </a:blip>
          <a:srcRect b="296"/>
          <a:stretch/>
        </p:blipFill>
        <p:spPr>
          <a:xfrm>
            <a:off x="479376" y="2788469"/>
            <a:ext cx="11233248" cy="324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721" y="424061"/>
            <a:ext cx="44481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3667" y="1420708"/>
            <a:ext cx="3347634" cy="55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6042" y="192634"/>
            <a:ext cx="5165227" cy="225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7911" y="2060848"/>
            <a:ext cx="64103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5471" y="3733858"/>
            <a:ext cx="10731821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 descr="image-removebg-preview (66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368" y="332656"/>
            <a:ext cx="11127779" cy="285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659" y="3223434"/>
            <a:ext cx="11233248" cy="3014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/>
          <p:nvPr/>
        </p:nvSpPr>
        <p:spPr>
          <a:xfrm>
            <a:off x="7752184" y="2237406"/>
            <a:ext cx="1835418" cy="58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713C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</a:t>
            </a:r>
            <a:endParaRPr sz="3200" b="1">
              <a:solidFill>
                <a:srgbClr val="1713C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103" y="3187520"/>
            <a:ext cx="1776250" cy="106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6079" y="3935119"/>
            <a:ext cx="2450356" cy="69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8729" y="5274190"/>
            <a:ext cx="9505056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5103" y="4511157"/>
            <a:ext cx="1920266" cy="76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1584" y="-235634"/>
            <a:ext cx="7344816" cy="70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1" descr="image-removebg-preview (66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156" y="-1"/>
            <a:ext cx="6819843" cy="198283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/>
          <p:nvPr/>
        </p:nvSpPr>
        <p:spPr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713C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</a:t>
            </a:r>
            <a:endParaRPr sz="2800" b="1">
              <a:solidFill>
                <a:srgbClr val="1713C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3759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5476" y="1982836"/>
            <a:ext cx="2951928" cy="295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498306" y="4784036"/>
            <a:ext cx="4285653" cy="207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64678" y="4221088"/>
            <a:ext cx="2927321" cy="269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3752" y="2274534"/>
            <a:ext cx="7539521" cy="396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r="40505" b="76349"/>
          <a:stretch/>
        </p:blipFill>
        <p:spPr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16154" y="2062198"/>
            <a:ext cx="2759566" cy="4176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25" tIns="47600" rIns="95225" bIns="476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713CB"/>
                </a:solidFill>
                <a:latin typeface="Cambria"/>
                <a:ea typeface="Cambria"/>
                <a:cs typeface="Cambria"/>
                <a:sym typeface="Cambria"/>
              </a:rPr>
              <a:t>Trò chơi: </a:t>
            </a:r>
            <a:r>
              <a:rPr lang="en-US" sz="3200" b="1" i="1" u="none" strike="noStrike" cap="none">
                <a:solidFill>
                  <a:srgbClr val="1713CB"/>
                </a:solidFill>
                <a:latin typeface="Cambria"/>
                <a:ea typeface="Cambria"/>
                <a:cs typeface="Cambria"/>
                <a:sym typeface="Cambria"/>
              </a:rPr>
              <a:t>“Tiết tấu vui nhộn”.</a:t>
            </a:r>
            <a:endParaRPr sz="3200">
              <a:solidFill>
                <a:srgbClr val="1713C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414753" y="2564903"/>
            <a:ext cx="2217548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7426" y="2944124"/>
            <a:ext cx="7181850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 descr="Kids holding wooden frame. Download a Free Preview or High Quality Adobe  Illustrator Ai, EPS, P… | School wall art, Transportation for kids, Kids  cartoon characters"/>
          <p:cNvPicPr preferRelativeResize="0"/>
          <p:nvPr/>
        </p:nvPicPr>
        <p:blipFill rotWithShape="1">
          <a:blip r:embed="rId4">
            <a:alphaModFix/>
          </a:blip>
          <a:srcRect t="14300" b="24801"/>
          <a:stretch/>
        </p:blipFill>
        <p:spPr>
          <a:xfrm>
            <a:off x="479376" y="1213374"/>
            <a:ext cx="11233248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408" y="2996952"/>
            <a:ext cx="2309167" cy="137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7549" y="3905245"/>
            <a:ext cx="30670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0056" y="4902603"/>
            <a:ext cx="43434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8">
            <a:alphaModFix/>
          </a:blip>
          <a:srcRect t="76555" r="40505"/>
          <a:stretch/>
        </p:blipFill>
        <p:spPr>
          <a:xfrm>
            <a:off x="445923" y="393513"/>
            <a:ext cx="2664296" cy="81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9904" y="1510569"/>
            <a:ext cx="3268489" cy="10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 MẪU</a:t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1090059" y="1784976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GIAI ĐIỆU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4037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NHẠC ĐỆM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4989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4">
            <a:alphaModFix/>
          </a:blip>
          <a:srcRect t="76555" r="40505"/>
          <a:stretch/>
        </p:blipFill>
        <p:spPr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400" y="1097360"/>
            <a:ext cx="109452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HÁT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KẾT HỢP GÕ ĐỆM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4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l="23784" t="8649" r="2686" b="74474"/>
          <a:stretch/>
        </p:blipFill>
        <p:spPr>
          <a:xfrm>
            <a:off x="397696" y="308467"/>
            <a:ext cx="3268489" cy="10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/>
          <p:nvPr/>
        </p:nvSpPr>
        <p:spPr>
          <a:xfrm>
            <a:off x="1002066" y="560394"/>
            <a:ext cx="2059747" cy="5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NHẠC ĐỆM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606" y="480601"/>
            <a:ext cx="5309593" cy="568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7328" y="3395547"/>
            <a:ext cx="5922429" cy="286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4989" y="258562"/>
            <a:ext cx="1389535" cy="8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118" y="1900514"/>
            <a:ext cx="5303638" cy="1243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Custom</PresentationFormat>
  <Paragraphs>23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Hien</dc:creator>
  <cp:lastModifiedBy>Techsi.vn</cp:lastModifiedBy>
  <cp:revision>1</cp:revision>
  <dcterms:created xsi:type="dcterms:W3CDTF">2010-04-30T18:19:48Z</dcterms:created>
  <dcterms:modified xsi:type="dcterms:W3CDTF">2024-12-19T01:27:29Z</dcterms:modified>
</cp:coreProperties>
</file>