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3" r:id="rId2"/>
    <p:sldId id="304" r:id="rId3"/>
    <p:sldId id="261" r:id="rId4"/>
    <p:sldId id="276" r:id="rId5"/>
    <p:sldId id="256" r:id="rId6"/>
    <p:sldId id="257" r:id="rId7"/>
    <p:sldId id="258" r:id="rId8"/>
    <p:sldId id="294" r:id="rId9"/>
    <p:sldId id="295" r:id="rId10"/>
    <p:sldId id="268" r:id="rId11"/>
    <p:sldId id="290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267" r:id="rId20"/>
    <p:sldId id="277" r:id="rId21"/>
    <p:sldId id="278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0070C0"/>
    <a:srgbClr val="FFF56F"/>
    <a:srgbClr val="B8E0FC"/>
    <a:srgbClr val="8AC8F7"/>
    <a:srgbClr val="FFFFFF"/>
    <a:srgbClr val="277B83"/>
    <a:srgbClr val="AB7D0D"/>
    <a:srgbClr val="913472"/>
    <a:srgbClr val="037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7" autoAdjust="0"/>
    <p:restoredTop sz="94660"/>
  </p:normalViewPr>
  <p:slideViewPr>
    <p:cSldViewPr>
      <p:cViewPr varScale="1">
        <p:scale>
          <a:sx n="41" d="100"/>
          <a:sy n="41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40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2D25E-425F-4B98-94E9-07629E82D8FC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9937-E42B-4AA3-8720-E2231B993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">
            <a:extLst>
              <a:ext uri="{FF2B5EF4-FFF2-40B4-BE49-F238E27FC236}">
                <a16:creationId xmlns:a16="http://schemas.microsoft.com/office/drawing/2014/main" id="{2D606969-F25F-4D84-AC13-FD8497CF2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16" name="15">
            <a:extLst>
              <a:ext uri="{FF2B5EF4-FFF2-40B4-BE49-F238E27FC236}">
                <a16:creationId xmlns:a16="http://schemas.microsoft.com/office/drawing/2014/main" id="{FC9E541D-BD40-4263-BED2-FA71B5292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07503"/>
            <a:ext cx="2955592" cy="2952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77C4F-55F9-4B5C-B037-440DDFDF36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045" y="145861"/>
            <a:ext cx="2637755" cy="1055102"/>
          </a:xfrm>
          <a:prstGeom prst="rect">
            <a:avLst/>
          </a:prstGeom>
        </p:spPr>
      </p:pic>
      <p:pic>
        <p:nvPicPr>
          <p:cNvPr id="5" name="5" descr="图片包含 物体&#10;&#10;描述已自动生成">
            <a:extLst>
              <a:ext uri="{FF2B5EF4-FFF2-40B4-BE49-F238E27FC236}">
                <a16:creationId xmlns:a16="http://schemas.microsoft.com/office/drawing/2014/main" id="{6C706AA3-BDFB-49A9-9EDF-3C417F46F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49350" y="5382281"/>
            <a:ext cx="1455899" cy="1329858"/>
          </a:xfrm>
          <a:prstGeom prst="rect">
            <a:avLst/>
          </a:prstGeom>
        </p:spPr>
      </p:pic>
      <p:pic>
        <p:nvPicPr>
          <p:cNvPr id="6" name="4">
            <a:extLst>
              <a:ext uri="{FF2B5EF4-FFF2-40B4-BE49-F238E27FC236}">
                <a16:creationId xmlns:a16="http://schemas.microsoft.com/office/drawing/2014/main" id="{79596E9F-3C7D-482D-B455-01281CF823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708999"/>
            <a:ext cx="2063603" cy="21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>
            <a:extLst>
              <a:ext uri="{FF2B5EF4-FFF2-40B4-BE49-F238E27FC236}">
                <a16:creationId xmlns:a16="http://schemas.microsoft.com/office/drawing/2014/main" id="{AF680262-39FB-477B-AFFA-73D7C74F82E5}"/>
              </a:ext>
            </a:extLst>
          </p:cNvPr>
          <p:cNvSpPr txBox="1"/>
          <p:nvPr userDrawn="1"/>
        </p:nvSpPr>
        <p:spPr>
          <a:xfrm>
            <a:off x="4608252" y="2866538"/>
            <a:ext cx="2975495" cy="11249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ln w="25400">
                  <a:solidFill>
                    <a:srgbClr val="84BFB7"/>
                  </a:solidFill>
                </a:ln>
                <a:solidFill>
                  <a:schemeClr val="bg1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</a:defRPr>
            </a:lvl1pPr>
          </a:lstStyle>
          <a:p>
            <a:pPr algn="ctr">
              <a:lnSpc>
                <a:spcPct val="124000"/>
              </a:lnSpc>
            </a:pPr>
            <a:r>
              <a:rPr lang="en-US" altLang="zh-CN" sz="6000" spc="20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TOÁN</a:t>
            </a:r>
            <a:r>
              <a:rPr lang="en-US" altLang="zh-CN" sz="6000" spc="200" baseline="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 1</a:t>
            </a:r>
            <a:endParaRPr lang="zh-CN" altLang="en-US" sz="6000" spc="200" dirty="0">
              <a:ln w="53975">
                <a:solidFill>
                  <a:srgbClr val="0070C0"/>
                </a:solidFill>
              </a:ln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">
            <a:extLst>
              <a:ext uri="{FF2B5EF4-FFF2-40B4-BE49-F238E27FC236}">
                <a16:creationId xmlns:a16="http://schemas.microsoft.com/office/drawing/2014/main" id="{0451CE69-F316-4B22-99A5-4B3338CBD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r="7655"/>
          <a:stretch/>
        </p:blipFill>
        <p:spPr>
          <a:xfrm flipH="1">
            <a:off x="8853" y="0"/>
            <a:ext cx="12192000" cy="6565900"/>
          </a:xfrm>
          <a:prstGeom prst="rect">
            <a:avLst/>
          </a:prstGeom>
        </p:spPr>
      </p:pic>
      <p:sp>
        <p:nvSpPr>
          <p:cNvPr id="15" name="3">
            <a:extLst>
              <a:ext uri="{FF2B5EF4-FFF2-40B4-BE49-F238E27FC236}">
                <a16:creationId xmlns:a16="http://schemas.microsoft.com/office/drawing/2014/main" id="{DC7B2465-075D-4C2E-BC5C-8BFEA8A08EF6}"/>
              </a:ext>
            </a:extLst>
          </p:cNvPr>
          <p:cNvSpPr/>
          <p:nvPr userDrawn="1"/>
        </p:nvSpPr>
        <p:spPr>
          <a:xfrm>
            <a:off x="4604641" y="1640037"/>
            <a:ext cx="5402959" cy="4459941"/>
          </a:xfrm>
          <a:prstGeom prst="ellipse">
            <a:avLst/>
          </a:prstGeom>
          <a:solidFill>
            <a:schemeClr val="bg1"/>
          </a:solidFill>
          <a:ln w="127000">
            <a:solidFill>
              <a:srgbClr val="1279C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E3DCD945-251D-462C-A67B-0E2CB3756DA4}"/>
              </a:ext>
            </a:extLst>
          </p:cNvPr>
          <p:cNvSpPr/>
          <p:nvPr userDrawn="1"/>
        </p:nvSpPr>
        <p:spPr>
          <a:xfrm>
            <a:off x="4749800" y="1790700"/>
            <a:ext cx="5077847" cy="41915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4C7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5" name="4">
            <a:extLst>
              <a:ext uri="{FF2B5EF4-FFF2-40B4-BE49-F238E27FC236}">
                <a16:creationId xmlns:a16="http://schemas.microsoft.com/office/drawing/2014/main" id="{A95A874C-0784-4CD2-B1CC-CB07B425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88" y="5178710"/>
            <a:ext cx="1541059" cy="16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0FB1D705-6FAA-4AF1-A50A-AB0EC50E52AB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228600" y="419100"/>
            <a:ext cx="11734800" cy="6019800"/>
          </a:xfrm>
          <a:prstGeom prst="roundRect">
            <a:avLst>
              <a:gd name="adj" fmla="val 6893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extLst>
              <a:ext uri="{FF2B5EF4-FFF2-40B4-BE49-F238E27FC236}">
                <a16:creationId xmlns:a16="http://schemas.microsoft.com/office/drawing/2014/main" id="{F05DB256-9D52-4F07-80DE-C12B59CEF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3" name="15">
            <a:extLst>
              <a:ext uri="{FF2B5EF4-FFF2-40B4-BE49-F238E27FC236}">
                <a16:creationId xmlns:a16="http://schemas.microsoft.com/office/drawing/2014/main" id="{F4A99BC2-505D-44A9-8B08-C959F3151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1"/>
            <a:ext cx="2955592" cy="2952434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FF488A0D-F105-41D7-B552-EB4F67E0D9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5F195-8A94-4833-9E1D-1831C15F18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1582A-C87D-4BC2-95EF-0DC4C9BA03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1E48B-C458-4CB5-8145-E2769B1A1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B6A2E7E-1B06-4829-B967-9C1EEC4A04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51272C64-7E40-40CC-B8C4-A1DFABF0E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2309"/>
            <a:ext cx="12192000" cy="6853382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E1079934-E801-4CFC-9931-AD4182C44C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B8E0D-36EB-49DB-891F-4AE93A6C1BD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C20DC-6D72-46AB-B9A5-A33F2954FD8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686E0-9A22-44D4-9018-8D0D7B1327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8" name="PHẠM DUYÊN">
            <a:extLst>
              <a:ext uri="{FF2B5EF4-FFF2-40B4-BE49-F238E27FC236}">
                <a16:creationId xmlns:a16="http://schemas.microsoft.com/office/drawing/2014/main" id="{23E80C12-4CCC-46CE-A7CF-34FB309C284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530619" y="31515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80BA3-6E2F-479B-B865-74B854C0AFB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42981" y="136871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A1594-38A7-401F-921D-B44C63BAE3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216581" y="31515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0D82C3-505E-468A-B200-9E74B85973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42981" y="-73839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gif"/><Relationship Id="rId18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12" Type="http://schemas.openxmlformats.org/officeDocument/2006/relationships/image" Target="../media/image18.gi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7.gif"/><Relationship Id="rId1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B6AAF-70B9-F52E-6651-ABBBF6622CE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3276600"/>
            <a:ext cx="7315200" cy="31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51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A0C7DB-38EA-4AA6-8603-AD2B494D6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222" r="50000" b="50000"/>
          <a:stretch>
            <a:fillRect/>
          </a:stretch>
        </p:blipFill>
        <p:spPr>
          <a:xfrm>
            <a:off x="2057400" y="1250731"/>
            <a:ext cx="3657600" cy="2711669"/>
          </a:xfrm>
          <a:custGeom>
            <a:avLst/>
            <a:gdLst>
              <a:gd name="connsiteX0" fmla="*/ 546111 w 4419600"/>
              <a:gd name="connsiteY0" fmla="*/ 0 h 3276600"/>
              <a:gd name="connsiteX1" fmla="*/ 3873489 w 4419600"/>
              <a:gd name="connsiteY1" fmla="*/ 0 h 3276600"/>
              <a:gd name="connsiteX2" fmla="*/ 4419600 w 4419600"/>
              <a:gd name="connsiteY2" fmla="*/ 546111 h 3276600"/>
              <a:gd name="connsiteX3" fmla="*/ 4419600 w 4419600"/>
              <a:gd name="connsiteY3" fmla="*/ 2730489 h 3276600"/>
              <a:gd name="connsiteX4" fmla="*/ 3873489 w 4419600"/>
              <a:gd name="connsiteY4" fmla="*/ 3276600 h 3276600"/>
              <a:gd name="connsiteX5" fmla="*/ 546111 w 4419600"/>
              <a:gd name="connsiteY5" fmla="*/ 3276600 h 3276600"/>
              <a:gd name="connsiteX6" fmla="*/ 0 w 4419600"/>
              <a:gd name="connsiteY6" fmla="*/ 2730489 h 3276600"/>
              <a:gd name="connsiteX7" fmla="*/ 0 w 4419600"/>
              <a:gd name="connsiteY7" fmla="*/ 546111 h 3276600"/>
              <a:gd name="connsiteX8" fmla="*/ 546111 w 4419600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276600">
                <a:moveTo>
                  <a:pt x="546111" y="0"/>
                </a:moveTo>
                <a:lnTo>
                  <a:pt x="3873489" y="0"/>
                </a:lnTo>
                <a:cubicBezTo>
                  <a:pt x="4175098" y="0"/>
                  <a:pt x="4419600" y="244502"/>
                  <a:pt x="4419600" y="546111"/>
                </a:cubicBezTo>
                <a:lnTo>
                  <a:pt x="4419600" y="2730489"/>
                </a:lnTo>
                <a:cubicBezTo>
                  <a:pt x="4419600" y="3032098"/>
                  <a:pt x="4175098" y="3276600"/>
                  <a:pt x="3873489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76C3BD-B2EE-4D7D-9579-1117C4DDF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2222" r="3425" b="50000"/>
          <a:stretch>
            <a:fillRect/>
          </a:stretch>
        </p:blipFill>
        <p:spPr>
          <a:xfrm>
            <a:off x="6848991" y="1250731"/>
            <a:ext cx="3554642" cy="2711669"/>
          </a:xfrm>
          <a:custGeom>
            <a:avLst/>
            <a:gdLst>
              <a:gd name="connsiteX0" fmla="*/ 546111 w 4295192"/>
              <a:gd name="connsiteY0" fmla="*/ 0 h 3276600"/>
              <a:gd name="connsiteX1" fmla="*/ 3749081 w 4295192"/>
              <a:gd name="connsiteY1" fmla="*/ 0 h 3276600"/>
              <a:gd name="connsiteX2" fmla="*/ 4295192 w 4295192"/>
              <a:gd name="connsiteY2" fmla="*/ 546111 h 3276600"/>
              <a:gd name="connsiteX3" fmla="*/ 4295192 w 4295192"/>
              <a:gd name="connsiteY3" fmla="*/ 2730489 h 3276600"/>
              <a:gd name="connsiteX4" fmla="*/ 3749081 w 4295192"/>
              <a:gd name="connsiteY4" fmla="*/ 3276600 h 3276600"/>
              <a:gd name="connsiteX5" fmla="*/ 546111 w 4295192"/>
              <a:gd name="connsiteY5" fmla="*/ 3276600 h 3276600"/>
              <a:gd name="connsiteX6" fmla="*/ 0 w 4295192"/>
              <a:gd name="connsiteY6" fmla="*/ 2730489 h 3276600"/>
              <a:gd name="connsiteX7" fmla="*/ 0 w 4295192"/>
              <a:gd name="connsiteY7" fmla="*/ 546111 h 3276600"/>
              <a:gd name="connsiteX8" fmla="*/ 546111 w 4295192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192" h="3276600">
                <a:moveTo>
                  <a:pt x="546111" y="0"/>
                </a:moveTo>
                <a:lnTo>
                  <a:pt x="3749081" y="0"/>
                </a:lnTo>
                <a:cubicBezTo>
                  <a:pt x="4050690" y="0"/>
                  <a:pt x="4295192" y="244502"/>
                  <a:pt x="4295192" y="546111"/>
                </a:cubicBezTo>
                <a:lnTo>
                  <a:pt x="4295192" y="2730489"/>
                </a:lnTo>
                <a:cubicBezTo>
                  <a:pt x="4295192" y="3032098"/>
                  <a:pt x="4050690" y="3276600"/>
                  <a:pt x="3749081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C3203B-402C-4CA6-B4B6-BB731895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53469" r="50000" b="1701"/>
          <a:stretch>
            <a:fillRect/>
          </a:stretch>
        </p:blipFill>
        <p:spPr>
          <a:xfrm>
            <a:off x="2057400" y="3962400"/>
            <a:ext cx="3657600" cy="2544361"/>
          </a:xfrm>
          <a:custGeom>
            <a:avLst/>
            <a:gdLst>
              <a:gd name="connsiteX0" fmla="*/ 512416 w 4419600"/>
              <a:gd name="connsiteY0" fmla="*/ 0 h 3074436"/>
              <a:gd name="connsiteX1" fmla="*/ 3907184 w 4419600"/>
              <a:gd name="connsiteY1" fmla="*/ 0 h 3074436"/>
              <a:gd name="connsiteX2" fmla="*/ 4419600 w 4419600"/>
              <a:gd name="connsiteY2" fmla="*/ 512416 h 3074436"/>
              <a:gd name="connsiteX3" fmla="*/ 4419600 w 4419600"/>
              <a:gd name="connsiteY3" fmla="*/ 2562020 h 3074436"/>
              <a:gd name="connsiteX4" fmla="*/ 3907184 w 4419600"/>
              <a:gd name="connsiteY4" fmla="*/ 3074436 h 3074436"/>
              <a:gd name="connsiteX5" fmla="*/ 512416 w 4419600"/>
              <a:gd name="connsiteY5" fmla="*/ 3074436 h 3074436"/>
              <a:gd name="connsiteX6" fmla="*/ 0 w 4419600"/>
              <a:gd name="connsiteY6" fmla="*/ 2562020 h 3074436"/>
              <a:gd name="connsiteX7" fmla="*/ 0 w 4419600"/>
              <a:gd name="connsiteY7" fmla="*/ 512416 h 3074436"/>
              <a:gd name="connsiteX8" fmla="*/ 512416 w 4419600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074436">
                <a:moveTo>
                  <a:pt x="512416" y="0"/>
                </a:moveTo>
                <a:lnTo>
                  <a:pt x="3907184" y="0"/>
                </a:lnTo>
                <a:cubicBezTo>
                  <a:pt x="4190184" y="0"/>
                  <a:pt x="4419600" y="229416"/>
                  <a:pt x="4419600" y="512416"/>
                </a:cubicBezTo>
                <a:lnTo>
                  <a:pt x="4419600" y="2562020"/>
                </a:lnTo>
                <a:cubicBezTo>
                  <a:pt x="4419600" y="2845020"/>
                  <a:pt x="4190184" y="3074436"/>
                  <a:pt x="3907184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64253A-21E4-4B2F-855D-8F6072BA4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53469" r="2416" b="1701"/>
          <a:stretch>
            <a:fillRect/>
          </a:stretch>
        </p:blipFill>
        <p:spPr>
          <a:xfrm>
            <a:off x="6865079" y="3962400"/>
            <a:ext cx="3631860" cy="2544361"/>
          </a:xfrm>
          <a:custGeom>
            <a:avLst/>
            <a:gdLst>
              <a:gd name="connsiteX0" fmla="*/ 512416 w 4388498"/>
              <a:gd name="connsiteY0" fmla="*/ 0 h 3074436"/>
              <a:gd name="connsiteX1" fmla="*/ 3876082 w 4388498"/>
              <a:gd name="connsiteY1" fmla="*/ 0 h 3074436"/>
              <a:gd name="connsiteX2" fmla="*/ 4388498 w 4388498"/>
              <a:gd name="connsiteY2" fmla="*/ 512416 h 3074436"/>
              <a:gd name="connsiteX3" fmla="*/ 4388498 w 4388498"/>
              <a:gd name="connsiteY3" fmla="*/ 2562020 h 3074436"/>
              <a:gd name="connsiteX4" fmla="*/ 3876082 w 4388498"/>
              <a:gd name="connsiteY4" fmla="*/ 3074436 h 3074436"/>
              <a:gd name="connsiteX5" fmla="*/ 512416 w 4388498"/>
              <a:gd name="connsiteY5" fmla="*/ 3074436 h 3074436"/>
              <a:gd name="connsiteX6" fmla="*/ 0 w 4388498"/>
              <a:gd name="connsiteY6" fmla="*/ 2562020 h 3074436"/>
              <a:gd name="connsiteX7" fmla="*/ 0 w 4388498"/>
              <a:gd name="connsiteY7" fmla="*/ 512416 h 3074436"/>
              <a:gd name="connsiteX8" fmla="*/ 512416 w 4388498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8498" h="3074436">
                <a:moveTo>
                  <a:pt x="512416" y="0"/>
                </a:moveTo>
                <a:lnTo>
                  <a:pt x="3876082" y="0"/>
                </a:lnTo>
                <a:cubicBezTo>
                  <a:pt x="4159082" y="0"/>
                  <a:pt x="4388498" y="229416"/>
                  <a:pt x="4388498" y="512416"/>
                </a:cubicBezTo>
                <a:lnTo>
                  <a:pt x="4388498" y="2562020"/>
                </a:lnTo>
                <a:cubicBezTo>
                  <a:pt x="4388498" y="2845020"/>
                  <a:pt x="4159082" y="3074436"/>
                  <a:pt x="3876082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31" name="Text Box 110">
            <a:extLst>
              <a:ext uri="{FF2B5EF4-FFF2-40B4-BE49-F238E27FC236}">
                <a16:creationId xmlns:a16="http://schemas.microsoft.com/office/drawing/2014/main" id="{C1806BFC-ABBD-45C0-8533-7BD37B4F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84" y="2102435"/>
            <a:ext cx="5357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a)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33" name="Text Box 110">
            <a:extLst>
              <a:ext uri="{FF2B5EF4-FFF2-40B4-BE49-F238E27FC236}">
                <a16:creationId xmlns:a16="http://schemas.microsoft.com/office/drawing/2014/main" id="{3F48DD52-10E2-48B7-813F-7D0C745E5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84" y="4800600"/>
            <a:ext cx="497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c)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34" name="Text Box 110">
            <a:extLst>
              <a:ext uri="{FF2B5EF4-FFF2-40B4-BE49-F238E27FC236}">
                <a16:creationId xmlns:a16="http://schemas.microsoft.com/office/drawing/2014/main" id="{525E395A-3453-48A5-8C62-4421474E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267" y="2102435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b)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35" name="Text Box 110">
            <a:extLst>
              <a:ext uri="{FF2B5EF4-FFF2-40B4-BE49-F238E27FC236}">
                <a16:creationId xmlns:a16="http://schemas.microsoft.com/office/drawing/2014/main" id="{FDA678B5-548D-4808-82D7-2BF27E259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267" y="4800600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d)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419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399B7B-B084-4203-954A-8EDC9A9F1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222" r="50000" b="50000"/>
          <a:stretch>
            <a:fillRect/>
          </a:stretch>
        </p:blipFill>
        <p:spPr>
          <a:xfrm>
            <a:off x="3505200" y="1295400"/>
            <a:ext cx="5181600" cy="3841531"/>
          </a:xfrm>
          <a:custGeom>
            <a:avLst/>
            <a:gdLst>
              <a:gd name="connsiteX0" fmla="*/ 546111 w 4419600"/>
              <a:gd name="connsiteY0" fmla="*/ 0 h 3276600"/>
              <a:gd name="connsiteX1" fmla="*/ 3873489 w 4419600"/>
              <a:gd name="connsiteY1" fmla="*/ 0 h 3276600"/>
              <a:gd name="connsiteX2" fmla="*/ 4419600 w 4419600"/>
              <a:gd name="connsiteY2" fmla="*/ 546111 h 3276600"/>
              <a:gd name="connsiteX3" fmla="*/ 4419600 w 4419600"/>
              <a:gd name="connsiteY3" fmla="*/ 2730489 h 3276600"/>
              <a:gd name="connsiteX4" fmla="*/ 3873489 w 4419600"/>
              <a:gd name="connsiteY4" fmla="*/ 3276600 h 3276600"/>
              <a:gd name="connsiteX5" fmla="*/ 546111 w 4419600"/>
              <a:gd name="connsiteY5" fmla="*/ 3276600 h 3276600"/>
              <a:gd name="connsiteX6" fmla="*/ 0 w 4419600"/>
              <a:gd name="connsiteY6" fmla="*/ 2730489 h 3276600"/>
              <a:gd name="connsiteX7" fmla="*/ 0 w 4419600"/>
              <a:gd name="connsiteY7" fmla="*/ 546111 h 3276600"/>
              <a:gd name="connsiteX8" fmla="*/ 546111 w 4419600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276600">
                <a:moveTo>
                  <a:pt x="546111" y="0"/>
                </a:moveTo>
                <a:lnTo>
                  <a:pt x="3873489" y="0"/>
                </a:lnTo>
                <a:cubicBezTo>
                  <a:pt x="4175098" y="0"/>
                  <a:pt x="4419600" y="244502"/>
                  <a:pt x="4419600" y="546111"/>
                </a:cubicBezTo>
                <a:lnTo>
                  <a:pt x="4419600" y="2730489"/>
                </a:lnTo>
                <a:cubicBezTo>
                  <a:pt x="4419600" y="3032098"/>
                  <a:pt x="4175098" y="3276600"/>
                  <a:pt x="3873489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5357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a)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cú mèo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11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trưa.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45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62A51A-8AC6-400C-B90E-F8783AF3C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2222" r="3425" b="50000"/>
          <a:stretch>
            <a:fillRect/>
          </a:stretch>
        </p:blipFill>
        <p:spPr>
          <a:xfrm>
            <a:off x="3589591" y="1234288"/>
            <a:ext cx="5012818" cy="3824042"/>
          </a:xfrm>
          <a:custGeom>
            <a:avLst/>
            <a:gdLst>
              <a:gd name="connsiteX0" fmla="*/ 546111 w 4295192"/>
              <a:gd name="connsiteY0" fmla="*/ 0 h 3276600"/>
              <a:gd name="connsiteX1" fmla="*/ 3749081 w 4295192"/>
              <a:gd name="connsiteY1" fmla="*/ 0 h 3276600"/>
              <a:gd name="connsiteX2" fmla="*/ 4295192 w 4295192"/>
              <a:gd name="connsiteY2" fmla="*/ 546111 h 3276600"/>
              <a:gd name="connsiteX3" fmla="*/ 4295192 w 4295192"/>
              <a:gd name="connsiteY3" fmla="*/ 2730489 h 3276600"/>
              <a:gd name="connsiteX4" fmla="*/ 3749081 w 4295192"/>
              <a:gd name="connsiteY4" fmla="*/ 3276600 h 3276600"/>
              <a:gd name="connsiteX5" fmla="*/ 546111 w 4295192"/>
              <a:gd name="connsiteY5" fmla="*/ 3276600 h 3276600"/>
              <a:gd name="connsiteX6" fmla="*/ 0 w 4295192"/>
              <a:gd name="connsiteY6" fmla="*/ 2730489 h 3276600"/>
              <a:gd name="connsiteX7" fmla="*/ 0 w 4295192"/>
              <a:gd name="connsiteY7" fmla="*/ 546111 h 3276600"/>
              <a:gd name="connsiteX8" fmla="*/ 546111 w 4295192"/>
              <a:gd name="connsiteY8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192" h="3276600">
                <a:moveTo>
                  <a:pt x="546111" y="0"/>
                </a:moveTo>
                <a:lnTo>
                  <a:pt x="3749081" y="0"/>
                </a:lnTo>
                <a:cubicBezTo>
                  <a:pt x="4050690" y="0"/>
                  <a:pt x="4295192" y="244502"/>
                  <a:pt x="4295192" y="546111"/>
                </a:cubicBezTo>
                <a:lnTo>
                  <a:pt x="4295192" y="2730489"/>
                </a:lnTo>
                <a:cubicBezTo>
                  <a:pt x="4295192" y="3032098"/>
                  <a:pt x="4050690" y="3276600"/>
                  <a:pt x="3749081" y="3276600"/>
                </a:cubicBezTo>
                <a:lnTo>
                  <a:pt x="546111" y="3276600"/>
                </a:lnTo>
                <a:cubicBezTo>
                  <a:pt x="244502" y="3276600"/>
                  <a:pt x="0" y="3032098"/>
                  <a:pt x="0" y="2730489"/>
                </a:cubicBezTo>
                <a:lnTo>
                  <a:pt x="0" y="546111"/>
                </a:lnTo>
                <a:cubicBezTo>
                  <a:pt x="0" y="244502"/>
                  <a:pt x="244502" y="0"/>
                  <a:pt x="546111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b)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trâu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tối.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27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98EB34-2A62-4411-97DC-513660EA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53469" r="50000" b="1701"/>
          <a:stretch>
            <a:fillRect/>
          </a:stretch>
        </p:blipFill>
        <p:spPr>
          <a:xfrm>
            <a:off x="3377379" y="1255136"/>
            <a:ext cx="5437243" cy="3782346"/>
          </a:xfrm>
          <a:custGeom>
            <a:avLst/>
            <a:gdLst>
              <a:gd name="connsiteX0" fmla="*/ 512416 w 4419600"/>
              <a:gd name="connsiteY0" fmla="*/ 0 h 3074436"/>
              <a:gd name="connsiteX1" fmla="*/ 3907184 w 4419600"/>
              <a:gd name="connsiteY1" fmla="*/ 0 h 3074436"/>
              <a:gd name="connsiteX2" fmla="*/ 4419600 w 4419600"/>
              <a:gd name="connsiteY2" fmla="*/ 512416 h 3074436"/>
              <a:gd name="connsiteX3" fmla="*/ 4419600 w 4419600"/>
              <a:gd name="connsiteY3" fmla="*/ 2562020 h 3074436"/>
              <a:gd name="connsiteX4" fmla="*/ 3907184 w 4419600"/>
              <a:gd name="connsiteY4" fmla="*/ 3074436 h 3074436"/>
              <a:gd name="connsiteX5" fmla="*/ 512416 w 4419600"/>
              <a:gd name="connsiteY5" fmla="*/ 3074436 h 3074436"/>
              <a:gd name="connsiteX6" fmla="*/ 0 w 4419600"/>
              <a:gd name="connsiteY6" fmla="*/ 2562020 h 3074436"/>
              <a:gd name="connsiteX7" fmla="*/ 0 w 4419600"/>
              <a:gd name="connsiteY7" fmla="*/ 512416 h 3074436"/>
              <a:gd name="connsiteX8" fmla="*/ 512416 w 4419600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3074436">
                <a:moveTo>
                  <a:pt x="512416" y="0"/>
                </a:moveTo>
                <a:lnTo>
                  <a:pt x="3907184" y="0"/>
                </a:lnTo>
                <a:cubicBezTo>
                  <a:pt x="4190184" y="0"/>
                  <a:pt x="4419600" y="229416"/>
                  <a:pt x="4419600" y="512416"/>
                </a:cubicBezTo>
                <a:lnTo>
                  <a:pt x="4419600" y="2562020"/>
                </a:lnTo>
                <a:cubicBezTo>
                  <a:pt x="4419600" y="2845020"/>
                  <a:pt x="4190184" y="3074436"/>
                  <a:pt x="3907184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497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c)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gà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chiều.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23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B397EA-FB47-483A-A278-6D0B976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53469" r="2416" b="1701"/>
          <a:stretch>
            <a:fillRect/>
          </a:stretch>
        </p:blipFill>
        <p:spPr>
          <a:xfrm>
            <a:off x="3445954" y="1337816"/>
            <a:ext cx="5300092" cy="3713069"/>
          </a:xfrm>
          <a:custGeom>
            <a:avLst/>
            <a:gdLst>
              <a:gd name="connsiteX0" fmla="*/ 512416 w 4388498"/>
              <a:gd name="connsiteY0" fmla="*/ 0 h 3074436"/>
              <a:gd name="connsiteX1" fmla="*/ 3876082 w 4388498"/>
              <a:gd name="connsiteY1" fmla="*/ 0 h 3074436"/>
              <a:gd name="connsiteX2" fmla="*/ 4388498 w 4388498"/>
              <a:gd name="connsiteY2" fmla="*/ 512416 h 3074436"/>
              <a:gd name="connsiteX3" fmla="*/ 4388498 w 4388498"/>
              <a:gd name="connsiteY3" fmla="*/ 2562020 h 3074436"/>
              <a:gd name="connsiteX4" fmla="*/ 3876082 w 4388498"/>
              <a:gd name="connsiteY4" fmla="*/ 3074436 h 3074436"/>
              <a:gd name="connsiteX5" fmla="*/ 512416 w 4388498"/>
              <a:gd name="connsiteY5" fmla="*/ 3074436 h 3074436"/>
              <a:gd name="connsiteX6" fmla="*/ 0 w 4388498"/>
              <a:gd name="connsiteY6" fmla="*/ 2562020 h 3074436"/>
              <a:gd name="connsiteX7" fmla="*/ 0 w 4388498"/>
              <a:gd name="connsiteY7" fmla="*/ 512416 h 3074436"/>
              <a:gd name="connsiteX8" fmla="*/ 512416 w 4388498"/>
              <a:gd name="connsiteY8" fmla="*/ 0 h 307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8498" h="3074436">
                <a:moveTo>
                  <a:pt x="512416" y="0"/>
                </a:moveTo>
                <a:lnTo>
                  <a:pt x="3876082" y="0"/>
                </a:lnTo>
                <a:cubicBezTo>
                  <a:pt x="4159082" y="0"/>
                  <a:pt x="4388498" y="229416"/>
                  <a:pt x="4388498" y="512416"/>
                </a:cubicBezTo>
                <a:lnTo>
                  <a:pt x="4388498" y="2562020"/>
                </a:lnTo>
                <a:cubicBezTo>
                  <a:pt x="4388498" y="2845020"/>
                  <a:pt x="4159082" y="3074436"/>
                  <a:pt x="3876082" y="3074436"/>
                </a:cubicBezTo>
                <a:lnTo>
                  <a:pt x="512416" y="3074436"/>
                </a:lnTo>
                <a:cubicBezTo>
                  <a:pt x="229416" y="3074436"/>
                  <a:pt x="0" y="2845020"/>
                  <a:pt x="0" y="2562020"/>
                </a:cubicBezTo>
                <a:lnTo>
                  <a:pt x="0" y="512416"/>
                </a:lnTo>
                <a:cubicBezTo>
                  <a:pt x="0" y="229416"/>
                  <a:pt x="229416" y="0"/>
                  <a:pt x="512416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813FD6-F874-4A65-8062-C5FFDB8461C8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9A34D1-6579-44D4-B40F-B290DC6B239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01F86F-57BF-450D-BC46-3F2F0C633F0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1802BC5-0AA8-46C6-BCAA-82CD5267AE9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301B18-B2AD-4B65-9E8F-7A970DD9AB1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2584A8-54F7-4122-A798-DB7F46143C07}"/>
              </a:ext>
            </a:extLst>
          </p:cNvPr>
          <p:cNvSpPr txBox="1"/>
          <p:nvPr/>
        </p:nvSpPr>
        <p:spPr>
          <a:xfrm>
            <a:off x="1327177" y="495300"/>
            <a:ext cx="781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Mỗi con vật đi ngủ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 Box 110">
            <a:extLst>
              <a:ext uri="{FF2B5EF4-FFF2-40B4-BE49-F238E27FC236}">
                <a16:creationId xmlns:a16="http://schemas.microsoft.com/office/drawing/2014/main" id="{BF9125E4-6CFE-4542-89B0-1A04118EE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958" y="1480066"/>
            <a:ext cx="537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d)</a:t>
            </a:r>
            <a:endParaRPr lang="zh-CN" altLang="zh-CN" sz="2800" b="1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86AB4D-EC9A-4C06-8087-B4989FC277CC}"/>
              </a:ext>
            </a:extLst>
          </p:cNvPr>
          <p:cNvGrpSpPr/>
          <p:nvPr/>
        </p:nvGrpSpPr>
        <p:grpSpPr>
          <a:xfrm>
            <a:off x="2018478" y="5257801"/>
            <a:ext cx="8155045" cy="895529"/>
            <a:chOff x="-311350" y="2308086"/>
            <a:chExt cx="990600" cy="1186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EDE612-1373-4047-8723-C7B6EB8E54E1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93C10-7144-4B29-9291-81A9A580791C}"/>
                </a:ext>
              </a:extLst>
            </p:cNvPr>
            <p:cNvSpPr txBox="1"/>
            <p:nvPr/>
          </p:nvSpPr>
          <p:spPr>
            <a:xfrm>
              <a:off x="-288727" y="2473223"/>
              <a:ext cx="945353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Con chó đi ngủ lúc </a:t>
              </a:r>
              <a:r>
                <a:rPr lang="en-US" sz="36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 đêm.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5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790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CD399-C9F1-4BD4-B0C2-29459E893F43}"/>
              </a:ext>
            </a:extLst>
          </p:cNvPr>
          <p:cNvSpPr txBox="1"/>
          <p:nvPr/>
        </p:nvSpPr>
        <p:spPr>
          <a:xfrm>
            <a:off x="6400801" y="1219200"/>
            <a:ext cx="5410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 Mỗi tiết mục bắt đầu lúc mấy giờ?</a:t>
            </a:r>
            <a:endParaRPr lang="en-US" sz="36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110F4EB-3F2D-4B9C-9928-504346361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93296"/>
              </p:ext>
            </p:extLst>
          </p:nvPr>
        </p:nvGraphicFramePr>
        <p:xfrm>
          <a:off x="6451600" y="2587130"/>
          <a:ext cx="5283200" cy="366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800">
                  <a:extLst>
                    <a:ext uri="{9D8B030D-6E8A-4147-A177-3AD203B41FA5}">
                      <a16:colId xmlns:a16="http://schemas.microsoft.com/office/drawing/2014/main" val="381033937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21683772"/>
                    </a:ext>
                  </a:extLst>
                </a:gridCol>
              </a:tblGrid>
              <a:tr h="33968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0000500000000000000" pitchFamily="2" charset="0"/>
                        </a:rPr>
                        <a:t>Các tiết mục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0000500000000000000" pitchFamily="2" charset="0"/>
                        </a:rPr>
                        <a:t>Bắt đầu lúc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013549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71942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076359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34134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437295"/>
                  </a:ext>
                </a:extLst>
              </a:tr>
              <a:tr h="64081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Quicksand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9743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48ABC18-D7A0-4EB6-BFAB-6AE15E416F56}"/>
              </a:ext>
            </a:extLst>
          </p:cNvPr>
          <p:cNvSpPr txBox="1"/>
          <p:nvPr/>
        </p:nvSpPr>
        <p:spPr>
          <a:xfrm>
            <a:off x="6615405" y="3142792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1. Lễ hội hóa trang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09CF6-C1BF-4AA3-9C33-D25C1C565997}"/>
              </a:ext>
            </a:extLst>
          </p:cNvPr>
          <p:cNvSpPr txBox="1"/>
          <p:nvPr/>
        </p:nvSpPr>
        <p:spPr>
          <a:xfrm>
            <a:off x="6615405" y="3790413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2. Nhạc nước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CC881C-EC18-4CE7-A911-5C6E3CBA333A}"/>
              </a:ext>
            </a:extLst>
          </p:cNvPr>
          <p:cNvSpPr txBox="1"/>
          <p:nvPr/>
        </p:nvSpPr>
        <p:spPr>
          <a:xfrm>
            <a:off x="6615405" y="4438033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3. Ảo thuật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000416-746E-4534-A6BF-399D1483EEAA}"/>
              </a:ext>
            </a:extLst>
          </p:cNvPr>
          <p:cNvSpPr txBox="1"/>
          <p:nvPr/>
        </p:nvSpPr>
        <p:spPr>
          <a:xfrm>
            <a:off x="6615405" y="5085654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4. Phim hoạt hình 5D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490A82-DA64-499C-8E80-887CC9469AD2}"/>
              </a:ext>
            </a:extLst>
          </p:cNvPr>
          <p:cNvSpPr txBox="1"/>
          <p:nvPr/>
        </p:nvSpPr>
        <p:spPr>
          <a:xfrm>
            <a:off x="6615405" y="5733274"/>
            <a:ext cx="2909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5. Xiếc cá heo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F036FA-CFE8-4412-957E-9E7E4ECC8C58}"/>
              </a:ext>
            </a:extLst>
          </p:cNvPr>
          <p:cNvSpPr txBox="1"/>
          <p:nvPr/>
        </p:nvSpPr>
        <p:spPr>
          <a:xfrm>
            <a:off x="9809585" y="3142792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BBB6E1-3705-48B0-8B68-F4CEF3BB670E}"/>
              </a:ext>
            </a:extLst>
          </p:cNvPr>
          <p:cNvSpPr txBox="1"/>
          <p:nvPr/>
        </p:nvSpPr>
        <p:spPr>
          <a:xfrm>
            <a:off x="9809585" y="3790413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97D79-88FF-404E-AE58-DDCCFE069D8C}"/>
              </a:ext>
            </a:extLst>
          </p:cNvPr>
          <p:cNvSpPr txBox="1"/>
          <p:nvPr/>
        </p:nvSpPr>
        <p:spPr>
          <a:xfrm>
            <a:off x="9809585" y="4438033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F28426-3FFE-4F05-8F74-8A2FD9E64449}"/>
              </a:ext>
            </a:extLst>
          </p:cNvPr>
          <p:cNvSpPr txBox="1"/>
          <p:nvPr/>
        </p:nvSpPr>
        <p:spPr>
          <a:xfrm>
            <a:off x="9809585" y="5085654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C774D8-BE87-4239-9B1D-AAF93CAC2CB3}"/>
              </a:ext>
            </a:extLst>
          </p:cNvPr>
          <p:cNvSpPr txBox="1"/>
          <p:nvPr/>
        </p:nvSpPr>
        <p:spPr>
          <a:xfrm>
            <a:off x="9809585" y="5733274"/>
            <a:ext cx="18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</a:t>
            </a:r>
            <a:endParaRPr lang="en-US" sz="22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0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CD399-C9F1-4BD4-B0C2-29459E893F43}"/>
              </a:ext>
            </a:extLst>
          </p:cNvPr>
          <p:cNvSpPr txBox="1"/>
          <p:nvPr/>
        </p:nvSpPr>
        <p:spPr>
          <a:xfrm>
            <a:off x="6400801" y="1219200"/>
            <a:ext cx="541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 Nếu Mi đến công viên vào lúc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 thì Mi có thể xem được những tiết mục nào?</a:t>
            </a:r>
            <a:endParaRPr lang="en-US" sz="28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F9241-4564-4294-856E-F6FB8C71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98" y="2581276"/>
            <a:ext cx="5224351" cy="36048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1C6B4-246D-45ED-97E8-73C607F5907B}"/>
              </a:ext>
            </a:extLst>
          </p:cNvPr>
          <p:cNvSpPr/>
          <p:nvPr/>
        </p:nvSpPr>
        <p:spPr>
          <a:xfrm>
            <a:off x="9848850" y="4370232"/>
            <a:ext cx="1752600" cy="1706718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D6816C-38CE-4B0E-9545-06796B1DB6A4}"/>
              </a:ext>
            </a:extLst>
          </p:cNvPr>
          <p:cNvCxnSpPr>
            <a:cxnSpLocks/>
          </p:cNvCxnSpPr>
          <p:nvPr/>
        </p:nvCxnSpPr>
        <p:spPr>
          <a:xfrm>
            <a:off x="7131549" y="2106580"/>
            <a:ext cx="20219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78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3456D-6FA5-4420-B2C1-323FB55B9D0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90509-5D64-4FF8-8787-E75A3CF4B55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E8C0766-9532-4E5B-BE00-8B2437D633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017BF31-402A-4C51-8308-9469ABC6F97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D292B-5987-4D43-93C0-CC5E366A3F0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8E4397-AE5D-4724-9E30-ECAF1C34F9F7}"/>
              </a:ext>
            </a:extLst>
          </p:cNvPr>
          <p:cNvSpPr txBox="1"/>
          <p:nvPr/>
        </p:nvSpPr>
        <p:spPr>
          <a:xfrm>
            <a:off x="1327177" y="495300"/>
            <a:ext cx="626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7D73B-2411-42BD-A500-FB55BC56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3186"/>
            <a:ext cx="5898900" cy="52512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CD399-C9F1-4BD4-B0C2-29459E893F43}"/>
              </a:ext>
            </a:extLst>
          </p:cNvPr>
          <p:cNvSpPr txBox="1"/>
          <p:nvPr/>
        </p:nvSpPr>
        <p:spPr>
          <a:xfrm>
            <a:off x="6400801" y="1219200"/>
            <a:ext cx="541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 Nếu Mi đến công viên vào lúc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 chiều thì Mi có thể xem được những tiết mục nào?</a:t>
            </a:r>
            <a:endParaRPr lang="en-US" sz="2800" dirty="0">
              <a:solidFill>
                <a:srgbClr val="0070C0"/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F9241-4564-4294-856E-F6FB8C71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98" y="2581276"/>
            <a:ext cx="5224351" cy="36048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E1C6B4-246D-45ED-97E8-73C607F5907B}"/>
              </a:ext>
            </a:extLst>
          </p:cNvPr>
          <p:cNvSpPr/>
          <p:nvPr/>
        </p:nvSpPr>
        <p:spPr>
          <a:xfrm>
            <a:off x="6600825" y="4370232"/>
            <a:ext cx="2962275" cy="1706718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D6816C-38CE-4B0E-9545-06796B1DB6A4}"/>
              </a:ext>
            </a:extLst>
          </p:cNvPr>
          <p:cNvCxnSpPr>
            <a:cxnSpLocks/>
          </p:cNvCxnSpPr>
          <p:nvPr/>
        </p:nvCxnSpPr>
        <p:spPr>
          <a:xfrm>
            <a:off x="7131549" y="2106580"/>
            <a:ext cx="20219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96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40509-8D16-4058-A42A-A6829731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33600"/>
            <a:ext cx="6745860" cy="38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7F572112-E321-17BD-459E-65AF78423DF7}"/>
              </a:ext>
            </a:extLst>
          </p:cNvPr>
          <p:cNvSpPr/>
          <p:nvPr/>
        </p:nvSpPr>
        <p:spPr>
          <a:xfrm>
            <a:off x="4918075" y="3429000"/>
            <a:ext cx="5354333" cy="12003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KHỞI ĐỘNG</a:t>
            </a:r>
            <a:endParaRPr lang="zh-CN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3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 giờ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3754098" y="5387919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13 giờ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12 giờ</a:t>
            </a:r>
            <a:endParaRPr lang="en-US" sz="48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9148" y="50466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615" y="698352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62978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Đồng hồ bên chỉ mấy giờ?</a:t>
            </a:r>
          </a:p>
          <a:p>
            <a:endParaRPr lang="en-US" sz="54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DCA28-E039-7CE2-534E-104C6162FF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9270" y="246368"/>
            <a:ext cx="3637631" cy="3596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03006" y="5446243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 giờ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8 giờ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12 giờ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29600" y="51373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7212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Đồng hồ bên chỉ mấy giờ?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B75B8-5FEB-C40B-380F-8606B629C1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9040" y="548012"/>
            <a:ext cx="3180873" cy="3092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62400" y="546881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 giờ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 giờ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12 giờ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2972" y="52301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7478" y="3533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6819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Đồng hồ bên chỉ mấy giờ?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80528-7E2C-FC19-B52B-DFA17287C6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7" t="7373" r="5100" b="4051"/>
          <a:stretch/>
        </p:blipFill>
        <p:spPr>
          <a:xfrm>
            <a:off x="7653705" y="416262"/>
            <a:ext cx="3304924" cy="3365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871" y="835628"/>
            <a:ext cx="6084335" cy="3694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9576" y="2241619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23" y="554560"/>
            <a:ext cx="6084335" cy="3694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6310" y="219527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06" y="1614722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">
            <a:extLst>
              <a:ext uri="{FF2B5EF4-FFF2-40B4-BE49-F238E27FC236}">
                <a16:creationId xmlns:a16="http://schemas.microsoft.com/office/drawing/2014/main" id="{5EEA64C7-DB2D-4033-9314-7A84B6216421}"/>
              </a:ext>
            </a:extLst>
          </p:cNvPr>
          <p:cNvSpPr/>
          <p:nvPr/>
        </p:nvSpPr>
        <p:spPr>
          <a:xfrm>
            <a:off x="4276772" y="3388816"/>
            <a:ext cx="6303310" cy="208671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lnSpc>
                <a:spcPct val="112000"/>
              </a:lnSpc>
              <a:buNone/>
            </a:pP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XEM GIỜ ĐÚNG</a:t>
            </a:r>
            <a:b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</a:b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TRÊN ĐỒNG HỒ</a:t>
            </a:r>
            <a:endParaRPr lang="zh-CN" altLang="en-US" sz="6000" b="1" spc="240" dirty="0">
              <a:solidFill>
                <a:srgbClr val="0070C0"/>
              </a:solidFill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43845F5-AA76-4496-A639-A710955C6B57}"/>
              </a:ext>
            </a:extLst>
          </p:cNvPr>
          <p:cNvSpPr/>
          <p:nvPr/>
        </p:nvSpPr>
        <p:spPr>
          <a:xfrm>
            <a:off x="6258874" y="2302227"/>
            <a:ext cx="2339084" cy="923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5400" b="1">
                <a:solidFill>
                  <a:srgbClr val="FF636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BÀI 34</a:t>
            </a:r>
            <a:endParaRPr lang="zh-CN" altLang="en-US" sz="5400" b="1" dirty="0">
              <a:solidFill>
                <a:srgbClr val="FF636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7C837651-6EDD-4723-A6DE-F255BADC0C96}"/>
              </a:ext>
            </a:extLst>
          </p:cNvPr>
          <p:cNvSpPr/>
          <p:nvPr/>
        </p:nvSpPr>
        <p:spPr>
          <a:xfrm>
            <a:off x="6725058" y="5638800"/>
            <a:ext cx="1406714" cy="58476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en-US" altLang="zh-CN" sz="32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TIẾT 2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6" name="7">
            <a:extLst>
              <a:ext uri="{FF2B5EF4-FFF2-40B4-BE49-F238E27FC236}">
                <a16:creationId xmlns:a16="http://schemas.microsoft.com/office/drawing/2014/main" id="{54C1AFD4-E56D-48A9-BE37-A3C872E83827}"/>
              </a:ext>
            </a:extLst>
          </p:cNvPr>
          <p:cNvGrpSpPr/>
          <p:nvPr/>
        </p:nvGrpSpPr>
        <p:grpSpPr>
          <a:xfrm>
            <a:off x="10439400" y="-457200"/>
            <a:ext cx="1790700" cy="1538853"/>
            <a:chOff x="4708288" y="-457201"/>
            <a:chExt cx="1790700" cy="1538853"/>
          </a:xfrm>
        </p:grpSpPr>
        <p:sp>
          <p:nvSpPr>
            <p:cNvPr id="7" name="8">
              <a:extLst>
                <a:ext uri="{FF2B5EF4-FFF2-40B4-BE49-F238E27FC236}">
                  <a16:creationId xmlns:a16="http://schemas.microsoft.com/office/drawing/2014/main" id="{0840095E-6758-4DAA-ADA9-2F9F096B19EA}"/>
                </a:ext>
              </a:extLst>
            </p:cNvPr>
            <p:cNvSpPr/>
            <p:nvPr/>
          </p:nvSpPr>
          <p:spPr>
            <a:xfrm rot="18900000">
              <a:off x="5146438" y="-457201"/>
              <a:ext cx="914400" cy="914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9">
              <a:extLst>
                <a:ext uri="{FF2B5EF4-FFF2-40B4-BE49-F238E27FC236}">
                  <a16:creationId xmlns:a16="http://schemas.microsoft.com/office/drawing/2014/main" id="{8DF59534-92B3-4857-8B80-A9E1DA3DAFC2}"/>
                </a:ext>
              </a:extLst>
            </p:cNvPr>
            <p:cNvSpPr txBox="1"/>
            <p:nvPr/>
          </p:nvSpPr>
          <p:spPr>
            <a:xfrm>
              <a:off x="4708288" y="681542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9E62"/>
                  </a:solidFill>
                  <a:effectLst/>
                  <a:uLnTx/>
                  <a:uFillTx/>
                  <a:latin typeface="Quicksand" panose="00000500000000000000" pitchFamily="2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SGK-72,73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E62"/>
                </a:solidFill>
                <a:effectLst/>
                <a:uLnTx/>
                <a:uFillTx/>
                <a:latin typeface="Quicksand" panose="000005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B0C7C33F-F026-457F-8AFA-91069E5C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667000"/>
            <a:ext cx="4610057" cy="2049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FE36D9-BCD6-4B21-B829-26E4D7A60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30"/>
          <a:stretch/>
        </p:blipFill>
        <p:spPr>
          <a:xfrm>
            <a:off x="641104" y="935661"/>
            <a:ext cx="10910194" cy="4843876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327177" y="495300"/>
            <a:ext cx="6286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3008D7-C5FE-4BDE-918A-9B7A421239DE}"/>
              </a:ext>
            </a:extLst>
          </p:cNvPr>
          <p:cNvGrpSpPr/>
          <p:nvPr/>
        </p:nvGrpSpPr>
        <p:grpSpPr>
          <a:xfrm>
            <a:off x="838200" y="5698752"/>
            <a:ext cx="1706156" cy="780327"/>
            <a:chOff x="-311350" y="2308086"/>
            <a:chExt cx="990600" cy="124262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90F787-3143-4AF0-B473-076540C354F5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2569DF-B088-4F28-85CE-B662B26F6BDC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9069D3-5A6A-4776-8A21-3EF8685DB54D}"/>
              </a:ext>
            </a:extLst>
          </p:cNvPr>
          <p:cNvGrpSpPr/>
          <p:nvPr/>
        </p:nvGrpSpPr>
        <p:grpSpPr>
          <a:xfrm>
            <a:off x="3021511" y="5698752"/>
            <a:ext cx="1706156" cy="780327"/>
            <a:chOff x="-311350" y="2308086"/>
            <a:chExt cx="990600" cy="124262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DBC2637-7D96-4EBE-AFA5-4DD01A45AB93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1D6AD6-2F3B-4657-80D8-4845B5B5DCC7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DF497A-A919-49DF-B19C-E6FA66361176}"/>
              </a:ext>
            </a:extLst>
          </p:cNvPr>
          <p:cNvGrpSpPr/>
          <p:nvPr/>
        </p:nvGrpSpPr>
        <p:grpSpPr>
          <a:xfrm>
            <a:off x="5204822" y="5698752"/>
            <a:ext cx="1706156" cy="780327"/>
            <a:chOff x="-311350" y="2308086"/>
            <a:chExt cx="990600" cy="12426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996686-923A-4F17-BF41-424AF29176E7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14160B-F9CA-4570-87A3-8BC0A517B159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9DC1F9-974F-4B6F-9A35-ACA2A18D5615}"/>
              </a:ext>
            </a:extLst>
          </p:cNvPr>
          <p:cNvGrpSpPr/>
          <p:nvPr/>
        </p:nvGrpSpPr>
        <p:grpSpPr>
          <a:xfrm>
            <a:off x="7388133" y="5698752"/>
            <a:ext cx="1706156" cy="780327"/>
            <a:chOff x="-311350" y="2308086"/>
            <a:chExt cx="990600" cy="124262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C9FB1AC-DDBA-47A0-AC9F-0E088537D99F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6A684C-7F6A-43DE-9412-CBB3B9AE258C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33A7C5-EBCB-4855-B2ED-270A9EE395D3}"/>
              </a:ext>
            </a:extLst>
          </p:cNvPr>
          <p:cNvGrpSpPr/>
          <p:nvPr/>
        </p:nvGrpSpPr>
        <p:grpSpPr>
          <a:xfrm>
            <a:off x="9571444" y="5698752"/>
            <a:ext cx="1706156" cy="780327"/>
            <a:chOff x="-311350" y="2308086"/>
            <a:chExt cx="990600" cy="12426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90AD4D1-924B-49EB-9FB3-D70E833F0009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803128-4A4D-4AA3-B7EC-7540B9247A62}"/>
                </a:ext>
              </a:extLst>
            </p:cNvPr>
            <p:cNvSpPr txBox="1"/>
            <p:nvPr/>
          </p:nvSpPr>
          <p:spPr>
            <a:xfrm>
              <a:off x="-267632" y="2325421"/>
              <a:ext cx="900105" cy="1225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FC9926B-A893-4684-BDFD-DCB8DC11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30"/>
          <a:stretch/>
        </p:blipFill>
        <p:spPr>
          <a:xfrm>
            <a:off x="1425452" y="1066800"/>
            <a:ext cx="9341096" cy="4147232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A5DDC81-2FDB-46A7-92A2-DC91C5DBDD27}"/>
              </a:ext>
            </a:extLst>
          </p:cNvPr>
          <p:cNvSpPr txBox="1"/>
          <p:nvPr/>
        </p:nvSpPr>
        <p:spPr>
          <a:xfrm>
            <a:off x="1704949" y="5540514"/>
            <a:ext cx="8782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 Bạn nào cầm đồng hồ chỉ </a:t>
            </a: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60F06F-F21D-495E-8C49-80DF7319950E}"/>
              </a:ext>
            </a:extLst>
          </p:cNvPr>
          <p:cNvGrpSpPr/>
          <p:nvPr/>
        </p:nvGrpSpPr>
        <p:grpSpPr>
          <a:xfrm>
            <a:off x="1573582" y="5410200"/>
            <a:ext cx="9044836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F1A4B74-85B4-490B-8CC4-4AD6FC6CA956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A48810-804E-4D88-BD24-EC6651EAE155}"/>
                </a:ext>
              </a:extLst>
            </p:cNvPr>
            <p:cNvSpPr txBox="1"/>
            <p:nvPr/>
          </p:nvSpPr>
          <p:spPr>
            <a:xfrm>
              <a:off x="-290770" y="2411391"/>
              <a:ext cx="945352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Rô-bốt cầm đồng hồ chỉ 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</a:t>
              </a:r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BCCD31-4013-408C-A3B6-AD8606C98AA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86EB01B-8684-4A9A-BE41-4E2A9FA68E1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0BAE5EB-7947-488A-BBF7-82A68DAF403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6919180-CE83-4978-A6EB-337DEC8EF8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B6012F-1E34-45EB-9B5C-1D2C7B8CE29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F1E4F0-4C1B-448E-B66A-79EE22AB7069}"/>
              </a:ext>
            </a:extLst>
          </p:cNvPr>
          <p:cNvSpPr txBox="1"/>
          <p:nvPr/>
        </p:nvSpPr>
        <p:spPr>
          <a:xfrm>
            <a:off x="1327177" y="495300"/>
            <a:ext cx="6286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1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FC9926B-A893-4684-BDFD-DCB8DC11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30"/>
          <a:stretch/>
        </p:blipFill>
        <p:spPr>
          <a:xfrm>
            <a:off x="1425452" y="1066800"/>
            <a:ext cx="9341096" cy="4147232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A5DDC81-2FDB-46A7-92A2-DC91C5DBDD27}"/>
              </a:ext>
            </a:extLst>
          </p:cNvPr>
          <p:cNvSpPr txBox="1"/>
          <p:nvPr/>
        </p:nvSpPr>
        <p:spPr>
          <a:xfrm>
            <a:off x="1042974" y="5540514"/>
            <a:ext cx="1010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 Đồng hồ ở vị trí cao nhất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60F06F-F21D-495E-8C49-80DF7319950E}"/>
              </a:ext>
            </a:extLst>
          </p:cNvPr>
          <p:cNvGrpSpPr/>
          <p:nvPr/>
        </p:nvGrpSpPr>
        <p:grpSpPr>
          <a:xfrm>
            <a:off x="845094" y="5456615"/>
            <a:ext cx="10501813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F1A4B74-85B4-490B-8CC4-4AD6FC6CA956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A48810-804E-4D88-BD24-EC6651EAE155}"/>
                </a:ext>
              </a:extLst>
            </p:cNvPr>
            <p:cNvSpPr txBox="1"/>
            <p:nvPr/>
          </p:nvSpPr>
          <p:spPr>
            <a:xfrm>
              <a:off x="-290770" y="2411391"/>
              <a:ext cx="945352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Đồng hồ ở vị trí cao nhất chỉ </a:t>
              </a:r>
              <a:r>
                <a:rPr lang="en-US" sz="400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4000">
                  <a:solidFill>
                    <a:schemeClr val="bg1"/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BCCD31-4013-408C-A3B6-AD8606C98AA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86EB01B-8684-4A9A-BE41-4E2A9FA68E1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0BAE5EB-7947-488A-BBF7-82A68DAF403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6919180-CE83-4978-A6EB-337DEC8EF8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B6012F-1E34-45EB-9B5C-1D2C7B8CE29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FF1E4F0-4C1B-448E-B66A-79EE22AB7069}"/>
              </a:ext>
            </a:extLst>
          </p:cNvPr>
          <p:cNvSpPr txBox="1"/>
          <p:nvPr/>
        </p:nvSpPr>
        <p:spPr>
          <a:xfrm>
            <a:off x="1327177" y="495300"/>
            <a:ext cx="6286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51976B-D47A-42ED-B859-49F13392E812}"/>
              </a:ext>
            </a:extLst>
          </p:cNvPr>
          <p:cNvCxnSpPr>
            <a:cxnSpLocks/>
          </p:cNvCxnSpPr>
          <p:nvPr/>
        </p:nvCxnSpPr>
        <p:spPr>
          <a:xfrm flipH="1">
            <a:off x="5156718" y="1448114"/>
            <a:ext cx="533400" cy="20651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6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708</TotalTime>
  <Words>382</Words>
  <Application>Microsoft Office PowerPoint</Application>
  <PresentationFormat>Widescreen</PresentationFormat>
  <Paragraphs>79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#9Slide03 BoosterNextFYBlack</vt:lpstr>
      <vt:lpstr>Arial</vt:lpstr>
      <vt:lpstr>Bungee Inline</vt:lpstr>
      <vt:lpstr>Calibri</vt:lpstr>
      <vt:lpstr>Montserrat Alternates Black</vt:lpstr>
      <vt:lpstr>Quicksand</vt:lpstr>
      <vt:lpstr>Quicksand Medium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Thuận Nguyễn</cp:lastModifiedBy>
  <cp:revision>521</cp:revision>
  <dcterms:created xsi:type="dcterms:W3CDTF">2021-11-18T08:18:08Z</dcterms:created>
  <dcterms:modified xsi:type="dcterms:W3CDTF">2024-04-10T01:58:17Z</dcterms:modified>
  <cp:category>9Slide.vn</cp:category>
</cp:coreProperties>
</file>