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8" r:id="rId2"/>
    <p:sldId id="257" r:id="rId3"/>
    <p:sldId id="293" r:id="rId4"/>
    <p:sldId id="331" r:id="rId5"/>
    <p:sldId id="332" r:id="rId6"/>
    <p:sldId id="333" r:id="rId7"/>
    <p:sldId id="276" r:id="rId8"/>
    <p:sldId id="334" r:id="rId9"/>
    <p:sldId id="335" r:id="rId10"/>
    <p:sldId id="341" r:id="rId11"/>
    <p:sldId id="344" r:id="rId12"/>
    <p:sldId id="345" r:id="rId13"/>
    <p:sldId id="346" r:id="rId14"/>
    <p:sldId id="347" r:id="rId15"/>
    <p:sldId id="336" r:id="rId16"/>
    <p:sldId id="349" r:id="rId17"/>
  </p:sldIdLst>
  <p:sldSz cx="12192000" cy="6858000"/>
  <p:notesSz cx="6858000" cy="9144000"/>
  <p:embeddedFontLst>
    <p:embeddedFont>
      <p:font typeface="#9Slide01 Noi dung ngan" panose="020B0604020202020204" charset="0"/>
      <p:regular r:id="rId20"/>
    </p:embeddedFont>
    <p:embeddedFont>
      <p:font typeface=".VnArial" panose="020B0604020202020204"/>
      <p:regular r:id="rId21"/>
      <p:bold r:id="rId22"/>
      <p:italic r:id="rId23"/>
      <p:boldItalic r:id="rId24"/>
    </p:embeddedFont>
    <p:embeddedFont>
      <p:font typeface="Arial-Rounded" panose="020B050000000000000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574"/>
    <a:srgbClr val="F5A3C5"/>
    <a:srgbClr val="FACEE0"/>
    <a:srgbClr val="7164EE"/>
    <a:srgbClr val="5A58B4"/>
    <a:srgbClr val="ED9B2D"/>
    <a:srgbClr val="F9C7DB"/>
    <a:srgbClr val="8BD4F5"/>
    <a:srgbClr val="FFCF8F"/>
    <a:srgbClr val="737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848" autoAdjust="0"/>
  </p:normalViewPr>
  <p:slideViewPr>
    <p:cSldViewPr snapToGrid="0" showGuides="1">
      <p:cViewPr varScale="1">
        <p:scale>
          <a:sx n="69" d="100"/>
          <a:sy n="69" d="100"/>
        </p:scale>
        <p:origin x="756" y="0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FA84A2-EE27-4AC4-AF16-1BA3247AB9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316A4-9A40-4067-AA6A-E6E0F72B8C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27F7B-C0D0-4F70-B065-098B17C70A24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A1412-871B-4E56-8E37-2C4232F91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F43AC-F740-4806-A6EF-F874F5E04A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9ED35-9419-4A02-8BF1-BF2AB49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9767-F39A-440A-B0F5-B32CBEE2E3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A6EE-D120-405B-A31A-77ED0FE27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8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1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30200" algn="just" rtl="0">
              <a:spcBef>
                <a:spcPts val="0"/>
              </a:spcBef>
              <a:spcAft>
                <a:spcPts val="200"/>
              </a:spcAft>
            </a:pP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Viết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lùi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đầu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dòng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Viết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hoa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chữ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cái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đầu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kết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thúc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dấu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chấm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b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anh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Thanh,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Khánh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cái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bánh,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màu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đánh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mũ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ach: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khách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quyển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thử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áo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viên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gạch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móc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trượt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	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ướt áo, thướt tha, thi trượt, rượt đuổi, vượt qua, lần lượt…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ươp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kẻ cướp, quả mướp, nườm nượp…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4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anh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Thanh,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Khánh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cái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bánh,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màu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đánh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mũ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ach: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khách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quyển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thử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áo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viên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gạch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móc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trượt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	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ướt áo, thướt tha, thi trượt, rượt đuổi, vượt qua, lần lượt…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ươp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kẻ cướp, quả mướp, nườm nượp…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anh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Thanh,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Khánh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cái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bánh,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màu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đánh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mũ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ach: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khách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quyển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thử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áo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viên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gạch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móc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trượt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	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ướt áo, thướt tha, thi trượt, rượt đuổi, vượt qua, lần lượt…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ươp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kẻ cướp, quả mướp, nườm nượp…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anh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Thanh,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Khánh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cái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bánh,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màu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đánh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mũ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ach: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khách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quyển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thử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áo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viên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gạch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móc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trượt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	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ướt áo, thướt tha, thi trượt, rượt đuổi, vượt qua, lần lượt…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ươp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kẻ cướp, quả mướp, nườm nượp…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8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Bình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minh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biển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Buổi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sáng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sớm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ở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bãi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biển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Biển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bình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minh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Đón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bình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minh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biển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  <a:endParaRPr lang="vi-VN" sz="1800" b="0" i="0" u="none" strike="noStrike" dirty="0">
              <a:solidFill>
                <a:srgbClr val="231F2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0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9B16B96-62F8-4940-AAF8-E18A2DBC7D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7344" y="2828623"/>
            <a:ext cx="9199661" cy="1956986"/>
          </a:xfrm>
          <a:prstGeom prst="rect">
            <a:avLst/>
          </a:prstGeom>
        </p:spPr>
      </p:pic>
      <p:sp>
        <p:nvSpPr>
          <p:cNvPr id="19" name="60">
            <a:extLst>
              <a:ext uri="{FF2B5EF4-FFF2-40B4-BE49-F238E27FC236}">
                <a16:creationId xmlns:a16="http://schemas.microsoft.com/office/drawing/2014/main" id="{8DEAECB6-DD9B-4B34-8FE5-348321AC4F2A}"/>
              </a:ext>
            </a:extLst>
          </p:cNvPr>
          <p:cNvSpPr/>
          <p:nvPr userDrawn="1"/>
        </p:nvSpPr>
        <p:spPr>
          <a:xfrm>
            <a:off x="0" y="0"/>
            <a:ext cx="12192000" cy="2853949"/>
          </a:xfrm>
          <a:custGeom>
            <a:avLst/>
            <a:gdLst>
              <a:gd name="connsiteX0" fmla="*/ 0 w 12587678"/>
              <a:gd name="connsiteY0" fmla="*/ 0 h 2853949"/>
              <a:gd name="connsiteX1" fmla="*/ 12586523 w 12587678"/>
              <a:gd name="connsiteY1" fmla="*/ 0 h 2853949"/>
              <a:gd name="connsiteX2" fmla="*/ 12587678 w 12587678"/>
              <a:gd name="connsiteY2" fmla="*/ 15270 h 2853949"/>
              <a:gd name="connsiteX3" fmla="*/ 11524550 w 12587678"/>
              <a:gd name="connsiteY3" fmla="*/ 1078397 h 2853949"/>
              <a:gd name="connsiteX4" fmla="*/ 11246151 w 12587678"/>
              <a:gd name="connsiteY4" fmla="*/ 1041573 h 2853949"/>
              <a:gd name="connsiteX5" fmla="*/ 11172395 w 12587678"/>
              <a:gd name="connsiteY5" fmla="*/ 1018139 h 2853949"/>
              <a:gd name="connsiteX6" fmla="*/ 11125892 w 12587678"/>
              <a:gd name="connsiteY6" fmla="*/ 1167950 h 2853949"/>
              <a:gd name="connsiteX7" fmla="*/ 9831625 w 12587678"/>
              <a:gd name="connsiteY7" fmla="*/ 2025847 h 2853949"/>
              <a:gd name="connsiteX8" fmla="*/ 8938137 w 12587678"/>
              <a:gd name="connsiteY8" fmla="*/ 1705093 h 2853949"/>
              <a:gd name="connsiteX9" fmla="*/ 8925820 w 12587678"/>
              <a:gd name="connsiteY9" fmla="*/ 1693899 h 2853949"/>
              <a:gd name="connsiteX10" fmla="*/ 8807004 w 12587678"/>
              <a:gd name="connsiteY10" fmla="*/ 1858217 h 2853949"/>
              <a:gd name="connsiteX11" fmla="*/ 6577976 w 12587678"/>
              <a:gd name="connsiteY11" fmla="*/ 2853949 h 2853949"/>
              <a:gd name="connsiteX12" fmla="*/ 4503697 w 12587678"/>
              <a:gd name="connsiteY12" fmla="*/ 2032080 h 2853949"/>
              <a:gd name="connsiteX13" fmla="*/ 4479477 w 12587678"/>
              <a:gd name="connsiteY13" fmla="*/ 2004869 h 2853949"/>
              <a:gd name="connsiteX14" fmla="*/ 4460387 w 12587678"/>
              <a:gd name="connsiteY14" fmla="*/ 2019145 h 2853949"/>
              <a:gd name="connsiteX15" fmla="*/ 3675033 w 12587678"/>
              <a:gd name="connsiteY15" fmla="*/ 2259037 h 2853949"/>
              <a:gd name="connsiteX16" fmla="*/ 2380766 w 12587678"/>
              <a:gd name="connsiteY16" fmla="*/ 1401140 h 2853949"/>
              <a:gd name="connsiteX17" fmla="*/ 2379500 w 12587678"/>
              <a:gd name="connsiteY17" fmla="*/ 1397060 h 2853949"/>
              <a:gd name="connsiteX18" fmla="*/ 2325832 w 12587678"/>
              <a:gd name="connsiteY18" fmla="*/ 1405250 h 2853949"/>
              <a:gd name="connsiteX19" fmla="*/ 2217133 w 12587678"/>
              <a:gd name="connsiteY19" fmla="*/ 1410739 h 2853949"/>
              <a:gd name="connsiteX20" fmla="*/ 1237551 w 12587678"/>
              <a:gd name="connsiteY20" fmla="*/ 761429 h 2853949"/>
              <a:gd name="connsiteX21" fmla="*/ 1198211 w 12587678"/>
              <a:gd name="connsiteY21" fmla="*/ 634694 h 2853949"/>
              <a:gd name="connsiteX22" fmla="*/ 1145387 w 12587678"/>
              <a:gd name="connsiteY22" fmla="*/ 654028 h 2853949"/>
              <a:gd name="connsiteX23" fmla="*/ 876748 w 12587678"/>
              <a:gd name="connsiteY23" fmla="*/ 694642 h 2853949"/>
              <a:gd name="connsiteX24" fmla="*/ 44357 w 12587678"/>
              <a:gd name="connsiteY24" fmla="*/ 142897 h 28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7678" h="2853949">
                <a:moveTo>
                  <a:pt x="0" y="0"/>
                </a:moveTo>
                <a:lnTo>
                  <a:pt x="12586523" y="0"/>
                </a:lnTo>
                <a:lnTo>
                  <a:pt x="12587678" y="15270"/>
                </a:lnTo>
                <a:cubicBezTo>
                  <a:pt x="12587678" y="602418"/>
                  <a:pt x="12111699" y="1078397"/>
                  <a:pt x="11524550" y="1078397"/>
                </a:cubicBezTo>
                <a:cubicBezTo>
                  <a:pt x="11428221" y="1078397"/>
                  <a:pt x="11334884" y="1065585"/>
                  <a:pt x="11246151" y="1041573"/>
                </a:cubicBezTo>
                <a:lnTo>
                  <a:pt x="11172395" y="1018139"/>
                </a:lnTo>
                <a:lnTo>
                  <a:pt x="11125892" y="1167950"/>
                </a:lnTo>
                <a:cubicBezTo>
                  <a:pt x="10912654" y="1672100"/>
                  <a:pt x="10413450" y="2025847"/>
                  <a:pt x="9831625" y="2025847"/>
                </a:cubicBezTo>
                <a:cubicBezTo>
                  <a:pt x="9492227" y="2025847"/>
                  <a:pt x="9180943" y="1905475"/>
                  <a:pt x="8938137" y="1705093"/>
                </a:cubicBezTo>
                <a:lnTo>
                  <a:pt x="8925820" y="1693899"/>
                </a:lnTo>
                <a:lnTo>
                  <a:pt x="8807004" y="1858217"/>
                </a:lnTo>
                <a:cubicBezTo>
                  <a:pt x="8323930" y="2458970"/>
                  <a:pt x="7505854" y="2853949"/>
                  <a:pt x="6577976" y="2853949"/>
                </a:cubicBezTo>
                <a:cubicBezTo>
                  <a:pt x="5742886" y="2853949"/>
                  <a:pt x="4996736" y="2534016"/>
                  <a:pt x="4503697" y="2032080"/>
                </a:cubicBezTo>
                <a:lnTo>
                  <a:pt x="4479477" y="2004869"/>
                </a:lnTo>
                <a:lnTo>
                  <a:pt x="4460387" y="2019145"/>
                </a:lnTo>
                <a:cubicBezTo>
                  <a:pt x="4236203" y="2170600"/>
                  <a:pt x="3965945" y="2259037"/>
                  <a:pt x="3675033" y="2259037"/>
                </a:cubicBezTo>
                <a:cubicBezTo>
                  <a:pt x="3093207" y="2259037"/>
                  <a:pt x="2594004" y="1905290"/>
                  <a:pt x="2380766" y="1401140"/>
                </a:cubicBezTo>
                <a:lnTo>
                  <a:pt x="2379500" y="1397060"/>
                </a:lnTo>
                <a:lnTo>
                  <a:pt x="2325832" y="1405250"/>
                </a:lnTo>
                <a:cubicBezTo>
                  <a:pt x="2290093" y="1408880"/>
                  <a:pt x="2253830" y="1410739"/>
                  <a:pt x="2217133" y="1410739"/>
                </a:cubicBezTo>
                <a:cubicBezTo>
                  <a:pt x="1776772" y="1410739"/>
                  <a:pt x="1398943" y="1143001"/>
                  <a:pt x="1237551" y="761429"/>
                </a:cubicBezTo>
                <a:lnTo>
                  <a:pt x="1198211" y="634694"/>
                </a:lnTo>
                <a:lnTo>
                  <a:pt x="1145387" y="654028"/>
                </a:lnTo>
                <a:cubicBezTo>
                  <a:pt x="1060524" y="680423"/>
                  <a:pt x="970297" y="694642"/>
                  <a:pt x="876748" y="694642"/>
                </a:cubicBezTo>
                <a:cubicBezTo>
                  <a:pt x="502554" y="694642"/>
                  <a:pt x="181498" y="467135"/>
                  <a:pt x="44357" y="142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C4FF04-1F80-498F-B13F-302C64288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6286" y="627777"/>
            <a:ext cx="1902117" cy="4157832"/>
          </a:xfrm>
          <a:prstGeom prst="rect">
            <a:avLst/>
          </a:prstGeom>
        </p:spPr>
      </p:pic>
      <p:sp>
        <p:nvSpPr>
          <p:cNvPr id="21" name="PHẠM DUYÊN">
            <a:extLst>
              <a:ext uri="{FF2B5EF4-FFF2-40B4-BE49-F238E27FC236}">
                <a16:creationId xmlns:a16="http://schemas.microsoft.com/office/drawing/2014/main" id="{3C313FE6-5A1C-4C25-8D0B-69BE3FCFE90F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2" name="63">
            <a:extLst>
              <a:ext uri="{FF2B5EF4-FFF2-40B4-BE49-F238E27FC236}">
                <a16:creationId xmlns:a16="http://schemas.microsoft.com/office/drawing/2014/main" id="{A9B35367-5F04-4817-A86F-B4131A5FCEE4}"/>
              </a:ext>
            </a:extLst>
          </p:cNvPr>
          <p:cNvSpPr/>
          <p:nvPr userDrawn="1"/>
        </p:nvSpPr>
        <p:spPr>
          <a:xfrm>
            <a:off x="5309" y="-1326"/>
            <a:ext cx="12186692" cy="1933626"/>
          </a:xfrm>
          <a:custGeom>
            <a:avLst/>
            <a:gdLst>
              <a:gd name="connsiteX0" fmla="*/ 11228064 w 12305841"/>
              <a:gd name="connsiteY0" fmla="*/ 0 h 1933626"/>
              <a:gd name="connsiteX1" fmla="*/ 12305841 w 12305841"/>
              <a:gd name="connsiteY1" fmla="*/ 0 h 1933626"/>
              <a:gd name="connsiteX2" fmla="*/ 12305841 w 12305841"/>
              <a:gd name="connsiteY2" fmla="*/ 393287 h 1933626"/>
              <a:gd name="connsiteX3" fmla="*/ 12276808 w 12305841"/>
              <a:gd name="connsiteY3" fmla="*/ 402263 h 1933626"/>
              <a:gd name="connsiteX4" fmla="*/ 12049470 w 12305841"/>
              <a:gd name="connsiteY4" fmla="*/ 429815 h 1933626"/>
              <a:gd name="connsiteX5" fmla="*/ 11291005 w 12305841"/>
              <a:gd name="connsiteY5" fmla="*/ 77500 h 1933626"/>
              <a:gd name="connsiteX6" fmla="*/ 0 w 12305841"/>
              <a:gd name="connsiteY6" fmla="*/ 0 h 1933626"/>
              <a:gd name="connsiteX7" fmla="*/ 11211893 w 12305841"/>
              <a:gd name="connsiteY7" fmla="*/ 0 h 1933626"/>
              <a:gd name="connsiteX8" fmla="*/ 11211659 w 12305841"/>
              <a:gd name="connsiteY8" fmla="*/ 2398 h 1933626"/>
              <a:gd name="connsiteX9" fmla="*/ 9665212 w 12305841"/>
              <a:gd name="connsiteY9" fmla="*/ 1306270 h 1933626"/>
              <a:gd name="connsiteX10" fmla="*/ 8447151 w 12305841"/>
              <a:gd name="connsiteY10" fmla="*/ 712019 h 1933626"/>
              <a:gd name="connsiteX11" fmla="*/ 8440912 w 12305841"/>
              <a:gd name="connsiteY11" fmla="*/ 703389 h 1933626"/>
              <a:gd name="connsiteX12" fmla="*/ 8349789 w 12305841"/>
              <a:gd name="connsiteY12" fmla="*/ 936280 h 1933626"/>
              <a:gd name="connsiteX13" fmla="*/ 6453243 w 12305841"/>
              <a:gd name="connsiteY13" fmla="*/ 1933626 h 1933626"/>
              <a:gd name="connsiteX14" fmla="*/ 4436763 w 12305841"/>
              <a:gd name="connsiteY14" fmla="*/ 629754 h 1933626"/>
              <a:gd name="connsiteX15" fmla="*/ 4435336 w 12305841"/>
              <a:gd name="connsiteY15" fmla="*/ 618525 h 1933626"/>
              <a:gd name="connsiteX16" fmla="*/ 4418353 w 12305841"/>
              <a:gd name="connsiteY16" fmla="*/ 650889 h 1933626"/>
              <a:gd name="connsiteX17" fmla="*/ 3109422 w 12305841"/>
              <a:gd name="connsiteY17" fmla="*/ 1370851 h 1933626"/>
              <a:gd name="connsiteX18" fmla="*/ 1654953 w 12305841"/>
              <a:gd name="connsiteY18" fmla="*/ 373505 h 1933626"/>
              <a:gd name="connsiteX19" fmla="*/ 1575302 w 12305841"/>
              <a:gd name="connsiteY19" fmla="*/ 108059 h 1933626"/>
              <a:gd name="connsiteX20" fmla="*/ 1544784 w 12305841"/>
              <a:gd name="connsiteY20" fmla="*/ 152528 h 1933626"/>
              <a:gd name="connsiteX21" fmla="*/ 747142 w 12305841"/>
              <a:gd name="connsiteY21" fmla="*/ 549750 h 1933626"/>
              <a:gd name="connsiteX22" fmla="*/ 29607 w 12305841"/>
              <a:gd name="connsiteY22" fmla="*/ 240060 h 1933626"/>
              <a:gd name="connsiteX23" fmla="*/ 0 w 12305841"/>
              <a:gd name="connsiteY23" fmla="*/ 207709 h 19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05841" h="1933626">
                <a:moveTo>
                  <a:pt x="11228064" y="0"/>
                </a:moveTo>
                <a:lnTo>
                  <a:pt x="12305841" y="0"/>
                </a:lnTo>
                <a:lnTo>
                  <a:pt x="12305841" y="393287"/>
                </a:lnTo>
                <a:lnTo>
                  <a:pt x="12276808" y="402263"/>
                </a:lnTo>
                <a:cubicBezTo>
                  <a:pt x="12203376" y="420327"/>
                  <a:pt x="12127345" y="429815"/>
                  <a:pt x="12049470" y="429815"/>
                </a:cubicBezTo>
                <a:cubicBezTo>
                  <a:pt x="11757441" y="429815"/>
                  <a:pt x="11491330" y="296399"/>
                  <a:pt x="11291005" y="77500"/>
                </a:cubicBezTo>
                <a:close/>
                <a:moveTo>
                  <a:pt x="0" y="0"/>
                </a:moveTo>
                <a:lnTo>
                  <a:pt x="11211893" y="0"/>
                </a:lnTo>
                <a:lnTo>
                  <a:pt x="11211659" y="2398"/>
                </a:lnTo>
                <a:cubicBezTo>
                  <a:pt x="11064468" y="746517"/>
                  <a:pt x="10428028" y="1306270"/>
                  <a:pt x="9665212" y="1306270"/>
                </a:cubicBezTo>
                <a:cubicBezTo>
                  <a:pt x="9174829" y="1306270"/>
                  <a:pt x="8736675" y="1074943"/>
                  <a:pt x="8447151" y="712019"/>
                </a:cubicBezTo>
                <a:lnTo>
                  <a:pt x="8440912" y="703389"/>
                </a:lnTo>
                <a:lnTo>
                  <a:pt x="8349789" y="936280"/>
                </a:lnTo>
                <a:cubicBezTo>
                  <a:pt x="8037322" y="1522378"/>
                  <a:pt x="7305817" y="1933626"/>
                  <a:pt x="6453243" y="1933626"/>
                </a:cubicBezTo>
                <a:cubicBezTo>
                  <a:pt x="5458571" y="1933626"/>
                  <a:pt x="4628691" y="1373871"/>
                  <a:pt x="4436763" y="629754"/>
                </a:cubicBezTo>
                <a:lnTo>
                  <a:pt x="4435336" y="618525"/>
                </a:lnTo>
                <a:lnTo>
                  <a:pt x="4418353" y="650889"/>
                </a:lnTo>
                <a:cubicBezTo>
                  <a:pt x="4134683" y="1085262"/>
                  <a:pt x="3654292" y="1370851"/>
                  <a:pt x="3109422" y="1370851"/>
                </a:cubicBezTo>
                <a:cubicBezTo>
                  <a:pt x="2455579" y="1370851"/>
                  <a:pt x="1894585" y="959603"/>
                  <a:pt x="1654953" y="373505"/>
                </a:cubicBezTo>
                <a:lnTo>
                  <a:pt x="1575302" y="108059"/>
                </a:lnTo>
                <a:lnTo>
                  <a:pt x="1544784" y="152528"/>
                </a:lnTo>
                <a:cubicBezTo>
                  <a:pt x="1340650" y="397952"/>
                  <a:pt x="1058641" y="549750"/>
                  <a:pt x="747142" y="549750"/>
                </a:cubicBezTo>
                <a:cubicBezTo>
                  <a:pt x="474582" y="549750"/>
                  <a:pt x="224598" y="433530"/>
                  <a:pt x="29607" y="240060"/>
                </a:cubicBezTo>
                <a:lnTo>
                  <a:pt x="0" y="20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4" name="21">
            <a:extLst>
              <a:ext uri="{FF2B5EF4-FFF2-40B4-BE49-F238E27FC236}">
                <a16:creationId xmlns:a16="http://schemas.microsoft.com/office/drawing/2014/main" id="{E1FFE370-9520-4CCA-A373-6A1AD07EF5D5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5" name="58">
            <a:extLst>
              <a:ext uri="{FF2B5EF4-FFF2-40B4-BE49-F238E27FC236}">
                <a16:creationId xmlns:a16="http://schemas.microsoft.com/office/drawing/2014/main" id="{A53A15B4-B445-407F-A631-C67BF73B985A}"/>
              </a:ext>
            </a:extLst>
          </p:cNvPr>
          <p:cNvSpPr/>
          <p:nvPr userDrawn="1"/>
        </p:nvSpPr>
        <p:spPr>
          <a:xfrm rot="1532284">
            <a:off x="8205933" y="1075397"/>
            <a:ext cx="403104" cy="433137"/>
          </a:xfrm>
          <a:prstGeom prst="star5">
            <a:avLst>
              <a:gd name="adj" fmla="val 30364"/>
              <a:gd name="hf" fmla="val 105146"/>
              <a:gd name="vf" fmla="val 110557"/>
            </a:avLst>
          </a:prstGeom>
          <a:noFill/>
          <a:ln w="69850">
            <a:solidFill>
              <a:srgbClr val="DF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0A6FCF-D424-46C3-AE00-89E3B720E8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1245" y="336619"/>
            <a:ext cx="3096904" cy="1239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F6B609-41FF-490F-995D-40431E6D6B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9076" b="27772"/>
          <a:stretch/>
        </p:blipFill>
        <p:spPr>
          <a:xfrm>
            <a:off x="1957867" y="137912"/>
            <a:ext cx="2021281" cy="6646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E7A4E2-737D-4223-8D2D-47A6B0702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8729" t="19651" r="25218" b="36006"/>
          <a:stretch/>
        </p:blipFill>
        <p:spPr>
          <a:xfrm>
            <a:off x="2757013" y="627777"/>
            <a:ext cx="696383" cy="7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2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2" grpId="0" animBg="1"/>
          <p:bldP spid="24" grpId="0" animBg="1"/>
          <p:bldP spid="25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8404D7C0-5451-4651-825A-EFE91E46F741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5F7BE57A-A4C4-44C9-96D9-04C4985467F7}"/>
              </a:ext>
            </a:extLst>
          </p:cNvPr>
          <p:cNvSpPr/>
          <p:nvPr userDrawn="1"/>
        </p:nvSpPr>
        <p:spPr>
          <a:xfrm flipH="1">
            <a:off x="0" y="6625087"/>
            <a:ext cx="12192000" cy="2329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58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438B641E-967A-4332-AED6-24BDCE9EC871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5313A236-8042-40AC-B6C7-28798F5A4DF4}"/>
              </a:ext>
            </a:extLst>
          </p:cNvPr>
          <p:cNvSpPr/>
          <p:nvPr userDrawn="1"/>
        </p:nvSpPr>
        <p:spPr>
          <a:xfrm flipH="1">
            <a:off x="0" y="6249971"/>
            <a:ext cx="12192000" cy="608029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1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20F21679-2964-448B-B2EB-07A8F92F4C81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BA18EBCE-923E-4224-ABA5-8D0C42ECC563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14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350D2CB-621E-4074-91DD-D845CD9C60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CF764-E5F8-4985-8CA5-6B44000F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621B5-79FC-4B38-86F6-37FFD3F2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906C-6B6D-457A-9B0D-D0E3FF697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918C-415C-4299-9F97-D5FD12D344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B0A12-9D9C-4C2E-BD38-CA115F9E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EC5B7-FBD3-4184-A73A-C0916646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2" r:id="rId4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F56AD-D043-D65A-C8F4-4EE9579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1D2FC-01A5-042B-559D-B68B0181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F021F0-C3DB-9B12-766D-B1FDB70B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1723803" y="3293661"/>
            <a:ext cx="865529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55563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1527860" y="2137344"/>
            <a:ext cx="2254820" cy="1291656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09800" y="2848250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anh</a:t>
              </a:r>
              <a:endParaRPr lang="en-US" sz="45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2AD1E6-AA18-42B7-8CB8-A5FBE2493C48}"/>
              </a:ext>
            </a:extLst>
          </p:cNvPr>
          <p:cNvGrpSpPr/>
          <p:nvPr/>
        </p:nvGrpSpPr>
        <p:grpSpPr>
          <a:xfrm>
            <a:off x="6075711" y="2107737"/>
            <a:ext cx="2186086" cy="1350870"/>
            <a:chOff x="1642378" y="3994981"/>
            <a:chExt cx="2186086" cy="135087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B588FCC-9B62-4B40-966F-421E54221226}"/>
                </a:ext>
              </a:extLst>
            </p:cNvPr>
            <p:cNvSpPr/>
            <p:nvPr/>
          </p:nvSpPr>
          <p:spPr>
            <a:xfrm>
              <a:off x="1642378" y="3994981"/>
              <a:ext cx="2186086" cy="1350870"/>
            </a:xfrm>
            <a:custGeom>
              <a:avLst/>
              <a:gdLst>
                <a:gd name="connsiteX0" fmla="*/ 1354818 w 2186086"/>
                <a:gd name="connsiteY0" fmla="*/ 0 h 1350870"/>
                <a:gd name="connsiteX1" fmla="*/ 1580141 w 2186086"/>
                <a:gd name="connsiteY1" fmla="*/ 74395 h 1350870"/>
                <a:gd name="connsiteX2" fmla="*/ 1644625 w 2186086"/>
                <a:gd name="connsiteY2" fmla="*/ 150632 h 1350870"/>
                <a:gd name="connsiteX3" fmla="*/ 1673471 w 2186086"/>
                <a:gd name="connsiteY3" fmla="*/ 148314 h 1350870"/>
                <a:gd name="connsiteX4" fmla="*/ 1992126 w 2186086"/>
                <a:gd name="connsiteY4" fmla="*/ 402314 h 1350870"/>
                <a:gd name="connsiteX5" fmla="*/ 1982733 w 2186086"/>
                <a:gd name="connsiteY5" fmla="*/ 439402 h 1350870"/>
                <a:gd name="connsiteX6" fmla="*/ 1991466 w 2186086"/>
                <a:gd name="connsiteY6" fmla="*/ 441563 h 1350870"/>
                <a:gd name="connsiteX7" fmla="*/ 2186086 w 2186086"/>
                <a:gd name="connsiteY7" fmla="*/ 675602 h 1350870"/>
                <a:gd name="connsiteX8" fmla="*/ 2092754 w 2186086"/>
                <a:gd name="connsiteY8" fmla="*/ 855207 h 1350870"/>
                <a:gd name="connsiteX9" fmla="*/ 2056290 w 2186086"/>
                <a:gd name="connsiteY9" fmla="*/ 879189 h 1350870"/>
                <a:gd name="connsiteX10" fmla="*/ 2056769 w 2186086"/>
                <a:gd name="connsiteY10" fmla="*/ 882978 h 1350870"/>
                <a:gd name="connsiteX11" fmla="*/ 1738114 w 2186086"/>
                <a:gd name="connsiteY11" fmla="*/ 1136978 h 1350870"/>
                <a:gd name="connsiteX12" fmla="*/ 1736053 w 2186086"/>
                <a:gd name="connsiteY12" fmla="*/ 1136813 h 1350870"/>
                <a:gd name="connsiteX13" fmla="*/ 1667872 w 2186086"/>
                <a:gd name="connsiteY13" fmla="*/ 1217419 h 1350870"/>
                <a:gd name="connsiteX14" fmla="*/ 1442549 w 2186086"/>
                <a:gd name="connsiteY14" fmla="*/ 1291814 h 1350870"/>
                <a:gd name="connsiteX15" fmla="*/ 1264386 w 2186086"/>
                <a:gd name="connsiteY15" fmla="*/ 1248435 h 1350870"/>
                <a:gd name="connsiteX16" fmla="*/ 1227319 w 2186086"/>
                <a:gd name="connsiteY16" fmla="*/ 1224057 h 1350870"/>
                <a:gd name="connsiteX17" fmla="*/ 1182981 w 2186086"/>
                <a:gd name="connsiteY17" fmla="*/ 1276475 h 1350870"/>
                <a:gd name="connsiteX18" fmla="*/ 957658 w 2186086"/>
                <a:gd name="connsiteY18" fmla="*/ 1350870 h 1350870"/>
                <a:gd name="connsiteX19" fmla="*/ 732335 w 2186086"/>
                <a:gd name="connsiteY19" fmla="*/ 1276475 h 1350870"/>
                <a:gd name="connsiteX20" fmla="*/ 728624 w 2186086"/>
                <a:gd name="connsiteY20" fmla="*/ 1272088 h 1350870"/>
                <a:gd name="connsiteX21" fmla="*/ 669755 w 2186086"/>
                <a:gd name="connsiteY21" fmla="*/ 1286654 h 1350870"/>
                <a:gd name="connsiteX22" fmla="*/ 605535 w 2186086"/>
                <a:gd name="connsiteY22" fmla="*/ 1291814 h 1350870"/>
                <a:gd name="connsiteX23" fmla="*/ 311921 w 2186086"/>
                <a:gd name="connsiteY23" fmla="*/ 1136682 h 1350870"/>
                <a:gd name="connsiteX24" fmla="*/ 294311 w 2186086"/>
                <a:gd name="connsiteY24" fmla="*/ 1091462 h 1350870"/>
                <a:gd name="connsiteX25" fmla="*/ 254435 w 2186086"/>
                <a:gd name="connsiteY25" fmla="*/ 1088258 h 1350870"/>
                <a:gd name="connsiteX26" fmla="*/ 0 w 2186086"/>
                <a:gd name="connsiteY26" fmla="*/ 839418 h 1350870"/>
                <a:gd name="connsiteX27" fmla="*/ 194620 w 2186086"/>
                <a:gd name="connsiteY27" fmla="*/ 605379 h 1350870"/>
                <a:gd name="connsiteX28" fmla="*/ 244326 w 2186086"/>
                <a:gd name="connsiteY28" fmla="*/ 593080 h 1350870"/>
                <a:gd name="connsiteX29" fmla="*/ 219221 w 2186086"/>
                <a:gd name="connsiteY29" fmla="*/ 551454 h 1350870"/>
                <a:gd name="connsiteX30" fmla="*/ 204895 w 2186086"/>
                <a:gd name="connsiteY30" fmla="*/ 475922 h 1350870"/>
                <a:gd name="connsiteX31" fmla="*/ 523550 w 2186086"/>
                <a:gd name="connsiteY31" fmla="*/ 221922 h 1350870"/>
                <a:gd name="connsiteX32" fmla="*/ 618308 w 2186086"/>
                <a:gd name="connsiteY32" fmla="*/ 233341 h 1350870"/>
                <a:gd name="connsiteX33" fmla="*/ 657838 w 2186086"/>
                <a:gd name="connsiteY33" fmla="*/ 248489 h 1350870"/>
                <a:gd name="connsiteX34" fmla="*/ 664045 w 2186086"/>
                <a:gd name="connsiteY34" fmla="*/ 232550 h 1350870"/>
                <a:gd name="connsiteX35" fmla="*/ 957658 w 2186086"/>
                <a:gd name="connsiteY35" fmla="*/ 77418 h 1350870"/>
                <a:gd name="connsiteX36" fmla="*/ 1081693 w 2186086"/>
                <a:gd name="connsiteY36" fmla="*/ 97379 h 1350870"/>
                <a:gd name="connsiteX37" fmla="*/ 1102456 w 2186086"/>
                <a:gd name="connsiteY37" fmla="*/ 106362 h 1350870"/>
                <a:gd name="connsiteX38" fmla="*/ 1129495 w 2186086"/>
                <a:gd name="connsiteY38" fmla="*/ 74395 h 1350870"/>
                <a:gd name="connsiteX39" fmla="*/ 1354818 w 2186086"/>
                <a:gd name="connsiteY39" fmla="*/ 0 h 135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86086" h="1350870">
                  <a:moveTo>
                    <a:pt x="1354818" y="0"/>
                  </a:moveTo>
                  <a:cubicBezTo>
                    <a:pt x="1442812" y="0"/>
                    <a:pt x="1522476" y="28430"/>
                    <a:pt x="1580141" y="74395"/>
                  </a:cubicBezTo>
                  <a:lnTo>
                    <a:pt x="1644625" y="150632"/>
                  </a:lnTo>
                  <a:lnTo>
                    <a:pt x="1673471" y="148314"/>
                  </a:lnTo>
                  <a:cubicBezTo>
                    <a:pt x="1849459" y="148314"/>
                    <a:pt x="1992126" y="262034"/>
                    <a:pt x="1992126" y="402314"/>
                  </a:cubicBezTo>
                  <a:lnTo>
                    <a:pt x="1982733" y="439402"/>
                  </a:lnTo>
                  <a:lnTo>
                    <a:pt x="1991466" y="441563"/>
                  </a:lnTo>
                  <a:cubicBezTo>
                    <a:pt x="2105836" y="480122"/>
                    <a:pt x="2186086" y="570392"/>
                    <a:pt x="2186086" y="675602"/>
                  </a:cubicBezTo>
                  <a:cubicBezTo>
                    <a:pt x="2186086" y="745742"/>
                    <a:pt x="2150420" y="809242"/>
                    <a:pt x="2092754" y="855207"/>
                  </a:cubicBezTo>
                  <a:lnTo>
                    <a:pt x="2056290" y="879189"/>
                  </a:lnTo>
                  <a:lnTo>
                    <a:pt x="2056769" y="882978"/>
                  </a:lnTo>
                  <a:cubicBezTo>
                    <a:pt x="2056769" y="1023258"/>
                    <a:pt x="1914102" y="1136978"/>
                    <a:pt x="1738114" y="1136978"/>
                  </a:cubicBezTo>
                  <a:lnTo>
                    <a:pt x="1736053" y="1136813"/>
                  </a:lnTo>
                  <a:lnTo>
                    <a:pt x="1667872" y="1217419"/>
                  </a:lnTo>
                  <a:cubicBezTo>
                    <a:pt x="1610207" y="1263384"/>
                    <a:pt x="1530543" y="1291814"/>
                    <a:pt x="1442549" y="1291814"/>
                  </a:cubicBezTo>
                  <a:cubicBezTo>
                    <a:pt x="1376554" y="1291814"/>
                    <a:pt x="1315244" y="1275822"/>
                    <a:pt x="1264386" y="1248435"/>
                  </a:cubicBezTo>
                  <a:lnTo>
                    <a:pt x="1227319" y="1224057"/>
                  </a:lnTo>
                  <a:lnTo>
                    <a:pt x="1182981" y="1276475"/>
                  </a:lnTo>
                  <a:cubicBezTo>
                    <a:pt x="1125316" y="1322440"/>
                    <a:pt x="1045652" y="1350870"/>
                    <a:pt x="957658" y="1350870"/>
                  </a:cubicBezTo>
                  <a:cubicBezTo>
                    <a:pt x="869664" y="1350870"/>
                    <a:pt x="790001" y="1322440"/>
                    <a:pt x="732335" y="1276475"/>
                  </a:cubicBezTo>
                  <a:lnTo>
                    <a:pt x="728624" y="1272088"/>
                  </a:lnTo>
                  <a:lnTo>
                    <a:pt x="669755" y="1286654"/>
                  </a:lnTo>
                  <a:cubicBezTo>
                    <a:pt x="649012" y="1290037"/>
                    <a:pt x="627534" y="1291814"/>
                    <a:pt x="605535" y="1291814"/>
                  </a:cubicBezTo>
                  <a:cubicBezTo>
                    <a:pt x="473544" y="1291814"/>
                    <a:pt x="360296" y="1227847"/>
                    <a:pt x="311921" y="1136682"/>
                  </a:cubicBezTo>
                  <a:lnTo>
                    <a:pt x="294311" y="1091462"/>
                  </a:lnTo>
                  <a:lnTo>
                    <a:pt x="254435" y="1088258"/>
                  </a:lnTo>
                  <a:cubicBezTo>
                    <a:pt x="109229" y="1064573"/>
                    <a:pt x="0" y="962163"/>
                    <a:pt x="0" y="839418"/>
                  </a:cubicBezTo>
                  <a:cubicBezTo>
                    <a:pt x="0" y="734208"/>
                    <a:pt x="80250" y="643938"/>
                    <a:pt x="194620" y="605379"/>
                  </a:cubicBezTo>
                  <a:lnTo>
                    <a:pt x="244326" y="593080"/>
                  </a:lnTo>
                  <a:lnTo>
                    <a:pt x="219221" y="551454"/>
                  </a:lnTo>
                  <a:cubicBezTo>
                    <a:pt x="209911" y="527594"/>
                    <a:pt x="204895" y="502225"/>
                    <a:pt x="204895" y="475922"/>
                  </a:cubicBezTo>
                  <a:cubicBezTo>
                    <a:pt x="204895" y="335642"/>
                    <a:pt x="347562" y="221922"/>
                    <a:pt x="523550" y="221922"/>
                  </a:cubicBezTo>
                  <a:cubicBezTo>
                    <a:pt x="556548" y="221922"/>
                    <a:pt x="588374" y="225920"/>
                    <a:pt x="618308" y="233341"/>
                  </a:cubicBezTo>
                  <a:lnTo>
                    <a:pt x="657838" y="248489"/>
                  </a:lnTo>
                  <a:lnTo>
                    <a:pt x="664045" y="232550"/>
                  </a:lnTo>
                  <a:cubicBezTo>
                    <a:pt x="712419" y="141385"/>
                    <a:pt x="825667" y="77418"/>
                    <a:pt x="957658" y="77418"/>
                  </a:cubicBezTo>
                  <a:cubicBezTo>
                    <a:pt x="1001655" y="77418"/>
                    <a:pt x="1043570" y="84525"/>
                    <a:pt x="1081693" y="97379"/>
                  </a:cubicBezTo>
                  <a:lnTo>
                    <a:pt x="1102456" y="106362"/>
                  </a:lnTo>
                  <a:lnTo>
                    <a:pt x="1129495" y="74395"/>
                  </a:lnTo>
                  <a:cubicBezTo>
                    <a:pt x="1187160" y="28430"/>
                    <a:pt x="1266824" y="0"/>
                    <a:pt x="135481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4A793D-09D6-4425-A057-B9679DB6C66D}"/>
                </a:ext>
              </a:extLst>
            </p:cNvPr>
            <p:cNvSpPr txBox="1"/>
            <p:nvPr/>
          </p:nvSpPr>
          <p:spPr>
            <a:xfrm>
              <a:off x="2045856" y="4290089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ach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DC8AE8-089D-4CDB-896A-6D7FDEA394AC}"/>
              </a:ext>
            </a:extLst>
          </p:cNvPr>
          <p:cNvGrpSpPr/>
          <p:nvPr/>
        </p:nvGrpSpPr>
        <p:grpSpPr>
          <a:xfrm>
            <a:off x="3782680" y="4485761"/>
            <a:ext cx="2558472" cy="1472812"/>
            <a:chOff x="4603205" y="3842077"/>
            <a:chExt cx="2558472" cy="1472812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DF5B2E7-4C33-45BD-A2A5-3B9ACDF5BE79}"/>
                </a:ext>
              </a:extLst>
            </p:cNvPr>
            <p:cNvSpPr/>
            <p:nvPr/>
          </p:nvSpPr>
          <p:spPr>
            <a:xfrm>
              <a:off x="4603205" y="3842077"/>
              <a:ext cx="2558472" cy="1472812"/>
            </a:xfrm>
            <a:custGeom>
              <a:avLst/>
              <a:gdLst>
                <a:gd name="connsiteX0" fmla="*/ 823159 w 2063513"/>
                <a:gd name="connsiteY0" fmla="*/ 0 h 1472812"/>
                <a:gd name="connsiteX1" fmla="*/ 1248231 w 2063513"/>
                <a:gd name="connsiteY1" fmla="*/ 215131 h 1472812"/>
                <a:gd name="connsiteX2" fmla="*/ 1277692 w 2063513"/>
                <a:gd name="connsiteY2" fmla="*/ 266797 h 1472812"/>
                <a:gd name="connsiteX3" fmla="*/ 1321514 w 2063513"/>
                <a:gd name="connsiteY3" fmla="*/ 252469 h 1472812"/>
                <a:gd name="connsiteX4" fmla="*/ 1384927 w 2063513"/>
                <a:gd name="connsiteY4" fmla="*/ 245736 h 1472812"/>
                <a:gd name="connsiteX5" fmla="*/ 1699580 w 2063513"/>
                <a:gd name="connsiteY5" fmla="*/ 577155 h 1472812"/>
                <a:gd name="connsiteX6" fmla="*/ 1693521 w 2063513"/>
                <a:gd name="connsiteY6" fmla="*/ 640459 h 1472812"/>
                <a:gd name="connsiteX7" fmla="*/ 1748860 w 2063513"/>
                <a:gd name="connsiteY7" fmla="*/ 634583 h 1472812"/>
                <a:gd name="connsiteX8" fmla="*/ 2063513 w 2063513"/>
                <a:gd name="connsiteY8" fmla="*/ 966002 h 1472812"/>
                <a:gd name="connsiteX9" fmla="*/ 1748860 w 2063513"/>
                <a:gd name="connsiteY9" fmla="*/ 1297421 h 1472812"/>
                <a:gd name="connsiteX10" fmla="*/ 1685447 w 2063513"/>
                <a:gd name="connsiteY10" fmla="*/ 1290688 h 1472812"/>
                <a:gd name="connsiteX11" fmla="*/ 1665561 w 2063513"/>
                <a:gd name="connsiteY11" fmla="*/ 1284186 h 1472812"/>
                <a:gd name="connsiteX12" fmla="*/ 1622509 w 2063513"/>
                <a:gd name="connsiteY12" fmla="*/ 1321170 h 1472812"/>
                <a:gd name="connsiteX13" fmla="*/ 1291871 w 2063513"/>
                <a:gd name="connsiteY13" fmla="*/ 1418240 h 1472812"/>
                <a:gd name="connsiteX14" fmla="*/ 1109863 w 2063513"/>
                <a:gd name="connsiteY14" fmla="*/ 1392196 h 1472812"/>
                <a:gd name="connsiteX15" fmla="*/ 1039202 w 2063513"/>
                <a:gd name="connsiteY15" fmla="*/ 1365012 h 1472812"/>
                <a:gd name="connsiteX16" fmla="*/ 1029719 w 2063513"/>
                <a:gd name="connsiteY16" fmla="*/ 1375742 h 1472812"/>
                <a:gd name="connsiteX17" fmla="*/ 778692 w 2063513"/>
                <a:gd name="connsiteY17" fmla="*/ 1472812 h 1472812"/>
                <a:gd name="connsiteX18" fmla="*/ 484315 w 2063513"/>
                <a:gd name="connsiteY18" fmla="*/ 1326693 h 1472812"/>
                <a:gd name="connsiteX19" fmla="*/ 464649 w 2063513"/>
                <a:gd name="connsiteY19" fmla="*/ 1292868 h 1472812"/>
                <a:gd name="connsiteX20" fmla="*/ 411579 w 2063513"/>
                <a:gd name="connsiteY20" fmla="*/ 1297421 h 1472812"/>
                <a:gd name="connsiteX21" fmla="*/ 0 w 2063513"/>
                <a:gd name="connsiteY21" fmla="*/ 897170 h 1472812"/>
                <a:gd name="connsiteX22" fmla="*/ 251374 w 2063513"/>
                <a:gd name="connsiteY22" fmla="*/ 528373 h 1472812"/>
                <a:gd name="connsiteX23" fmla="*/ 312856 w 2063513"/>
                <a:gd name="connsiteY23" fmla="*/ 509813 h 1472812"/>
                <a:gd name="connsiteX24" fmla="*/ 310540 w 2063513"/>
                <a:gd name="connsiteY24" fmla="*/ 487946 h 1472812"/>
                <a:gd name="connsiteX25" fmla="*/ 823159 w 2063513"/>
                <a:gd name="connsiteY25" fmla="*/ 0 h 1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3513" h="1472812">
                  <a:moveTo>
                    <a:pt x="823159" y="0"/>
                  </a:moveTo>
                  <a:cubicBezTo>
                    <a:pt x="1000104" y="0"/>
                    <a:pt x="1156110" y="85336"/>
                    <a:pt x="1248231" y="215131"/>
                  </a:cubicBezTo>
                  <a:lnTo>
                    <a:pt x="1277692" y="266797"/>
                  </a:lnTo>
                  <a:lnTo>
                    <a:pt x="1321514" y="252469"/>
                  </a:lnTo>
                  <a:cubicBezTo>
                    <a:pt x="1341997" y="248055"/>
                    <a:pt x="1363205" y="245736"/>
                    <a:pt x="1384927" y="245736"/>
                  </a:cubicBezTo>
                  <a:cubicBezTo>
                    <a:pt x="1558705" y="245736"/>
                    <a:pt x="1699580" y="394117"/>
                    <a:pt x="1699580" y="577155"/>
                  </a:cubicBezTo>
                  <a:lnTo>
                    <a:pt x="1693521" y="640459"/>
                  </a:lnTo>
                  <a:lnTo>
                    <a:pt x="1748860" y="634583"/>
                  </a:lnTo>
                  <a:cubicBezTo>
                    <a:pt x="1922638" y="634583"/>
                    <a:pt x="2063513" y="782964"/>
                    <a:pt x="2063513" y="966002"/>
                  </a:cubicBezTo>
                  <a:cubicBezTo>
                    <a:pt x="2063513" y="1149040"/>
                    <a:pt x="1922638" y="1297421"/>
                    <a:pt x="1748860" y="1297421"/>
                  </a:cubicBezTo>
                  <a:cubicBezTo>
                    <a:pt x="1727138" y="1297421"/>
                    <a:pt x="1705930" y="1295103"/>
                    <a:pt x="1685447" y="1290688"/>
                  </a:cubicBezTo>
                  <a:lnTo>
                    <a:pt x="1665561" y="1284186"/>
                  </a:lnTo>
                  <a:lnTo>
                    <a:pt x="1622509" y="1321170"/>
                  </a:lnTo>
                  <a:cubicBezTo>
                    <a:pt x="1537891" y="1381145"/>
                    <a:pt x="1420993" y="1418240"/>
                    <a:pt x="1291871" y="1418240"/>
                  </a:cubicBezTo>
                  <a:cubicBezTo>
                    <a:pt x="1227310" y="1418240"/>
                    <a:pt x="1165805" y="1408966"/>
                    <a:pt x="1109863" y="1392196"/>
                  </a:cubicBezTo>
                  <a:lnTo>
                    <a:pt x="1039202" y="1365012"/>
                  </a:lnTo>
                  <a:lnTo>
                    <a:pt x="1029719" y="1375742"/>
                  </a:lnTo>
                  <a:cubicBezTo>
                    <a:pt x="965475" y="1435717"/>
                    <a:pt x="876724" y="1472812"/>
                    <a:pt x="778692" y="1472812"/>
                  </a:cubicBezTo>
                  <a:cubicBezTo>
                    <a:pt x="656152" y="1472812"/>
                    <a:pt x="548113" y="1414851"/>
                    <a:pt x="484315" y="1326693"/>
                  </a:cubicBezTo>
                  <a:lnTo>
                    <a:pt x="464649" y="1292868"/>
                  </a:lnTo>
                  <a:lnTo>
                    <a:pt x="411579" y="1297421"/>
                  </a:lnTo>
                  <a:cubicBezTo>
                    <a:pt x="184270" y="1297421"/>
                    <a:pt x="0" y="1118223"/>
                    <a:pt x="0" y="897170"/>
                  </a:cubicBezTo>
                  <a:cubicBezTo>
                    <a:pt x="0" y="731380"/>
                    <a:pt x="103652" y="589134"/>
                    <a:pt x="251374" y="528373"/>
                  </a:cubicBezTo>
                  <a:lnTo>
                    <a:pt x="312856" y="509813"/>
                  </a:lnTo>
                  <a:lnTo>
                    <a:pt x="310540" y="487946"/>
                  </a:lnTo>
                  <a:cubicBezTo>
                    <a:pt x="310540" y="218461"/>
                    <a:pt x="540047" y="0"/>
                    <a:pt x="82315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7164EE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6D65A3-7CD1-40A0-B4FB-7E4014EBF219}"/>
                </a:ext>
              </a:extLst>
            </p:cNvPr>
            <p:cNvSpPr txBox="1"/>
            <p:nvPr/>
          </p:nvSpPr>
          <p:spPr>
            <a:xfrm>
              <a:off x="5222593" y="4182149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ươt</a:t>
              </a:r>
              <a:endParaRPr lang="en-US" sz="45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FB9819-7A6E-4FB5-9DE3-E2AA0A6EA2FC}"/>
              </a:ext>
            </a:extLst>
          </p:cNvPr>
          <p:cNvGrpSpPr/>
          <p:nvPr/>
        </p:nvGrpSpPr>
        <p:grpSpPr>
          <a:xfrm>
            <a:off x="8506306" y="4417507"/>
            <a:ext cx="2558472" cy="1465601"/>
            <a:chOff x="1588656" y="2473272"/>
            <a:chExt cx="2558472" cy="1465601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EA245E-5631-4B6B-BF42-DDBB2876A41D}"/>
                </a:ext>
              </a:extLst>
            </p:cNvPr>
            <p:cNvSpPr/>
            <p:nvPr/>
          </p:nvSpPr>
          <p:spPr>
            <a:xfrm flipH="1">
              <a:off x="1588656" y="2473272"/>
              <a:ext cx="2558472" cy="1465601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DE6845-55CC-48EB-88ED-2568A8421320}"/>
                </a:ext>
              </a:extLst>
            </p:cNvPr>
            <p:cNvSpPr txBox="1"/>
            <p:nvPr/>
          </p:nvSpPr>
          <p:spPr>
            <a:xfrm>
              <a:off x="2478155" y="2848250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ươp</a:t>
              </a:r>
              <a:endParaRPr lang="en-US" sz="45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32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2033519" y="2518610"/>
            <a:ext cx="3045481" cy="1744580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85522" y="2894251"/>
              <a:ext cx="1493982" cy="9233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54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anh</a:t>
              </a:r>
              <a:endParaRPr lang="en-US" sz="54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E0B97-1A36-4B05-976E-D4A973D4A00A}"/>
              </a:ext>
            </a:extLst>
          </p:cNvPr>
          <p:cNvGrpSpPr/>
          <p:nvPr/>
        </p:nvGrpSpPr>
        <p:grpSpPr>
          <a:xfrm>
            <a:off x="6913562" y="2190659"/>
            <a:ext cx="2441894" cy="1421720"/>
            <a:chOff x="1915919" y="2274933"/>
            <a:chExt cx="2441894" cy="1421720"/>
          </a:xfrm>
        </p:grpSpPr>
        <p:sp>
          <p:nvSpPr>
            <p:cNvPr id="19" name="4">
              <a:extLst>
                <a:ext uri="{FF2B5EF4-FFF2-40B4-BE49-F238E27FC236}">
                  <a16:creationId xmlns:a16="http://schemas.microsoft.com/office/drawing/2014/main" id="{277FE09C-2583-419B-BB35-91C0DD6C0A06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9AC5A-EF04-4483-93B0-82330BE1A443}"/>
                </a:ext>
              </a:extLst>
            </p:cNvPr>
            <p:cNvSpPr txBox="1"/>
            <p:nvPr/>
          </p:nvSpPr>
          <p:spPr>
            <a:xfrm>
              <a:off x="2145779" y="2505921"/>
              <a:ext cx="198217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000" i="0" u="none" strike="noStrike" kern="0" cap="none" spc="0" normalizeH="0" baseline="0" noProof="0" dirty="0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Thanh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6925-4DD4-4861-8C8B-E2A17EF2CAD9}"/>
              </a:ext>
            </a:extLst>
          </p:cNvPr>
          <p:cNvGrpSpPr/>
          <p:nvPr/>
        </p:nvGrpSpPr>
        <p:grpSpPr>
          <a:xfrm>
            <a:off x="6913562" y="4278204"/>
            <a:ext cx="2451377" cy="1421720"/>
            <a:chOff x="1915919" y="2274933"/>
            <a:chExt cx="2451377" cy="1421720"/>
          </a:xfrm>
        </p:grpSpPr>
        <p:sp>
          <p:nvSpPr>
            <p:cNvPr id="22" name="4">
              <a:extLst>
                <a:ext uri="{FF2B5EF4-FFF2-40B4-BE49-F238E27FC236}">
                  <a16:creationId xmlns:a16="http://schemas.microsoft.com/office/drawing/2014/main" id="{B0868D59-D6FF-4997-AB2D-7B054BBC651E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9F2F94-D2EA-4929-80BE-D7BAD71D1974}"/>
                </a:ext>
              </a:extLst>
            </p:cNvPr>
            <p:cNvSpPr txBox="1"/>
            <p:nvPr/>
          </p:nvSpPr>
          <p:spPr>
            <a:xfrm>
              <a:off x="1915919" y="2552404"/>
              <a:ext cx="24513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000" kern="0" dirty="0" err="1">
                  <a:solidFill>
                    <a:srgbClr val="E725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Khánh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07718F-2D87-4429-82E9-DB1FED4E01DD}"/>
              </a:ext>
            </a:extLst>
          </p:cNvPr>
          <p:cNvCxnSpPr>
            <a:cxnSpLocks/>
          </p:cNvCxnSpPr>
          <p:nvPr/>
        </p:nvCxnSpPr>
        <p:spPr>
          <a:xfrm flipV="1">
            <a:off x="5238608" y="2901519"/>
            <a:ext cx="1523767" cy="489381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9ACE71-CB80-4EFD-AE42-9E7F50A6D947}"/>
              </a:ext>
            </a:extLst>
          </p:cNvPr>
          <p:cNvCxnSpPr>
            <a:cxnSpLocks/>
          </p:cNvCxnSpPr>
          <p:nvPr/>
        </p:nvCxnSpPr>
        <p:spPr>
          <a:xfrm>
            <a:off x="5238608" y="4101761"/>
            <a:ext cx="1523767" cy="633845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0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2033519" y="2518610"/>
            <a:ext cx="3045481" cy="1744580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85522" y="2894251"/>
              <a:ext cx="1493982" cy="6836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5400" b="1" dirty="0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ach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E0B97-1A36-4B05-976E-D4A973D4A00A}"/>
              </a:ext>
            </a:extLst>
          </p:cNvPr>
          <p:cNvGrpSpPr/>
          <p:nvPr/>
        </p:nvGrpSpPr>
        <p:grpSpPr>
          <a:xfrm>
            <a:off x="6913562" y="2190659"/>
            <a:ext cx="2441894" cy="1421720"/>
            <a:chOff x="1915919" y="2274933"/>
            <a:chExt cx="2441894" cy="1421720"/>
          </a:xfrm>
        </p:grpSpPr>
        <p:sp>
          <p:nvSpPr>
            <p:cNvPr id="19" name="4">
              <a:extLst>
                <a:ext uri="{FF2B5EF4-FFF2-40B4-BE49-F238E27FC236}">
                  <a16:creationId xmlns:a16="http://schemas.microsoft.com/office/drawing/2014/main" id="{277FE09C-2583-419B-BB35-91C0DD6C0A06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9AC5A-EF04-4483-93B0-82330BE1A443}"/>
                </a:ext>
              </a:extLst>
            </p:cNvPr>
            <p:cNvSpPr txBox="1"/>
            <p:nvPr/>
          </p:nvSpPr>
          <p:spPr>
            <a:xfrm>
              <a:off x="2145779" y="2505921"/>
              <a:ext cx="198217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000" i="0" u="none" strike="noStrike" kern="0" cap="none" spc="0" normalizeH="0" baseline="0" noProof="0" dirty="0" err="1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khách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6925-4DD4-4861-8C8B-E2A17EF2CAD9}"/>
              </a:ext>
            </a:extLst>
          </p:cNvPr>
          <p:cNvGrpSpPr/>
          <p:nvPr/>
        </p:nvGrpSpPr>
        <p:grpSpPr>
          <a:xfrm>
            <a:off x="6913562" y="4278204"/>
            <a:ext cx="2451377" cy="1421720"/>
            <a:chOff x="1915919" y="2274933"/>
            <a:chExt cx="2451377" cy="1421720"/>
          </a:xfrm>
        </p:grpSpPr>
        <p:sp>
          <p:nvSpPr>
            <p:cNvPr id="22" name="4">
              <a:extLst>
                <a:ext uri="{FF2B5EF4-FFF2-40B4-BE49-F238E27FC236}">
                  <a16:creationId xmlns:a16="http://schemas.microsoft.com/office/drawing/2014/main" id="{B0868D59-D6FF-4997-AB2D-7B054BBC651E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9F2F94-D2EA-4929-80BE-D7BAD71D1974}"/>
                </a:ext>
              </a:extLst>
            </p:cNvPr>
            <p:cNvSpPr txBox="1"/>
            <p:nvPr/>
          </p:nvSpPr>
          <p:spPr>
            <a:xfrm>
              <a:off x="1915919" y="2552404"/>
              <a:ext cx="24513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000" kern="0" dirty="0">
                  <a:solidFill>
                    <a:srgbClr val="E725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…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07718F-2D87-4429-82E9-DB1FED4E01DD}"/>
              </a:ext>
            </a:extLst>
          </p:cNvPr>
          <p:cNvCxnSpPr>
            <a:cxnSpLocks/>
          </p:cNvCxnSpPr>
          <p:nvPr/>
        </p:nvCxnSpPr>
        <p:spPr>
          <a:xfrm flipV="1">
            <a:off x="5238608" y="2901519"/>
            <a:ext cx="1523767" cy="489381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9ACE71-CB80-4EFD-AE42-9E7F50A6D947}"/>
              </a:ext>
            </a:extLst>
          </p:cNvPr>
          <p:cNvCxnSpPr>
            <a:cxnSpLocks/>
          </p:cNvCxnSpPr>
          <p:nvPr/>
        </p:nvCxnSpPr>
        <p:spPr>
          <a:xfrm>
            <a:off x="5238608" y="4101761"/>
            <a:ext cx="1523767" cy="633845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5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2033519" y="2518610"/>
            <a:ext cx="3045481" cy="1744580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85522" y="2894251"/>
              <a:ext cx="1493982" cy="6836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54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ươt</a:t>
              </a:r>
              <a:endParaRPr lang="en-US" sz="54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E0B97-1A36-4B05-976E-D4A973D4A00A}"/>
              </a:ext>
            </a:extLst>
          </p:cNvPr>
          <p:cNvGrpSpPr/>
          <p:nvPr/>
        </p:nvGrpSpPr>
        <p:grpSpPr>
          <a:xfrm>
            <a:off x="6913562" y="2190659"/>
            <a:ext cx="2441894" cy="1421720"/>
            <a:chOff x="1915919" y="2274933"/>
            <a:chExt cx="2441894" cy="1421720"/>
          </a:xfrm>
        </p:grpSpPr>
        <p:sp>
          <p:nvSpPr>
            <p:cNvPr id="19" name="4">
              <a:extLst>
                <a:ext uri="{FF2B5EF4-FFF2-40B4-BE49-F238E27FC236}">
                  <a16:creationId xmlns:a16="http://schemas.microsoft.com/office/drawing/2014/main" id="{277FE09C-2583-419B-BB35-91C0DD6C0A06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9AC5A-EF04-4483-93B0-82330BE1A443}"/>
                </a:ext>
              </a:extLst>
            </p:cNvPr>
            <p:cNvSpPr txBox="1"/>
            <p:nvPr/>
          </p:nvSpPr>
          <p:spPr>
            <a:xfrm>
              <a:off x="2145779" y="2505921"/>
              <a:ext cx="198217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000" i="0" u="none" strike="noStrike" kern="0" cap="none" spc="0" normalizeH="0" baseline="0" noProof="0" dirty="0" err="1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trượt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6925-4DD4-4861-8C8B-E2A17EF2CAD9}"/>
              </a:ext>
            </a:extLst>
          </p:cNvPr>
          <p:cNvGrpSpPr/>
          <p:nvPr/>
        </p:nvGrpSpPr>
        <p:grpSpPr>
          <a:xfrm>
            <a:off x="6913562" y="4278204"/>
            <a:ext cx="2451377" cy="1421720"/>
            <a:chOff x="1915919" y="2274933"/>
            <a:chExt cx="2451377" cy="1421720"/>
          </a:xfrm>
        </p:grpSpPr>
        <p:sp>
          <p:nvSpPr>
            <p:cNvPr id="22" name="4">
              <a:extLst>
                <a:ext uri="{FF2B5EF4-FFF2-40B4-BE49-F238E27FC236}">
                  <a16:creationId xmlns:a16="http://schemas.microsoft.com/office/drawing/2014/main" id="{B0868D59-D6FF-4997-AB2D-7B054BBC651E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9F2F94-D2EA-4929-80BE-D7BAD71D1974}"/>
                </a:ext>
              </a:extLst>
            </p:cNvPr>
            <p:cNvSpPr txBox="1"/>
            <p:nvPr/>
          </p:nvSpPr>
          <p:spPr>
            <a:xfrm>
              <a:off x="1915919" y="2552404"/>
              <a:ext cx="24513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000" kern="0" dirty="0">
                  <a:solidFill>
                    <a:srgbClr val="E725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…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07718F-2D87-4429-82E9-DB1FED4E01DD}"/>
              </a:ext>
            </a:extLst>
          </p:cNvPr>
          <p:cNvCxnSpPr>
            <a:cxnSpLocks/>
          </p:cNvCxnSpPr>
          <p:nvPr/>
        </p:nvCxnSpPr>
        <p:spPr>
          <a:xfrm flipV="1">
            <a:off x="5238608" y="2901519"/>
            <a:ext cx="1523767" cy="489381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9ACE71-CB80-4EFD-AE42-9E7F50A6D947}"/>
              </a:ext>
            </a:extLst>
          </p:cNvPr>
          <p:cNvCxnSpPr>
            <a:cxnSpLocks/>
          </p:cNvCxnSpPr>
          <p:nvPr/>
        </p:nvCxnSpPr>
        <p:spPr>
          <a:xfrm>
            <a:off x="5238608" y="4101761"/>
            <a:ext cx="1523767" cy="633845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4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2033519" y="2518610"/>
            <a:ext cx="3045481" cy="1744580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85522" y="2894251"/>
              <a:ext cx="1493982" cy="6836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54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ươp</a:t>
              </a:r>
              <a:endParaRPr lang="en-US" sz="54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E0B97-1A36-4B05-976E-D4A973D4A00A}"/>
              </a:ext>
            </a:extLst>
          </p:cNvPr>
          <p:cNvGrpSpPr/>
          <p:nvPr/>
        </p:nvGrpSpPr>
        <p:grpSpPr>
          <a:xfrm>
            <a:off x="6913562" y="2102721"/>
            <a:ext cx="2441894" cy="1509658"/>
            <a:chOff x="1915919" y="2186995"/>
            <a:chExt cx="2441894" cy="1509658"/>
          </a:xfrm>
        </p:grpSpPr>
        <p:sp>
          <p:nvSpPr>
            <p:cNvPr id="19" name="4">
              <a:extLst>
                <a:ext uri="{FF2B5EF4-FFF2-40B4-BE49-F238E27FC236}">
                  <a16:creationId xmlns:a16="http://schemas.microsoft.com/office/drawing/2014/main" id="{277FE09C-2583-419B-BB35-91C0DD6C0A06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9AC5A-EF04-4483-93B0-82330BE1A443}"/>
                </a:ext>
              </a:extLst>
            </p:cNvPr>
            <p:cNvSpPr txBox="1"/>
            <p:nvPr/>
          </p:nvSpPr>
          <p:spPr>
            <a:xfrm>
              <a:off x="2145779" y="2186995"/>
              <a:ext cx="1982173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i="0" u="none" strike="noStrike" kern="0" cap="none" spc="0" normalizeH="0" baseline="0" noProof="0" dirty="0" err="1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quả</a:t>
              </a:r>
              <a:r>
                <a:rPr kumimoji="0" 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sz="4400" i="0" u="none" strike="noStrike" kern="0" cap="none" spc="0" normalizeH="0" baseline="0" noProof="0" dirty="0" err="1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mướp</a:t>
              </a:r>
              <a:endPara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6925-4DD4-4861-8C8B-E2A17EF2CAD9}"/>
              </a:ext>
            </a:extLst>
          </p:cNvPr>
          <p:cNvGrpSpPr/>
          <p:nvPr/>
        </p:nvGrpSpPr>
        <p:grpSpPr>
          <a:xfrm>
            <a:off x="6913562" y="4278204"/>
            <a:ext cx="2451377" cy="1421720"/>
            <a:chOff x="1915919" y="2274933"/>
            <a:chExt cx="2451377" cy="1421720"/>
          </a:xfrm>
        </p:grpSpPr>
        <p:sp>
          <p:nvSpPr>
            <p:cNvPr id="22" name="4">
              <a:extLst>
                <a:ext uri="{FF2B5EF4-FFF2-40B4-BE49-F238E27FC236}">
                  <a16:creationId xmlns:a16="http://schemas.microsoft.com/office/drawing/2014/main" id="{B0868D59-D6FF-4997-AB2D-7B054BBC651E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9F2F94-D2EA-4929-80BE-D7BAD71D1974}"/>
                </a:ext>
              </a:extLst>
            </p:cNvPr>
            <p:cNvSpPr txBox="1"/>
            <p:nvPr/>
          </p:nvSpPr>
          <p:spPr>
            <a:xfrm>
              <a:off x="1915919" y="2552404"/>
              <a:ext cx="24513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000" kern="0" dirty="0">
                  <a:solidFill>
                    <a:srgbClr val="E725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…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07718F-2D87-4429-82E9-DB1FED4E01DD}"/>
              </a:ext>
            </a:extLst>
          </p:cNvPr>
          <p:cNvCxnSpPr>
            <a:cxnSpLocks/>
          </p:cNvCxnSpPr>
          <p:nvPr/>
        </p:nvCxnSpPr>
        <p:spPr>
          <a:xfrm flipV="1">
            <a:off x="5238608" y="2901519"/>
            <a:ext cx="1523767" cy="489381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9ACE71-CB80-4EFD-AE42-9E7F50A6D947}"/>
              </a:ext>
            </a:extLst>
          </p:cNvPr>
          <p:cNvCxnSpPr>
            <a:cxnSpLocks/>
          </p:cNvCxnSpPr>
          <p:nvPr/>
        </p:nvCxnSpPr>
        <p:spPr>
          <a:xfrm>
            <a:off x="5238608" y="4101761"/>
            <a:ext cx="1523767" cy="633845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1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E79606-8538-4965-A048-CAB2C0997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79758"/>
            <a:ext cx="12192000" cy="538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60DFED7-5FD1-4195-A2D7-3ED5916926E0}"/>
              </a:ext>
            </a:extLst>
          </p:cNvPr>
          <p:cNvGrpSpPr/>
          <p:nvPr/>
        </p:nvGrpSpPr>
        <p:grpSpPr>
          <a:xfrm>
            <a:off x="110742" y="210911"/>
            <a:ext cx="863972" cy="1015663"/>
            <a:chOff x="412456" y="98253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C59FAA2-0B30-4E88-B5C9-3DC826E03E2D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3D935E-95F4-41B4-9E48-3DF77735EFDB}"/>
                </a:ext>
              </a:extLst>
            </p:cNvPr>
            <p:cNvSpPr/>
            <p:nvPr/>
          </p:nvSpPr>
          <p:spPr>
            <a:xfrm>
              <a:off x="521482" y="98253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9</a:t>
              </a:r>
            </a:p>
          </p:txBody>
        </p:sp>
      </p:grpSp>
      <p:sp>
        <p:nvSpPr>
          <p:cNvPr id="36" name="8">
            <a:extLst>
              <a:ext uri="{FF2B5EF4-FFF2-40B4-BE49-F238E27FC236}">
                <a16:creationId xmlns:a16="http://schemas.microsoft.com/office/drawing/2014/main" id="{48D42978-2D46-48A8-A795-152B1F9FD386}"/>
              </a:ext>
            </a:extLst>
          </p:cNvPr>
          <p:cNvSpPr/>
          <p:nvPr/>
        </p:nvSpPr>
        <p:spPr>
          <a:xfrm>
            <a:off x="1075625" y="327819"/>
            <a:ext cx="10867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Đặt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56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68694B-7F70-7AA5-FE45-A087EEABAEAA}"/>
              </a:ext>
            </a:extLst>
          </p:cNvPr>
          <p:cNvSpPr txBox="1"/>
          <p:nvPr/>
        </p:nvSpPr>
        <p:spPr>
          <a:xfrm>
            <a:off x="2916283" y="3645213"/>
            <a:ext cx="6359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28860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34341-1709-4E92-AAB7-8D9A3319897D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04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9E080222-55B3-4898-A805-F7398A7DB853}"/>
              </a:ext>
            </a:extLst>
          </p:cNvPr>
          <p:cNvSpPr/>
          <p:nvPr/>
        </p:nvSpPr>
        <p:spPr>
          <a:xfrm>
            <a:off x="1112807" y="394118"/>
            <a:ext cx="106733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DFE416-C4BA-46AB-B9AD-26CF9F47E650}"/>
              </a:ext>
            </a:extLst>
          </p:cNvPr>
          <p:cNvGrpSpPr/>
          <p:nvPr/>
        </p:nvGrpSpPr>
        <p:grpSpPr>
          <a:xfrm>
            <a:off x="139809" y="204478"/>
            <a:ext cx="863972" cy="1015663"/>
            <a:chOff x="426137" y="296838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D6D5846-3624-4A04-9A0C-72F004E1ABF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164E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228DDD-C80A-4AF9-AEDB-4060B91EB97D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12" name="8">
            <a:extLst>
              <a:ext uri="{FF2B5EF4-FFF2-40B4-BE49-F238E27FC236}">
                <a16:creationId xmlns:a16="http://schemas.microsoft.com/office/drawing/2014/main" id="{32F9FD51-95B2-4838-878B-DA256DFB601D}"/>
              </a:ext>
            </a:extLst>
          </p:cNvPr>
          <p:cNvSpPr/>
          <p:nvPr/>
        </p:nvSpPr>
        <p:spPr>
          <a:xfrm>
            <a:off x="0" y="1926316"/>
            <a:ext cx="12192000" cy="1862048"/>
          </a:xfrm>
          <a:prstGeom prst="rect">
            <a:avLst/>
          </a:prstGeom>
          <a:solidFill>
            <a:srgbClr val="F9C7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115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8">
            <a:extLst>
              <a:ext uri="{FF2B5EF4-FFF2-40B4-BE49-F238E27FC236}">
                <a16:creationId xmlns:a16="http://schemas.microsoft.com/office/drawing/2014/main" id="{290F5024-3F7C-430E-98D2-4D4E42178A77}"/>
              </a:ext>
            </a:extLst>
          </p:cNvPr>
          <p:cNvSpPr/>
          <p:nvPr/>
        </p:nvSpPr>
        <p:spPr>
          <a:xfrm>
            <a:off x="5023117" y="2101200"/>
            <a:ext cx="1988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8">
            <a:extLst>
              <a:ext uri="{FF2B5EF4-FFF2-40B4-BE49-F238E27FC236}">
                <a16:creationId xmlns:a16="http://schemas.microsoft.com/office/drawing/2014/main" id="{768F4A0F-D845-430F-8B58-B7805860CC31}"/>
              </a:ext>
            </a:extLst>
          </p:cNvPr>
          <p:cNvSpPr/>
          <p:nvPr/>
        </p:nvSpPr>
        <p:spPr>
          <a:xfrm>
            <a:off x="719891" y="3962411"/>
            <a:ext cx="10613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Dọc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bờ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du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zh-CN" altLang="en-US" sz="4000" dirty="0">
              <a:solidFill>
                <a:srgbClr val="F2701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0FCDA283-5115-45DE-A8F3-2F781CA26C48}"/>
              </a:ext>
            </a:extLst>
          </p:cNvPr>
          <p:cNvSpPr/>
          <p:nvPr/>
        </p:nvSpPr>
        <p:spPr>
          <a:xfrm>
            <a:off x="1230295" y="4662811"/>
            <a:ext cx="904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40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8">
            <a:extLst>
              <a:ext uri="{FF2B5EF4-FFF2-40B4-BE49-F238E27FC236}">
                <a16:creationId xmlns:a16="http://schemas.microsoft.com/office/drawing/2014/main" id="{71878A53-FD9A-4E9D-A8CD-A3114AD730F6}"/>
              </a:ext>
            </a:extLst>
          </p:cNvPr>
          <p:cNvSpPr/>
          <p:nvPr/>
        </p:nvSpPr>
        <p:spPr>
          <a:xfrm>
            <a:off x="3216914" y="2892600"/>
            <a:ext cx="1988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đồi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8">
            <a:extLst>
              <a:ext uri="{FF2B5EF4-FFF2-40B4-BE49-F238E27FC236}">
                <a16:creationId xmlns:a16="http://schemas.microsoft.com/office/drawing/2014/main" id="{E9E45105-8008-4F6C-A37B-9E0973E903EA}"/>
              </a:ext>
            </a:extLst>
          </p:cNvPr>
          <p:cNvSpPr/>
          <p:nvPr/>
        </p:nvSpPr>
        <p:spPr>
          <a:xfrm>
            <a:off x="6801410" y="2892600"/>
            <a:ext cx="2145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chiều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8">
            <a:extLst>
              <a:ext uri="{FF2B5EF4-FFF2-40B4-BE49-F238E27FC236}">
                <a16:creationId xmlns:a16="http://schemas.microsoft.com/office/drawing/2014/main" id="{A38B9C27-0C7F-477E-A019-9C86835DDD1E}"/>
              </a:ext>
            </a:extLst>
          </p:cNvPr>
          <p:cNvSpPr/>
          <p:nvPr/>
        </p:nvSpPr>
        <p:spPr>
          <a:xfrm>
            <a:off x="719891" y="5370697"/>
            <a:ext cx="11068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Miền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lúa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rộng</a:t>
            </a:r>
            <a:endParaRPr lang="zh-CN" altLang="en-US" sz="4000" dirty="0">
              <a:solidFill>
                <a:srgbClr val="F2701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8">
            <a:extLst>
              <a:ext uri="{FF2B5EF4-FFF2-40B4-BE49-F238E27FC236}">
                <a16:creationId xmlns:a16="http://schemas.microsoft.com/office/drawing/2014/main" id="{9BA167B7-C6E4-4927-9C1C-A783E1339D8A}"/>
              </a:ext>
            </a:extLst>
          </p:cNvPr>
          <p:cNvSpPr/>
          <p:nvPr/>
        </p:nvSpPr>
        <p:spPr>
          <a:xfrm>
            <a:off x="1230295" y="6004440"/>
            <a:ext cx="904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40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8">
            <a:extLst>
              <a:ext uri="{FF2B5EF4-FFF2-40B4-BE49-F238E27FC236}">
                <a16:creationId xmlns:a16="http://schemas.microsoft.com/office/drawing/2014/main" id="{87326042-B06F-4817-B579-65FF4B76FA55}"/>
              </a:ext>
            </a:extLst>
          </p:cNvPr>
          <p:cNvSpPr/>
          <p:nvPr/>
        </p:nvSpPr>
        <p:spPr>
          <a:xfrm>
            <a:off x="1105944" y="2101200"/>
            <a:ext cx="2153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nổi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31869E24-068E-4CD7-BDF1-5A04373D6700}"/>
              </a:ext>
            </a:extLst>
          </p:cNvPr>
          <p:cNvSpPr/>
          <p:nvPr/>
        </p:nvSpPr>
        <p:spPr>
          <a:xfrm>
            <a:off x="8657642" y="2101200"/>
            <a:ext cx="2809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mênh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mông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417 L 0.00963 0.374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6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3 -0.00278 L -0.60846 0.5590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/>
      <p:bldP spid="15" grpId="0"/>
      <p:bldP spid="17" grpId="0"/>
      <p:bldP spid="17" grpId="1"/>
      <p:bldP spid="18" grpId="0"/>
      <p:bldP spid="19" grpId="0"/>
      <p:bldP spid="20" grpId="0"/>
      <p:bldP spid="21" grpId="0"/>
      <p:bldP spid="21" grpId="1"/>
      <p:bldP spid="13" grpId="0"/>
      <p:bldP spid="13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3">
            <a:extLst>
              <a:ext uri="{FF2B5EF4-FFF2-40B4-BE49-F238E27FC236}">
                <a16:creationId xmlns:a16="http://schemas.microsoft.com/office/drawing/2014/main" id="{AF66C18D-E259-4B78-816A-CCFA58257055}"/>
              </a:ext>
            </a:extLst>
          </p:cNvPr>
          <p:cNvSpPr/>
          <p:nvPr/>
        </p:nvSpPr>
        <p:spPr>
          <a:xfrm rot="3274">
            <a:off x="466760" y="385304"/>
            <a:ext cx="2755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4C9EB-D8B6-41C5-9589-CA3B9775CF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488" y="308724"/>
            <a:ext cx="863834" cy="8638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685A14-3915-49C4-8B40-C869DB13603F}"/>
              </a:ext>
            </a:extLst>
          </p:cNvPr>
          <p:cNvSpPr/>
          <p:nvPr/>
        </p:nvSpPr>
        <p:spPr>
          <a:xfrm>
            <a:off x="0" y="1342181"/>
            <a:ext cx="12192000" cy="288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12C481B-C1F0-4D92-B76A-3B5C2C79F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95" y="4144273"/>
            <a:ext cx="2772938" cy="27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1711D-FC1C-4E80-B2EF-A2757F877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36679"/>
          <a:stretch/>
        </p:blipFill>
        <p:spPr>
          <a:xfrm>
            <a:off x="16309" y="1420238"/>
            <a:ext cx="11892110" cy="26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3">
            <a:extLst>
              <a:ext uri="{FF2B5EF4-FFF2-40B4-BE49-F238E27FC236}">
                <a16:creationId xmlns:a16="http://schemas.microsoft.com/office/drawing/2014/main" id="{BE87ACF8-B3AA-4577-9DD2-6451B1F074ED}"/>
              </a:ext>
            </a:extLst>
          </p:cNvPr>
          <p:cNvSpPr/>
          <p:nvPr/>
        </p:nvSpPr>
        <p:spPr>
          <a:xfrm rot="3274">
            <a:off x="466760" y="385304"/>
            <a:ext cx="2755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69599-7B0E-4E69-9765-222900132D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488" y="308724"/>
            <a:ext cx="863834" cy="8638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E3F25-09C7-42A4-A5DE-3B9F90612AF2}"/>
              </a:ext>
            </a:extLst>
          </p:cNvPr>
          <p:cNvSpPr/>
          <p:nvPr/>
        </p:nvSpPr>
        <p:spPr>
          <a:xfrm>
            <a:off x="0" y="1468697"/>
            <a:ext cx="12192000" cy="287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1E2009A-326E-457F-A093-DCCDDAAC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95" y="4144273"/>
            <a:ext cx="2772938" cy="27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CA881C-511D-423F-BF7A-78663CAA2A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849"/>
          <a:stretch/>
        </p:blipFill>
        <p:spPr>
          <a:xfrm>
            <a:off x="-133636" y="1537022"/>
            <a:ext cx="12192000" cy="27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E0B072FB-E7A7-4694-B8B9-0403FA5CD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1856" r="51021" b="53705"/>
          <a:stretch>
            <a:fillRect/>
          </a:stretch>
        </p:blipFill>
        <p:spPr>
          <a:xfrm>
            <a:off x="311259" y="1605085"/>
            <a:ext cx="2935754" cy="2695646"/>
          </a:xfrm>
          <a:custGeom>
            <a:avLst/>
            <a:gdLst>
              <a:gd name="connsiteX0" fmla="*/ 336557 w 2431357"/>
              <a:gd name="connsiteY0" fmla="*/ 0 h 2019301"/>
              <a:gd name="connsiteX1" fmla="*/ 2094800 w 2431357"/>
              <a:gd name="connsiteY1" fmla="*/ 0 h 2019301"/>
              <a:gd name="connsiteX2" fmla="*/ 2431357 w 2431357"/>
              <a:gd name="connsiteY2" fmla="*/ 336557 h 2019301"/>
              <a:gd name="connsiteX3" fmla="*/ 2431357 w 2431357"/>
              <a:gd name="connsiteY3" fmla="*/ 1682744 h 2019301"/>
              <a:gd name="connsiteX4" fmla="*/ 2094800 w 2431357"/>
              <a:gd name="connsiteY4" fmla="*/ 2019301 h 2019301"/>
              <a:gd name="connsiteX5" fmla="*/ 336557 w 2431357"/>
              <a:gd name="connsiteY5" fmla="*/ 2019301 h 2019301"/>
              <a:gd name="connsiteX6" fmla="*/ 0 w 2431357"/>
              <a:gd name="connsiteY6" fmla="*/ 1682744 h 2019301"/>
              <a:gd name="connsiteX7" fmla="*/ 0 w 2431357"/>
              <a:gd name="connsiteY7" fmla="*/ 336557 h 2019301"/>
              <a:gd name="connsiteX8" fmla="*/ 336557 w 2431357"/>
              <a:gd name="connsiteY8" fmla="*/ 0 h 20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357" h="2019301">
                <a:moveTo>
                  <a:pt x="336557" y="0"/>
                </a:moveTo>
                <a:lnTo>
                  <a:pt x="2094800" y="0"/>
                </a:lnTo>
                <a:cubicBezTo>
                  <a:pt x="2280675" y="0"/>
                  <a:pt x="2431357" y="150682"/>
                  <a:pt x="2431357" y="336557"/>
                </a:cubicBezTo>
                <a:lnTo>
                  <a:pt x="2431357" y="1682744"/>
                </a:lnTo>
                <a:cubicBezTo>
                  <a:pt x="2431357" y="1868619"/>
                  <a:pt x="2280675" y="2019301"/>
                  <a:pt x="2094800" y="2019301"/>
                </a:cubicBezTo>
                <a:lnTo>
                  <a:pt x="336557" y="2019301"/>
                </a:lnTo>
                <a:cubicBezTo>
                  <a:pt x="150682" y="2019301"/>
                  <a:pt x="0" y="1868619"/>
                  <a:pt x="0" y="1682744"/>
                </a:cubicBezTo>
                <a:lnTo>
                  <a:pt x="0" y="336557"/>
                </a:lnTo>
                <a:cubicBezTo>
                  <a:pt x="0" y="150682"/>
                  <a:pt x="150682" y="0"/>
                  <a:pt x="336557" y="0"/>
                </a:cubicBez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808C547-9466-4B4F-9915-6838807D5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2" t="1856" r="4610" b="53705"/>
          <a:stretch>
            <a:fillRect/>
          </a:stretch>
        </p:blipFill>
        <p:spPr>
          <a:xfrm>
            <a:off x="3200273" y="3459481"/>
            <a:ext cx="2935754" cy="2695646"/>
          </a:xfrm>
          <a:custGeom>
            <a:avLst/>
            <a:gdLst>
              <a:gd name="connsiteX0" fmla="*/ 336557 w 2431357"/>
              <a:gd name="connsiteY0" fmla="*/ 0 h 2019301"/>
              <a:gd name="connsiteX1" fmla="*/ 2094800 w 2431357"/>
              <a:gd name="connsiteY1" fmla="*/ 0 h 2019301"/>
              <a:gd name="connsiteX2" fmla="*/ 2431357 w 2431357"/>
              <a:gd name="connsiteY2" fmla="*/ 336557 h 2019301"/>
              <a:gd name="connsiteX3" fmla="*/ 2431357 w 2431357"/>
              <a:gd name="connsiteY3" fmla="*/ 1682744 h 2019301"/>
              <a:gd name="connsiteX4" fmla="*/ 2094800 w 2431357"/>
              <a:gd name="connsiteY4" fmla="*/ 2019301 h 2019301"/>
              <a:gd name="connsiteX5" fmla="*/ 336557 w 2431357"/>
              <a:gd name="connsiteY5" fmla="*/ 2019301 h 2019301"/>
              <a:gd name="connsiteX6" fmla="*/ 0 w 2431357"/>
              <a:gd name="connsiteY6" fmla="*/ 1682744 h 2019301"/>
              <a:gd name="connsiteX7" fmla="*/ 0 w 2431357"/>
              <a:gd name="connsiteY7" fmla="*/ 336557 h 2019301"/>
              <a:gd name="connsiteX8" fmla="*/ 336557 w 2431357"/>
              <a:gd name="connsiteY8" fmla="*/ 0 h 20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357" h="2019301">
                <a:moveTo>
                  <a:pt x="336557" y="0"/>
                </a:moveTo>
                <a:lnTo>
                  <a:pt x="2094800" y="0"/>
                </a:lnTo>
                <a:cubicBezTo>
                  <a:pt x="2280675" y="0"/>
                  <a:pt x="2431357" y="150682"/>
                  <a:pt x="2431357" y="336557"/>
                </a:cubicBezTo>
                <a:lnTo>
                  <a:pt x="2431357" y="1682744"/>
                </a:lnTo>
                <a:cubicBezTo>
                  <a:pt x="2431357" y="1868619"/>
                  <a:pt x="2280675" y="2019301"/>
                  <a:pt x="2094800" y="2019301"/>
                </a:cubicBezTo>
                <a:lnTo>
                  <a:pt x="336557" y="2019301"/>
                </a:lnTo>
                <a:cubicBezTo>
                  <a:pt x="150682" y="2019301"/>
                  <a:pt x="0" y="1868619"/>
                  <a:pt x="0" y="1682744"/>
                </a:cubicBezTo>
                <a:lnTo>
                  <a:pt x="0" y="336557"/>
                </a:lnTo>
                <a:cubicBezTo>
                  <a:pt x="0" y="150682"/>
                  <a:pt x="150682" y="0"/>
                  <a:pt x="336557" y="0"/>
                </a:cubicBez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594CA78-1DB3-47AF-97C9-10C00946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54575" r="50595" b="986"/>
          <a:stretch>
            <a:fillRect/>
          </a:stretch>
        </p:blipFill>
        <p:spPr>
          <a:xfrm>
            <a:off x="6089287" y="1580762"/>
            <a:ext cx="2935754" cy="2695646"/>
          </a:xfrm>
          <a:custGeom>
            <a:avLst/>
            <a:gdLst>
              <a:gd name="connsiteX0" fmla="*/ 336557 w 2431357"/>
              <a:gd name="connsiteY0" fmla="*/ 0 h 2019301"/>
              <a:gd name="connsiteX1" fmla="*/ 2094800 w 2431357"/>
              <a:gd name="connsiteY1" fmla="*/ 0 h 2019301"/>
              <a:gd name="connsiteX2" fmla="*/ 2431357 w 2431357"/>
              <a:gd name="connsiteY2" fmla="*/ 336557 h 2019301"/>
              <a:gd name="connsiteX3" fmla="*/ 2431357 w 2431357"/>
              <a:gd name="connsiteY3" fmla="*/ 1682744 h 2019301"/>
              <a:gd name="connsiteX4" fmla="*/ 2094800 w 2431357"/>
              <a:gd name="connsiteY4" fmla="*/ 2019301 h 2019301"/>
              <a:gd name="connsiteX5" fmla="*/ 336557 w 2431357"/>
              <a:gd name="connsiteY5" fmla="*/ 2019301 h 2019301"/>
              <a:gd name="connsiteX6" fmla="*/ 0 w 2431357"/>
              <a:gd name="connsiteY6" fmla="*/ 1682744 h 2019301"/>
              <a:gd name="connsiteX7" fmla="*/ 0 w 2431357"/>
              <a:gd name="connsiteY7" fmla="*/ 336557 h 2019301"/>
              <a:gd name="connsiteX8" fmla="*/ 336557 w 2431357"/>
              <a:gd name="connsiteY8" fmla="*/ 0 h 20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357" h="2019301">
                <a:moveTo>
                  <a:pt x="336557" y="0"/>
                </a:moveTo>
                <a:lnTo>
                  <a:pt x="2094800" y="0"/>
                </a:lnTo>
                <a:cubicBezTo>
                  <a:pt x="2280675" y="0"/>
                  <a:pt x="2431357" y="150682"/>
                  <a:pt x="2431357" y="336557"/>
                </a:cubicBezTo>
                <a:lnTo>
                  <a:pt x="2431357" y="1682744"/>
                </a:lnTo>
                <a:cubicBezTo>
                  <a:pt x="2431357" y="1868619"/>
                  <a:pt x="2280675" y="2019301"/>
                  <a:pt x="2094800" y="2019301"/>
                </a:cubicBezTo>
                <a:lnTo>
                  <a:pt x="336557" y="2019301"/>
                </a:lnTo>
                <a:cubicBezTo>
                  <a:pt x="150682" y="2019301"/>
                  <a:pt x="0" y="1868619"/>
                  <a:pt x="0" y="1682744"/>
                </a:cubicBezTo>
                <a:lnTo>
                  <a:pt x="0" y="336557"/>
                </a:lnTo>
                <a:cubicBezTo>
                  <a:pt x="0" y="150682"/>
                  <a:pt x="150682" y="0"/>
                  <a:pt x="336557" y="0"/>
                </a:cubicBezTo>
                <a:close/>
              </a:path>
            </a:pathLst>
          </a:cu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A1C22DB-BEA1-4BB4-826C-13D7FEAC7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8" t="54575" r="4183" b="986"/>
          <a:stretch>
            <a:fillRect/>
          </a:stretch>
        </p:blipFill>
        <p:spPr>
          <a:xfrm>
            <a:off x="8931561" y="3478718"/>
            <a:ext cx="2935754" cy="2695646"/>
          </a:xfrm>
          <a:custGeom>
            <a:avLst/>
            <a:gdLst>
              <a:gd name="connsiteX0" fmla="*/ 336557 w 2431357"/>
              <a:gd name="connsiteY0" fmla="*/ 0 h 2019301"/>
              <a:gd name="connsiteX1" fmla="*/ 2094800 w 2431357"/>
              <a:gd name="connsiteY1" fmla="*/ 0 h 2019301"/>
              <a:gd name="connsiteX2" fmla="*/ 2431357 w 2431357"/>
              <a:gd name="connsiteY2" fmla="*/ 336557 h 2019301"/>
              <a:gd name="connsiteX3" fmla="*/ 2431357 w 2431357"/>
              <a:gd name="connsiteY3" fmla="*/ 1682744 h 2019301"/>
              <a:gd name="connsiteX4" fmla="*/ 2094800 w 2431357"/>
              <a:gd name="connsiteY4" fmla="*/ 2019301 h 2019301"/>
              <a:gd name="connsiteX5" fmla="*/ 336557 w 2431357"/>
              <a:gd name="connsiteY5" fmla="*/ 2019301 h 2019301"/>
              <a:gd name="connsiteX6" fmla="*/ 0 w 2431357"/>
              <a:gd name="connsiteY6" fmla="*/ 1682744 h 2019301"/>
              <a:gd name="connsiteX7" fmla="*/ 0 w 2431357"/>
              <a:gd name="connsiteY7" fmla="*/ 336557 h 2019301"/>
              <a:gd name="connsiteX8" fmla="*/ 336557 w 2431357"/>
              <a:gd name="connsiteY8" fmla="*/ 0 h 20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357" h="2019301">
                <a:moveTo>
                  <a:pt x="336557" y="0"/>
                </a:moveTo>
                <a:lnTo>
                  <a:pt x="2094800" y="0"/>
                </a:lnTo>
                <a:cubicBezTo>
                  <a:pt x="2280675" y="0"/>
                  <a:pt x="2431357" y="150682"/>
                  <a:pt x="2431357" y="336557"/>
                </a:cubicBezTo>
                <a:lnTo>
                  <a:pt x="2431357" y="1682744"/>
                </a:lnTo>
                <a:cubicBezTo>
                  <a:pt x="2431357" y="1868619"/>
                  <a:pt x="2280675" y="2019301"/>
                  <a:pt x="2094800" y="2019301"/>
                </a:cubicBezTo>
                <a:lnTo>
                  <a:pt x="336557" y="2019301"/>
                </a:lnTo>
                <a:cubicBezTo>
                  <a:pt x="150682" y="2019301"/>
                  <a:pt x="0" y="1868619"/>
                  <a:pt x="0" y="1682744"/>
                </a:cubicBezTo>
                <a:lnTo>
                  <a:pt x="0" y="336557"/>
                </a:lnTo>
                <a:cubicBezTo>
                  <a:pt x="0" y="150682"/>
                  <a:pt x="150682" y="0"/>
                  <a:pt x="336557" y="0"/>
                </a:cubicBez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34F7FA-3085-45B4-B64B-0F4736192272}"/>
              </a:ext>
            </a:extLst>
          </p:cNvPr>
          <p:cNvGrpSpPr/>
          <p:nvPr/>
        </p:nvGrpSpPr>
        <p:grpSpPr>
          <a:xfrm>
            <a:off x="139809" y="29683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FE2A932-893F-47D8-97F4-27BE7C29EE52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164E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1F184F-DF2F-4030-8063-74F344809BBC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6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D753A227-419B-4AEE-A6BB-FACF9F9104BB}"/>
              </a:ext>
            </a:extLst>
          </p:cNvPr>
          <p:cNvSpPr/>
          <p:nvPr/>
        </p:nvSpPr>
        <p:spPr>
          <a:xfrm>
            <a:off x="1075869" y="255424"/>
            <a:ext cx="10867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0" name="8">
            <a:extLst>
              <a:ext uri="{FF2B5EF4-FFF2-40B4-BE49-F238E27FC236}">
                <a16:creationId xmlns:a16="http://schemas.microsoft.com/office/drawing/2014/main" id="{8C2D1D70-14C3-4674-8D36-8B26DB86CE8D}"/>
              </a:ext>
            </a:extLst>
          </p:cNvPr>
          <p:cNvSpPr/>
          <p:nvPr/>
        </p:nvSpPr>
        <p:spPr>
          <a:xfrm>
            <a:off x="917759" y="4099418"/>
            <a:ext cx="1722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bơi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lội</a:t>
            </a:r>
            <a:endParaRPr lang="zh-CN" altLang="en-US" sz="4000" dirty="0">
              <a:solidFill>
                <a:srgbClr val="5A58B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1" name="8">
            <a:extLst>
              <a:ext uri="{FF2B5EF4-FFF2-40B4-BE49-F238E27FC236}">
                <a16:creationId xmlns:a16="http://schemas.microsoft.com/office/drawing/2014/main" id="{E5CA9DD2-1E55-414E-BEFE-77A71AD4D0B5}"/>
              </a:ext>
            </a:extLst>
          </p:cNvPr>
          <p:cNvSpPr/>
          <p:nvPr/>
        </p:nvSpPr>
        <p:spPr>
          <a:xfrm>
            <a:off x="3173582" y="5894690"/>
            <a:ext cx="3328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xây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lâu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đài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endParaRPr lang="zh-CN" altLang="en-US" sz="4000" dirty="0">
              <a:solidFill>
                <a:srgbClr val="5A58B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8">
            <a:extLst>
              <a:ext uri="{FF2B5EF4-FFF2-40B4-BE49-F238E27FC236}">
                <a16:creationId xmlns:a16="http://schemas.microsoft.com/office/drawing/2014/main" id="{A7BB14E1-585B-48ED-A1DE-4879ED189403}"/>
              </a:ext>
            </a:extLst>
          </p:cNvPr>
          <p:cNvSpPr/>
          <p:nvPr/>
        </p:nvSpPr>
        <p:spPr>
          <a:xfrm>
            <a:off x="6402220" y="3953799"/>
            <a:ext cx="2385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nhặt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vỏ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sò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pPr algn="ctr"/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vỏ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ốc</a:t>
            </a:r>
            <a:endParaRPr lang="zh-CN" altLang="en-US" sz="4000" dirty="0">
              <a:solidFill>
                <a:srgbClr val="5A58B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8">
            <a:extLst>
              <a:ext uri="{FF2B5EF4-FFF2-40B4-BE49-F238E27FC236}">
                <a16:creationId xmlns:a16="http://schemas.microsoft.com/office/drawing/2014/main" id="{0EC2CE62-F3AD-488C-A800-8460A8F0AAFC}"/>
              </a:ext>
            </a:extLst>
          </p:cNvPr>
          <p:cNvSpPr/>
          <p:nvPr/>
        </p:nvSpPr>
        <p:spPr>
          <a:xfrm>
            <a:off x="9522937" y="5894690"/>
            <a:ext cx="1987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trượt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endParaRPr lang="zh-CN" altLang="en-US" sz="4000" dirty="0">
              <a:solidFill>
                <a:srgbClr val="5A58B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9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34341-1709-4E92-AAB7-8D9A3319897D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36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3CB9D4-07A4-41E9-9D1B-38247F5D4B05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3FE96AE-B9C8-478E-9027-0B5BB8C15B73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F6AF7E-FDBF-48D0-8FAD-DC30D599F2C4}"/>
                </a:ext>
              </a:extLst>
            </p:cNvPr>
            <p:cNvSpPr/>
            <p:nvPr/>
          </p:nvSpPr>
          <p:spPr>
            <a:xfrm>
              <a:off x="574491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7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591C176-91B2-427C-B8DA-848FC8F21350}"/>
              </a:ext>
            </a:extLst>
          </p:cNvPr>
          <p:cNvSpPr/>
          <p:nvPr/>
        </p:nvSpPr>
        <p:spPr>
          <a:xfrm>
            <a:off x="1083321" y="437339"/>
            <a:ext cx="248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EE3D7FF-FC74-45D2-8E2D-71BA8BE4A08A}"/>
              </a:ext>
            </a:extLst>
          </p:cNvPr>
          <p:cNvGrpSpPr/>
          <p:nvPr/>
        </p:nvGrpSpPr>
        <p:grpSpPr>
          <a:xfrm>
            <a:off x="167650" y="1347908"/>
            <a:ext cx="11856700" cy="5073417"/>
            <a:chOff x="679813" y="1459165"/>
            <a:chExt cx="10876524" cy="4654005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A360B49F-818F-4E99-866E-9EC549F10583}"/>
                </a:ext>
              </a:extLst>
            </p:cNvPr>
            <p:cNvSpPr/>
            <p:nvPr/>
          </p:nvSpPr>
          <p:spPr>
            <a:xfrm>
              <a:off x="679813" y="1459165"/>
              <a:ext cx="10876524" cy="4654005"/>
            </a:xfrm>
            <a:custGeom>
              <a:avLst/>
              <a:gdLst>
                <a:gd name="connsiteX0" fmla="*/ 0 w 9399639"/>
                <a:gd name="connsiteY0" fmla="*/ 0 h 4286864"/>
                <a:gd name="connsiteX1" fmla="*/ 9399639 w 9399639"/>
                <a:gd name="connsiteY1" fmla="*/ 0 h 4286864"/>
                <a:gd name="connsiteX2" fmla="*/ 9399639 w 9399639"/>
                <a:gd name="connsiteY2" fmla="*/ 4286864 h 4286864"/>
                <a:gd name="connsiteX3" fmla="*/ 0 w 9399639"/>
                <a:gd name="connsiteY3" fmla="*/ 4286864 h 4286864"/>
                <a:gd name="connsiteX4" fmla="*/ 0 w 9399639"/>
                <a:gd name="connsiteY4" fmla="*/ 0 h 4286864"/>
                <a:gd name="connsiteX0" fmla="*/ 0 w 9399639"/>
                <a:gd name="connsiteY0" fmla="*/ 42 h 4286906"/>
                <a:gd name="connsiteX1" fmla="*/ 4744785 w 9399639"/>
                <a:gd name="connsiteY1" fmla="*/ 205930 h 4286906"/>
                <a:gd name="connsiteX2" fmla="*/ 9399639 w 9399639"/>
                <a:gd name="connsiteY2" fmla="*/ 42 h 4286906"/>
                <a:gd name="connsiteX3" fmla="*/ 9399639 w 9399639"/>
                <a:gd name="connsiteY3" fmla="*/ 4286906 h 4286906"/>
                <a:gd name="connsiteX4" fmla="*/ 0 w 9399639"/>
                <a:gd name="connsiteY4" fmla="*/ 4286906 h 4286906"/>
                <a:gd name="connsiteX5" fmla="*/ 0 w 9399639"/>
                <a:gd name="connsiteY5" fmla="*/ 42 h 4286906"/>
                <a:gd name="connsiteX0" fmla="*/ 0 w 9399689"/>
                <a:gd name="connsiteY0" fmla="*/ 42 h 4286906"/>
                <a:gd name="connsiteX1" fmla="*/ 4744785 w 9399689"/>
                <a:gd name="connsiteY1" fmla="*/ 205930 h 4286906"/>
                <a:gd name="connsiteX2" fmla="*/ 9399639 w 9399689"/>
                <a:gd name="connsiteY2" fmla="*/ 42 h 4286906"/>
                <a:gd name="connsiteX3" fmla="*/ 9254070 w 9399689"/>
                <a:gd name="connsiteY3" fmla="*/ 2201878 h 4286906"/>
                <a:gd name="connsiteX4" fmla="*/ 9399639 w 9399689"/>
                <a:gd name="connsiteY4" fmla="*/ 4286906 h 4286906"/>
                <a:gd name="connsiteX5" fmla="*/ 0 w 9399689"/>
                <a:gd name="connsiteY5" fmla="*/ 4286906 h 4286906"/>
                <a:gd name="connsiteX6" fmla="*/ 0 w 9399689"/>
                <a:gd name="connsiteY6" fmla="*/ 42 h 4286906"/>
                <a:gd name="connsiteX0" fmla="*/ 0 w 9399689"/>
                <a:gd name="connsiteY0" fmla="*/ 42 h 4286906"/>
                <a:gd name="connsiteX1" fmla="*/ 4744785 w 9399689"/>
                <a:gd name="connsiteY1" fmla="*/ 205930 h 4286906"/>
                <a:gd name="connsiteX2" fmla="*/ 9399639 w 9399689"/>
                <a:gd name="connsiteY2" fmla="*/ 42 h 4286906"/>
                <a:gd name="connsiteX3" fmla="*/ 9254070 w 9399689"/>
                <a:gd name="connsiteY3" fmla="*/ 2201878 h 4286906"/>
                <a:gd name="connsiteX4" fmla="*/ 9399639 w 9399689"/>
                <a:gd name="connsiteY4" fmla="*/ 4286906 h 4286906"/>
                <a:gd name="connsiteX5" fmla="*/ 0 w 9399689"/>
                <a:gd name="connsiteY5" fmla="*/ 4286906 h 4286906"/>
                <a:gd name="connsiteX6" fmla="*/ 0 w 9399689"/>
                <a:gd name="connsiteY6" fmla="*/ 42 h 4286906"/>
                <a:gd name="connsiteX0" fmla="*/ 0 w 9399689"/>
                <a:gd name="connsiteY0" fmla="*/ 42 h 4286906"/>
                <a:gd name="connsiteX1" fmla="*/ 4744785 w 9399689"/>
                <a:gd name="connsiteY1" fmla="*/ 205930 h 4286906"/>
                <a:gd name="connsiteX2" fmla="*/ 9399639 w 9399689"/>
                <a:gd name="connsiteY2" fmla="*/ 42 h 4286906"/>
                <a:gd name="connsiteX3" fmla="*/ 9254070 w 9399689"/>
                <a:gd name="connsiteY3" fmla="*/ 2201878 h 4286906"/>
                <a:gd name="connsiteX4" fmla="*/ 9399639 w 9399689"/>
                <a:gd name="connsiteY4" fmla="*/ 4286906 h 4286906"/>
                <a:gd name="connsiteX5" fmla="*/ 4867578 w 9399689"/>
                <a:gd name="connsiteY5" fmla="*/ 4050343 h 4286906"/>
                <a:gd name="connsiteX6" fmla="*/ 0 w 9399689"/>
                <a:gd name="connsiteY6" fmla="*/ 4286906 h 4286906"/>
                <a:gd name="connsiteX7" fmla="*/ 0 w 9399689"/>
                <a:gd name="connsiteY7" fmla="*/ 42 h 4286906"/>
                <a:gd name="connsiteX0" fmla="*/ 9 w 9399698"/>
                <a:gd name="connsiteY0" fmla="*/ 42 h 4286906"/>
                <a:gd name="connsiteX1" fmla="*/ 4744794 w 9399698"/>
                <a:gd name="connsiteY1" fmla="*/ 205930 h 4286906"/>
                <a:gd name="connsiteX2" fmla="*/ 9399648 w 9399698"/>
                <a:gd name="connsiteY2" fmla="*/ 42 h 4286906"/>
                <a:gd name="connsiteX3" fmla="*/ 9254079 w 9399698"/>
                <a:gd name="connsiteY3" fmla="*/ 2201878 h 4286906"/>
                <a:gd name="connsiteX4" fmla="*/ 9399648 w 9399698"/>
                <a:gd name="connsiteY4" fmla="*/ 4286906 h 4286906"/>
                <a:gd name="connsiteX5" fmla="*/ 4867587 w 9399698"/>
                <a:gd name="connsiteY5" fmla="*/ 4050343 h 4286906"/>
                <a:gd name="connsiteX6" fmla="*/ 9 w 9399698"/>
                <a:gd name="connsiteY6" fmla="*/ 4286906 h 4286906"/>
                <a:gd name="connsiteX7" fmla="*/ 151141 w 9399698"/>
                <a:gd name="connsiteY7" fmla="*/ 2172381 h 4286906"/>
                <a:gd name="connsiteX8" fmla="*/ 9 w 9399698"/>
                <a:gd name="connsiteY8" fmla="*/ 42 h 4286906"/>
                <a:gd name="connsiteX0" fmla="*/ 9 w 9399698"/>
                <a:gd name="connsiteY0" fmla="*/ 42 h 4286906"/>
                <a:gd name="connsiteX1" fmla="*/ 4744794 w 9399698"/>
                <a:gd name="connsiteY1" fmla="*/ 205930 h 4286906"/>
                <a:gd name="connsiteX2" fmla="*/ 9399648 w 9399698"/>
                <a:gd name="connsiteY2" fmla="*/ 42 h 4286906"/>
                <a:gd name="connsiteX3" fmla="*/ 9254079 w 9399698"/>
                <a:gd name="connsiteY3" fmla="*/ 2201878 h 4286906"/>
                <a:gd name="connsiteX4" fmla="*/ 9399648 w 9399698"/>
                <a:gd name="connsiteY4" fmla="*/ 4286906 h 4286906"/>
                <a:gd name="connsiteX5" fmla="*/ 4867587 w 9399698"/>
                <a:gd name="connsiteY5" fmla="*/ 4050343 h 4286906"/>
                <a:gd name="connsiteX6" fmla="*/ 9 w 9399698"/>
                <a:gd name="connsiteY6" fmla="*/ 4286906 h 4286906"/>
                <a:gd name="connsiteX7" fmla="*/ 151141 w 9399698"/>
                <a:gd name="connsiteY7" fmla="*/ 2172381 h 4286906"/>
                <a:gd name="connsiteX8" fmla="*/ 9 w 9399698"/>
                <a:gd name="connsiteY8" fmla="*/ 42 h 4286906"/>
                <a:gd name="connsiteX0" fmla="*/ 10 w 9399699"/>
                <a:gd name="connsiteY0" fmla="*/ 42 h 4286906"/>
                <a:gd name="connsiteX1" fmla="*/ 4744795 w 9399699"/>
                <a:gd name="connsiteY1" fmla="*/ 205930 h 4286906"/>
                <a:gd name="connsiteX2" fmla="*/ 9399649 w 9399699"/>
                <a:gd name="connsiteY2" fmla="*/ 42 h 4286906"/>
                <a:gd name="connsiteX3" fmla="*/ 9254080 w 9399699"/>
                <a:gd name="connsiteY3" fmla="*/ 2201878 h 4286906"/>
                <a:gd name="connsiteX4" fmla="*/ 9399649 w 9399699"/>
                <a:gd name="connsiteY4" fmla="*/ 4286906 h 4286906"/>
                <a:gd name="connsiteX5" fmla="*/ 4867588 w 9399699"/>
                <a:gd name="connsiteY5" fmla="*/ 4050343 h 4286906"/>
                <a:gd name="connsiteX6" fmla="*/ 10 w 9399699"/>
                <a:gd name="connsiteY6" fmla="*/ 4286906 h 4286906"/>
                <a:gd name="connsiteX7" fmla="*/ 151142 w 9399699"/>
                <a:gd name="connsiteY7" fmla="*/ 2172381 h 4286906"/>
                <a:gd name="connsiteX8" fmla="*/ 10 w 9399699"/>
                <a:gd name="connsiteY8" fmla="*/ 42 h 4286906"/>
                <a:gd name="connsiteX0" fmla="*/ 11 w 9399700"/>
                <a:gd name="connsiteY0" fmla="*/ 42 h 4286906"/>
                <a:gd name="connsiteX1" fmla="*/ 4744796 w 9399700"/>
                <a:gd name="connsiteY1" fmla="*/ 205930 h 4286906"/>
                <a:gd name="connsiteX2" fmla="*/ 9399650 w 9399700"/>
                <a:gd name="connsiteY2" fmla="*/ 42 h 4286906"/>
                <a:gd name="connsiteX3" fmla="*/ 9254081 w 9399700"/>
                <a:gd name="connsiteY3" fmla="*/ 2201878 h 4286906"/>
                <a:gd name="connsiteX4" fmla="*/ 9399650 w 9399700"/>
                <a:gd name="connsiteY4" fmla="*/ 4286906 h 4286906"/>
                <a:gd name="connsiteX5" fmla="*/ 4867589 w 9399700"/>
                <a:gd name="connsiteY5" fmla="*/ 4050343 h 4286906"/>
                <a:gd name="connsiteX6" fmla="*/ 11 w 9399700"/>
                <a:gd name="connsiteY6" fmla="*/ 4286906 h 4286906"/>
                <a:gd name="connsiteX7" fmla="*/ 151143 w 9399700"/>
                <a:gd name="connsiteY7" fmla="*/ 2172381 h 4286906"/>
                <a:gd name="connsiteX8" fmla="*/ 11 w 9399700"/>
                <a:gd name="connsiteY8" fmla="*/ 42 h 4286906"/>
                <a:gd name="connsiteX0" fmla="*/ 11 w 9399700"/>
                <a:gd name="connsiteY0" fmla="*/ 116 h 4286980"/>
                <a:gd name="connsiteX1" fmla="*/ 4793319 w 9399700"/>
                <a:gd name="connsiteY1" fmla="*/ 68352 h 4286980"/>
                <a:gd name="connsiteX2" fmla="*/ 9399650 w 9399700"/>
                <a:gd name="connsiteY2" fmla="*/ 116 h 4286980"/>
                <a:gd name="connsiteX3" fmla="*/ 9254081 w 9399700"/>
                <a:gd name="connsiteY3" fmla="*/ 2201952 h 4286980"/>
                <a:gd name="connsiteX4" fmla="*/ 9399650 w 9399700"/>
                <a:gd name="connsiteY4" fmla="*/ 4286980 h 4286980"/>
                <a:gd name="connsiteX5" fmla="*/ 4867589 w 9399700"/>
                <a:gd name="connsiteY5" fmla="*/ 4050417 h 4286980"/>
                <a:gd name="connsiteX6" fmla="*/ 11 w 9399700"/>
                <a:gd name="connsiteY6" fmla="*/ 4286980 h 4286980"/>
                <a:gd name="connsiteX7" fmla="*/ 151143 w 9399700"/>
                <a:gd name="connsiteY7" fmla="*/ 2172455 h 4286980"/>
                <a:gd name="connsiteX8" fmla="*/ 11 w 9399700"/>
                <a:gd name="connsiteY8" fmla="*/ 116 h 42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9700" h="4286980">
                  <a:moveTo>
                    <a:pt x="11" y="116"/>
                  </a:moveTo>
                  <a:cubicBezTo>
                    <a:pt x="1558664" y="-3358"/>
                    <a:pt x="3234666" y="71826"/>
                    <a:pt x="4793319" y="68352"/>
                  </a:cubicBezTo>
                  <a:lnTo>
                    <a:pt x="9399650" y="116"/>
                  </a:lnTo>
                  <a:cubicBezTo>
                    <a:pt x="9402885" y="661958"/>
                    <a:pt x="9250846" y="1540110"/>
                    <a:pt x="9254081" y="2201952"/>
                  </a:cubicBezTo>
                  <a:cubicBezTo>
                    <a:pt x="9234672" y="2926458"/>
                    <a:pt x="9351127" y="3591971"/>
                    <a:pt x="9399650" y="4286980"/>
                  </a:cubicBezTo>
                  <a:cubicBezTo>
                    <a:pt x="7885728" y="4286784"/>
                    <a:pt x="6381511" y="4050613"/>
                    <a:pt x="4867589" y="4050417"/>
                  </a:cubicBezTo>
                  <a:lnTo>
                    <a:pt x="11" y="4286980"/>
                  </a:lnTo>
                  <a:cubicBezTo>
                    <a:pt x="-1370" y="3578861"/>
                    <a:pt x="123409" y="3647490"/>
                    <a:pt x="151143" y="2172455"/>
                  </a:cubicBezTo>
                  <a:cubicBezTo>
                    <a:pt x="139584" y="642097"/>
                    <a:pt x="50388" y="724229"/>
                    <a:pt x="11" y="116"/>
                  </a:cubicBezTo>
                  <a:close/>
                </a:path>
              </a:pathLst>
            </a:custGeom>
            <a:solidFill>
              <a:srgbClr val="FAC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AA0E2BF-51FA-423B-A5F8-72C8320BDCD1}"/>
                </a:ext>
              </a:extLst>
            </p:cNvPr>
            <p:cNvGrpSpPr/>
            <p:nvPr/>
          </p:nvGrpSpPr>
          <p:grpSpPr>
            <a:xfrm>
              <a:off x="1061903" y="1612234"/>
              <a:ext cx="10092860" cy="4228128"/>
              <a:chOff x="3174882" y="1602019"/>
              <a:chExt cx="4762346" cy="2802729"/>
            </a:xfrm>
          </p:grpSpPr>
          <p:sp>
            <p:nvSpPr>
              <p:cNvPr id="19" name="Rectangle: Rounded Corners 10">
                <a:extLst>
                  <a:ext uri="{FF2B5EF4-FFF2-40B4-BE49-F238E27FC236}">
                    <a16:creationId xmlns:a16="http://schemas.microsoft.com/office/drawing/2014/main" id="{40D018C8-EC8C-4E87-A29D-7D6A4748A4E1}"/>
                  </a:ext>
                </a:extLst>
              </p:cNvPr>
              <p:cNvSpPr/>
              <p:nvPr/>
            </p:nvSpPr>
            <p:spPr>
              <a:xfrm>
                <a:off x="3174882" y="1602019"/>
                <a:ext cx="4762346" cy="2765108"/>
              </a:xfrm>
              <a:custGeom>
                <a:avLst/>
                <a:gdLst>
                  <a:gd name="connsiteX0" fmla="*/ 0 w 7629833"/>
                  <a:gd name="connsiteY0" fmla="*/ 527675 h 3165987"/>
                  <a:gd name="connsiteX1" fmla="*/ 527675 w 7629833"/>
                  <a:gd name="connsiteY1" fmla="*/ 0 h 3165987"/>
                  <a:gd name="connsiteX2" fmla="*/ 7102158 w 7629833"/>
                  <a:gd name="connsiteY2" fmla="*/ 0 h 3165987"/>
                  <a:gd name="connsiteX3" fmla="*/ 7629833 w 7629833"/>
                  <a:gd name="connsiteY3" fmla="*/ 527675 h 3165987"/>
                  <a:gd name="connsiteX4" fmla="*/ 7629833 w 7629833"/>
                  <a:gd name="connsiteY4" fmla="*/ 2638312 h 3165987"/>
                  <a:gd name="connsiteX5" fmla="*/ 7102158 w 7629833"/>
                  <a:gd name="connsiteY5" fmla="*/ 3165987 h 3165987"/>
                  <a:gd name="connsiteX6" fmla="*/ 527675 w 7629833"/>
                  <a:gd name="connsiteY6" fmla="*/ 3165987 h 3165987"/>
                  <a:gd name="connsiteX7" fmla="*/ 0 w 7629833"/>
                  <a:gd name="connsiteY7" fmla="*/ 2638312 h 3165987"/>
                  <a:gd name="connsiteX8" fmla="*/ 0 w 7629833"/>
                  <a:gd name="connsiteY8" fmla="*/ 527675 h 3165987"/>
                  <a:gd name="connsiteX0" fmla="*/ 0 w 7629833"/>
                  <a:gd name="connsiteY0" fmla="*/ 527675 h 3165987"/>
                  <a:gd name="connsiteX1" fmla="*/ 537507 w 7629833"/>
                  <a:gd name="connsiteY1" fmla="*/ 68826 h 3165987"/>
                  <a:gd name="connsiteX2" fmla="*/ 7102158 w 7629833"/>
                  <a:gd name="connsiteY2" fmla="*/ 0 h 3165987"/>
                  <a:gd name="connsiteX3" fmla="*/ 7629833 w 7629833"/>
                  <a:gd name="connsiteY3" fmla="*/ 527675 h 3165987"/>
                  <a:gd name="connsiteX4" fmla="*/ 7629833 w 7629833"/>
                  <a:gd name="connsiteY4" fmla="*/ 2638312 h 3165987"/>
                  <a:gd name="connsiteX5" fmla="*/ 7102158 w 7629833"/>
                  <a:gd name="connsiteY5" fmla="*/ 3165987 h 3165987"/>
                  <a:gd name="connsiteX6" fmla="*/ 527675 w 7629833"/>
                  <a:gd name="connsiteY6" fmla="*/ 3165987 h 3165987"/>
                  <a:gd name="connsiteX7" fmla="*/ 0 w 7629833"/>
                  <a:gd name="connsiteY7" fmla="*/ 2638312 h 3165987"/>
                  <a:gd name="connsiteX8" fmla="*/ 0 w 7629833"/>
                  <a:gd name="connsiteY8" fmla="*/ 527675 h 3165987"/>
                  <a:gd name="connsiteX0" fmla="*/ 0 w 7629833"/>
                  <a:gd name="connsiteY0" fmla="*/ 527675 h 3165987"/>
                  <a:gd name="connsiteX1" fmla="*/ 537507 w 7629833"/>
                  <a:gd name="connsiteY1" fmla="*/ 68826 h 3165987"/>
                  <a:gd name="connsiteX2" fmla="*/ 7102158 w 7629833"/>
                  <a:gd name="connsiteY2" fmla="*/ 0 h 3165987"/>
                  <a:gd name="connsiteX3" fmla="*/ 7629833 w 7629833"/>
                  <a:gd name="connsiteY3" fmla="*/ 527675 h 3165987"/>
                  <a:gd name="connsiteX4" fmla="*/ 7629833 w 7629833"/>
                  <a:gd name="connsiteY4" fmla="*/ 2638312 h 3165987"/>
                  <a:gd name="connsiteX5" fmla="*/ 7102158 w 7629833"/>
                  <a:gd name="connsiteY5" fmla="*/ 3165987 h 3165987"/>
                  <a:gd name="connsiteX6" fmla="*/ 527675 w 7629833"/>
                  <a:gd name="connsiteY6" fmla="*/ 3165987 h 3165987"/>
                  <a:gd name="connsiteX7" fmla="*/ 0 w 7629833"/>
                  <a:gd name="connsiteY7" fmla="*/ 2638312 h 3165987"/>
                  <a:gd name="connsiteX8" fmla="*/ 0 w 7629833"/>
                  <a:gd name="connsiteY8" fmla="*/ 527675 h 3165987"/>
                  <a:gd name="connsiteX0" fmla="*/ 31 w 7629864"/>
                  <a:gd name="connsiteY0" fmla="*/ 527675 h 3165987"/>
                  <a:gd name="connsiteX1" fmla="*/ 537538 w 7629864"/>
                  <a:gd name="connsiteY1" fmla="*/ 68826 h 3165987"/>
                  <a:gd name="connsiteX2" fmla="*/ 7102189 w 7629864"/>
                  <a:gd name="connsiteY2" fmla="*/ 0 h 3165987"/>
                  <a:gd name="connsiteX3" fmla="*/ 7629864 w 7629864"/>
                  <a:gd name="connsiteY3" fmla="*/ 527675 h 3165987"/>
                  <a:gd name="connsiteX4" fmla="*/ 7629864 w 7629864"/>
                  <a:gd name="connsiteY4" fmla="*/ 2638312 h 3165987"/>
                  <a:gd name="connsiteX5" fmla="*/ 7102189 w 7629864"/>
                  <a:gd name="connsiteY5" fmla="*/ 3165987 h 3165987"/>
                  <a:gd name="connsiteX6" fmla="*/ 527706 w 7629864"/>
                  <a:gd name="connsiteY6" fmla="*/ 3165987 h 3165987"/>
                  <a:gd name="connsiteX7" fmla="*/ 31 w 7629864"/>
                  <a:gd name="connsiteY7" fmla="*/ 2638312 h 3165987"/>
                  <a:gd name="connsiteX8" fmla="*/ 245838 w 7629864"/>
                  <a:gd name="connsiteY8" fmla="*/ 1494503 h 3165987"/>
                  <a:gd name="connsiteX9" fmla="*/ 31 w 7629864"/>
                  <a:gd name="connsiteY9" fmla="*/ 527675 h 3165987"/>
                  <a:gd name="connsiteX0" fmla="*/ 31 w 7629864"/>
                  <a:gd name="connsiteY0" fmla="*/ 527675 h 3165987"/>
                  <a:gd name="connsiteX1" fmla="*/ 399886 w 7629864"/>
                  <a:gd name="connsiteY1" fmla="*/ 117987 h 3165987"/>
                  <a:gd name="connsiteX2" fmla="*/ 7102189 w 7629864"/>
                  <a:gd name="connsiteY2" fmla="*/ 0 h 3165987"/>
                  <a:gd name="connsiteX3" fmla="*/ 7629864 w 7629864"/>
                  <a:gd name="connsiteY3" fmla="*/ 527675 h 3165987"/>
                  <a:gd name="connsiteX4" fmla="*/ 7629864 w 7629864"/>
                  <a:gd name="connsiteY4" fmla="*/ 2638312 h 3165987"/>
                  <a:gd name="connsiteX5" fmla="*/ 7102189 w 7629864"/>
                  <a:gd name="connsiteY5" fmla="*/ 3165987 h 3165987"/>
                  <a:gd name="connsiteX6" fmla="*/ 527706 w 7629864"/>
                  <a:gd name="connsiteY6" fmla="*/ 3165987 h 3165987"/>
                  <a:gd name="connsiteX7" fmla="*/ 31 w 7629864"/>
                  <a:gd name="connsiteY7" fmla="*/ 2638312 h 3165987"/>
                  <a:gd name="connsiteX8" fmla="*/ 245838 w 7629864"/>
                  <a:gd name="connsiteY8" fmla="*/ 1494503 h 3165987"/>
                  <a:gd name="connsiteX9" fmla="*/ 31 w 7629864"/>
                  <a:gd name="connsiteY9" fmla="*/ 527675 h 3165987"/>
                  <a:gd name="connsiteX0" fmla="*/ 43633 w 7673466"/>
                  <a:gd name="connsiteY0" fmla="*/ 527675 h 3165987"/>
                  <a:gd name="connsiteX1" fmla="*/ 443488 w 7673466"/>
                  <a:gd name="connsiteY1" fmla="*/ 117987 h 3165987"/>
                  <a:gd name="connsiteX2" fmla="*/ 7145791 w 7673466"/>
                  <a:gd name="connsiteY2" fmla="*/ 0 h 3165987"/>
                  <a:gd name="connsiteX3" fmla="*/ 7673466 w 7673466"/>
                  <a:gd name="connsiteY3" fmla="*/ 527675 h 3165987"/>
                  <a:gd name="connsiteX4" fmla="*/ 7673466 w 7673466"/>
                  <a:gd name="connsiteY4" fmla="*/ 2638312 h 3165987"/>
                  <a:gd name="connsiteX5" fmla="*/ 7145791 w 7673466"/>
                  <a:gd name="connsiteY5" fmla="*/ 3165987 h 3165987"/>
                  <a:gd name="connsiteX6" fmla="*/ 571308 w 7673466"/>
                  <a:gd name="connsiteY6" fmla="*/ 3165987 h 3165987"/>
                  <a:gd name="connsiteX7" fmla="*/ 43633 w 7673466"/>
                  <a:gd name="connsiteY7" fmla="*/ 2638312 h 3165987"/>
                  <a:gd name="connsiteX8" fmla="*/ 43633 w 7673466"/>
                  <a:gd name="connsiteY8" fmla="*/ 2153264 h 3165987"/>
                  <a:gd name="connsiteX9" fmla="*/ 289440 w 7673466"/>
                  <a:gd name="connsiteY9" fmla="*/ 1494503 h 3165987"/>
                  <a:gd name="connsiteX10" fmla="*/ 43633 w 7673466"/>
                  <a:gd name="connsiteY10" fmla="*/ 527675 h 3165987"/>
                  <a:gd name="connsiteX0" fmla="*/ 7170 w 7637003"/>
                  <a:gd name="connsiteY0" fmla="*/ 527675 h 3165987"/>
                  <a:gd name="connsiteX1" fmla="*/ 407025 w 7637003"/>
                  <a:gd name="connsiteY1" fmla="*/ 117987 h 3165987"/>
                  <a:gd name="connsiteX2" fmla="*/ 7109328 w 7637003"/>
                  <a:gd name="connsiteY2" fmla="*/ 0 h 3165987"/>
                  <a:gd name="connsiteX3" fmla="*/ 7637003 w 7637003"/>
                  <a:gd name="connsiteY3" fmla="*/ 527675 h 3165987"/>
                  <a:gd name="connsiteX4" fmla="*/ 7637003 w 7637003"/>
                  <a:gd name="connsiteY4" fmla="*/ 2638312 h 3165987"/>
                  <a:gd name="connsiteX5" fmla="*/ 7109328 w 7637003"/>
                  <a:gd name="connsiteY5" fmla="*/ 3165987 h 3165987"/>
                  <a:gd name="connsiteX6" fmla="*/ 534845 w 7637003"/>
                  <a:gd name="connsiteY6" fmla="*/ 3165987 h 3165987"/>
                  <a:gd name="connsiteX7" fmla="*/ 184151 w 7637003"/>
                  <a:gd name="connsiteY7" fmla="*/ 2618648 h 3165987"/>
                  <a:gd name="connsiteX8" fmla="*/ 7170 w 7637003"/>
                  <a:gd name="connsiteY8" fmla="*/ 2153264 h 3165987"/>
                  <a:gd name="connsiteX9" fmla="*/ 252977 w 7637003"/>
                  <a:gd name="connsiteY9" fmla="*/ 1494503 h 3165987"/>
                  <a:gd name="connsiteX10" fmla="*/ 7170 w 7637003"/>
                  <a:gd name="connsiteY10" fmla="*/ 527675 h 3165987"/>
                  <a:gd name="connsiteX0" fmla="*/ 7170 w 7637003"/>
                  <a:gd name="connsiteY0" fmla="*/ 527675 h 3195484"/>
                  <a:gd name="connsiteX1" fmla="*/ 407025 w 7637003"/>
                  <a:gd name="connsiteY1" fmla="*/ 117987 h 3195484"/>
                  <a:gd name="connsiteX2" fmla="*/ 7109328 w 7637003"/>
                  <a:gd name="connsiteY2" fmla="*/ 0 h 3195484"/>
                  <a:gd name="connsiteX3" fmla="*/ 7637003 w 7637003"/>
                  <a:gd name="connsiteY3" fmla="*/ 527675 h 3195484"/>
                  <a:gd name="connsiteX4" fmla="*/ 7637003 w 7637003"/>
                  <a:gd name="connsiteY4" fmla="*/ 2638312 h 3195484"/>
                  <a:gd name="connsiteX5" fmla="*/ 7109328 w 7637003"/>
                  <a:gd name="connsiteY5" fmla="*/ 3165987 h 3195484"/>
                  <a:gd name="connsiteX6" fmla="*/ 298871 w 7637003"/>
                  <a:gd name="connsiteY6" fmla="*/ 3195484 h 3195484"/>
                  <a:gd name="connsiteX7" fmla="*/ 184151 w 7637003"/>
                  <a:gd name="connsiteY7" fmla="*/ 2618648 h 3195484"/>
                  <a:gd name="connsiteX8" fmla="*/ 7170 w 7637003"/>
                  <a:gd name="connsiteY8" fmla="*/ 2153264 h 3195484"/>
                  <a:gd name="connsiteX9" fmla="*/ 252977 w 7637003"/>
                  <a:gd name="connsiteY9" fmla="*/ 1494503 h 3195484"/>
                  <a:gd name="connsiteX10" fmla="*/ 7170 w 7637003"/>
                  <a:gd name="connsiteY10" fmla="*/ 527675 h 3195484"/>
                  <a:gd name="connsiteX0" fmla="*/ 7170 w 7637003"/>
                  <a:gd name="connsiteY0" fmla="*/ 527675 h 3205317"/>
                  <a:gd name="connsiteX1" fmla="*/ 407025 w 7637003"/>
                  <a:gd name="connsiteY1" fmla="*/ 117987 h 3205317"/>
                  <a:gd name="connsiteX2" fmla="*/ 7109328 w 7637003"/>
                  <a:gd name="connsiteY2" fmla="*/ 0 h 3205317"/>
                  <a:gd name="connsiteX3" fmla="*/ 7637003 w 7637003"/>
                  <a:gd name="connsiteY3" fmla="*/ 527675 h 3205317"/>
                  <a:gd name="connsiteX4" fmla="*/ 7637003 w 7637003"/>
                  <a:gd name="connsiteY4" fmla="*/ 2638312 h 3205317"/>
                  <a:gd name="connsiteX5" fmla="*/ 7109328 w 7637003"/>
                  <a:gd name="connsiteY5" fmla="*/ 3165987 h 3205317"/>
                  <a:gd name="connsiteX6" fmla="*/ 407026 w 7637003"/>
                  <a:gd name="connsiteY6" fmla="*/ 3205317 h 3205317"/>
                  <a:gd name="connsiteX7" fmla="*/ 184151 w 7637003"/>
                  <a:gd name="connsiteY7" fmla="*/ 2618648 h 3205317"/>
                  <a:gd name="connsiteX8" fmla="*/ 7170 w 7637003"/>
                  <a:gd name="connsiteY8" fmla="*/ 2153264 h 3205317"/>
                  <a:gd name="connsiteX9" fmla="*/ 252977 w 7637003"/>
                  <a:gd name="connsiteY9" fmla="*/ 1494503 h 3205317"/>
                  <a:gd name="connsiteX10" fmla="*/ 7170 w 7637003"/>
                  <a:gd name="connsiteY10" fmla="*/ 527675 h 3205317"/>
                  <a:gd name="connsiteX0" fmla="*/ 123837 w 7753670"/>
                  <a:gd name="connsiteY0" fmla="*/ 527675 h 3303640"/>
                  <a:gd name="connsiteX1" fmla="*/ 523692 w 7753670"/>
                  <a:gd name="connsiteY1" fmla="*/ 117987 h 3303640"/>
                  <a:gd name="connsiteX2" fmla="*/ 7225995 w 7753670"/>
                  <a:gd name="connsiteY2" fmla="*/ 0 h 3303640"/>
                  <a:gd name="connsiteX3" fmla="*/ 7753670 w 7753670"/>
                  <a:gd name="connsiteY3" fmla="*/ 527675 h 3303640"/>
                  <a:gd name="connsiteX4" fmla="*/ 7753670 w 7753670"/>
                  <a:gd name="connsiteY4" fmla="*/ 2638312 h 3303640"/>
                  <a:gd name="connsiteX5" fmla="*/ 7225995 w 7753670"/>
                  <a:gd name="connsiteY5" fmla="*/ 3165987 h 3303640"/>
                  <a:gd name="connsiteX6" fmla="*/ 91074 w 7753670"/>
                  <a:gd name="connsiteY6" fmla="*/ 3303640 h 3303640"/>
                  <a:gd name="connsiteX7" fmla="*/ 300818 w 7753670"/>
                  <a:gd name="connsiteY7" fmla="*/ 2618648 h 3303640"/>
                  <a:gd name="connsiteX8" fmla="*/ 123837 w 7753670"/>
                  <a:gd name="connsiteY8" fmla="*/ 2153264 h 3303640"/>
                  <a:gd name="connsiteX9" fmla="*/ 369644 w 7753670"/>
                  <a:gd name="connsiteY9" fmla="*/ 1494503 h 3303640"/>
                  <a:gd name="connsiteX10" fmla="*/ 123837 w 7753670"/>
                  <a:gd name="connsiteY10" fmla="*/ 527675 h 3303640"/>
                  <a:gd name="connsiteX0" fmla="*/ 123837 w 7753670"/>
                  <a:gd name="connsiteY0" fmla="*/ 527675 h 3303640"/>
                  <a:gd name="connsiteX1" fmla="*/ 523692 w 7753670"/>
                  <a:gd name="connsiteY1" fmla="*/ 117987 h 3303640"/>
                  <a:gd name="connsiteX2" fmla="*/ 7225995 w 7753670"/>
                  <a:gd name="connsiteY2" fmla="*/ 0 h 3303640"/>
                  <a:gd name="connsiteX3" fmla="*/ 7753670 w 7753670"/>
                  <a:gd name="connsiteY3" fmla="*/ 527675 h 3303640"/>
                  <a:gd name="connsiteX4" fmla="*/ 7753670 w 7753670"/>
                  <a:gd name="connsiteY4" fmla="*/ 2638312 h 3303640"/>
                  <a:gd name="connsiteX5" fmla="*/ 7225995 w 7753670"/>
                  <a:gd name="connsiteY5" fmla="*/ 3165987 h 3303640"/>
                  <a:gd name="connsiteX6" fmla="*/ 91074 w 7753670"/>
                  <a:gd name="connsiteY6" fmla="*/ 3303640 h 3303640"/>
                  <a:gd name="connsiteX7" fmla="*/ 300818 w 7753670"/>
                  <a:gd name="connsiteY7" fmla="*/ 2618648 h 3303640"/>
                  <a:gd name="connsiteX8" fmla="*/ 123837 w 7753670"/>
                  <a:gd name="connsiteY8" fmla="*/ 2153264 h 3303640"/>
                  <a:gd name="connsiteX9" fmla="*/ 369644 w 7753670"/>
                  <a:gd name="connsiteY9" fmla="*/ 1494503 h 3303640"/>
                  <a:gd name="connsiteX10" fmla="*/ 123837 w 7753670"/>
                  <a:gd name="connsiteY10" fmla="*/ 527675 h 3303640"/>
                  <a:gd name="connsiteX0" fmla="*/ 123837 w 7753670"/>
                  <a:gd name="connsiteY0" fmla="*/ 527675 h 3392127"/>
                  <a:gd name="connsiteX1" fmla="*/ 523692 w 7753670"/>
                  <a:gd name="connsiteY1" fmla="*/ 117987 h 3392127"/>
                  <a:gd name="connsiteX2" fmla="*/ 7225995 w 7753670"/>
                  <a:gd name="connsiteY2" fmla="*/ 0 h 3392127"/>
                  <a:gd name="connsiteX3" fmla="*/ 7753670 w 7753670"/>
                  <a:gd name="connsiteY3" fmla="*/ 527675 h 3392127"/>
                  <a:gd name="connsiteX4" fmla="*/ 7753670 w 7753670"/>
                  <a:gd name="connsiteY4" fmla="*/ 2638312 h 3392127"/>
                  <a:gd name="connsiteX5" fmla="*/ 7225995 w 7753670"/>
                  <a:gd name="connsiteY5" fmla="*/ 3165987 h 3392127"/>
                  <a:gd name="connsiteX6" fmla="*/ 428637 w 7753670"/>
                  <a:gd name="connsiteY6" fmla="*/ 3392127 h 3392127"/>
                  <a:gd name="connsiteX7" fmla="*/ 91074 w 7753670"/>
                  <a:gd name="connsiteY7" fmla="*/ 3303640 h 3392127"/>
                  <a:gd name="connsiteX8" fmla="*/ 300818 w 7753670"/>
                  <a:gd name="connsiteY8" fmla="*/ 2618648 h 3392127"/>
                  <a:gd name="connsiteX9" fmla="*/ 123837 w 7753670"/>
                  <a:gd name="connsiteY9" fmla="*/ 2153264 h 3392127"/>
                  <a:gd name="connsiteX10" fmla="*/ 369644 w 7753670"/>
                  <a:gd name="connsiteY10" fmla="*/ 1494503 h 3392127"/>
                  <a:gd name="connsiteX11" fmla="*/ 123837 w 7753670"/>
                  <a:gd name="connsiteY11" fmla="*/ 527675 h 3392127"/>
                  <a:gd name="connsiteX0" fmla="*/ 123837 w 7753670"/>
                  <a:gd name="connsiteY0" fmla="*/ 527675 h 3392127"/>
                  <a:gd name="connsiteX1" fmla="*/ 523692 w 7753670"/>
                  <a:gd name="connsiteY1" fmla="*/ 117987 h 3392127"/>
                  <a:gd name="connsiteX2" fmla="*/ 7225995 w 7753670"/>
                  <a:gd name="connsiteY2" fmla="*/ 0 h 3392127"/>
                  <a:gd name="connsiteX3" fmla="*/ 7753670 w 7753670"/>
                  <a:gd name="connsiteY3" fmla="*/ 527675 h 3392127"/>
                  <a:gd name="connsiteX4" fmla="*/ 7753670 w 7753670"/>
                  <a:gd name="connsiteY4" fmla="*/ 2638312 h 3392127"/>
                  <a:gd name="connsiteX5" fmla="*/ 7225995 w 7753670"/>
                  <a:gd name="connsiteY5" fmla="*/ 3165987 h 3392127"/>
                  <a:gd name="connsiteX6" fmla="*/ 428637 w 7753670"/>
                  <a:gd name="connsiteY6" fmla="*/ 3392127 h 3392127"/>
                  <a:gd name="connsiteX7" fmla="*/ 91074 w 7753670"/>
                  <a:gd name="connsiteY7" fmla="*/ 3234814 h 3392127"/>
                  <a:gd name="connsiteX8" fmla="*/ 300818 w 7753670"/>
                  <a:gd name="connsiteY8" fmla="*/ 2618648 h 3392127"/>
                  <a:gd name="connsiteX9" fmla="*/ 123837 w 7753670"/>
                  <a:gd name="connsiteY9" fmla="*/ 2153264 h 3392127"/>
                  <a:gd name="connsiteX10" fmla="*/ 369644 w 7753670"/>
                  <a:gd name="connsiteY10" fmla="*/ 1494503 h 3392127"/>
                  <a:gd name="connsiteX11" fmla="*/ 123837 w 7753670"/>
                  <a:gd name="connsiteY11" fmla="*/ 527675 h 3392127"/>
                  <a:gd name="connsiteX0" fmla="*/ 40388 w 7670221"/>
                  <a:gd name="connsiteY0" fmla="*/ 527675 h 3392127"/>
                  <a:gd name="connsiteX1" fmla="*/ 440243 w 7670221"/>
                  <a:gd name="connsiteY1" fmla="*/ 117987 h 3392127"/>
                  <a:gd name="connsiteX2" fmla="*/ 7142546 w 7670221"/>
                  <a:gd name="connsiteY2" fmla="*/ 0 h 3392127"/>
                  <a:gd name="connsiteX3" fmla="*/ 7670221 w 7670221"/>
                  <a:gd name="connsiteY3" fmla="*/ 527675 h 3392127"/>
                  <a:gd name="connsiteX4" fmla="*/ 7670221 w 7670221"/>
                  <a:gd name="connsiteY4" fmla="*/ 2638312 h 3392127"/>
                  <a:gd name="connsiteX5" fmla="*/ 7142546 w 7670221"/>
                  <a:gd name="connsiteY5" fmla="*/ 3165987 h 3392127"/>
                  <a:gd name="connsiteX6" fmla="*/ 345188 w 7670221"/>
                  <a:gd name="connsiteY6" fmla="*/ 3392127 h 3392127"/>
                  <a:gd name="connsiteX7" fmla="*/ 7625 w 7670221"/>
                  <a:gd name="connsiteY7" fmla="*/ 3234814 h 3392127"/>
                  <a:gd name="connsiteX8" fmla="*/ 217369 w 7670221"/>
                  <a:gd name="connsiteY8" fmla="*/ 2618648 h 3392127"/>
                  <a:gd name="connsiteX9" fmla="*/ 40388 w 7670221"/>
                  <a:gd name="connsiteY9" fmla="*/ 2153264 h 3392127"/>
                  <a:gd name="connsiteX10" fmla="*/ 286195 w 7670221"/>
                  <a:gd name="connsiteY10" fmla="*/ 1494503 h 3392127"/>
                  <a:gd name="connsiteX11" fmla="*/ 40388 w 7670221"/>
                  <a:gd name="connsiteY11" fmla="*/ 527675 h 3392127"/>
                  <a:gd name="connsiteX0" fmla="*/ 40388 w 7670221"/>
                  <a:gd name="connsiteY0" fmla="*/ 527675 h 3392127"/>
                  <a:gd name="connsiteX1" fmla="*/ 440243 w 7670221"/>
                  <a:gd name="connsiteY1" fmla="*/ 117987 h 3392127"/>
                  <a:gd name="connsiteX2" fmla="*/ 7142546 w 7670221"/>
                  <a:gd name="connsiteY2" fmla="*/ 0 h 3392127"/>
                  <a:gd name="connsiteX3" fmla="*/ 7670221 w 7670221"/>
                  <a:gd name="connsiteY3" fmla="*/ 527675 h 3392127"/>
                  <a:gd name="connsiteX4" fmla="*/ 7670221 w 7670221"/>
                  <a:gd name="connsiteY4" fmla="*/ 2638312 h 3392127"/>
                  <a:gd name="connsiteX5" fmla="*/ 7142546 w 7670221"/>
                  <a:gd name="connsiteY5" fmla="*/ 3165987 h 3392127"/>
                  <a:gd name="connsiteX6" fmla="*/ 345188 w 7670221"/>
                  <a:gd name="connsiteY6" fmla="*/ 3392127 h 3392127"/>
                  <a:gd name="connsiteX7" fmla="*/ 7625 w 7670221"/>
                  <a:gd name="connsiteY7" fmla="*/ 3234814 h 3392127"/>
                  <a:gd name="connsiteX8" fmla="*/ 217369 w 7670221"/>
                  <a:gd name="connsiteY8" fmla="*/ 2618648 h 3392127"/>
                  <a:gd name="connsiteX9" fmla="*/ 40388 w 7670221"/>
                  <a:gd name="connsiteY9" fmla="*/ 2153264 h 3392127"/>
                  <a:gd name="connsiteX10" fmla="*/ 286195 w 7670221"/>
                  <a:gd name="connsiteY10" fmla="*/ 1494503 h 3392127"/>
                  <a:gd name="connsiteX11" fmla="*/ 40388 w 7670221"/>
                  <a:gd name="connsiteY11" fmla="*/ 527675 h 3392127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42546 w 7670221"/>
                  <a:gd name="connsiteY5" fmla="*/ 3165987 h 3396991"/>
                  <a:gd name="connsiteX6" fmla="*/ 369508 w 7670221"/>
                  <a:gd name="connsiteY6" fmla="*/ 3396991 h 3396991"/>
                  <a:gd name="connsiteX7" fmla="*/ 7625 w 7670221"/>
                  <a:gd name="connsiteY7" fmla="*/ 3234814 h 3396991"/>
                  <a:gd name="connsiteX8" fmla="*/ 217369 w 7670221"/>
                  <a:gd name="connsiteY8" fmla="*/ 2618648 h 3396991"/>
                  <a:gd name="connsiteX9" fmla="*/ 40388 w 7670221"/>
                  <a:gd name="connsiteY9" fmla="*/ 2153264 h 3396991"/>
                  <a:gd name="connsiteX10" fmla="*/ 286195 w 7670221"/>
                  <a:gd name="connsiteY10" fmla="*/ 1494503 h 3396991"/>
                  <a:gd name="connsiteX11" fmla="*/ 40388 w 7670221"/>
                  <a:gd name="connsiteY11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42546 w 7670221"/>
                  <a:gd name="connsiteY5" fmla="*/ 3165987 h 3396991"/>
                  <a:gd name="connsiteX6" fmla="*/ 369508 w 7670221"/>
                  <a:gd name="connsiteY6" fmla="*/ 3396991 h 3396991"/>
                  <a:gd name="connsiteX7" fmla="*/ 7625 w 7670221"/>
                  <a:gd name="connsiteY7" fmla="*/ 3234814 h 3396991"/>
                  <a:gd name="connsiteX8" fmla="*/ 217369 w 7670221"/>
                  <a:gd name="connsiteY8" fmla="*/ 2618648 h 3396991"/>
                  <a:gd name="connsiteX9" fmla="*/ 40388 w 7670221"/>
                  <a:gd name="connsiteY9" fmla="*/ 2153264 h 3396991"/>
                  <a:gd name="connsiteX10" fmla="*/ 286195 w 7670221"/>
                  <a:gd name="connsiteY10" fmla="*/ 1494503 h 3396991"/>
                  <a:gd name="connsiteX11" fmla="*/ 40388 w 7670221"/>
                  <a:gd name="connsiteY11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42546 w 7670221"/>
                  <a:gd name="connsiteY5" fmla="*/ 3165987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66865 w 7670221"/>
                  <a:gd name="connsiteY5" fmla="*/ 3200034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66865 w 7670221"/>
                  <a:gd name="connsiteY5" fmla="*/ 3200034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66865 w 7670221"/>
                  <a:gd name="connsiteY5" fmla="*/ 3219489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66865 w 7670221"/>
                  <a:gd name="connsiteY5" fmla="*/ 3219489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242204 w 7670221"/>
                  <a:gd name="connsiteY4" fmla="*/ 2628584 h 3396991"/>
                  <a:gd name="connsiteX5" fmla="*/ 7166865 w 7670221"/>
                  <a:gd name="connsiteY5" fmla="*/ 3219489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354102"/>
                  <a:gd name="connsiteY0" fmla="*/ 527675 h 3396991"/>
                  <a:gd name="connsiteX1" fmla="*/ 440243 w 7354102"/>
                  <a:gd name="connsiteY1" fmla="*/ 117987 h 3396991"/>
                  <a:gd name="connsiteX2" fmla="*/ 7142546 w 7354102"/>
                  <a:gd name="connsiteY2" fmla="*/ 0 h 3396991"/>
                  <a:gd name="connsiteX3" fmla="*/ 7339480 w 7354102"/>
                  <a:gd name="connsiteY3" fmla="*/ 517947 h 3396991"/>
                  <a:gd name="connsiteX4" fmla="*/ 7242204 w 7354102"/>
                  <a:gd name="connsiteY4" fmla="*/ 2628584 h 3396991"/>
                  <a:gd name="connsiteX5" fmla="*/ 7166865 w 7354102"/>
                  <a:gd name="connsiteY5" fmla="*/ 3219489 h 3396991"/>
                  <a:gd name="connsiteX6" fmla="*/ 5601576 w 7354102"/>
                  <a:gd name="connsiteY6" fmla="*/ 3165619 h 3396991"/>
                  <a:gd name="connsiteX7" fmla="*/ 369508 w 7354102"/>
                  <a:gd name="connsiteY7" fmla="*/ 3396991 h 3396991"/>
                  <a:gd name="connsiteX8" fmla="*/ 7625 w 7354102"/>
                  <a:gd name="connsiteY8" fmla="*/ 3234814 h 3396991"/>
                  <a:gd name="connsiteX9" fmla="*/ 217369 w 7354102"/>
                  <a:gd name="connsiteY9" fmla="*/ 2618648 h 3396991"/>
                  <a:gd name="connsiteX10" fmla="*/ 40388 w 7354102"/>
                  <a:gd name="connsiteY10" fmla="*/ 2153264 h 3396991"/>
                  <a:gd name="connsiteX11" fmla="*/ 286195 w 7354102"/>
                  <a:gd name="connsiteY11" fmla="*/ 1494503 h 3396991"/>
                  <a:gd name="connsiteX12" fmla="*/ 40388 w 7354102"/>
                  <a:gd name="connsiteY12" fmla="*/ 527675 h 3396991"/>
                  <a:gd name="connsiteX0" fmla="*/ 40388 w 7426023"/>
                  <a:gd name="connsiteY0" fmla="*/ 527675 h 3396991"/>
                  <a:gd name="connsiteX1" fmla="*/ 440243 w 7426023"/>
                  <a:gd name="connsiteY1" fmla="*/ 117987 h 3396991"/>
                  <a:gd name="connsiteX2" fmla="*/ 7142546 w 7426023"/>
                  <a:gd name="connsiteY2" fmla="*/ 0 h 3396991"/>
                  <a:gd name="connsiteX3" fmla="*/ 7339480 w 7426023"/>
                  <a:gd name="connsiteY3" fmla="*/ 517947 h 3396991"/>
                  <a:gd name="connsiteX4" fmla="*/ 7425513 w 7426023"/>
                  <a:gd name="connsiteY4" fmla="*/ 962304 h 3396991"/>
                  <a:gd name="connsiteX5" fmla="*/ 7242204 w 7426023"/>
                  <a:gd name="connsiteY5" fmla="*/ 2628584 h 3396991"/>
                  <a:gd name="connsiteX6" fmla="*/ 7166865 w 7426023"/>
                  <a:gd name="connsiteY6" fmla="*/ 3219489 h 3396991"/>
                  <a:gd name="connsiteX7" fmla="*/ 5601576 w 7426023"/>
                  <a:gd name="connsiteY7" fmla="*/ 3165619 h 3396991"/>
                  <a:gd name="connsiteX8" fmla="*/ 369508 w 7426023"/>
                  <a:gd name="connsiteY8" fmla="*/ 3396991 h 3396991"/>
                  <a:gd name="connsiteX9" fmla="*/ 7625 w 7426023"/>
                  <a:gd name="connsiteY9" fmla="*/ 3234814 h 3396991"/>
                  <a:gd name="connsiteX10" fmla="*/ 217369 w 7426023"/>
                  <a:gd name="connsiteY10" fmla="*/ 2618648 h 3396991"/>
                  <a:gd name="connsiteX11" fmla="*/ 40388 w 7426023"/>
                  <a:gd name="connsiteY11" fmla="*/ 2153264 h 3396991"/>
                  <a:gd name="connsiteX12" fmla="*/ 286195 w 7426023"/>
                  <a:gd name="connsiteY12" fmla="*/ 1494503 h 3396991"/>
                  <a:gd name="connsiteX13" fmla="*/ 40388 w 7426023"/>
                  <a:gd name="connsiteY13" fmla="*/ 527675 h 3396991"/>
                  <a:gd name="connsiteX0" fmla="*/ 40388 w 7426023"/>
                  <a:gd name="connsiteY0" fmla="*/ 527675 h 3396991"/>
                  <a:gd name="connsiteX1" fmla="*/ 440243 w 7426023"/>
                  <a:gd name="connsiteY1" fmla="*/ 117987 h 3396991"/>
                  <a:gd name="connsiteX2" fmla="*/ 7142546 w 7426023"/>
                  <a:gd name="connsiteY2" fmla="*/ 0 h 3396991"/>
                  <a:gd name="connsiteX3" fmla="*/ 7339480 w 7426023"/>
                  <a:gd name="connsiteY3" fmla="*/ 517947 h 3396991"/>
                  <a:gd name="connsiteX4" fmla="*/ 7425513 w 7426023"/>
                  <a:gd name="connsiteY4" fmla="*/ 962304 h 3396991"/>
                  <a:gd name="connsiteX5" fmla="*/ 7242204 w 7426023"/>
                  <a:gd name="connsiteY5" fmla="*/ 2628584 h 3396991"/>
                  <a:gd name="connsiteX6" fmla="*/ 7166865 w 7426023"/>
                  <a:gd name="connsiteY6" fmla="*/ 3219489 h 3396991"/>
                  <a:gd name="connsiteX7" fmla="*/ 5601576 w 7426023"/>
                  <a:gd name="connsiteY7" fmla="*/ 3165619 h 3396991"/>
                  <a:gd name="connsiteX8" fmla="*/ 369508 w 7426023"/>
                  <a:gd name="connsiteY8" fmla="*/ 3396991 h 3396991"/>
                  <a:gd name="connsiteX9" fmla="*/ 7625 w 7426023"/>
                  <a:gd name="connsiteY9" fmla="*/ 3234814 h 3396991"/>
                  <a:gd name="connsiteX10" fmla="*/ 217369 w 7426023"/>
                  <a:gd name="connsiteY10" fmla="*/ 2618648 h 3396991"/>
                  <a:gd name="connsiteX11" fmla="*/ 40388 w 7426023"/>
                  <a:gd name="connsiteY11" fmla="*/ 2153264 h 3396991"/>
                  <a:gd name="connsiteX12" fmla="*/ 286195 w 7426023"/>
                  <a:gd name="connsiteY12" fmla="*/ 1494503 h 3396991"/>
                  <a:gd name="connsiteX13" fmla="*/ 40388 w 7426023"/>
                  <a:gd name="connsiteY13" fmla="*/ 527675 h 3396991"/>
                  <a:gd name="connsiteX0" fmla="*/ 40388 w 7445402"/>
                  <a:gd name="connsiteY0" fmla="*/ 527675 h 3396991"/>
                  <a:gd name="connsiteX1" fmla="*/ 440243 w 7445402"/>
                  <a:gd name="connsiteY1" fmla="*/ 117987 h 3396991"/>
                  <a:gd name="connsiteX2" fmla="*/ 7142546 w 7445402"/>
                  <a:gd name="connsiteY2" fmla="*/ 0 h 3396991"/>
                  <a:gd name="connsiteX3" fmla="*/ 7339480 w 7445402"/>
                  <a:gd name="connsiteY3" fmla="*/ 517947 h 3396991"/>
                  <a:gd name="connsiteX4" fmla="*/ 7444969 w 7445402"/>
                  <a:gd name="connsiteY4" fmla="*/ 1093627 h 3396991"/>
                  <a:gd name="connsiteX5" fmla="*/ 7242204 w 7445402"/>
                  <a:gd name="connsiteY5" fmla="*/ 2628584 h 3396991"/>
                  <a:gd name="connsiteX6" fmla="*/ 7166865 w 7445402"/>
                  <a:gd name="connsiteY6" fmla="*/ 3219489 h 3396991"/>
                  <a:gd name="connsiteX7" fmla="*/ 5601576 w 7445402"/>
                  <a:gd name="connsiteY7" fmla="*/ 3165619 h 3396991"/>
                  <a:gd name="connsiteX8" fmla="*/ 369508 w 7445402"/>
                  <a:gd name="connsiteY8" fmla="*/ 3396991 h 3396991"/>
                  <a:gd name="connsiteX9" fmla="*/ 7625 w 7445402"/>
                  <a:gd name="connsiteY9" fmla="*/ 3234814 h 3396991"/>
                  <a:gd name="connsiteX10" fmla="*/ 217369 w 7445402"/>
                  <a:gd name="connsiteY10" fmla="*/ 2618648 h 3396991"/>
                  <a:gd name="connsiteX11" fmla="*/ 40388 w 7445402"/>
                  <a:gd name="connsiteY11" fmla="*/ 2153264 h 3396991"/>
                  <a:gd name="connsiteX12" fmla="*/ 286195 w 7445402"/>
                  <a:gd name="connsiteY12" fmla="*/ 1494503 h 3396991"/>
                  <a:gd name="connsiteX13" fmla="*/ 40388 w 7445402"/>
                  <a:gd name="connsiteY13" fmla="*/ 527675 h 3396991"/>
                  <a:gd name="connsiteX0" fmla="*/ 40388 w 7456700"/>
                  <a:gd name="connsiteY0" fmla="*/ 527675 h 3396991"/>
                  <a:gd name="connsiteX1" fmla="*/ 440243 w 7456700"/>
                  <a:gd name="connsiteY1" fmla="*/ 117987 h 3396991"/>
                  <a:gd name="connsiteX2" fmla="*/ 7142546 w 7456700"/>
                  <a:gd name="connsiteY2" fmla="*/ 0 h 3396991"/>
                  <a:gd name="connsiteX3" fmla="*/ 7339480 w 7456700"/>
                  <a:gd name="connsiteY3" fmla="*/ 517947 h 3396991"/>
                  <a:gd name="connsiteX4" fmla="*/ 7444969 w 7456700"/>
                  <a:gd name="connsiteY4" fmla="*/ 1093627 h 3396991"/>
                  <a:gd name="connsiteX5" fmla="*/ 7242204 w 7456700"/>
                  <a:gd name="connsiteY5" fmla="*/ 2628584 h 3396991"/>
                  <a:gd name="connsiteX6" fmla="*/ 7166865 w 7456700"/>
                  <a:gd name="connsiteY6" fmla="*/ 3219489 h 3396991"/>
                  <a:gd name="connsiteX7" fmla="*/ 5601576 w 7456700"/>
                  <a:gd name="connsiteY7" fmla="*/ 3165619 h 3396991"/>
                  <a:gd name="connsiteX8" fmla="*/ 369508 w 7456700"/>
                  <a:gd name="connsiteY8" fmla="*/ 3396991 h 3396991"/>
                  <a:gd name="connsiteX9" fmla="*/ 7625 w 7456700"/>
                  <a:gd name="connsiteY9" fmla="*/ 3234814 h 3396991"/>
                  <a:gd name="connsiteX10" fmla="*/ 217369 w 7456700"/>
                  <a:gd name="connsiteY10" fmla="*/ 2618648 h 3396991"/>
                  <a:gd name="connsiteX11" fmla="*/ 40388 w 7456700"/>
                  <a:gd name="connsiteY11" fmla="*/ 2153264 h 3396991"/>
                  <a:gd name="connsiteX12" fmla="*/ 286195 w 7456700"/>
                  <a:gd name="connsiteY12" fmla="*/ 1494503 h 3396991"/>
                  <a:gd name="connsiteX13" fmla="*/ 40388 w 7456700"/>
                  <a:gd name="connsiteY13" fmla="*/ 527675 h 3396991"/>
                  <a:gd name="connsiteX0" fmla="*/ 40388 w 7456700"/>
                  <a:gd name="connsiteY0" fmla="*/ 527675 h 3396991"/>
                  <a:gd name="connsiteX1" fmla="*/ 440243 w 7456700"/>
                  <a:gd name="connsiteY1" fmla="*/ 117987 h 3396991"/>
                  <a:gd name="connsiteX2" fmla="*/ 7142546 w 7456700"/>
                  <a:gd name="connsiteY2" fmla="*/ 0 h 3396991"/>
                  <a:gd name="connsiteX3" fmla="*/ 7339480 w 7456700"/>
                  <a:gd name="connsiteY3" fmla="*/ 517947 h 3396991"/>
                  <a:gd name="connsiteX4" fmla="*/ 7444969 w 7456700"/>
                  <a:gd name="connsiteY4" fmla="*/ 1093627 h 3396991"/>
                  <a:gd name="connsiteX5" fmla="*/ 7242204 w 7456700"/>
                  <a:gd name="connsiteY5" fmla="*/ 2628584 h 3396991"/>
                  <a:gd name="connsiteX6" fmla="*/ 7166865 w 7456700"/>
                  <a:gd name="connsiteY6" fmla="*/ 3219489 h 3396991"/>
                  <a:gd name="connsiteX7" fmla="*/ 5601576 w 7456700"/>
                  <a:gd name="connsiteY7" fmla="*/ 3165619 h 3396991"/>
                  <a:gd name="connsiteX8" fmla="*/ 369508 w 7456700"/>
                  <a:gd name="connsiteY8" fmla="*/ 3396991 h 3396991"/>
                  <a:gd name="connsiteX9" fmla="*/ 7625 w 7456700"/>
                  <a:gd name="connsiteY9" fmla="*/ 3234814 h 3396991"/>
                  <a:gd name="connsiteX10" fmla="*/ 217369 w 7456700"/>
                  <a:gd name="connsiteY10" fmla="*/ 2618648 h 3396991"/>
                  <a:gd name="connsiteX11" fmla="*/ 40388 w 7456700"/>
                  <a:gd name="connsiteY11" fmla="*/ 2153264 h 3396991"/>
                  <a:gd name="connsiteX12" fmla="*/ 286195 w 7456700"/>
                  <a:gd name="connsiteY12" fmla="*/ 1494503 h 3396991"/>
                  <a:gd name="connsiteX13" fmla="*/ 40388 w 7456700"/>
                  <a:gd name="connsiteY13" fmla="*/ 527675 h 3396991"/>
                  <a:gd name="connsiteX0" fmla="*/ 40388 w 7456700"/>
                  <a:gd name="connsiteY0" fmla="*/ 527675 h 3396991"/>
                  <a:gd name="connsiteX1" fmla="*/ 440243 w 7456700"/>
                  <a:gd name="connsiteY1" fmla="*/ 117987 h 3396991"/>
                  <a:gd name="connsiteX2" fmla="*/ 7142546 w 7456700"/>
                  <a:gd name="connsiteY2" fmla="*/ 0 h 3396991"/>
                  <a:gd name="connsiteX3" fmla="*/ 7339480 w 7456700"/>
                  <a:gd name="connsiteY3" fmla="*/ 517947 h 3396991"/>
                  <a:gd name="connsiteX4" fmla="*/ 7444969 w 7456700"/>
                  <a:gd name="connsiteY4" fmla="*/ 1093627 h 3396991"/>
                  <a:gd name="connsiteX5" fmla="*/ 7290843 w 7456700"/>
                  <a:gd name="connsiteY5" fmla="*/ 2652903 h 3396991"/>
                  <a:gd name="connsiteX6" fmla="*/ 7166865 w 7456700"/>
                  <a:gd name="connsiteY6" fmla="*/ 3219489 h 3396991"/>
                  <a:gd name="connsiteX7" fmla="*/ 5601576 w 7456700"/>
                  <a:gd name="connsiteY7" fmla="*/ 3165619 h 3396991"/>
                  <a:gd name="connsiteX8" fmla="*/ 369508 w 7456700"/>
                  <a:gd name="connsiteY8" fmla="*/ 3396991 h 3396991"/>
                  <a:gd name="connsiteX9" fmla="*/ 7625 w 7456700"/>
                  <a:gd name="connsiteY9" fmla="*/ 3234814 h 3396991"/>
                  <a:gd name="connsiteX10" fmla="*/ 217369 w 7456700"/>
                  <a:gd name="connsiteY10" fmla="*/ 2618648 h 3396991"/>
                  <a:gd name="connsiteX11" fmla="*/ 40388 w 7456700"/>
                  <a:gd name="connsiteY11" fmla="*/ 2153264 h 3396991"/>
                  <a:gd name="connsiteX12" fmla="*/ 286195 w 7456700"/>
                  <a:gd name="connsiteY12" fmla="*/ 1494503 h 3396991"/>
                  <a:gd name="connsiteX13" fmla="*/ 40388 w 7456700"/>
                  <a:gd name="connsiteY13" fmla="*/ 527675 h 3396991"/>
                  <a:gd name="connsiteX0" fmla="*/ 40388 w 7456700"/>
                  <a:gd name="connsiteY0" fmla="*/ 527675 h 3396991"/>
                  <a:gd name="connsiteX1" fmla="*/ 440243 w 7456700"/>
                  <a:gd name="connsiteY1" fmla="*/ 117987 h 3396991"/>
                  <a:gd name="connsiteX2" fmla="*/ 7142546 w 7456700"/>
                  <a:gd name="connsiteY2" fmla="*/ 0 h 3396991"/>
                  <a:gd name="connsiteX3" fmla="*/ 7339480 w 7456700"/>
                  <a:gd name="connsiteY3" fmla="*/ 517947 h 3396991"/>
                  <a:gd name="connsiteX4" fmla="*/ 7444969 w 7456700"/>
                  <a:gd name="connsiteY4" fmla="*/ 1093627 h 3396991"/>
                  <a:gd name="connsiteX5" fmla="*/ 7290843 w 7456700"/>
                  <a:gd name="connsiteY5" fmla="*/ 2652903 h 3396991"/>
                  <a:gd name="connsiteX6" fmla="*/ 7166865 w 7456700"/>
                  <a:gd name="connsiteY6" fmla="*/ 3219489 h 3396991"/>
                  <a:gd name="connsiteX7" fmla="*/ 5601576 w 7456700"/>
                  <a:gd name="connsiteY7" fmla="*/ 3165619 h 3396991"/>
                  <a:gd name="connsiteX8" fmla="*/ 369508 w 7456700"/>
                  <a:gd name="connsiteY8" fmla="*/ 3396991 h 3396991"/>
                  <a:gd name="connsiteX9" fmla="*/ 7625 w 7456700"/>
                  <a:gd name="connsiteY9" fmla="*/ 3234814 h 3396991"/>
                  <a:gd name="connsiteX10" fmla="*/ 217369 w 7456700"/>
                  <a:gd name="connsiteY10" fmla="*/ 2618648 h 3396991"/>
                  <a:gd name="connsiteX11" fmla="*/ 40388 w 7456700"/>
                  <a:gd name="connsiteY11" fmla="*/ 2153264 h 3396991"/>
                  <a:gd name="connsiteX12" fmla="*/ 286195 w 7456700"/>
                  <a:gd name="connsiteY12" fmla="*/ 1494503 h 3396991"/>
                  <a:gd name="connsiteX13" fmla="*/ 40388 w 7456700"/>
                  <a:gd name="connsiteY13" fmla="*/ 527675 h 3396991"/>
                  <a:gd name="connsiteX0" fmla="*/ 44585 w 7460897"/>
                  <a:gd name="connsiteY0" fmla="*/ 527675 h 3396991"/>
                  <a:gd name="connsiteX1" fmla="*/ 444440 w 7460897"/>
                  <a:gd name="connsiteY1" fmla="*/ 117987 h 3396991"/>
                  <a:gd name="connsiteX2" fmla="*/ 7146743 w 7460897"/>
                  <a:gd name="connsiteY2" fmla="*/ 0 h 3396991"/>
                  <a:gd name="connsiteX3" fmla="*/ 7343677 w 7460897"/>
                  <a:gd name="connsiteY3" fmla="*/ 517947 h 3396991"/>
                  <a:gd name="connsiteX4" fmla="*/ 7449166 w 7460897"/>
                  <a:gd name="connsiteY4" fmla="*/ 1093627 h 3396991"/>
                  <a:gd name="connsiteX5" fmla="*/ 7295040 w 7460897"/>
                  <a:gd name="connsiteY5" fmla="*/ 2652903 h 3396991"/>
                  <a:gd name="connsiteX6" fmla="*/ 7171062 w 7460897"/>
                  <a:gd name="connsiteY6" fmla="*/ 3219489 h 3396991"/>
                  <a:gd name="connsiteX7" fmla="*/ 5605773 w 7460897"/>
                  <a:gd name="connsiteY7" fmla="*/ 3165619 h 3396991"/>
                  <a:gd name="connsiteX8" fmla="*/ 373705 w 7460897"/>
                  <a:gd name="connsiteY8" fmla="*/ 3396991 h 3396991"/>
                  <a:gd name="connsiteX9" fmla="*/ 11822 w 7460897"/>
                  <a:gd name="connsiteY9" fmla="*/ 3234814 h 3396991"/>
                  <a:gd name="connsiteX10" fmla="*/ 113989 w 7460897"/>
                  <a:gd name="connsiteY10" fmla="*/ 2672436 h 3396991"/>
                  <a:gd name="connsiteX11" fmla="*/ 44585 w 7460897"/>
                  <a:gd name="connsiteY11" fmla="*/ 2153264 h 3396991"/>
                  <a:gd name="connsiteX12" fmla="*/ 290392 w 7460897"/>
                  <a:gd name="connsiteY12" fmla="*/ 1494503 h 3396991"/>
                  <a:gd name="connsiteX13" fmla="*/ 44585 w 7460897"/>
                  <a:gd name="connsiteY13" fmla="*/ 527675 h 3396991"/>
                  <a:gd name="connsiteX0" fmla="*/ 44585 w 7460897"/>
                  <a:gd name="connsiteY0" fmla="*/ 527675 h 3396991"/>
                  <a:gd name="connsiteX1" fmla="*/ 444440 w 7460897"/>
                  <a:gd name="connsiteY1" fmla="*/ 117987 h 3396991"/>
                  <a:gd name="connsiteX2" fmla="*/ 7146743 w 7460897"/>
                  <a:gd name="connsiteY2" fmla="*/ 0 h 3396991"/>
                  <a:gd name="connsiteX3" fmla="*/ 7343677 w 7460897"/>
                  <a:gd name="connsiteY3" fmla="*/ 517947 h 3396991"/>
                  <a:gd name="connsiteX4" fmla="*/ 7449166 w 7460897"/>
                  <a:gd name="connsiteY4" fmla="*/ 1093627 h 3396991"/>
                  <a:gd name="connsiteX5" fmla="*/ 7295040 w 7460897"/>
                  <a:gd name="connsiteY5" fmla="*/ 2652903 h 3396991"/>
                  <a:gd name="connsiteX6" fmla="*/ 7171062 w 7460897"/>
                  <a:gd name="connsiteY6" fmla="*/ 3219489 h 3396991"/>
                  <a:gd name="connsiteX7" fmla="*/ 5605773 w 7460897"/>
                  <a:gd name="connsiteY7" fmla="*/ 3165619 h 3396991"/>
                  <a:gd name="connsiteX8" fmla="*/ 373705 w 7460897"/>
                  <a:gd name="connsiteY8" fmla="*/ 3396991 h 3396991"/>
                  <a:gd name="connsiteX9" fmla="*/ 11822 w 7460897"/>
                  <a:gd name="connsiteY9" fmla="*/ 3234814 h 3396991"/>
                  <a:gd name="connsiteX10" fmla="*/ 113989 w 7460897"/>
                  <a:gd name="connsiteY10" fmla="*/ 2672436 h 3396991"/>
                  <a:gd name="connsiteX11" fmla="*/ 44585 w 7460897"/>
                  <a:gd name="connsiteY11" fmla="*/ 2153264 h 3396991"/>
                  <a:gd name="connsiteX12" fmla="*/ 169369 w 7460897"/>
                  <a:gd name="connsiteY12" fmla="*/ 1494503 h 3396991"/>
                  <a:gd name="connsiteX13" fmla="*/ 44585 w 7460897"/>
                  <a:gd name="connsiteY13" fmla="*/ 527675 h 3396991"/>
                  <a:gd name="connsiteX0" fmla="*/ 32012 w 7448324"/>
                  <a:gd name="connsiteY0" fmla="*/ 527675 h 3409017"/>
                  <a:gd name="connsiteX1" fmla="*/ 431867 w 7448324"/>
                  <a:gd name="connsiteY1" fmla="*/ 117987 h 3409017"/>
                  <a:gd name="connsiteX2" fmla="*/ 7134170 w 7448324"/>
                  <a:gd name="connsiteY2" fmla="*/ 0 h 3409017"/>
                  <a:gd name="connsiteX3" fmla="*/ 7331104 w 7448324"/>
                  <a:gd name="connsiteY3" fmla="*/ 517947 h 3409017"/>
                  <a:gd name="connsiteX4" fmla="*/ 7436593 w 7448324"/>
                  <a:gd name="connsiteY4" fmla="*/ 1093627 h 3409017"/>
                  <a:gd name="connsiteX5" fmla="*/ 7282467 w 7448324"/>
                  <a:gd name="connsiteY5" fmla="*/ 2652903 h 3409017"/>
                  <a:gd name="connsiteX6" fmla="*/ 7158489 w 7448324"/>
                  <a:gd name="connsiteY6" fmla="*/ 3219489 h 3409017"/>
                  <a:gd name="connsiteX7" fmla="*/ 5593200 w 7448324"/>
                  <a:gd name="connsiteY7" fmla="*/ 3165619 h 3409017"/>
                  <a:gd name="connsiteX8" fmla="*/ 361132 w 7448324"/>
                  <a:gd name="connsiteY8" fmla="*/ 3396991 h 3409017"/>
                  <a:gd name="connsiteX9" fmla="*/ 12696 w 7448324"/>
                  <a:gd name="connsiteY9" fmla="*/ 3342391 h 3409017"/>
                  <a:gd name="connsiteX10" fmla="*/ 101416 w 7448324"/>
                  <a:gd name="connsiteY10" fmla="*/ 2672436 h 3409017"/>
                  <a:gd name="connsiteX11" fmla="*/ 32012 w 7448324"/>
                  <a:gd name="connsiteY11" fmla="*/ 2153264 h 3409017"/>
                  <a:gd name="connsiteX12" fmla="*/ 156796 w 7448324"/>
                  <a:gd name="connsiteY12" fmla="*/ 1494503 h 3409017"/>
                  <a:gd name="connsiteX13" fmla="*/ 32012 w 7448324"/>
                  <a:gd name="connsiteY13" fmla="*/ 527675 h 3409017"/>
                  <a:gd name="connsiteX0" fmla="*/ 32012 w 7448324"/>
                  <a:gd name="connsiteY0" fmla="*/ 527675 h 3417744"/>
                  <a:gd name="connsiteX1" fmla="*/ 431867 w 7448324"/>
                  <a:gd name="connsiteY1" fmla="*/ 117987 h 3417744"/>
                  <a:gd name="connsiteX2" fmla="*/ 7134170 w 7448324"/>
                  <a:gd name="connsiteY2" fmla="*/ 0 h 3417744"/>
                  <a:gd name="connsiteX3" fmla="*/ 7331104 w 7448324"/>
                  <a:gd name="connsiteY3" fmla="*/ 517947 h 3417744"/>
                  <a:gd name="connsiteX4" fmla="*/ 7436593 w 7448324"/>
                  <a:gd name="connsiteY4" fmla="*/ 1093627 h 3417744"/>
                  <a:gd name="connsiteX5" fmla="*/ 7282467 w 7448324"/>
                  <a:gd name="connsiteY5" fmla="*/ 2652903 h 3417744"/>
                  <a:gd name="connsiteX6" fmla="*/ 7158489 w 7448324"/>
                  <a:gd name="connsiteY6" fmla="*/ 3219489 h 3417744"/>
                  <a:gd name="connsiteX7" fmla="*/ 5593200 w 7448324"/>
                  <a:gd name="connsiteY7" fmla="*/ 3165619 h 3417744"/>
                  <a:gd name="connsiteX8" fmla="*/ 361132 w 7448324"/>
                  <a:gd name="connsiteY8" fmla="*/ 3415845 h 3417744"/>
                  <a:gd name="connsiteX9" fmla="*/ 12696 w 7448324"/>
                  <a:gd name="connsiteY9" fmla="*/ 3342391 h 3417744"/>
                  <a:gd name="connsiteX10" fmla="*/ 101416 w 7448324"/>
                  <a:gd name="connsiteY10" fmla="*/ 2672436 h 3417744"/>
                  <a:gd name="connsiteX11" fmla="*/ 32012 w 7448324"/>
                  <a:gd name="connsiteY11" fmla="*/ 2153264 h 3417744"/>
                  <a:gd name="connsiteX12" fmla="*/ 156796 w 7448324"/>
                  <a:gd name="connsiteY12" fmla="*/ 1494503 h 3417744"/>
                  <a:gd name="connsiteX13" fmla="*/ 32012 w 7448324"/>
                  <a:gd name="connsiteY13" fmla="*/ 527675 h 3417744"/>
                  <a:gd name="connsiteX0" fmla="*/ 32012 w 7448324"/>
                  <a:gd name="connsiteY0" fmla="*/ 527675 h 3421476"/>
                  <a:gd name="connsiteX1" fmla="*/ 431867 w 7448324"/>
                  <a:gd name="connsiteY1" fmla="*/ 117987 h 3421476"/>
                  <a:gd name="connsiteX2" fmla="*/ 7134170 w 7448324"/>
                  <a:gd name="connsiteY2" fmla="*/ 0 h 3421476"/>
                  <a:gd name="connsiteX3" fmla="*/ 7331104 w 7448324"/>
                  <a:gd name="connsiteY3" fmla="*/ 517947 h 3421476"/>
                  <a:gd name="connsiteX4" fmla="*/ 7436593 w 7448324"/>
                  <a:gd name="connsiteY4" fmla="*/ 1093627 h 3421476"/>
                  <a:gd name="connsiteX5" fmla="*/ 7282467 w 7448324"/>
                  <a:gd name="connsiteY5" fmla="*/ 2652903 h 3421476"/>
                  <a:gd name="connsiteX6" fmla="*/ 7158489 w 7448324"/>
                  <a:gd name="connsiteY6" fmla="*/ 3219489 h 3421476"/>
                  <a:gd name="connsiteX7" fmla="*/ 5593200 w 7448324"/>
                  <a:gd name="connsiteY7" fmla="*/ 3165619 h 3421476"/>
                  <a:gd name="connsiteX8" fmla="*/ 361132 w 7448324"/>
                  <a:gd name="connsiteY8" fmla="*/ 3415845 h 3421476"/>
                  <a:gd name="connsiteX9" fmla="*/ 12696 w 7448324"/>
                  <a:gd name="connsiteY9" fmla="*/ 3342391 h 3421476"/>
                  <a:gd name="connsiteX10" fmla="*/ 101416 w 7448324"/>
                  <a:gd name="connsiteY10" fmla="*/ 2672436 h 3421476"/>
                  <a:gd name="connsiteX11" fmla="*/ 32012 w 7448324"/>
                  <a:gd name="connsiteY11" fmla="*/ 2153264 h 3421476"/>
                  <a:gd name="connsiteX12" fmla="*/ 156796 w 7448324"/>
                  <a:gd name="connsiteY12" fmla="*/ 1494503 h 3421476"/>
                  <a:gd name="connsiteX13" fmla="*/ 32012 w 7448324"/>
                  <a:gd name="connsiteY13" fmla="*/ 527675 h 3421476"/>
                  <a:gd name="connsiteX0" fmla="*/ 32012 w 7448324"/>
                  <a:gd name="connsiteY0" fmla="*/ 527675 h 3427148"/>
                  <a:gd name="connsiteX1" fmla="*/ 431867 w 7448324"/>
                  <a:gd name="connsiteY1" fmla="*/ 117987 h 3427148"/>
                  <a:gd name="connsiteX2" fmla="*/ 7134170 w 7448324"/>
                  <a:gd name="connsiteY2" fmla="*/ 0 h 3427148"/>
                  <a:gd name="connsiteX3" fmla="*/ 7331104 w 7448324"/>
                  <a:gd name="connsiteY3" fmla="*/ 517947 h 3427148"/>
                  <a:gd name="connsiteX4" fmla="*/ 7436593 w 7448324"/>
                  <a:gd name="connsiteY4" fmla="*/ 1093627 h 3427148"/>
                  <a:gd name="connsiteX5" fmla="*/ 7282467 w 7448324"/>
                  <a:gd name="connsiteY5" fmla="*/ 2652903 h 3427148"/>
                  <a:gd name="connsiteX6" fmla="*/ 7158489 w 7448324"/>
                  <a:gd name="connsiteY6" fmla="*/ 3219489 h 3427148"/>
                  <a:gd name="connsiteX7" fmla="*/ 5593200 w 7448324"/>
                  <a:gd name="connsiteY7" fmla="*/ 3165619 h 3427148"/>
                  <a:gd name="connsiteX8" fmla="*/ 467969 w 7448324"/>
                  <a:gd name="connsiteY8" fmla="*/ 3425271 h 3427148"/>
                  <a:gd name="connsiteX9" fmla="*/ 12696 w 7448324"/>
                  <a:gd name="connsiteY9" fmla="*/ 3342391 h 3427148"/>
                  <a:gd name="connsiteX10" fmla="*/ 101416 w 7448324"/>
                  <a:gd name="connsiteY10" fmla="*/ 2672436 h 3427148"/>
                  <a:gd name="connsiteX11" fmla="*/ 32012 w 7448324"/>
                  <a:gd name="connsiteY11" fmla="*/ 2153264 h 3427148"/>
                  <a:gd name="connsiteX12" fmla="*/ 156796 w 7448324"/>
                  <a:gd name="connsiteY12" fmla="*/ 1494503 h 3427148"/>
                  <a:gd name="connsiteX13" fmla="*/ 32012 w 7448324"/>
                  <a:gd name="connsiteY13" fmla="*/ 527675 h 3427148"/>
                  <a:gd name="connsiteX0" fmla="*/ 32012 w 7448324"/>
                  <a:gd name="connsiteY0" fmla="*/ 527675 h 3427148"/>
                  <a:gd name="connsiteX1" fmla="*/ 431867 w 7448324"/>
                  <a:gd name="connsiteY1" fmla="*/ 117987 h 3427148"/>
                  <a:gd name="connsiteX2" fmla="*/ 7134170 w 7448324"/>
                  <a:gd name="connsiteY2" fmla="*/ 0 h 3427148"/>
                  <a:gd name="connsiteX3" fmla="*/ 7331104 w 7448324"/>
                  <a:gd name="connsiteY3" fmla="*/ 517947 h 3427148"/>
                  <a:gd name="connsiteX4" fmla="*/ 7436593 w 7448324"/>
                  <a:gd name="connsiteY4" fmla="*/ 1093627 h 3427148"/>
                  <a:gd name="connsiteX5" fmla="*/ 7282467 w 7448324"/>
                  <a:gd name="connsiteY5" fmla="*/ 2652903 h 3427148"/>
                  <a:gd name="connsiteX6" fmla="*/ 7158489 w 7448324"/>
                  <a:gd name="connsiteY6" fmla="*/ 3219489 h 3427148"/>
                  <a:gd name="connsiteX7" fmla="*/ 5593200 w 7448324"/>
                  <a:gd name="connsiteY7" fmla="*/ 3165619 h 3427148"/>
                  <a:gd name="connsiteX8" fmla="*/ 467969 w 7448324"/>
                  <a:gd name="connsiteY8" fmla="*/ 3425271 h 3427148"/>
                  <a:gd name="connsiteX9" fmla="*/ 12696 w 7448324"/>
                  <a:gd name="connsiteY9" fmla="*/ 3342391 h 3427148"/>
                  <a:gd name="connsiteX10" fmla="*/ 101416 w 7448324"/>
                  <a:gd name="connsiteY10" fmla="*/ 2672436 h 3427148"/>
                  <a:gd name="connsiteX11" fmla="*/ 32012 w 7448324"/>
                  <a:gd name="connsiteY11" fmla="*/ 2153264 h 3427148"/>
                  <a:gd name="connsiteX12" fmla="*/ 156796 w 7448324"/>
                  <a:gd name="connsiteY12" fmla="*/ 1494503 h 3427148"/>
                  <a:gd name="connsiteX13" fmla="*/ 32012 w 7448324"/>
                  <a:gd name="connsiteY13" fmla="*/ 527675 h 3427148"/>
                  <a:gd name="connsiteX0" fmla="*/ 32012 w 7448324"/>
                  <a:gd name="connsiteY0" fmla="*/ 527675 h 3427148"/>
                  <a:gd name="connsiteX1" fmla="*/ 431867 w 7448324"/>
                  <a:gd name="connsiteY1" fmla="*/ 117987 h 3427148"/>
                  <a:gd name="connsiteX2" fmla="*/ 7134170 w 7448324"/>
                  <a:gd name="connsiteY2" fmla="*/ 0 h 3427148"/>
                  <a:gd name="connsiteX3" fmla="*/ 7331104 w 7448324"/>
                  <a:gd name="connsiteY3" fmla="*/ 517947 h 3427148"/>
                  <a:gd name="connsiteX4" fmla="*/ 7436593 w 7448324"/>
                  <a:gd name="connsiteY4" fmla="*/ 1093627 h 3427148"/>
                  <a:gd name="connsiteX5" fmla="*/ 7282467 w 7448324"/>
                  <a:gd name="connsiteY5" fmla="*/ 2652903 h 3427148"/>
                  <a:gd name="connsiteX6" fmla="*/ 7158489 w 7448324"/>
                  <a:gd name="connsiteY6" fmla="*/ 3219489 h 3427148"/>
                  <a:gd name="connsiteX7" fmla="*/ 5593200 w 7448324"/>
                  <a:gd name="connsiteY7" fmla="*/ 3165619 h 3427148"/>
                  <a:gd name="connsiteX8" fmla="*/ 467969 w 7448324"/>
                  <a:gd name="connsiteY8" fmla="*/ 3425271 h 3427148"/>
                  <a:gd name="connsiteX9" fmla="*/ 12696 w 7448324"/>
                  <a:gd name="connsiteY9" fmla="*/ 3342391 h 3427148"/>
                  <a:gd name="connsiteX10" fmla="*/ 101416 w 7448324"/>
                  <a:gd name="connsiteY10" fmla="*/ 2672436 h 3427148"/>
                  <a:gd name="connsiteX11" fmla="*/ 32012 w 7448324"/>
                  <a:gd name="connsiteY11" fmla="*/ 2153264 h 3427148"/>
                  <a:gd name="connsiteX12" fmla="*/ 156796 w 7448324"/>
                  <a:gd name="connsiteY12" fmla="*/ 1494503 h 3427148"/>
                  <a:gd name="connsiteX13" fmla="*/ 32012 w 7448324"/>
                  <a:gd name="connsiteY13" fmla="*/ 527675 h 3427148"/>
                  <a:gd name="connsiteX0" fmla="*/ 32012 w 7448324"/>
                  <a:gd name="connsiteY0" fmla="*/ 527675 h 3429871"/>
                  <a:gd name="connsiteX1" fmla="*/ 431867 w 7448324"/>
                  <a:gd name="connsiteY1" fmla="*/ 117987 h 3429871"/>
                  <a:gd name="connsiteX2" fmla="*/ 7134170 w 7448324"/>
                  <a:gd name="connsiteY2" fmla="*/ 0 h 3429871"/>
                  <a:gd name="connsiteX3" fmla="*/ 7331104 w 7448324"/>
                  <a:gd name="connsiteY3" fmla="*/ 517947 h 3429871"/>
                  <a:gd name="connsiteX4" fmla="*/ 7436593 w 7448324"/>
                  <a:gd name="connsiteY4" fmla="*/ 1093627 h 3429871"/>
                  <a:gd name="connsiteX5" fmla="*/ 7282467 w 7448324"/>
                  <a:gd name="connsiteY5" fmla="*/ 2652903 h 3429871"/>
                  <a:gd name="connsiteX6" fmla="*/ 7158489 w 7448324"/>
                  <a:gd name="connsiteY6" fmla="*/ 3219489 h 3429871"/>
                  <a:gd name="connsiteX7" fmla="*/ 5593200 w 7448324"/>
                  <a:gd name="connsiteY7" fmla="*/ 3165619 h 3429871"/>
                  <a:gd name="connsiteX8" fmla="*/ 467969 w 7448324"/>
                  <a:gd name="connsiteY8" fmla="*/ 3425271 h 3429871"/>
                  <a:gd name="connsiteX9" fmla="*/ 12696 w 7448324"/>
                  <a:gd name="connsiteY9" fmla="*/ 3342391 h 3429871"/>
                  <a:gd name="connsiteX10" fmla="*/ 101416 w 7448324"/>
                  <a:gd name="connsiteY10" fmla="*/ 2672436 h 3429871"/>
                  <a:gd name="connsiteX11" fmla="*/ 32012 w 7448324"/>
                  <a:gd name="connsiteY11" fmla="*/ 2153264 h 3429871"/>
                  <a:gd name="connsiteX12" fmla="*/ 156796 w 7448324"/>
                  <a:gd name="connsiteY12" fmla="*/ 1494503 h 3429871"/>
                  <a:gd name="connsiteX13" fmla="*/ 32012 w 7448324"/>
                  <a:gd name="connsiteY13" fmla="*/ 527675 h 3429871"/>
                  <a:gd name="connsiteX0" fmla="*/ 32012 w 7448324"/>
                  <a:gd name="connsiteY0" fmla="*/ 527675 h 3438962"/>
                  <a:gd name="connsiteX1" fmla="*/ 431867 w 7448324"/>
                  <a:gd name="connsiteY1" fmla="*/ 117987 h 3438962"/>
                  <a:gd name="connsiteX2" fmla="*/ 7134170 w 7448324"/>
                  <a:gd name="connsiteY2" fmla="*/ 0 h 3438962"/>
                  <a:gd name="connsiteX3" fmla="*/ 7331104 w 7448324"/>
                  <a:gd name="connsiteY3" fmla="*/ 517947 h 3438962"/>
                  <a:gd name="connsiteX4" fmla="*/ 7436593 w 7448324"/>
                  <a:gd name="connsiteY4" fmla="*/ 1093627 h 3438962"/>
                  <a:gd name="connsiteX5" fmla="*/ 7282467 w 7448324"/>
                  <a:gd name="connsiteY5" fmla="*/ 2652903 h 3438962"/>
                  <a:gd name="connsiteX6" fmla="*/ 7158489 w 7448324"/>
                  <a:gd name="connsiteY6" fmla="*/ 3219489 h 3438962"/>
                  <a:gd name="connsiteX7" fmla="*/ 5593200 w 7448324"/>
                  <a:gd name="connsiteY7" fmla="*/ 3165619 h 3438962"/>
                  <a:gd name="connsiteX8" fmla="*/ 577948 w 7448324"/>
                  <a:gd name="connsiteY8" fmla="*/ 3437840 h 3438962"/>
                  <a:gd name="connsiteX9" fmla="*/ 12696 w 7448324"/>
                  <a:gd name="connsiteY9" fmla="*/ 3342391 h 3438962"/>
                  <a:gd name="connsiteX10" fmla="*/ 101416 w 7448324"/>
                  <a:gd name="connsiteY10" fmla="*/ 2672436 h 3438962"/>
                  <a:gd name="connsiteX11" fmla="*/ 32012 w 7448324"/>
                  <a:gd name="connsiteY11" fmla="*/ 2153264 h 3438962"/>
                  <a:gd name="connsiteX12" fmla="*/ 156796 w 7448324"/>
                  <a:gd name="connsiteY12" fmla="*/ 1494503 h 3438962"/>
                  <a:gd name="connsiteX13" fmla="*/ 32012 w 7448324"/>
                  <a:gd name="connsiteY13" fmla="*/ 527675 h 3438962"/>
                  <a:gd name="connsiteX0" fmla="*/ 32012 w 7448324"/>
                  <a:gd name="connsiteY0" fmla="*/ 527675 h 3447293"/>
                  <a:gd name="connsiteX1" fmla="*/ 431867 w 7448324"/>
                  <a:gd name="connsiteY1" fmla="*/ 117987 h 3447293"/>
                  <a:gd name="connsiteX2" fmla="*/ 7134170 w 7448324"/>
                  <a:gd name="connsiteY2" fmla="*/ 0 h 3447293"/>
                  <a:gd name="connsiteX3" fmla="*/ 7331104 w 7448324"/>
                  <a:gd name="connsiteY3" fmla="*/ 517947 h 3447293"/>
                  <a:gd name="connsiteX4" fmla="*/ 7436593 w 7448324"/>
                  <a:gd name="connsiteY4" fmla="*/ 1093627 h 3447293"/>
                  <a:gd name="connsiteX5" fmla="*/ 7282467 w 7448324"/>
                  <a:gd name="connsiteY5" fmla="*/ 2652903 h 3447293"/>
                  <a:gd name="connsiteX6" fmla="*/ 7158489 w 7448324"/>
                  <a:gd name="connsiteY6" fmla="*/ 3219489 h 3447293"/>
                  <a:gd name="connsiteX7" fmla="*/ 5593200 w 7448324"/>
                  <a:gd name="connsiteY7" fmla="*/ 3165619 h 3447293"/>
                  <a:gd name="connsiteX8" fmla="*/ 577948 w 7448324"/>
                  <a:gd name="connsiteY8" fmla="*/ 3437840 h 3447293"/>
                  <a:gd name="connsiteX9" fmla="*/ 12696 w 7448324"/>
                  <a:gd name="connsiteY9" fmla="*/ 3342391 h 3447293"/>
                  <a:gd name="connsiteX10" fmla="*/ 101416 w 7448324"/>
                  <a:gd name="connsiteY10" fmla="*/ 2672436 h 3447293"/>
                  <a:gd name="connsiteX11" fmla="*/ 32012 w 7448324"/>
                  <a:gd name="connsiteY11" fmla="*/ 2153264 h 3447293"/>
                  <a:gd name="connsiteX12" fmla="*/ 156796 w 7448324"/>
                  <a:gd name="connsiteY12" fmla="*/ 1494503 h 3447293"/>
                  <a:gd name="connsiteX13" fmla="*/ 32012 w 7448324"/>
                  <a:gd name="connsiteY13" fmla="*/ 527675 h 3447293"/>
                  <a:gd name="connsiteX0" fmla="*/ 31387 w 7447699"/>
                  <a:gd name="connsiteY0" fmla="*/ 527675 h 3447293"/>
                  <a:gd name="connsiteX1" fmla="*/ 431242 w 7447699"/>
                  <a:gd name="connsiteY1" fmla="*/ 117987 h 3447293"/>
                  <a:gd name="connsiteX2" fmla="*/ 7133545 w 7447699"/>
                  <a:gd name="connsiteY2" fmla="*/ 0 h 3447293"/>
                  <a:gd name="connsiteX3" fmla="*/ 7330479 w 7447699"/>
                  <a:gd name="connsiteY3" fmla="*/ 517947 h 3447293"/>
                  <a:gd name="connsiteX4" fmla="*/ 7435968 w 7447699"/>
                  <a:gd name="connsiteY4" fmla="*/ 1093627 h 3447293"/>
                  <a:gd name="connsiteX5" fmla="*/ 7281842 w 7447699"/>
                  <a:gd name="connsiteY5" fmla="*/ 2652903 h 3447293"/>
                  <a:gd name="connsiteX6" fmla="*/ 7157864 w 7447699"/>
                  <a:gd name="connsiteY6" fmla="*/ 3219489 h 3447293"/>
                  <a:gd name="connsiteX7" fmla="*/ 5592575 w 7447699"/>
                  <a:gd name="connsiteY7" fmla="*/ 3165619 h 3447293"/>
                  <a:gd name="connsiteX8" fmla="*/ 577323 w 7447699"/>
                  <a:gd name="connsiteY8" fmla="*/ 3437840 h 3447293"/>
                  <a:gd name="connsiteX9" fmla="*/ 12071 w 7447699"/>
                  <a:gd name="connsiteY9" fmla="*/ 3342391 h 3447293"/>
                  <a:gd name="connsiteX10" fmla="*/ 110218 w 7447699"/>
                  <a:gd name="connsiteY10" fmla="*/ 2694432 h 3447293"/>
                  <a:gd name="connsiteX11" fmla="*/ 31387 w 7447699"/>
                  <a:gd name="connsiteY11" fmla="*/ 2153264 h 3447293"/>
                  <a:gd name="connsiteX12" fmla="*/ 156171 w 7447699"/>
                  <a:gd name="connsiteY12" fmla="*/ 1494503 h 3447293"/>
                  <a:gd name="connsiteX13" fmla="*/ 31387 w 7447699"/>
                  <a:gd name="connsiteY13" fmla="*/ 527675 h 3447293"/>
                  <a:gd name="connsiteX0" fmla="*/ 31387 w 7447699"/>
                  <a:gd name="connsiteY0" fmla="*/ 527675 h 3447293"/>
                  <a:gd name="connsiteX1" fmla="*/ 431242 w 7447699"/>
                  <a:gd name="connsiteY1" fmla="*/ 117987 h 3447293"/>
                  <a:gd name="connsiteX2" fmla="*/ 7133545 w 7447699"/>
                  <a:gd name="connsiteY2" fmla="*/ 0 h 3447293"/>
                  <a:gd name="connsiteX3" fmla="*/ 7330479 w 7447699"/>
                  <a:gd name="connsiteY3" fmla="*/ 517947 h 3447293"/>
                  <a:gd name="connsiteX4" fmla="*/ 7435968 w 7447699"/>
                  <a:gd name="connsiteY4" fmla="*/ 1093627 h 3447293"/>
                  <a:gd name="connsiteX5" fmla="*/ 7281842 w 7447699"/>
                  <a:gd name="connsiteY5" fmla="*/ 2652903 h 3447293"/>
                  <a:gd name="connsiteX6" fmla="*/ 7157864 w 7447699"/>
                  <a:gd name="connsiteY6" fmla="*/ 3219489 h 3447293"/>
                  <a:gd name="connsiteX7" fmla="*/ 5592575 w 7447699"/>
                  <a:gd name="connsiteY7" fmla="*/ 3165619 h 3447293"/>
                  <a:gd name="connsiteX8" fmla="*/ 577323 w 7447699"/>
                  <a:gd name="connsiteY8" fmla="*/ 3437840 h 3447293"/>
                  <a:gd name="connsiteX9" fmla="*/ 12071 w 7447699"/>
                  <a:gd name="connsiteY9" fmla="*/ 3342391 h 3447293"/>
                  <a:gd name="connsiteX10" fmla="*/ 110218 w 7447699"/>
                  <a:gd name="connsiteY10" fmla="*/ 2694432 h 3447293"/>
                  <a:gd name="connsiteX11" fmla="*/ 31387 w 7447699"/>
                  <a:gd name="connsiteY11" fmla="*/ 2153264 h 3447293"/>
                  <a:gd name="connsiteX12" fmla="*/ 156171 w 7447699"/>
                  <a:gd name="connsiteY12" fmla="*/ 1494503 h 3447293"/>
                  <a:gd name="connsiteX13" fmla="*/ 31387 w 7447699"/>
                  <a:gd name="connsiteY13" fmla="*/ 527675 h 3447293"/>
                  <a:gd name="connsiteX0" fmla="*/ 13851 w 7430163"/>
                  <a:gd name="connsiteY0" fmla="*/ 527675 h 3457740"/>
                  <a:gd name="connsiteX1" fmla="*/ 413706 w 7430163"/>
                  <a:gd name="connsiteY1" fmla="*/ 117987 h 3457740"/>
                  <a:gd name="connsiteX2" fmla="*/ 7116009 w 7430163"/>
                  <a:gd name="connsiteY2" fmla="*/ 0 h 3457740"/>
                  <a:gd name="connsiteX3" fmla="*/ 7312943 w 7430163"/>
                  <a:gd name="connsiteY3" fmla="*/ 517947 h 3457740"/>
                  <a:gd name="connsiteX4" fmla="*/ 7418432 w 7430163"/>
                  <a:gd name="connsiteY4" fmla="*/ 1093627 h 3457740"/>
                  <a:gd name="connsiteX5" fmla="*/ 7264306 w 7430163"/>
                  <a:gd name="connsiteY5" fmla="*/ 2652903 h 3457740"/>
                  <a:gd name="connsiteX6" fmla="*/ 7140328 w 7430163"/>
                  <a:gd name="connsiteY6" fmla="*/ 3219489 h 3457740"/>
                  <a:gd name="connsiteX7" fmla="*/ 5575039 w 7430163"/>
                  <a:gd name="connsiteY7" fmla="*/ 3165619 h 3457740"/>
                  <a:gd name="connsiteX8" fmla="*/ 559787 w 7430163"/>
                  <a:gd name="connsiteY8" fmla="*/ 3437840 h 3457740"/>
                  <a:gd name="connsiteX9" fmla="*/ 13388 w 7430163"/>
                  <a:gd name="connsiteY9" fmla="*/ 3373814 h 3457740"/>
                  <a:gd name="connsiteX10" fmla="*/ 92682 w 7430163"/>
                  <a:gd name="connsiteY10" fmla="*/ 2694432 h 3457740"/>
                  <a:gd name="connsiteX11" fmla="*/ 13851 w 7430163"/>
                  <a:gd name="connsiteY11" fmla="*/ 2153264 h 3457740"/>
                  <a:gd name="connsiteX12" fmla="*/ 138635 w 7430163"/>
                  <a:gd name="connsiteY12" fmla="*/ 1494503 h 3457740"/>
                  <a:gd name="connsiteX13" fmla="*/ 13851 w 7430163"/>
                  <a:gd name="connsiteY13" fmla="*/ 527675 h 3457740"/>
                  <a:gd name="connsiteX0" fmla="*/ 28073 w 7444385"/>
                  <a:gd name="connsiteY0" fmla="*/ 527675 h 3457740"/>
                  <a:gd name="connsiteX1" fmla="*/ 427928 w 7444385"/>
                  <a:gd name="connsiteY1" fmla="*/ 117987 h 3457740"/>
                  <a:gd name="connsiteX2" fmla="*/ 7130231 w 7444385"/>
                  <a:gd name="connsiteY2" fmla="*/ 0 h 3457740"/>
                  <a:gd name="connsiteX3" fmla="*/ 7327165 w 7444385"/>
                  <a:gd name="connsiteY3" fmla="*/ 517947 h 3457740"/>
                  <a:gd name="connsiteX4" fmla="*/ 7432654 w 7444385"/>
                  <a:gd name="connsiteY4" fmla="*/ 1093627 h 3457740"/>
                  <a:gd name="connsiteX5" fmla="*/ 7278528 w 7444385"/>
                  <a:gd name="connsiteY5" fmla="*/ 2652903 h 3457740"/>
                  <a:gd name="connsiteX6" fmla="*/ 7154550 w 7444385"/>
                  <a:gd name="connsiteY6" fmla="*/ 3219489 h 3457740"/>
                  <a:gd name="connsiteX7" fmla="*/ 5589261 w 7444385"/>
                  <a:gd name="connsiteY7" fmla="*/ 3165619 h 3457740"/>
                  <a:gd name="connsiteX8" fmla="*/ 574009 w 7444385"/>
                  <a:gd name="connsiteY8" fmla="*/ 3437840 h 3457740"/>
                  <a:gd name="connsiteX9" fmla="*/ 27610 w 7444385"/>
                  <a:gd name="connsiteY9" fmla="*/ 3373814 h 3457740"/>
                  <a:gd name="connsiteX10" fmla="*/ 106904 w 7444385"/>
                  <a:gd name="connsiteY10" fmla="*/ 2694432 h 3457740"/>
                  <a:gd name="connsiteX11" fmla="*/ 28073 w 7444385"/>
                  <a:gd name="connsiteY11" fmla="*/ 2153264 h 3457740"/>
                  <a:gd name="connsiteX12" fmla="*/ 152857 w 7444385"/>
                  <a:gd name="connsiteY12" fmla="*/ 1494503 h 3457740"/>
                  <a:gd name="connsiteX13" fmla="*/ 28073 w 7444385"/>
                  <a:gd name="connsiteY13" fmla="*/ 527675 h 3457740"/>
                  <a:gd name="connsiteX0" fmla="*/ 28073 w 7667462"/>
                  <a:gd name="connsiteY0" fmla="*/ 544934 h 3474999"/>
                  <a:gd name="connsiteX1" fmla="*/ 843640 w 7667462"/>
                  <a:gd name="connsiteY1" fmla="*/ 8831 h 3474999"/>
                  <a:gd name="connsiteX2" fmla="*/ 7130231 w 7667462"/>
                  <a:gd name="connsiteY2" fmla="*/ 17259 h 3474999"/>
                  <a:gd name="connsiteX3" fmla="*/ 7327165 w 7667462"/>
                  <a:gd name="connsiteY3" fmla="*/ 535206 h 3474999"/>
                  <a:gd name="connsiteX4" fmla="*/ 7432654 w 7667462"/>
                  <a:gd name="connsiteY4" fmla="*/ 1110886 h 3474999"/>
                  <a:gd name="connsiteX5" fmla="*/ 7278528 w 7667462"/>
                  <a:gd name="connsiteY5" fmla="*/ 2670162 h 3474999"/>
                  <a:gd name="connsiteX6" fmla="*/ 7154550 w 7667462"/>
                  <a:gd name="connsiteY6" fmla="*/ 3236748 h 3474999"/>
                  <a:gd name="connsiteX7" fmla="*/ 5589261 w 7667462"/>
                  <a:gd name="connsiteY7" fmla="*/ 3182878 h 3474999"/>
                  <a:gd name="connsiteX8" fmla="*/ 574009 w 7667462"/>
                  <a:gd name="connsiteY8" fmla="*/ 3455099 h 3474999"/>
                  <a:gd name="connsiteX9" fmla="*/ 27610 w 7667462"/>
                  <a:gd name="connsiteY9" fmla="*/ 3391073 h 3474999"/>
                  <a:gd name="connsiteX10" fmla="*/ 106904 w 7667462"/>
                  <a:gd name="connsiteY10" fmla="*/ 2711691 h 3474999"/>
                  <a:gd name="connsiteX11" fmla="*/ 28073 w 7667462"/>
                  <a:gd name="connsiteY11" fmla="*/ 2170523 h 3474999"/>
                  <a:gd name="connsiteX12" fmla="*/ 152857 w 7667462"/>
                  <a:gd name="connsiteY12" fmla="*/ 1511762 h 3474999"/>
                  <a:gd name="connsiteX13" fmla="*/ 28073 w 7667462"/>
                  <a:gd name="connsiteY13" fmla="*/ 544934 h 3474999"/>
                  <a:gd name="connsiteX0" fmla="*/ 100824 w 7667460"/>
                  <a:gd name="connsiteY0" fmla="*/ 522230 h 3523403"/>
                  <a:gd name="connsiteX1" fmla="*/ 843640 w 7667460"/>
                  <a:gd name="connsiteY1" fmla="*/ 57235 h 3523403"/>
                  <a:gd name="connsiteX2" fmla="*/ 7130231 w 7667460"/>
                  <a:gd name="connsiteY2" fmla="*/ 65663 h 3523403"/>
                  <a:gd name="connsiteX3" fmla="*/ 7327165 w 7667460"/>
                  <a:gd name="connsiteY3" fmla="*/ 583610 h 3523403"/>
                  <a:gd name="connsiteX4" fmla="*/ 7432654 w 7667460"/>
                  <a:gd name="connsiteY4" fmla="*/ 1159290 h 3523403"/>
                  <a:gd name="connsiteX5" fmla="*/ 7278528 w 7667460"/>
                  <a:gd name="connsiteY5" fmla="*/ 2718566 h 3523403"/>
                  <a:gd name="connsiteX6" fmla="*/ 7154550 w 7667460"/>
                  <a:gd name="connsiteY6" fmla="*/ 3285152 h 3523403"/>
                  <a:gd name="connsiteX7" fmla="*/ 5589261 w 7667460"/>
                  <a:gd name="connsiteY7" fmla="*/ 3231282 h 3523403"/>
                  <a:gd name="connsiteX8" fmla="*/ 574009 w 7667460"/>
                  <a:gd name="connsiteY8" fmla="*/ 3503503 h 3523403"/>
                  <a:gd name="connsiteX9" fmla="*/ 27610 w 7667460"/>
                  <a:gd name="connsiteY9" fmla="*/ 3439477 h 3523403"/>
                  <a:gd name="connsiteX10" fmla="*/ 106904 w 7667460"/>
                  <a:gd name="connsiteY10" fmla="*/ 2760095 h 3523403"/>
                  <a:gd name="connsiteX11" fmla="*/ 28073 w 7667460"/>
                  <a:gd name="connsiteY11" fmla="*/ 2218927 h 3523403"/>
                  <a:gd name="connsiteX12" fmla="*/ 152857 w 7667460"/>
                  <a:gd name="connsiteY12" fmla="*/ 1560166 h 3523403"/>
                  <a:gd name="connsiteX13" fmla="*/ 100824 w 7667460"/>
                  <a:gd name="connsiteY13" fmla="*/ 522230 h 3523403"/>
                  <a:gd name="connsiteX0" fmla="*/ 100824 w 7667462"/>
                  <a:gd name="connsiteY0" fmla="*/ 522230 h 3523403"/>
                  <a:gd name="connsiteX1" fmla="*/ 843640 w 7667462"/>
                  <a:gd name="connsiteY1" fmla="*/ 57235 h 3523403"/>
                  <a:gd name="connsiteX2" fmla="*/ 7130231 w 7667462"/>
                  <a:gd name="connsiteY2" fmla="*/ 65663 h 3523403"/>
                  <a:gd name="connsiteX3" fmla="*/ 7327165 w 7667462"/>
                  <a:gd name="connsiteY3" fmla="*/ 583610 h 3523403"/>
                  <a:gd name="connsiteX4" fmla="*/ 7432654 w 7667462"/>
                  <a:gd name="connsiteY4" fmla="*/ 1159290 h 3523403"/>
                  <a:gd name="connsiteX5" fmla="*/ 7278528 w 7667462"/>
                  <a:gd name="connsiteY5" fmla="*/ 2718566 h 3523403"/>
                  <a:gd name="connsiteX6" fmla="*/ 7154550 w 7667462"/>
                  <a:gd name="connsiteY6" fmla="*/ 3285152 h 3523403"/>
                  <a:gd name="connsiteX7" fmla="*/ 5589261 w 7667462"/>
                  <a:gd name="connsiteY7" fmla="*/ 3231282 h 3523403"/>
                  <a:gd name="connsiteX8" fmla="*/ 574009 w 7667462"/>
                  <a:gd name="connsiteY8" fmla="*/ 3503503 h 3523403"/>
                  <a:gd name="connsiteX9" fmla="*/ 27610 w 7667462"/>
                  <a:gd name="connsiteY9" fmla="*/ 3439477 h 3523403"/>
                  <a:gd name="connsiteX10" fmla="*/ 106904 w 7667462"/>
                  <a:gd name="connsiteY10" fmla="*/ 2760095 h 3523403"/>
                  <a:gd name="connsiteX11" fmla="*/ 28073 w 7667462"/>
                  <a:gd name="connsiteY11" fmla="*/ 2218927 h 3523403"/>
                  <a:gd name="connsiteX12" fmla="*/ 152857 w 7667462"/>
                  <a:gd name="connsiteY12" fmla="*/ 1560166 h 3523403"/>
                  <a:gd name="connsiteX13" fmla="*/ 100824 w 7667462"/>
                  <a:gd name="connsiteY13" fmla="*/ 522230 h 3523403"/>
                  <a:gd name="connsiteX0" fmla="*/ 100824 w 7667460"/>
                  <a:gd name="connsiteY0" fmla="*/ 522230 h 3523403"/>
                  <a:gd name="connsiteX1" fmla="*/ 843640 w 7667460"/>
                  <a:gd name="connsiteY1" fmla="*/ 57235 h 3523403"/>
                  <a:gd name="connsiteX2" fmla="*/ 7130231 w 7667460"/>
                  <a:gd name="connsiteY2" fmla="*/ 65663 h 3523403"/>
                  <a:gd name="connsiteX3" fmla="*/ 7327165 w 7667460"/>
                  <a:gd name="connsiteY3" fmla="*/ 583610 h 3523403"/>
                  <a:gd name="connsiteX4" fmla="*/ 7432654 w 7667460"/>
                  <a:gd name="connsiteY4" fmla="*/ 1159290 h 3523403"/>
                  <a:gd name="connsiteX5" fmla="*/ 7278528 w 7667460"/>
                  <a:gd name="connsiteY5" fmla="*/ 2718566 h 3523403"/>
                  <a:gd name="connsiteX6" fmla="*/ 7154550 w 7667460"/>
                  <a:gd name="connsiteY6" fmla="*/ 3285152 h 3523403"/>
                  <a:gd name="connsiteX7" fmla="*/ 5589261 w 7667460"/>
                  <a:gd name="connsiteY7" fmla="*/ 3231282 h 3523403"/>
                  <a:gd name="connsiteX8" fmla="*/ 574009 w 7667460"/>
                  <a:gd name="connsiteY8" fmla="*/ 3503503 h 3523403"/>
                  <a:gd name="connsiteX9" fmla="*/ 27610 w 7667460"/>
                  <a:gd name="connsiteY9" fmla="*/ 3439477 h 3523403"/>
                  <a:gd name="connsiteX10" fmla="*/ 106904 w 7667460"/>
                  <a:gd name="connsiteY10" fmla="*/ 2760095 h 3523403"/>
                  <a:gd name="connsiteX11" fmla="*/ 28073 w 7667460"/>
                  <a:gd name="connsiteY11" fmla="*/ 2218927 h 3523403"/>
                  <a:gd name="connsiteX12" fmla="*/ 152857 w 7667460"/>
                  <a:gd name="connsiteY12" fmla="*/ 1560166 h 3523403"/>
                  <a:gd name="connsiteX13" fmla="*/ 100824 w 7667460"/>
                  <a:gd name="connsiteY13" fmla="*/ 522230 h 3523403"/>
                  <a:gd name="connsiteX0" fmla="*/ 100824 w 7667462"/>
                  <a:gd name="connsiteY0" fmla="*/ 588588 h 3589761"/>
                  <a:gd name="connsiteX1" fmla="*/ 843640 w 7667462"/>
                  <a:gd name="connsiteY1" fmla="*/ 123593 h 3589761"/>
                  <a:gd name="connsiteX2" fmla="*/ 7130231 w 7667462"/>
                  <a:gd name="connsiteY2" fmla="*/ 132021 h 3589761"/>
                  <a:gd name="connsiteX3" fmla="*/ 7327165 w 7667462"/>
                  <a:gd name="connsiteY3" fmla="*/ 649968 h 3589761"/>
                  <a:gd name="connsiteX4" fmla="*/ 7432654 w 7667462"/>
                  <a:gd name="connsiteY4" fmla="*/ 1225648 h 3589761"/>
                  <a:gd name="connsiteX5" fmla="*/ 7278528 w 7667462"/>
                  <a:gd name="connsiteY5" fmla="*/ 2784924 h 3589761"/>
                  <a:gd name="connsiteX6" fmla="*/ 7154550 w 7667462"/>
                  <a:gd name="connsiteY6" fmla="*/ 3351510 h 3589761"/>
                  <a:gd name="connsiteX7" fmla="*/ 5589261 w 7667462"/>
                  <a:gd name="connsiteY7" fmla="*/ 3297640 h 3589761"/>
                  <a:gd name="connsiteX8" fmla="*/ 574009 w 7667462"/>
                  <a:gd name="connsiteY8" fmla="*/ 3569861 h 3589761"/>
                  <a:gd name="connsiteX9" fmla="*/ 27610 w 7667462"/>
                  <a:gd name="connsiteY9" fmla="*/ 3505835 h 3589761"/>
                  <a:gd name="connsiteX10" fmla="*/ 106904 w 7667462"/>
                  <a:gd name="connsiteY10" fmla="*/ 2826453 h 3589761"/>
                  <a:gd name="connsiteX11" fmla="*/ 28073 w 7667462"/>
                  <a:gd name="connsiteY11" fmla="*/ 2285285 h 3589761"/>
                  <a:gd name="connsiteX12" fmla="*/ 152857 w 7667462"/>
                  <a:gd name="connsiteY12" fmla="*/ 1626524 h 3589761"/>
                  <a:gd name="connsiteX13" fmla="*/ 100824 w 7667462"/>
                  <a:gd name="connsiteY13" fmla="*/ 588588 h 3589761"/>
                  <a:gd name="connsiteX0" fmla="*/ 100824 w 7667460"/>
                  <a:gd name="connsiteY0" fmla="*/ 599162 h 3600335"/>
                  <a:gd name="connsiteX1" fmla="*/ 843640 w 7667460"/>
                  <a:gd name="connsiteY1" fmla="*/ 134167 h 3600335"/>
                  <a:gd name="connsiteX2" fmla="*/ 7130231 w 7667460"/>
                  <a:gd name="connsiteY2" fmla="*/ 142595 h 3600335"/>
                  <a:gd name="connsiteX3" fmla="*/ 7327165 w 7667460"/>
                  <a:gd name="connsiteY3" fmla="*/ 660542 h 3600335"/>
                  <a:gd name="connsiteX4" fmla="*/ 7432654 w 7667460"/>
                  <a:gd name="connsiteY4" fmla="*/ 1236222 h 3600335"/>
                  <a:gd name="connsiteX5" fmla="*/ 7278528 w 7667460"/>
                  <a:gd name="connsiteY5" fmla="*/ 2795498 h 3600335"/>
                  <a:gd name="connsiteX6" fmla="*/ 7154550 w 7667460"/>
                  <a:gd name="connsiteY6" fmla="*/ 3362084 h 3600335"/>
                  <a:gd name="connsiteX7" fmla="*/ 5589261 w 7667460"/>
                  <a:gd name="connsiteY7" fmla="*/ 3308214 h 3600335"/>
                  <a:gd name="connsiteX8" fmla="*/ 574009 w 7667460"/>
                  <a:gd name="connsiteY8" fmla="*/ 3580435 h 3600335"/>
                  <a:gd name="connsiteX9" fmla="*/ 27610 w 7667460"/>
                  <a:gd name="connsiteY9" fmla="*/ 3516409 h 3600335"/>
                  <a:gd name="connsiteX10" fmla="*/ 106904 w 7667460"/>
                  <a:gd name="connsiteY10" fmla="*/ 2837027 h 3600335"/>
                  <a:gd name="connsiteX11" fmla="*/ 28073 w 7667460"/>
                  <a:gd name="connsiteY11" fmla="*/ 2295859 h 3600335"/>
                  <a:gd name="connsiteX12" fmla="*/ 152857 w 7667460"/>
                  <a:gd name="connsiteY12" fmla="*/ 1637098 h 3600335"/>
                  <a:gd name="connsiteX13" fmla="*/ 100824 w 7667460"/>
                  <a:gd name="connsiteY13" fmla="*/ 599162 h 3600335"/>
                  <a:gd name="connsiteX0" fmla="*/ 100824 w 7667462"/>
                  <a:gd name="connsiteY0" fmla="*/ 513821 h 3514994"/>
                  <a:gd name="connsiteX1" fmla="*/ 843640 w 7667462"/>
                  <a:gd name="connsiteY1" fmla="*/ 48826 h 3514994"/>
                  <a:gd name="connsiteX2" fmla="*/ 7130231 w 7667462"/>
                  <a:gd name="connsiteY2" fmla="*/ 57254 h 3514994"/>
                  <a:gd name="connsiteX3" fmla="*/ 7327165 w 7667462"/>
                  <a:gd name="connsiteY3" fmla="*/ 575201 h 3514994"/>
                  <a:gd name="connsiteX4" fmla="*/ 7432654 w 7667462"/>
                  <a:gd name="connsiteY4" fmla="*/ 1150881 h 3514994"/>
                  <a:gd name="connsiteX5" fmla="*/ 7278528 w 7667462"/>
                  <a:gd name="connsiteY5" fmla="*/ 2710157 h 3514994"/>
                  <a:gd name="connsiteX6" fmla="*/ 7154550 w 7667462"/>
                  <a:gd name="connsiteY6" fmla="*/ 3276743 h 3514994"/>
                  <a:gd name="connsiteX7" fmla="*/ 5589261 w 7667462"/>
                  <a:gd name="connsiteY7" fmla="*/ 3222873 h 3514994"/>
                  <a:gd name="connsiteX8" fmla="*/ 574009 w 7667462"/>
                  <a:gd name="connsiteY8" fmla="*/ 3495094 h 3514994"/>
                  <a:gd name="connsiteX9" fmla="*/ 27610 w 7667462"/>
                  <a:gd name="connsiteY9" fmla="*/ 3431068 h 3514994"/>
                  <a:gd name="connsiteX10" fmla="*/ 106904 w 7667462"/>
                  <a:gd name="connsiteY10" fmla="*/ 2751686 h 3514994"/>
                  <a:gd name="connsiteX11" fmla="*/ 28073 w 7667462"/>
                  <a:gd name="connsiteY11" fmla="*/ 2210518 h 3514994"/>
                  <a:gd name="connsiteX12" fmla="*/ 152857 w 7667462"/>
                  <a:gd name="connsiteY12" fmla="*/ 1551757 h 3514994"/>
                  <a:gd name="connsiteX13" fmla="*/ 100824 w 7667462"/>
                  <a:gd name="connsiteY13" fmla="*/ 513821 h 3514994"/>
                  <a:gd name="connsiteX0" fmla="*/ 100824 w 7667460"/>
                  <a:gd name="connsiteY0" fmla="*/ 485709 h 3486882"/>
                  <a:gd name="connsiteX1" fmla="*/ 843640 w 7667460"/>
                  <a:gd name="connsiteY1" fmla="*/ 20714 h 3486882"/>
                  <a:gd name="connsiteX2" fmla="*/ 7130231 w 7667460"/>
                  <a:gd name="connsiteY2" fmla="*/ 29142 h 3486882"/>
                  <a:gd name="connsiteX3" fmla="*/ 7327165 w 7667460"/>
                  <a:gd name="connsiteY3" fmla="*/ 547089 h 3486882"/>
                  <a:gd name="connsiteX4" fmla="*/ 7432654 w 7667460"/>
                  <a:gd name="connsiteY4" fmla="*/ 1122769 h 3486882"/>
                  <a:gd name="connsiteX5" fmla="*/ 7278528 w 7667460"/>
                  <a:gd name="connsiteY5" fmla="*/ 2682045 h 3486882"/>
                  <a:gd name="connsiteX6" fmla="*/ 7154550 w 7667460"/>
                  <a:gd name="connsiteY6" fmla="*/ 3248631 h 3486882"/>
                  <a:gd name="connsiteX7" fmla="*/ 5589261 w 7667460"/>
                  <a:gd name="connsiteY7" fmla="*/ 3194761 h 3486882"/>
                  <a:gd name="connsiteX8" fmla="*/ 574009 w 7667460"/>
                  <a:gd name="connsiteY8" fmla="*/ 3466982 h 3486882"/>
                  <a:gd name="connsiteX9" fmla="*/ 27610 w 7667460"/>
                  <a:gd name="connsiteY9" fmla="*/ 3402956 h 3486882"/>
                  <a:gd name="connsiteX10" fmla="*/ 106904 w 7667460"/>
                  <a:gd name="connsiteY10" fmla="*/ 2723574 h 3486882"/>
                  <a:gd name="connsiteX11" fmla="*/ 28073 w 7667460"/>
                  <a:gd name="connsiteY11" fmla="*/ 2182406 h 3486882"/>
                  <a:gd name="connsiteX12" fmla="*/ 152857 w 7667460"/>
                  <a:gd name="connsiteY12" fmla="*/ 1523645 h 3486882"/>
                  <a:gd name="connsiteX13" fmla="*/ 100824 w 7667460"/>
                  <a:gd name="connsiteY13" fmla="*/ 485709 h 3486882"/>
                  <a:gd name="connsiteX0" fmla="*/ 100824 w 7667462"/>
                  <a:gd name="connsiteY0" fmla="*/ 485709 h 3486882"/>
                  <a:gd name="connsiteX1" fmla="*/ 843640 w 7667462"/>
                  <a:gd name="connsiteY1" fmla="*/ 20714 h 3486882"/>
                  <a:gd name="connsiteX2" fmla="*/ 7130231 w 7667462"/>
                  <a:gd name="connsiteY2" fmla="*/ 29142 h 3486882"/>
                  <a:gd name="connsiteX3" fmla="*/ 7327165 w 7667462"/>
                  <a:gd name="connsiteY3" fmla="*/ 547089 h 3486882"/>
                  <a:gd name="connsiteX4" fmla="*/ 7432654 w 7667462"/>
                  <a:gd name="connsiteY4" fmla="*/ 1122769 h 3486882"/>
                  <a:gd name="connsiteX5" fmla="*/ 7278528 w 7667462"/>
                  <a:gd name="connsiteY5" fmla="*/ 2682045 h 3486882"/>
                  <a:gd name="connsiteX6" fmla="*/ 7154550 w 7667462"/>
                  <a:gd name="connsiteY6" fmla="*/ 3248631 h 3486882"/>
                  <a:gd name="connsiteX7" fmla="*/ 5610047 w 7667462"/>
                  <a:gd name="connsiteY7" fmla="*/ 3344878 h 3486882"/>
                  <a:gd name="connsiteX8" fmla="*/ 574009 w 7667462"/>
                  <a:gd name="connsiteY8" fmla="*/ 3466982 h 3486882"/>
                  <a:gd name="connsiteX9" fmla="*/ 27610 w 7667462"/>
                  <a:gd name="connsiteY9" fmla="*/ 3402956 h 3486882"/>
                  <a:gd name="connsiteX10" fmla="*/ 106904 w 7667462"/>
                  <a:gd name="connsiteY10" fmla="*/ 2723574 h 3486882"/>
                  <a:gd name="connsiteX11" fmla="*/ 28073 w 7667462"/>
                  <a:gd name="connsiteY11" fmla="*/ 2182406 h 3486882"/>
                  <a:gd name="connsiteX12" fmla="*/ 152857 w 7667462"/>
                  <a:gd name="connsiteY12" fmla="*/ 1523645 h 3486882"/>
                  <a:gd name="connsiteX13" fmla="*/ 100824 w 7667462"/>
                  <a:gd name="connsiteY13" fmla="*/ 485709 h 3486882"/>
                  <a:gd name="connsiteX0" fmla="*/ 84297 w 7650933"/>
                  <a:gd name="connsiteY0" fmla="*/ 485709 h 3470515"/>
                  <a:gd name="connsiteX1" fmla="*/ 827113 w 7650933"/>
                  <a:gd name="connsiteY1" fmla="*/ 20714 h 3470515"/>
                  <a:gd name="connsiteX2" fmla="*/ 7113704 w 7650933"/>
                  <a:gd name="connsiteY2" fmla="*/ 29142 h 3470515"/>
                  <a:gd name="connsiteX3" fmla="*/ 7310638 w 7650933"/>
                  <a:gd name="connsiteY3" fmla="*/ 547089 h 3470515"/>
                  <a:gd name="connsiteX4" fmla="*/ 7416127 w 7650933"/>
                  <a:gd name="connsiteY4" fmla="*/ 1122769 h 3470515"/>
                  <a:gd name="connsiteX5" fmla="*/ 7262001 w 7650933"/>
                  <a:gd name="connsiteY5" fmla="*/ 2682045 h 3470515"/>
                  <a:gd name="connsiteX6" fmla="*/ 7138023 w 7650933"/>
                  <a:gd name="connsiteY6" fmla="*/ 3248631 h 3470515"/>
                  <a:gd name="connsiteX7" fmla="*/ 5593520 w 7650933"/>
                  <a:gd name="connsiteY7" fmla="*/ 3344878 h 3470515"/>
                  <a:gd name="connsiteX8" fmla="*/ 557482 w 7650933"/>
                  <a:gd name="connsiteY8" fmla="*/ 3466982 h 3470515"/>
                  <a:gd name="connsiteX9" fmla="*/ 83833 w 7650933"/>
                  <a:gd name="connsiteY9" fmla="*/ 3323947 h 3470515"/>
                  <a:gd name="connsiteX10" fmla="*/ 90377 w 7650933"/>
                  <a:gd name="connsiteY10" fmla="*/ 2723574 h 3470515"/>
                  <a:gd name="connsiteX11" fmla="*/ 11546 w 7650933"/>
                  <a:gd name="connsiteY11" fmla="*/ 2182406 h 3470515"/>
                  <a:gd name="connsiteX12" fmla="*/ 136330 w 7650933"/>
                  <a:gd name="connsiteY12" fmla="*/ 1523645 h 3470515"/>
                  <a:gd name="connsiteX13" fmla="*/ 84297 w 7650933"/>
                  <a:gd name="connsiteY13" fmla="*/ 485709 h 3470515"/>
                  <a:gd name="connsiteX0" fmla="*/ 84297 w 7650935"/>
                  <a:gd name="connsiteY0" fmla="*/ 485709 h 3412545"/>
                  <a:gd name="connsiteX1" fmla="*/ 827113 w 7650935"/>
                  <a:gd name="connsiteY1" fmla="*/ 20714 h 3412545"/>
                  <a:gd name="connsiteX2" fmla="*/ 7113704 w 7650935"/>
                  <a:gd name="connsiteY2" fmla="*/ 29142 h 3412545"/>
                  <a:gd name="connsiteX3" fmla="*/ 7310638 w 7650935"/>
                  <a:gd name="connsiteY3" fmla="*/ 547089 h 3412545"/>
                  <a:gd name="connsiteX4" fmla="*/ 7416127 w 7650935"/>
                  <a:gd name="connsiteY4" fmla="*/ 1122769 h 3412545"/>
                  <a:gd name="connsiteX5" fmla="*/ 7262001 w 7650935"/>
                  <a:gd name="connsiteY5" fmla="*/ 2682045 h 3412545"/>
                  <a:gd name="connsiteX6" fmla="*/ 7138023 w 7650935"/>
                  <a:gd name="connsiteY6" fmla="*/ 3248631 h 3412545"/>
                  <a:gd name="connsiteX7" fmla="*/ 5593520 w 7650935"/>
                  <a:gd name="connsiteY7" fmla="*/ 3344878 h 3412545"/>
                  <a:gd name="connsiteX8" fmla="*/ 702981 w 7650935"/>
                  <a:gd name="connsiteY8" fmla="*/ 3395876 h 3412545"/>
                  <a:gd name="connsiteX9" fmla="*/ 83833 w 7650935"/>
                  <a:gd name="connsiteY9" fmla="*/ 3323947 h 3412545"/>
                  <a:gd name="connsiteX10" fmla="*/ 90377 w 7650935"/>
                  <a:gd name="connsiteY10" fmla="*/ 2723574 h 3412545"/>
                  <a:gd name="connsiteX11" fmla="*/ 11546 w 7650935"/>
                  <a:gd name="connsiteY11" fmla="*/ 2182406 h 3412545"/>
                  <a:gd name="connsiteX12" fmla="*/ 136330 w 7650935"/>
                  <a:gd name="connsiteY12" fmla="*/ 1523645 h 3412545"/>
                  <a:gd name="connsiteX13" fmla="*/ 84297 w 7650935"/>
                  <a:gd name="connsiteY13" fmla="*/ 485709 h 3412545"/>
                  <a:gd name="connsiteX0" fmla="*/ 84297 w 7650933"/>
                  <a:gd name="connsiteY0" fmla="*/ 485709 h 3392720"/>
                  <a:gd name="connsiteX1" fmla="*/ 827113 w 7650933"/>
                  <a:gd name="connsiteY1" fmla="*/ 20714 h 3392720"/>
                  <a:gd name="connsiteX2" fmla="*/ 7113704 w 7650933"/>
                  <a:gd name="connsiteY2" fmla="*/ 29142 h 3392720"/>
                  <a:gd name="connsiteX3" fmla="*/ 7310638 w 7650933"/>
                  <a:gd name="connsiteY3" fmla="*/ 547089 h 3392720"/>
                  <a:gd name="connsiteX4" fmla="*/ 7416127 w 7650933"/>
                  <a:gd name="connsiteY4" fmla="*/ 1122769 h 3392720"/>
                  <a:gd name="connsiteX5" fmla="*/ 7262001 w 7650933"/>
                  <a:gd name="connsiteY5" fmla="*/ 2682045 h 3392720"/>
                  <a:gd name="connsiteX6" fmla="*/ 7138023 w 7650933"/>
                  <a:gd name="connsiteY6" fmla="*/ 3248631 h 3392720"/>
                  <a:gd name="connsiteX7" fmla="*/ 5593520 w 7650933"/>
                  <a:gd name="connsiteY7" fmla="*/ 3344878 h 3392720"/>
                  <a:gd name="connsiteX8" fmla="*/ 775731 w 7650933"/>
                  <a:gd name="connsiteY8" fmla="*/ 3356371 h 3392720"/>
                  <a:gd name="connsiteX9" fmla="*/ 83833 w 7650933"/>
                  <a:gd name="connsiteY9" fmla="*/ 3323947 h 3392720"/>
                  <a:gd name="connsiteX10" fmla="*/ 90377 w 7650933"/>
                  <a:gd name="connsiteY10" fmla="*/ 2723574 h 3392720"/>
                  <a:gd name="connsiteX11" fmla="*/ 11546 w 7650933"/>
                  <a:gd name="connsiteY11" fmla="*/ 2182406 h 3392720"/>
                  <a:gd name="connsiteX12" fmla="*/ 136330 w 7650933"/>
                  <a:gd name="connsiteY12" fmla="*/ 1523645 h 3392720"/>
                  <a:gd name="connsiteX13" fmla="*/ 84297 w 7650933"/>
                  <a:gd name="connsiteY13" fmla="*/ 485709 h 3392720"/>
                  <a:gd name="connsiteX0" fmla="*/ 84297 w 7650935"/>
                  <a:gd name="connsiteY0" fmla="*/ 485709 h 3392720"/>
                  <a:gd name="connsiteX1" fmla="*/ 827113 w 7650935"/>
                  <a:gd name="connsiteY1" fmla="*/ 20714 h 3392720"/>
                  <a:gd name="connsiteX2" fmla="*/ 7113704 w 7650935"/>
                  <a:gd name="connsiteY2" fmla="*/ 29142 h 3392720"/>
                  <a:gd name="connsiteX3" fmla="*/ 7310638 w 7650935"/>
                  <a:gd name="connsiteY3" fmla="*/ 547089 h 3392720"/>
                  <a:gd name="connsiteX4" fmla="*/ 7416127 w 7650935"/>
                  <a:gd name="connsiteY4" fmla="*/ 1122769 h 3392720"/>
                  <a:gd name="connsiteX5" fmla="*/ 7262001 w 7650935"/>
                  <a:gd name="connsiteY5" fmla="*/ 2682045 h 3392720"/>
                  <a:gd name="connsiteX6" fmla="*/ 7138023 w 7650935"/>
                  <a:gd name="connsiteY6" fmla="*/ 3248631 h 3392720"/>
                  <a:gd name="connsiteX7" fmla="*/ 5593520 w 7650935"/>
                  <a:gd name="connsiteY7" fmla="*/ 3344878 h 3392720"/>
                  <a:gd name="connsiteX8" fmla="*/ 775731 w 7650935"/>
                  <a:gd name="connsiteY8" fmla="*/ 3356371 h 3392720"/>
                  <a:gd name="connsiteX9" fmla="*/ 42262 w 7650935"/>
                  <a:gd name="connsiteY9" fmla="*/ 3323947 h 3392720"/>
                  <a:gd name="connsiteX10" fmla="*/ 90377 w 7650935"/>
                  <a:gd name="connsiteY10" fmla="*/ 2723574 h 3392720"/>
                  <a:gd name="connsiteX11" fmla="*/ 11546 w 7650935"/>
                  <a:gd name="connsiteY11" fmla="*/ 2182406 h 3392720"/>
                  <a:gd name="connsiteX12" fmla="*/ 136330 w 7650935"/>
                  <a:gd name="connsiteY12" fmla="*/ 1523645 h 3392720"/>
                  <a:gd name="connsiteX13" fmla="*/ 84297 w 7650935"/>
                  <a:gd name="connsiteY13" fmla="*/ 485709 h 3392720"/>
                  <a:gd name="connsiteX0" fmla="*/ 84297 w 7650933"/>
                  <a:gd name="connsiteY0" fmla="*/ 485709 h 3392720"/>
                  <a:gd name="connsiteX1" fmla="*/ 827113 w 7650933"/>
                  <a:gd name="connsiteY1" fmla="*/ 20714 h 3392720"/>
                  <a:gd name="connsiteX2" fmla="*/ 7113704 w 7650933"/>
                  <a:gd name="connsiteY2" fmla="*/ 29142 h 3392720"/>
                  <a:gd name="connsiteX3" fmla="*/ 7310638 w 7650933"/>
                  <a:gd name="connsiteY3" fmla="*/ 547089 h 3392720"/>
                  <a:gd name="connsiteX4" fmla="*/ 7416127 w 7650933"/>
                  <a:gd name="connsiteY4" fmla="*/ 1122769 h 3392720"/>
                  <a:gd name="connsiteX5" fmla="*/ 7262001 w 7650933"/>
                  <a:gd name="connsiteY5" fmla="*/ 2682045 h 3392720"/>
                  <a:gd name="connsiteX6" fmla="*/ 7138023 w 7650933"/>
                  <a:gd name="connsiteY6" fmla="*/ 3359243 h 3392720"/>
                  <a:gd name="connsiteX7" fmla="*/ 5593520 w 7650933"/>
                  <a:gd name="connsiteY7" fmla="*/ 3344878 h 3392720"/>
                  <a:gd name="connsiteX8" fmla="*/ 775731 w 7650933"/>
                  <a:gd name="connsiteY8" fmla="*/ 3356371 h 3392720"/>
                  <a:gd name="connsiteX9" fmla="*/ 42262 w 7650933"/>
                  <a:gd name="connsiteY9" fmla="*/ 3323947 h 3392720"/>
                  <a:gd name="connsiteX10" fmla="*/ 90377 w 7650933"/>
                  <a:gd name="connsiteY10" fmla="*/ 2723574 h 3392720"/>
                  <a:gd name="connsiteX11" fmla="*/ 11546 w 7650933"/>
                  <a:gd name="connsiteY11" fmla="*/ 2182406 h 3392720"/>
                  <a:gd name="connsiteX12" fmla="*/ 136330 w 7650933"/>
                  <a:gd name="connsiteY12" fmla="*/ 1523645 h 3392720"/>
                  <a:gd name="connsiteX13" fmla="*/ 84297 w 7650933"/>
                  <a:gd name="connsiteY13" fmla="*/ 485709 h 3392720"/>
                  <a:gd name="connsiteX0" fmla="*/ 84297 w 7435662"/>
                  <a:gd name="connsiteY0" fmla="*/ 522230 h 3429241"/>
                  <a:gd name="connsiteX1" fmla="*/ 827113 w 7435662"/>
                  <a:gd name="connsiteY1" fmla="*/ 57235 h 3429241"/>
                  <a:gd name="connsiteX2" fmla="*/ 6749955 w 7435662"/>
                  <a:gd name="connsiteY2" fmla="*/ 65663 h 3429241"/>
                  <a:gd name="connsiteX3" fmla="*/ 7310638 w 7435662"/>
                  <a:gd name="connsiteY3" fmla="*/ 583610 h 3429241"/>
                  <a:gd name="connsiteX4" fmla="*/ 7416127 w 7435662"/>
                  <a:gd name="connsiteY4" fmla="*/ 1159290 h 3429241"/>
                  <a:gd name="connsiteX5" fmla="*/ 7262001 w 7435662"/>
                  <a:gd name="connsiteY5" fmla="*/ 2718566 h 3429241"/>
                  <a:gd name="connsiteX6" fmla="*/ 7138023 w 7435662"/>
                  <a:gd name="connsiteY6" fmla="*/ 3395764 h 3429241"/>
                  <a:gd name="connsiteX7" fmla="*/ 5593520 w 7435662"/>
                  <a:gd name="connsiteY7" fmla="*/ 3381399 h 3429241"/>
                  <a:gd name="connsiteX8" fmla="*/ 775731 w 7435662"/>
                  <a:gd name="connsiteY8" fmla="*/ 3392892 h 3429241"/>
                  <a:gd name="connsiteX9" fmla="*/ 42262 w 7435662"/>
                  <a:gd name="connsiteY9" fmla="*/ 3360468 h 3429241"/>
                  <a:gd name="connsiteX10" fmla="*/ 90377 w 7435662"/>
                  <a:gd name="connsiteY10" fmla="*/ 2760095 h 3429241"/>
                  <a:gd name="connsiteX11" fmla="*/ 11546 w 7435662"/>
                  <a:gd name="connsiteY11" fmla="*/ 2218927 h 3429241"/>
                  <a:gd name="connsiteX12" fmla="*/ 136330 w 7435662"/>
                  <a:gd name="connsiteY12" fmla="*/ 1560166 h 3429241"/>
                  <a:gd name="connsiteX13" fmla="*/ 84297 w 7435662"/>
                  <a:gd name="connsiteY13" fmla="*/ 522230 h 3429241"/>
                  <a:gd name="connsiteX0" fmla="*/ 84297 w 7427858"/>
                  <a:gd name="connsiteY0" fmla="*/ 510265 h 3417276"/>
                  <a:gd name="connsiteX1" fmla="*/ 827113 w 7427858"/>
                  <a:gd name="connsiteY1" fmla="*/ 45270 h 3417276"/>
                  <a:gd name="connsiteX2" fmla="*/ 6583669 w 7427858"/>
                  <a:gd name="connsiteY2" fmla="*/ 77400 h 3417276"/>
                  <a:gd name="connsiteX3" fmla="*/ 7310638 w 7427858"/>
                  <a:gd name="connsiteY3" fmla="*/ 571645 h 3417276"/>
                  <a:gd name="connsiteX4" fmla="*/ 7416127 w 7427858"/>
                  <a:gd name="connsiteY4" fmla="*/ 1147325 h 3417276"/>
                  <a:gd name="connsiteX5" fmla="*/ 7262001 w 7427858"/>
                  <a:gd name="connsiteY5" fmla="*/ 2706601 h 3417276"/>
                  <a:gd name="connsiteX6" fmla="*/ 7138023 w 7427858"/>
                  <a:gd name="connsiteY6" fmla="*/ 3383799 h 3417276"/>
                  <a:gd name="connsiteX7" fmla="*/ 5593520 w 7427858"/>
                  <a:gd name="connsiteY7" fmla="*/ 3369434 h 3417276"/>
                  <a:gd name="connsiteX8" fmla="*/ 775731 w 7427858"/>
                  <a:gd name="connsiteY8" fmla="*/ 3380927 h 3417276"/>
                  <a:gd name="connsiteX9" fmla="*/ 42262 w 7427858"/>
                  <a:gd name="connsiteY9" fmla="*/ 3348503 h 3417276"/>
                  <a:gd name="connsiteX10" fmla="*/ 90377 w 7427858"/>
                  <a:gd name="connsiteY10" fmla="*/ 2748130 h 3417276"/>
                  <a:gd name="connsiteX11" fmla="*/ 11546 w 7427858"/>
                  <a:gd name="connsiteY11" fmla="*/ 2206962 h 3417276"/>
                  <a:gd name="connsiteX12" fmla="*/ 136330 w 7427858"/>
                  <a:gd name="connsiteY12" fmla="*/ 1548201 h 3417276"/>
                  <a:gd name="connsiteX13" fmla="*/ 84297 w 7427858"/>
                  <a:gd name="connsiteY13" fmla="*/ 510265 h 3417276"/>
                  <a:gd name="connsiteX0" fmla="*/ 84297 w 7427858"/>
                  <a:gd name="connsiteY0" fmla="*/ 503515 h 3410526"/>
                  <a:gd name="connsiteX1" fmla="*/ 827113 w 7427858"/>
                  <a:gd name="connsiteY1" fmla="*/ 38520 h 3410526"/>
                  <a:gd name="connsiteX2" fmla="*/ 6469349 w 7427858"/>
                  <a:gd name="connsiteY2" fmla="*/ 86451 h 3410526"/>
                  <a:gd name="connsiteX3" fmla="*/ 7310638 w 7427858"/>
                  <a:gd name="connsiteY3" fmla="*/ 564895 h 3410526"/>
                  <a:gd name="connsiteX4" fmla="*/ 7416127 w 7427858"/>
                  <a:gd name="connsiteY4" fmla="*/ 1140575 h 3410526"/>
                  <a:gd name="connsiteX5" fmla="*/ 7262001 w 7427858"/>
                  <a:gd name="connsiteY5" fmla="*/ 2699851 h 3410526"/>
                  <a:gd name="connsiteX6" fmla="*/ 7138023 w 7427858"/>
                  <a:gd name="connsiteY6" fmla="*/ 3377049 h 3410526"/>
                  <a:gd name="connsiteX7" fmla="*/ 5593520 w 7427858"/>
                  <a:gd name="connsiteY7" fmla="*/ 3362684 h 3410526"/>
                  <a:gd name="connsiteX8" fmla="*/ 775731 w 7427858"/>
                  <a:gd name="connsiteY8" fmla="*/ 3374177 h 3410526"/>
                  <a:gd name="connsiteX9" fmla="*/ 42262 w 7427858"/>
                  <a:gd name="connsiteY9" fmla="*/ 3341753 h 3410526"/>
                  <a:gd name="connsiteX10" fmla="*/ 90377 w 7427858"/>
                  <a:gd name="connsiteY10" fmla="*/ 2741380 h 3410526"/>
                  <a:gd name="connsiteX11" fmla="*/ 11546 w 7427858"/>
                  <a:gd name="connsiteY11" fmla="*/ 2200212 h 3410526"/>
                  <a:gd name="connsiteX12" fmla="*/ 136330 w 7427858"/>
                  <a:gd name="connsiteY12" fmla="*/ 1541451 h 3410526"/>
                  <a:gd name="connsiteX13" fmla="*/ 84297 w 7427858"/>
                  <a:gd name="connsiteY13" fmla="*/ 503515 h 3410526"/>
                  <a:gd name="connsiteX0" fmla="*/ 84297 w 7361349"/>
                  <a:gd name="connsiteY0" fmla="*/ 503515 h 3410526"/>
                  <a:gd name="connsiteX1" fmla="*/ 827113 w 7361349"/>
                  <a:gd name="connsiteY1" fmla="*/ 38520 h 3410526"/>
                  <a:gd name="connsiteX2" fmla="*/ 6469349 w 7361349"/>
                  <a:gd name="connsiteY2" fmla="*/ 86451 h 3410526"/>
                  <a:gd name="connsiteX3" fmla="*/ 7310638 w 7361349"/>
                  <a:gd name="connsiteY3" fmla="*/ 564895 h 3410526"/>
                  <a:gd name="connsiteX4" fmla="*/ 7343379 w 7361349"/>
                  <a:gd name="connsiteY4" fmla="*/ 1140575 h 3410526"/>
                  <a:gd name="connsiteX5" fmla="*/ 7262001 w 7361349"/>
                  <a:gd name="connsiteY5" fmla="*/ 2699851 h 3410526"/>
                  <a:gd name="connsiteX6" fmla="*/ 7138023 w 7361349"/>
                  <a:gd name="connsiteY6" fmla="*/ 3377049 h 3410526"/>
                  <a:gd name="connsiteX7" fmla="*/ 5593520 w 7361349"/>
                  <a:gd name="connsiteY7" fmla="*/ 3362684 h 3410526"/>
                  <a:gd name="connsiteX8" fmla="*/ 775731 w 7361349"/>
                  <a:gd name="connsiteY8" fmla="*/ 3374177 h 3410526"/>
                  <a:gd name="connsiteX9" fmla="*/ 42262 w 7361349"/>
                  <a:gd name="connsiteY9" fmla="*/ 3341753 h 3410526"/>
                  <a:gd name="connsiteX10" fmla="*/ 90377 w 7361349"/>
                  <a:gd name="connsiteY10" fmla="*/ 2741380 h 3410526"/>
                  <a:gd name="connsiteX11" fmla="*/ 11546 w 7361349"/>
                  <a:gd name="connsiteY11" fmla="*/ 2200212 h 3410526"/>
                  <a:gd name="connsiteX12" fmla="*/ 136330 w 7361349"/>
                  <a:gd name="connsiteY12" fmla="*/ 1541451 h 3410526"/>
                  <a:gd name="connsiteX13" fmla="*/ 84297 w 7361349"/>
                  <a:gd name="connsiteY13" fmla="*/ 503515 h 3410526"/>
                  <a:gd name="connsiteX0" fmla="*/ 84297 w 7361351"/>
                  <a:gd name="connsiteY0" fmla="*/ 503515 h 3410526"/>
                  <a:gd name="connsiteX1" fmla="*/ 827113 w 7361351"/>
                  <a:gd name="connsiteY1" fmla="*/ 38520 h 3410526"/>
                  <a:gd name="connsiteX2" fmla="*/ 6469349 w 7361351"/>
                  <a:gd name="connsiteY2" fmla="*/ 86451 h 3410526"/>
                  <a:gd name="connsiteX3" fmla="*/ 7310638 w 7361351"/>
                  <a:gd name="connsiteY3" fmla="*/ 564895 h 3410526"/>
                  <a:gd name="connsiteX4" fmla="*/ 7343379 w 7361351"/>
                  <a:gd name="connsiteY4" fmla="*/ 1140575 h 3410526"/>
                  <a:gd name="connsiteX5" fmla="*/ 7262001 w 7361351"/>
                  <a:gd name="connsiteY5" fmla="*/ 2699851 h 3410526"/>
                  <a:gd name="connsiteX6" fmla="*/ 7138023 w 7361351"/>
                  <a:gd name="connsiteY6" fmla="*/ 3377049 h 3410526"/>
                  <a:gd name="connsiteX7" fmla="*/ 5593520 w 7361351"/>
                  <a:gd name="connsiteY7" fmla="*/ 3362684 h 3410526"/>
                  <a:gd name="connsiteX8" fmla="*/ 775731 w 7361351"/>
                  <a:gd name="connsiteY8" fmla="*/ 3374177 h 3410526"/>
                  <a:gd name="connsiteX9" fmla="*/ 42262 w 7361351"/>
                  <a:gd name="connsiteY9" fmla="*/ 3341753 h 3410526"/>
                  <a:gd name="connsiteX10" fmla="*/ 90377 w 7361351"/>
                  <a:gd name="connsiteY10" fmla="*/ 2741380 h 3410526"/>
                  <a:gd name="connsiteX11" fmla="*/ 11546 w 7361351"/>
                  <a:gd name="connsiteY11" fmla="*/ 2200212 h 3410526"/>
                  <a:gd name="connsiteX12" fmla="*/ 136330 w 7361351"/>
                  <a:gd name="connsiteY12" fmla="*/ 1541451 h 3410526"/>
                  <a:gd name="connsiteX13" fmla="*/ 84297 w 7361351"/>
                  <a:gd name="connsiteY13" fmla="*/ 503515 h 3410526"/>
                  <a:gd name="connsiteX0" fmla="*/ 84297 w 7361349"/>
                  <a:gd name="connsiteY0" fmla="*/ 465362 h 3372373"/>
                  <a:gd name="connsiteX1" fmla="*/ 962220 w 7361349"/>
                  <a:gd name="connsiteY1" fmla="*/ 63574 h 3372373"/>
                  <a:gd name="connsiteX2" fmla="*/ 6469349 w 7361349"/>
                  <a:gd name="connsiteY2" fmla="*/ 48298 h 3372373"/>
                  <a:gd name="connsiteX3" fmla="*/ 7310638 w 7361349"/>
                  <a:gd name="connsiteY3" fmla="*/ 526742 h 3372373"/>
                  <a:gd name="connsiteX4" fmla="*/ 7343379 w 7361349"/>
                  <a:gd name="connsiteY4" fmla="*/ 1102422 h 3372373"/>
                  <a:gd name="connsiteX5" fmla="*/ 7262001 w 7361349"/>
                  <a:gd name="connsiteY5" fmla="*/ 2661698 h 3372373"/>
                  <a:gd name="connsiteX6" fmla="*/ 7138023 w 7361349"/>
                  <a:gd name="connsiteY6" fmla="*/ 3338896 h 3372373"/>
                  <a:gd name="connsiteX7" fmla="*/ 5593520 w 7361349"/>
                  <a:gd name="connsiteY7" fmla="*/ 3324531 h 3372373"/>
                  <a:gd name="connsiteX8" fmla="*/ 775731 w 7361349"/>
                  <a:gd name="connsiteY8" fmla="*/ 3336024 h 3372373"/>
                  <a:gd name="connsiteX9" fmla="*/ 42262 w 7361349"/>
                  <a:gd name="connsiteY9" fmla="*/ 3303600 h 3372373"/>
                  <a:gd name="connsiteX10" fmla="*/ 90377 w 7361349"/>
                  <a:gd name="connsiteY10" fmla="*/ 2703227 h 3372373"/>
                  <a:gd name="connsiteX11" fmla="*/ 11546 w 7361349"/>
                  <a:gd name="connsiteY11" fmla="*/ 2162059 h 3372373"/>
                  <a:gd name="connsiteX12" fmla="*/ 136330 w 7361349"/>
                  <a:gd name="connsiteY12" fmla="*/ 1503298 h 3372373"/>
                  <a:gd name="connsiteX13" fmla="*/ 84297 w 7361349"/>
                  <a:gd name="connsiteY13" fmla="*/ 465362 h 3372373"/>
                  <a:gd name="connsiteX0" fmla="*/ 84297 w 7361351"/>
                  <a:gd name="connsiteY0" fmla="*/ 487951 h 3394962"/>
                  <a:gd name="connsiteX1" fmla="*/ 962220 w 7361351"/>
                  <a:gd name="connsiteY1" fmla="*/ 86163 h 3394962"/>
                  <a:gd name="connsiteX2" fmla="*/ 6469349 w 7361351"/>
                  <a:gd name="connsiteY2" fmla="*/ 70887 h 3394962"/>
                  <a:gd name="connsiteX3" fmla="*/ 7310638 w 7361351"/>
                  <a:gd name="connsiteY3" fmla="*/ 549331 h 3394962"/>
                  <a:gd name="connsiteX4" fmla="*/ 7343379 w 7361351"/>
                  <a:gd name="connsiteY4" fmla="*/ 1125011 h 3394962"/>
                  <a:gd name="connsiteX5" fmla="*/ 7262001 w 7361351"/>
                  <a:gd name="connsiteY5" fmla="*/ 2684287 h 3394962"/>
                  <a:gd name="connsiteX6" fmla="*/ 7138023 w 7361351"/>
                  <a:gd name="connsiteY6" fmla="*/ 3361485 h 3394962"/>
                  <a:gd name="connsiteX7" fmla="*/ 5593520 w 7361351"/>
                  <a:gd name="connsiteY7" fmla="*/ 3347120 h 3394962"/>
                  <a:gd name="connsiteX8" fmla="*/ 775731 w 7361351"/>
                  <a:gd name="connsiteY8" fmla="*/ 3358613 h 3394962"/>
                  <a:gd name="connsiteX9" fmla="*/ 42262 w 7361351"/>
                  <a:gd name="connsiteY9" fmla="*/ 3326189 h 3394962"/>
                  <a:gd name="connsiteX10" fmla="*/ 90377 w 7361351"/>
                  <a:gd name="connsiteY10" fmla="*/ 2725816 h 3394962"/>
                  <a:gd name="connsiteX11" fmla="*/ 11546 w 7361351"/>
                  <a:gd name="connsiteY11" fmla="*/ 2184648 h 3394962"/>
                  <a:gd name="connsiteX12" fmla="*/ 136330 w 7361351"/>
                  <a:gd name="connsiteY12" fmla="*/ 1525887 h 3394962"/>
                  <a:gd name="connsiteX13" fmla="*/ 84297 w 7361351"/>
                  <a:gd name="connsiteY13" fmla="*/ 487951 h 3394962"/>
                  <a:gd name="connsiteX0" fmla="*/ 84297 w 7361349"/>
                  <a:gd name="connsiteY0" fmla="*/ 453892 h 3360903"/>
                  <a:gd name="connsiteX1" fmla="*/ 962220 w 7361349"/>
                  <a:gd name="connsiteY1" fmla="*/ 52104 h 3360903"/>
                  <a:gd name="connsiteX2" fmla="*/ 6469349 w 7361349"/>
                  <a:gd name="connsiteY2" fmla="*/ 36828 h 3360903"/>
                  <a:gd name="connsiteX3" fmla="*/ 7310638 w 7361349"/>
                  <a:gd name="connsiteY3" fmla="*/ 515272 h 3360903"/>
                  <a:gd name="connsiteX4" fmla="*/ 7343379 w 7361349"/>
                  <a:gd name="connsiteY4" fmla="*/ 1090952 h 3360903"/>
                  <a:gd name="connsiteX5" fmla="*/ 7262001 w 7361349"/>
                  <a:gd name="connsiteY5" fmla="*/ 2650228 h 3360903"/>
                  <a:gd name="connsiteX6" fmla="*/ 7138023 w 7361349"/>
                  <a:gd name="connsiteY6" fmla="*/ 3327426 h 3360903"/>
                  <a:gd name="connsiteX7" fmla="*/ 5593520 w 7361349"/>
                  <a:gd name="connsiteY7" fmla="*/ 3313061 h 3360903"/>
                  <a:gd name="connsiteX8" fmla="*/ 775731 w 7361349"/>
                  <a:gd name="connsiteY8" fmla="*/ 3324554 h 3360903"/>
                  <a:gd name="connsiteX9" fmla="*/ 42262 w 7361349"/>
                  <a:gd name="connsiteY9" fmla="*/ 3292130 h 3360903"/>
                  <a:gd name="connsiteX10" fmla="*/ 90377 w 7361349"/>
                  <a:gd name="connsiteY10" fmla="*/ 2691757 h 3360903"/>
                  <a:gd name="connsiteX11" fmla="*/ 11546 w 7361349"/>
                  <a:gd name="connsiteY11" fmla="*/ 2150589 h 3360903"/>
                  <a:gd name="connsiteX12" fmla="*/ 136330 w 7361349"/>
                  <a:gd name="connsiteY12" fmla="*/ 1491828 h 3360903"/>
                  <a:gd name="connsiteX13" fmla="*/ 84297 w 7361349"/>
                  <a:gd name="connsiteY13" fmla="*/ 453892 h 3360903"/>
                  <a:gd name="connsiteX0" fmla="*/ 84297 w 7361351"/>
                  <a:gd name="connsiteY0" fmla="*/ 441092 h 3348103"/>
                  <a:gd name="connsiteX1" fmla="*/ 962220 w 7361351"/>
                  <a:gd name="connsiteY1" fmla="*/ 39304 h 3348103"/>
                  <a:gd name="connsiteX2" fmla="*/ 3950247 w 7361351"/>
                  <a:gd name="connsiteY2" fmla="*/ 68177 h 3348103"/>
                  <a:gd name="connsiteX3" fmla="*/ 6469349 w 7361351"/>
                  <a:gd name="connsiteY3" fmla="*/ 24028 h 3348103"/>
                  <a:gd name="connsiteX4" fmla="*/ 7310638 w 7361351"/>
                  <a:gd name="connsiteY4" fmla="*/ 502472 h 3348103"/>
                  <a:gd name="connsiteX5" fmla="*/ 7343379 w 7361351"/>
                  <a:gd name="connsiteY5" fmla="*/ 1078152 h 3348103"/>
                  <a:gd name="connsiteX6" fmla="*/ 7262001 w 7361351"/>
                  <a:gd name="connsiteY6" fmla="*/ 2637428 h 3348103"/>
                  <a:gd name="connsiteX7" fmla="*/ 7138023 w 7361351"/>
                  <a:gd name="connsiteY7" fmla="*/ 3314626 h 3348103"/>
                  <a:gd name="connsiteX8" fmla="*/ 5593520 w 7361351"/>
                  <a:gd name="connsiteY8" fmla="*/ 3300261 h 3348103"/>
                  <a:gd name="connsiteX9" fmla="*/ 775731 w 7361351"/>
                  <a:gd name="connsiteY9" fmla="*/ 3311754 h 3348103"/>
                  <a:gd name="connsiteX10" fmla="*/ 42262 w 7361351"/>
                  <a:gd name="connsiteY10" fmla="*/ 3279330 h 3348103"/>
                  <a:gd name="connsiteX11" fmla="*/ 90377 w 7361351"/>
                  <a:gd name="connsiteY11" fmla="*/ 2678957 h 3348103"/>
                  <a:gd name="connsiteX12" fmla="*/ 11546 w 7361351"/>
                  <a:gd name="connsiteY12" fmla="*/ 2137789 h 3348103"/>
                  <a:gd name="connsiteX13" fmla="*/ 136330 w 7361351"/>
                  <a:gd name="connsiteY13" fmla="*/ 1479028 h 3348103"/>
                  <a:gd name="connsiteX14" fmla="*/ 84297 w 7361351"/>
                  <a:gd name="connsiteY14" fmla="*/ 441092 h 3348103"/>
                  <a:gd name="connsiteX0" fmla="*/ 84297 w 7361349"/>
                  <a:gd name="connsiteY0" fmla="*/ 441092 h 3348103"/>
                  <a:gd name="connsiteX1" fmla="*/ 671221 w 7361349"/>
                  <a:gd name="connsiteY1" fmla="*/ 31402 h 3348103"/>
                  <a:gd name="connsiteX2" fmla="*/ 3950247 w 7361349"/>
                  <a:gd name="connsiteY2" fmla="*/ 68177 h 3348103"/>
                  <a:gd name="connsiteX3" fmla="*/ 6469349 w 7361349"/>
                  <a:gd name="connsiteY3" fmla="*/ 24028 h 3348103"/>
                  <a:gd name="connsiteX4" fmla="*/ 7310638 w 7361349"/>
                  <a:gd name="connsiteY4" fmla="*/ 502472 h 3348103"/>
                  <a:gd name="connsiteX5" fmla="*/ 7343379 w 7361349"/>
                  <a:gd name="connsiteY5" fmla="*/ 1078152 h 3348103"/>
                  <a:gd name="connsiteX6" fmla="*/ 7262001 w 7361349"/>
                  <a:gd name="connsiteY6" fmla="*/ 2637428 h 3348103"/>
                  <a:gd name="connsiteX7" fmla="*/ 7138023 w 7361349"/>
                  <a:gd name="connsiteY7" fmla="*/ 3314626 h 3348103"/>
                  <a:gd name="connsiteX8" fmla="*/ 5593520 w 7361349"/>
                  <a:gd name="connsiteY8" fmla="*/ 3300261 h 3348103"/>
                  <a:gd name="connsiteX9" fmla="*/ 775731 w 7361349"/>
                  <a:gd name="connsiteY9" fmla="*/ 3311754 h 3348103"/>
                  <a:gd name="connsiteX10" fmla="*/ 42262 w 7361349"/>
                  <a:gd name="connsiteY10" fmla="*/ 3279330 h 3348103"/>
                  <a:gd name="connsiteX11" fmla="*/ 90377 w 7361349"/>
                  <a:gd name="connsiteY11" fmla="*/ 2678957 h 3348103"/>
                  <a:gd name="connsiteX12" fmla="*/ 11546 w 7361349"/>
                  <a:gd name="connsiteY12" fmla="*/ 2137789 h 3348103"/>
                  <a:gd name="connsiteX13" fmla="*/ 136330 w 7361349"/>
                  <a:gd name="connsiteY13" fmla="*/ 1479028 h 3348103"/>
                  <a:gd name="connsiteX14" fmla="*/ 84297 w 7361349"/>
                  <a:gd name="connsiteY14" fmla="*/ 441092 h 3348103"/>
                  <a:gd name="connsiteX0" fmla="*/ 125868 w 7361351"/>
                  <a:gd name="connsiteY0" fmla="*/ 441092 h 3348103"/>
                  <a:gd name="connsiteX1" fmla="*/ 671221 w 7361351"/>
                  <a:gd name="connsiteY1" fmla="*/ 31402 h 3348103"/>
                  <a:gd name="connsiteX2" fmla="*/ 3950247 w 7361351"/>
                  <a:gd name="connsiteY2" fmla="*/ 68177 h 3348103"/>
                  <a:gd name="connsiteX3" fmla="*/ 6469349 w 7361351"/>
                  <a:gd name="connsiteY3" fmla="*/ 24028 h 3348103"/>
                  <a:gd name="connsiteX4" fmla="*/ 7310638 w 7361351"/>
                  <a:gd name="connsiteY4" fmla="*/ 502472 h 3348103"/>
                  <a:gd name="connsiteX5" fmla="*/ 7343379 w 7361351"/>
                  <a:gd name="connsiteY5" fmla="*/ 1078152 h 3348103"/>
                  <a:gd name="connsiteX6" fmla="*/ 7262001 w 7361351"/>
                  <a:gd name="connsiteY6" fmla="*/ 2637428 h 3348103"/>
                  <a:gd name="connsiteX7" fmla="*/ 7138023 w 7361351"/>
                  <a:gd name="connsiteY7" fmla="*/ 3314626 h 3348103"/>
                  <a:gd name="connsiteX8" fmla="*/ 5593520 w 7361351"/>
                  <a:gd name="connsiteY8" fmla="*/ 3300261 h 3348103"/>
                  <a:gd name="connsiteX9" fmla="*/ 775731 w 7361351"/>
                  <a:gd name="connsiteY9" fmla="*/ 3311754 h 3348103"/>
                  <a:gd name="connsiteX10" fmla="*/ 42262 w 7361351"/>
                  <a:gd name="connsiteY10" fmla="*/ 3279330 h 3348103"/>
                  <a:gd name="connsiteX11" fmla="*/ 90377 w 7361351"/>
                  <a:gd name="connsiteY11" fmla="*/ 2678957 h 3348103"/>
                  <a:gd name="connsiteX12" fmla="*/ 11546 w 7361351"/>
                  <a:gd name="connsiteY12" fmla="*/ 2137789 h 3348103"/>
                  <a:gd name="connsiteX13" fmla="*/ 136330 w 7361351"/>
                  <a:gd name="connsiteY13" fmla="*/ 1479028 h 3348103"/>
                  <a:gd name="connsiteX14" fmla="*/ 125868 w 7361351"/>
                  <a:gd name="connsiteY14" fmla="*/ 441092 h 3348103"/>
                  <a:gd name="connsiteX0" fmla="*/ 125868 w 7361349"/>
                  <a:gd name="connsiteY0" fmla="*/ 441092 h 3348103"/>
                  <a:gd name="connsiteX1" fmla="*/ 671221 w 7361349"/>
                  <a:gd name="connsiteY1" fmla="*/ 31402 h 3348103"/>
                  <a:gd name="connsiteX2" fmla="*/ 3950247 w 7361349"/>
                  <a:gd name="connsiteY2" fmla="*/ 68177 h 3348103"/>
                  <a:gd name="connsiteX3" fmla="*/ 6469349 w 7361349"/>
                  <a:gd name="connsiteY3" fmla="*/ 24028 h 3348103"/>
                  <a:gd name="connsiteX4" fmla="*/ 7310638 w 7361349"/>
                  <a:gd name="connsiteY4" fmla="*/ 502472 h 3348103"/>
                  <a:gd name="connsiteX5" fmla="*/ 7343379 w 7361349"/>
                  <a:gd name="connsiteY5" fmla="*/ 1078152 h 3348103"/>
                  <a:gd name="connsiteX6" fmla="*/ 7262001 w 7361349"/>
                  <a:gd name="connsiteY6" fmla="*/ 2637428 h 3348103"/>
                  <a:gd name="connsiteX7" fmla="*/ 7138023 w 7361349"/>
                  <a:gd name="connsiteY7" fmla="*/ 3314626 h 3348103"/>
                  <a:gd name="connsiteX8" fmla="*/ 5593520 w 7361349"/>
                  <a:gd name="connsiteY8" fmla="*/ 3300261 h 3348103"/>
                  <a:gd name="connsiteX9" fmla="*/ 775731 w 7361349"/>
                  <a:gd name="connsiteY9" fmla="*/ 3311754 h 3348103"/>
                  <a:gd name="connsiteX10" fmla="*/ 42262 w 7361349"/>
                  <a:gd name="connsiteY10" fmla="*/ 3279330 h 3348103"/>
                  <a:gd name="connsiteX11" fmla="*/ 90377 w 7361349"/>
                  <a:gd name="connsiteY11" fmla="*/ 2678957 h 3348103"/>
                  <a:gd name="connsiteX12" fmla="*/ 11546 w 7361349"/>
                  <a:gd name="connsiteY12" fmla="*/ 2137789 h 3348103"/>
                  <a:gd name="connsiteX13" fmla="*/ 136330 w 7361349"/>
                  <a:gd name="connsiteY13" fmla="*/ 1479028 h 3348103"/>
                  <a:gd name="connsiteX14" fmla="*/ 125868 w 7361349"/>
                  <a:gd name="connsiteY14" fmla="*/ 441092 h 3348103"/>
                  <a:gd name="connsiteX0" fmla="*/ 125868 w 7361351"/>
                  <a:gd name="connsiteY0" fmla="*/ 441092 h 3348103"/>
                  <a:gd name="connsiteX1" fmla="*/ 671221 w 7361351"/>
                  <a:gd name="connsiteY1" fmla="*/ 31402 h 3348103"/>
                  <a:gd name="connsiteX2" fmla="*/ 3950247 w 7361351"/>
                  <a:gd name="connsiteY2" fmla="*/ 68177 h 3348103"/>
                  <a:gd name="connsiteX3" fmla="*/ 6469349 w 7361351"/>
                  <a:gd name="connsiteY3" fmla="*/ 24028 h 3348103"/>
                  <a:gd name="connsiteX4" fmla="*/ 7310638 w 7361351"/>
                  <a:gd name="connsiteY4" fmla="*/ 502472 h 3348103"/>
                  <a:gd name="connsiteX5" fmla="*/ 7343379 w 7361351"/>
                  <a:gd name="connsiteY5" fmla="*/ 1078152 h 3348103"/>
                  <a:gd name="connsiteX6" fmla="*/ 7262001 w 7361351"/>
                  <a:gd name="connsiteY6" fmla="*/ 2637428 h 3348103"/>
                  <a:gd name="connsiteX7" fmla="*/ 7138023 w 7361351"/>
                  <a:gd name="connsiteY7" fmla="*/ 3314626 h 3348103"/>
                  <a:gd name="connsiteX8" fmla="*/ 5593520 w 7361351"/>
                  <a:gd name="connsiteY8" fmla="*/ 3300261 h 3348103"/>
                  <a:gd name="connsiteX9" fmla="*/ 775731 w 7361351"/>
                  <a:gd name="connsiteY9" fmla="*/ 3311754 h 3348103"/>
                  <a:gd name="connsiteX10" fmla="*/ 42262 w 7361351"/>
                  <a:gd name="connsiteY10" fmla="*/ 3279330 h 3348103"/>
                  <a:gd name="connsiteX11" fmla="*/ 90377 w 7361351"/>
                  <a:gd name="connsiteY11" fmla="*/ 2678957 h 3348103"/>
                  <a:gd name="connsiteX12" fmla="*/ 11546 w 7361351"/>
                  <a:gd name="connsiteY12" fmla="*/ 2137789 h 3348103"/>
                  <a:gd name="connsiteX13" fmla="*/ 136330 w 7361351"/>
                  <a:gd name="connsiteY13" fmla="*/ 1479028 h 3348103"/>
                  <a:gd name="connsiteX14" fmla="*/ 125868 w 7361351"/>
                  <a:gd name="connsiteY14" fmla="*/ 441092 h 3348103"/>
                  <a:gd name="connsiteX0" fmla="*/ 125868 w 7361349"/>
                  <a:gd name="connsiteY0" fmla="*/ 441092 h 3348103"/>
                  <a:gd name="connsiteX1" fmla="*/ 671221 w 7361349"/>
                  <a:gd name="connsiteY1" fmla="*/ 31402 h 3348103"/>
                  <a:gd name="connsiteX2" fmla="*/ 3950247 w 7361349"/>
                  <a:gd name="connsiteY2" fmla="*/ 68177 h 3348103"/>
                  <a:gd name="connsiteX3" fmla="*/ 6864277 w 7361349"/>
                  <a:gd name="connsiteY3" fmla="*/ 24027 h 3348103"/>
                  <a:gd name="connsiteX4" fmla="*/ 7310638 w 7361349"/>
                  <a:gd name="connsiteY4" fmla="*/ 502472 h 3348103"/>
                  <a:gd name="connsiteX5" fmla="*/ 7343379 w 7361349"/>
                  <a:gd name="connsiteY5" fmla="*/ 1078152 h 3348103"/>
                  <a:gd name="connsiteX6" fmla="*/ 7262001 w 7361349"/>
                  <a:gd name="connsiteY6" fmla="*/ 2637428 h 3348103"/>
                  <a:gd name="connsiteX7" fmla="*/ 7138023 w 7361349"/>
                  <a:gd name="connsiteY7" fmla="*/ 3314626 h 3348103"/>
                  <a:gd name="connsiteX8" fmla="*/ 5593520 w 7361349"/>
                  <a:gd name="connsiteY8" fmla="*/ 3300261 h 3348103"/>
                  <a:gd name="connsiteX9" fmla="*/ 775731 w 7361349"/>
                  <a:gd name="connsiteY9" fmla="*/ 3311754 h 3348103"/>
                  <a:gd name="connsiteX10" fmla="*/ 42262 w 7361349"/>
                  <a:gd name="connsiteY10" fmla="*/ 3279330 h 3348103"/>
                  <a:gd name="connsiteX11" fmla="*/ 90377 w 7361349"/>
                  <a:gd name="connsiteY11" fmla="*/ 2678957 h 3348103"/>
                  <a:gd name="connsiteX12" fmla="*/ 11546 w 7361349"/>
                  <a:gd name="connsiteY12" fmla="*/ 2137789 h 3348103"/>
                  <a:gd name="connsiteX13" fmla="*/ 136330 w 7361349"/>
                  <a:gd name="connsiteY13" fmla="*/ 1479028 h 3348103"/>
                  <a:gd name="connsiteX14" fmla="*/ 125868 w 7361349"/>
                  <a:gd name="connsiteY14" fmla="*/ 441092 h 334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61349" h="3348103">
                    <a:moveTo>
                      <a:pt x="125868" y="441092"/>
                    </a:moveTo>
                    <a:cubicBezTo>
                      <a:pt x="167441" y="268179"/>
                      <a:pt x="33825" y="93554"/>
                      <a:pt x="671221" y="31402"/>
                    </a:cubicBezTo>
                    <a:cubicBezTo>
                      <a:pt x="1308617" y="-30750"/>
                      <a:pt x="3032392" y="70723"/>
                      <a:pt x="3950247" y="68177"/>
                    </a:cubicBezTo>
                    <a:cubicBezTo>
                      <a:pt x="4868102" y="65631"/>
                      <a:pt x="6304212" y="-48355"/>
                      <a:pt x="6864277" y="24027"/>
                    </a:cubicBezTo>
                    <a:cubicBezTo>
                      <a:pt x="7424342" y="96409"/>
                      <a:pt x="7310638" y="211045"/>
                      <a:pt x="7310638" y="502472"/>
                    </a:cubicBezTo>
                    <a:cubicBezTo>
                      <a:pt x="7302026" y="637621"/>
                      <a:pt x="7400629" y="874909"/>
                      <a:pt x="7343379" y="1078152"/>
                    </a:cubicBezTo>
                    <a:cubicBezTo>
                      <a:pt x="7408987" y="1783124"/>
                      <a:pt x="7259874" y="2023635"/>
                      <a:pt x="7262001" y="2637428"/>
                    </a:cubicBezTo>
                    <a:cubicBezTo>
                      <a:pt x="7262001" y="2928855"/>
                      <a:pt x="7429450" y="3251396"/>
                      <a:pt x="7138023" y="3314626"/>
                    </a:cubicBezTo>
                    <a:cubicBezTo>
                      <a:pt x="6737315" y="3351440"/>
                      <a:pt x="6653902" y="3300740"/>
                      <a:pt x="5593520" y="3300261"/>
                    </a:cubicBezTo>
                    <a:cubicBezTo>
                      <a:pt x="4533138" y="3299782"/>
                      <a:pt x="1693055" y="3232103"/>
                      <a:pt x="775731" y="3311754"/>
                    </a:cubicBezTo>
                    <a:cubicBezTo>
                      <a:pt x="651760" y="3327928"/>
                      <a:pt x="154783" y="3400594"/>
                      <a:pt x="42262" y="3279330"/>
                    </a:cubicBezTo>
                    <a:cubicBezTo>
                      <a:pt x="-50898" y="3128299"/>
                      <a:pt x="90377" y="2970384"/>
                      <a:pt x="90377" y="2678957"/>
                    </a:cubicBezTo>
                    <a:cubicBezTo>
                      <a:pt x="48603" y="2518094"/>
                      <a:pt x="-29422" y="2328424"/>
                      <a:pt x="11546" y="2137789"/>
                    </a:cubicBezTo>
                    <a:cubicBezTo>
                      <a:pt x="52514" y="1947154"/>
                      <a:pt x="151078" y="1751598"/>
                      <a:pt x="136330" y="1479028"/>
                    </a:cubicBezTo>
                    <a:lnTo>
                      <a:pt x="125868" y="441092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1C4A358-E1E8-4105-A6E2-C63DC9115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4637" t="37841" r="5265" b="7675"/>
              <a:stretch>
                <a:fillRect/>
              </a:stretch>
            </p:blipFill>
            <p:spPr>
              <a:xfrm>
                <a:off x="3184988" y="2781056"/>
                <a:ext cx="4739775" cy="16236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0" name="8">
            <a:extLst>
              <a:ext uri="{FF2B5EF4-FFF2-40B4-BE49-F238E27FC236}">
                <a16:creationId xmlns:a16="http://schemas.microsoft.com/office/drawing/2014/main" id="{DCD2EB19-C0EF-4412-A8BD-94C582593D9A}"/>
              </a:ext>
            </a:extLst>
          </p:cNvPr>
          <p:cNvSpPr/>
          <p:nvPr/>
        </p:nvSpPr>
        <p:spPr>
          <a:xfrm>
            <a:off x="941835" y="1617893"/>
            <a:ext cx="103845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 algn="just"/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  <a:endParaRPr lang="vi-VN" sz="3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D4B9CE-D4BC-4BD0-8EEA-CE8239640FA2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3B960C1-3456-41D9-9F70-D0DF630180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49492C-0969-42EF-8FD5-83A1629C0D41}"/>
                </a:ext>
              </a:extLst>
            </p:cNvPr>
            <p:cNvSpPr/>
            <p:nvPr/>
          </p:nvSpPr>
          <p:spPr>
            <a:xfrm>
              <a:off x="574491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7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3D3A5EF3-87CC-4F85-9E49-6EEA13AED009}"/>
              </a:ext>
            </a:extLst>
          </p:cNvPr>
          <p:cNvSpPr/>
          <p:nvPr/>
        </p:nvSpPr>
        <p:spPr>
          <a:xfrm>
            <a:off x="1083321" y="437339"/>
            <a:ext cx="248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F6FA562C-69DD-441F-9342-53D44D7BDACC}"/>
              </a:ext>
            </a:extLst>
          </p:cNvPr>
          <p:cNvSpPr/>
          <p:nvPr/>
        </p:nvSpPr>
        <p:spPr>
          <a:xfrm>
            <a:off x="0" y="1198845"/>
            <a:ext cx="12191999" cy="529233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DA4F93-DE6F-412C-8571-B98E5D81F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380" y="1683622"/>
            <a:ext cx="12192000" cy="4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913</TotalTime>
  <Words>875</Words>
  <Application>Microsoft Office PowerPoint</Application>
  <PresentationFormat>Widescreen</PresentationFormat>
  <Paragraphs>99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.VnArial</vt:lpstr>
      <vt:lpstr>Arial-Rounded</vt:lpstr>
      <vt:lpstr>#9Slide01 Noi dung ngan</vt:lpstr>
      <vt:lpstr>Times New Roman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Thuận Nguyễn</cp:lastModifiedBy>
  <cp:revision>531</cp:revision>
  <dcterms:created xsi:type="dcterms:W3CDTF">2021-08-21T07:02:17Z</dcterms:created>
  <dcterms:modified xsi:type="dcterms:W3CDTF">2024-05-17T03:22:17Z</dcterms:modified>
  <cp:category>9Slide.vn</cp:category>
</cp:coreProperties>
</file>