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"/>
  </p:notesMasterIdLst>
  <p:sldIdLst>
    <p:sldId id="482" r:id="rId2"/>
    <p:sldId id="592" r:id="rId3"/>
    <p:sldId id="542" r:id="rId4"/>
    <p:sldId id="570" r:id="rId5"/>
    <p:sldId id="567" r:id="rId6"/>
    <p:sldId id="575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07"/>
  </p:normalViewPr>
  <p:slideViewPr>
    <p:cSldViewPr>
      <p:cViewPr varScale="1">
        <p:scale>
          <a:sx n="88" d="100"/>
          <a:sy n="88" d="100"/>
        </p:scale>
        <p:origin x="72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496A0-1605-4C85-49CD-7B5F50EC4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1313384"/>
            <a:ext cx="10009112" cy="4779912"/>
            <a:chOff x="7968208" y="-2264516"/>
            <a:chExt cx="9217024" cy="4569065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264516"/>
              <a:ext cx="9217024" cy="4569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5589" y="-1082528"/>
              <a:ext cx="3895951" cy="168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BODY</a:t>
              </a:r>
            </a:p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PERCUSSION</a:t>
              </a:r>
            </a:p>
          </p:txBody>
        </p:sp>
      </p:grpSp>
      <p:pic>
        <p:nvPicPr>
          <p:cNvPr id="2" name="Picture 13">
            <a:extLst>
              <a:ext uri="{FF2B5EF4-FFF2-40B4-BE49-F238E27FC236}">
                <a16:creationId xmlns:a16="http://schemas.microsoft.com/office/drawing/2014/main" id="{97D488BF-7054-D91F-0608-99040A1D1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911424" y="332655"/>
            <a:ext cx="3312368" cy="110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36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014906"/>
            <a:ext cx="11233248" cy="31872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472264" y="913294"/>
            <a:ext cx="2597536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64AB66-9040-5746-B3EB-C4DDFA4C3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80162" r="4932" b="7523"/>
          <a:stretch>
            <a:fillRect/>
          </a:stretch>
        </p:blipFill>
        <p:spPr bwMode="auto">
          <a:xfrm>
            <a:off x="875420" y="3234018"/>
            <a:ext cx="10441160" cy="27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2620F-F9D7-CA17-6C41-900887608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72473"/>
            <a:ext cx="7056784" cy="22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DST-CHỦ-ĐỀ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6591102" y="234360"/>
            <a:ext cx="5162247" cy="158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1703512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4">
            <a:extLst>
              <a:ext uri="{FF2B5EF4-FFF2-40B4-BE49-F238E27FC236}">
                <a16:creationId xmlns:a16="http://schemas.microsoft.com/office/drawing/2014/main" id="{80E17CFF-2790-2DCC-632C-40ADB0D9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6" t="11333" r="8206" b="61000"/>
          <a:stretch>
            <a:fillRect/>
          </a:stretch>
        </p:blipFill>
        <p:spPr bwMode="auto">
          <a:xfrm>
            <a:off x="438651" y="1640230"/>
            <a:ext cx="11277401" cy="46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D5FCA-F1CF-A3F3-19C1-DEEC3B74B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462" y="227477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9053</TotalTime>
  <Words>29</Words>
  <Application>Microsoft Macintosh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640</cp:revision>
  <dcterms:created xsi:type="dcterms:W3CDTF">2010-04-30T18:19:48Z</dcterms:created>
  <dcterms:modified xsi:type="dcterms:W3CDTF">2024-12-21T04:04:51Z</dcterms:modified>
</cp:coreProperties>
</file>