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8"/>
  </p:notesMasterIdLst>
  <p:sldIdLst>
    <p:sldId id="396" r:id="rId3"/>
    <p:sldId id="377" r:id="rId4"/>
    <p:sldId id="384" r:id="rId5"/>
    <p:sldId id="430" r:id="rId6"/>
    <p:sldId id="389" r:id="rId7"/>
    <p:sldId id="374" r:id="rId8"/>
    <p:sldId id="431" r:id="rId9"/>
    <p:sldId id="387" r:id="rId10"/>
    <p:sldId id="424" r:id="rId11"/>
    <p:sldId id="428" r:id="rId12"/>
    <p:sldId id="432" r:id="rId13"/>
    <p:sldId id="391" r:id="rId14"/>
    <p:sldId id="433" r:id="rId15"/>
    <p:sldId id="386" r:id="rId16"/>
    <p:sldId id="3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824" autoAdjust="0"/>
  </p:normalViewPr>
  <p:slideViewPr>
    <p:cSldViewPr snapToGrid="0">
      <p:cViewPr varScale="1">
        <p:scale>
          <a:sx n="82" d="100"/>
          <a:sy n="82" d="100"/>
        </p:scale>
        <p:origin x="6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3/15/2024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3/15/2024</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17.xml"/><Relationship Id="rId6" Type="http://schemas.openxmlformats.org/officeDocument/2006/relationships/image" Target="../media/image17.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D6A00A20-EDD6-3102-B8FC-545A3448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sp>
        <p:nvSpPr>
          <p:cNvPr id="10" name="TextBox 9">
            <a:extLst>
              <a:ext uri="{FF2B5EF4-FFF2-40B4-BE49-F238E27FC236}">
                <a16:creationId xmlns:a16="http://schemas.microsoft.com/office/drawing/2014/main" id="{A3D92DA6-D80B-B5B4-13F3-719A7B30EDF1}"/>
              </a:ext>
            </a:extLst>
          </p:cNvPr>
          <p:cNvSpPr txBox="1"/>
          <p:nvPr/>
        </p:nvSpPr>
        <p:spPr>
          <a:xfrm>
            <a:off x="1878031" y="72983"/>
            <a:ext cx="843593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9" name="Picture 8">
            <a:extLst>
              <a:ext uri="{FF2B5EF4-FFF2-40B4-BE49-F238E27FC236}">
                <a16:creationId xmlns:a16="http://schemas.microsoft.com/office/drawing/2014/main"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1" name="Picture 10">
            <a:extLst>
              <a:ext uri="{FF2B5EF4-FFF2-40B4-BE49-F238E27FC236}">
                <a16:creationId xmlns:a16="http://schemas.microsoft.com/office/drawing/2014/main" id="{14C37555-FBC8-44FC-AF77-54061F25CA59}"/>
              </a:ext>
            </a:extLst>
          </p:cNvPr>
          <p:cNvPicPr>
            <a:picLocks noChangeAspect="1"/>
          </p:cNvPicPr>
          <p:nvPr/>
        </p:nvPicPr>
        <p:blipFill>
          <a:blip r:embed="rId7"/>
          <a:stretch>
            <a:fillRect/>
          </a:stretch>
        </p:blipFill>
        <p:spPr>
          <a:xfrm>
            <a:off x="4021005" y="1349370"/>
            <a:ext cx="3639627" cy="1012024"/>
          </a:xfrm>
          <a:prstGeom prst="rect">
            <a:avLst/>
          </a:prstGeom>
        </p:spPr>
      </p:pic>
      <p:pic>
        <p:nvPicPr>
          <p:cNvPr id="12" name="Picture 11">
            <a:extLst>
              <a:ext uri="{FF2B5EF4-FFF2-40B4-BE49-F238E27FC236}">
                <a16:creationId xmlns:a16="http://schemas.microsoft.com/office/drawing/2014/main" id="{0279BB8A-9BD3-42D2-BE3A-DAA22FE64058}"/>
              </a:ext>
            </a:extLst>
          </p:cNvPr>
          <p:cNvPicPr>
            <a:picLocks noChangeAspect="1"/>
          </p:cNvPicPr>
          <p:nvPr/>
        </p:nvPicPr>
        <p:blipFill>
          <a:blip r:embed="rId8"/>
          <a:stretch>
            <a:fillRect/>
          </a:stretch>
        </p:blipFill>
        <p:spPr>
          <a:xfrm>
            <a:off x="2528188" y="2076880"/>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id="{66AF5616-8F7F-2988-AA1C-71178717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2" y="535514"/>
              <a:ext cx="44854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id="{1A90E774-7EC0-08B7-6E58-3A85282D0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id="{DB42E4FE-7EB9-42A4-9C1C-9691DDAC53EA}"/>
              </a:ext>
            </a:extLst>
          </p:cNvPr>
          <p:cNvSpPr/>
          <p:nvPr/>
        </p:nvSpPr>
        <p:spPr>
          <a:xfrm>
            <a:off x="4471714" y="786809"/>
            <a:ext cx="7592695" cy="2052084"/>
          </a:xfrm>
          <a:prstGeom prst="roundRect">
            <a:avLst/>
          </a:prstGeom>
          <a:solidFill>
            <a:srgbClr val="FF6F9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bg1"/>
                </a:solidFill>
                <a:cs typeface="Calibri" panose="020F0502020204030204" pitchFamily="34" charset="0"/>
              </a:rPr>
              <a:t>Mỗi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nhóm</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ghi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lại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món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đồ</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mình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muốn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gửi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tặng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các</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bạn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thống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nhất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mang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đến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vào</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tiết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Sinh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hoạt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lớp</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toy, vector graphics&#10;&#10;Description automatically generated">
            <a:extLst>
              <a:ext uri="{FF2B5EF4-FFF2-40B4-BE49-F238E27FC236}">
                <a16:creationId xmlns:a16="http://schemas.microsoft.com/office/drawing/2014/main" id="{D75976D8-1725-A32E-1DC4-FD5DFC68F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1A2BC365-58EF-BC6F-D0F3-8CCFE2637AF0}"/>
              </a:ext>
            </a:extLst>
          </p:cNvPr>
          <p:cNvSpPr/>
          <p:nvPr/>
        </p:nvSpPr>
        <p:spPr>
          <a:xfrm>
            <a:off x="335666" y="570463"/>
            <a:ext cx="11586258" cy="6135839"/>
          </a:xfrm>
          <a:custGeom>
            <a:avLst/>
            <a:gdLst>
              <a:gd name="connsiteX0" fmla="*/ 0 w 11586258"/>
              <a:gd name="connsiteY0" fmla="*/ 1022660 h 6135839"/>
              <a:gd name="connsiteX1" fmla="*/ 1022660 w 11586258"/>
              <a:gd name="connsiteY1" fmla="*/ 0 h 6135839"/>
              <a:gd name="connsiteX2" fmla="*/ 1809787 w 11586258"/>
              <a:gd name="connsiteY2" fmla="*/ 0 h 6135839"/>
              <a:gd name="connsiteX3" fmla="*/ 2215277 w 11586258"/>
              <a:gd name="connsiteY3" fmla="*/ 0 h 6135839"/>
              <a:gd name="connsiteX4" fmla="*/ 2620767 w 11586258"/>
              <a:gd name="connsiteY4" fmla="*/ 0 h 6135839"/>
              <a:gd name="connsiteX5" fmla="*/ 3312485 w 11586258"/>
              <a:gd name="connsiteY5" fmla="*/ 0 h 6135839"/>
              <a:gd name="connsiteX6" fmla="*/ 3813384 w 11586258"/>
              <a:gd name="connsiteY6" fmla="*/ 0 h 6135839"/>
              <a:gd name="connsiteX7" fmla="*/ 4218874 w 11586258"/>
              <a:gd name="connsiteY7" fmla="*/ 0 h 6135839"/>
              <a:gd name="connsiteX8" fmla="*/ 5006002 w 11586258"/>
              <a:gd name="connsiteY8" fmla="*/ 0 h 6135839"/>
              <a:gd name="connsiteX9" fmla="*/ 5793129 w 11586258"/>
              <a:gd name="connsiteY9" fmla="*/ 0 h 6135839"/>
              <a:gd name="connsiteX10" fmla="*/ 6580256 w 11586258"/>
              <a:gd name="connsiteY10" fmla="*/ 0 h 6135839"/>
              <a:gd name="connsiteX11" fmla="*/ 6890337 w 11586258"/>
              <a:gd name="connsiteY11" fmla="*/ 0 h 6135839"/>
              <a:gd name="connsiteX12" fmla="*/ 7391236 w 11586258"/>
              <a:gd name="connsiteY12" fmla="*/ 0 h 6135839"/>
              <a:gd name="connsiteX13" fmla="*/ 7987545 w 11586258"/>
              <a:gd name="connsiteY13" fmla="*/ 0 h 6135839"/>
              <a:gd name="connsiteX14" fmla="*/ 8393035 w 11586258"/>
              <a:gd name="connsiteY14" fmla="*/ 0 h 6135839"/>
              <a:gd name="connsiteX15" fmla="*/ 9084753 w 11586258"/>
              <a:gd name="connsiteY15" fmla="*/ 0 h 6135839"/>
              <a:gd name="connsiteX16" fmla="*/ 9585652 w 11586258"/>
              <a:gd name="connsiteY16" fmla="*/ 0 h 6135839"/>
              <a:gd name="connsiteX17" fmla="*/ 10563598 w 11586258"/>
              <a:gd name="connsiteY17" fmla="*/ 0 h 6135839"/>
              <a:gd name="connsiteX18" fmla="*/ 11586258 w 11586258"/>
              <a:gd name="connsiteY18" fmla="*/ 1022660 h 6135839"/>
              <a:gd name="connsiteX19" fmla="*/ 11586258 w 11586258"/>
              <a:gd name="connsiteY19" fmla="*/ 1525209 h 6135839"/>
              <a:gd name="connsiteX20" fmla="*/ 11586258 w 11586258"/>
              <a:gd name="connsiteY20" fmla="*/ 2068664 h 6135839"/>
              <a:gd name="connsiteX21" fmla="*/ 11586258 w 11586258"/>
              <a:gd name="connsiteY21" fmla="*/ 2612119 h 6135839"/>
              <a:gd name="connsiteX22" fmla="*/ 11586258 w 11586258"/>
              <a:gd name="connsiteY22" fmla="*/ 3278289 h 6135839"/>
              <a:gd name="connsiteX23" fmla="*/ 11586258 w 11586258"/>
              <a:gd name="connsiteY23" fmla="*/ 3780839 h 6135839"/>
              <a:gd name="connsiteX24" fmla="*/ 11586258 w 11586258"/>
              <a:gd name="connsiteY24" fmla="*/ 4365198 h 6135839"/>
              <a:gd name="connsiteX25" fmla="*/ 11586258 w 11586258"/>
              <a:gd name="connsiteY25" fmla="*/ 5113179 h 6135839"/>
              <a:gd name="connsiteX26" fmla="*/ 10563598 w 11586258"/>
              <a:gd name="connsiteY26" fmla="*/ 6135839 h 6135839"/>
              <a:gd name="connsiteX27" fmla="*/ 10062699 w 11586258"/>
              <a:gd name="connsiteY27" fmla="*/ 6135839 h 6135839"/>
              <a:gd name="connsiteX28" fmla="*/ 9752618 w 11586258"/>
              <a:gd name="connsiteY28" fmla="*/ 6135839 h 6135839"/>
              <a:gd name="connsiteX29" fmla="*/ 9347128 w 11586258"/>
              <a:gd name="connsiteY29" fmla="*/ 6135839 h 6135839"/>
              <a:gd name="connsiteX30" fmla="*/ 8941639 w 11586258"/>
              <a:gd name="connsiteY30" fmla="*/ 6135839 h 6135839"/>
              <a:gd name="connsiteX31" fmla="*/ 8440739 w 11586258"/>
              <a:gd name="connsiteY31" fmla="*/ 6135839 h 6135839"/>
              <a:gd name="connsiteX32" fmla="*/ 8130659 w 11586258"/>
              <a:gd name="connsiteY32" fmla="*/ 6135839 h 6135839"/>
              <a:gd name="connsiteX33" fmla="*/ 7438941 w 11586258"/>
              <a:gd name="connsiteY33" fmla="*/ 6135839 h 6135839"/>
              <a:gd name="connsiteX34" fmla="*/ 6747223 w 11586258"/>
              <a:gd name="connsiteY34" fmla="*/ 6135839 h 6135839"/>
              <a:gd name="connsiteX35" fmla="*/ 6341733 w 11586258"/>
              <a:gd name="connsiteY35" fmla="*/ 6135839 h 6135839"/>
              <a:gd name="connsiteX36" fmla="*/ 5840834 w 11586258"/>
              <a:gd name="connsiteY36" fmla="*/ 6135839 h 6135839"/>
              <a:gd name="connsiteX37" fmla="*/ 5435344 w 11586258"/>
              <a:gd name="connsiteY37" fmla="*/ 6135839 h 6135839"/>
              <a:gd name="connsiteX38" fmla="*/ 4839035 w 11586258"/>
              <a:gd name="connsiteY38" fmla="*/ 6135839 h 6135839"/>
              <a:gd name="connsiteX39" fmla="*/ 4147317 w 11586258"/>
              <a:gd name="connsiteY39" fmla="*/ 6135839 h 6135839"/>
              <a:gd name="connsiteX40" fmla="*/ 3455599 w 11586258"/>
              <a:gd name="connsiteY40" fmla="*/ 6135839 h 6135839"/>
              <a:gd name="connsiteX41" fmla="*/ 2954700 w 11586258"/>
              <a:gd name="connsiteY41" fmla="*/ 6135839 h 6135839"/>
              <a:gd name="connsiteX42" fmla="*/ 2644619 w 11586258"/>
              <a:gd name="connsiteY42" fmla="*/ 6135839 h 6135839"/>
              <a:gd name="connsiteX43" fmla="*/ 1952901 w 11586258"/>
              <a:gd name="connsiteY43" fmla="*/ 6135839 h 6135839"/>
              <a:gd name="connsiteX44" fmla="*/ 1022660 w 11586258"/>
              <a:gd name="connsiteY44" fmla="*/ 6135839 h 6135839"/>
              <a:gd name="connsiteX45" fmla="*/ 0 w 11586258"/>
              <a:gd name="connsiteY45" fmla="*/ 5113179 h 6135839"/>
              <a:gd name="connsiteX46" fmla="*/ 0 w 11586258"/>
              <a:gd name="connsiteY46" fmla="*/ 4569724 h 6135839"/>
              <a:gd name="connsiteX47" fmla="*/ 0 w 11586258"/>
              <a:gd name="connsiteY47" fmla="*/ 4067175 h 6135839"/>
              <a:gd name="connsiteX48" fmla="*/ 0 w 11586258"/>
              <a:gd name="connsiteY48" fmla="*/ 3605531 h 6135839"/>
              <a:gd name="connsiteX49" fmla="*/ 0 w 11586258"/>
              <a:gd name="connsiteY49" fmla="*/ 3143886 h 6135839"/>
              <a:gd name="connsiteX50" fmla="*/ 0 w 11586258"/>
              <a:gd name="connsiteY50" fmla="*/ 2641337 h 6135839"/>
              <a:gd name="connsiteX51" fmla="*/ 0 w 11586258"/>
              <a:gd name="connsiteY51" fmla="*/ 2056977 h 6135839"/>
              <a:gd name="connsiteX52" fmla="*/ 0 w 11586258"/>
              <a:gd name="connsiteY52" fmla="*/ 1595333 h 6135839"/>
              <a:gd name="connsiteX53" fmla="*/ 0 w 11586258"/>
              <a:gd name="connsiteY53" fmla="*/ 1022660 h 61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135839" fill="none" extrusionOk="0">
                <a:moveTo>
                  <a:pt x="0" y="1022660"/>
                </a:moveTo>
                <a:cubicBezTo>
                  <a:pt x="-74971" y="351818"/>
                  <a:pt x="502133" y="-4223"/>
                  <a:pt x="1022660" y="0"/>
                </a:cubicBezTo>
                <a:cubicBezTo>
                  <a:pt x="1386305" y="-31821"/>
                  <a:pt x="1526362" y="40044"/>
                  <a:pt x="1809787" y="0"/>
                </a:cubicBezTo>
                <a:cubicBezTo>
                  <a:pt x="2093212" y="-40044"/>
                  <a:pt x="2127643" y="5709"/>
                  <a:pt x="2215277" y="0"/>
                </a:cubicBezTo>
                <a:cubicBezTo>
                  <a:pt x="2302911" y="-5709"/>
                  <a:pt x="2535937" y="18160"/>
                  <a:pt x="2620767" y="0"/>
                </a:cubicBezTo>
                <a:cubicBezTo>
                  <a:pt x="2705597" y="-18160"/>
                  <a:pt x="3028031" y="58010"/>
                  <a:pt x="3312485" y="0"/>
                </a:cubicBezTo>
                <a:cubicBezTo>
                  <a:pt x="3596939" y="-58010"/>
                  <a:pt x="3625163" y="47795"/>
                  <a:pt x="3813384" y="0"/>
                </a:cubicBezTo>
                <a:cubicBezTo>
                  <a:pt x="4001605" y="-47795"/>
                  <a:pt x="4103720" y="2134"/>
                  <a:pt x="4218874" y="0"/>
                </a:cubicBezTo>
                <a:cubicBezTo>
                  <a:pt x="4334028" y="-2134"/>
                  <a:pt x="4709673" y="91422"/>
                  <a:pt x="5006002" y="0"/>
                </a:cubicBezTo>
                <a:cubicBezTo>
                  <a:pt x="5302331" y="-91422"/>
                  <a:pt x="5590431" y="94419"/>
                  <a:pt x="5793129" y="0"/>
                </a:cubicBezTo>
                <a:cubicBezTo>
                  <a:pt x="5995827" y="-94419"/>
                  <a:pt x="6355357" y="14319"/>
                  <a:pt x="6580256" y="0"/>
                </a:cubicBezTo>
                <a:cubicBezTo>
                  <a:pt x="6805155" y="-14319"/>
                  <a:pt x="6767450" y="32792"/>
                  <a:pt x="6890337" y="0"/>
                </a:cubicBezTo>
                <a:cubicBezTo>
                  <a:pt x="7013224" y="-32792"/>
                  <a:pt x="7202521" y="50627"/>
                  <a:pt x="7391236" y="0"/>
                </a:cubicBezTo>
                <a:cubicBezTo>
                  <a:pt x="7579951" y="-50627"/>
                  <a:pt x="7706272" y="18940"/>
                  <a:pt x="7987545" y="0"/>
                </a:cubicBezTo>
                <a:cubicBezTo>
                  <a:pt x="8268818" y="-18940"/>
                  <a:pt x="8254056" y="30249"/>
                  <a:pt x="8393035" y="0"/>
                </a:cubicBezTo>
                <a:cubicBezTo>
                  <a:pt x="8532014" y="-30249"/>
                  <a:pt x="8828683" y="62780"/>
                  <a:pt x="9084753" y="0"/>
                </a:cubicBezTo>
                <a:cubicBezTo>
                  <a:pt x="9340823" y="-62780"/>
                  <a:pt x="9485468" y="41491"/>
                  <a:pt x="9585652" y="0"/>
                </a:cubicBezTo>
                <a:cubicBezTo>
                  <a:pt x="9685836" y="-41491"/>
                  <a:pt x="10337362" y="66853"/>
                  <a:pt x="10563598" y="0"/>
                </a:cubicBezTo>
                <a:cubicBezTo>
                  <a:pt x="11120515" y="-73661"/>
                  <a:pt x="11672286" y="375423"/>
                  <a:pt x="11586258" y="1022660"/>
                </a:cubicBezTo>
                <a:cubicBezTo>
                  <a:pt x="11635085" y="1231401"/>
                  <a:pt x="11569626" y="1391083"/>
                  <a:pt x="11586258" y="1525209"/>
                </a:cubicBezTo>
                <a:cubicBezTo>
                  <a:pt x="11602890" y="1659335"/>
                  <a:pt x="11548831" y="1894333"/>
                  <a:pt x="11586258" y="2068664"/>
                </a:cubicBezTo>
                <a:cubicBezTo>
                  <a:pt x="11623685" y="2242995"/>
                  <a:pt x="11543990" y="2434457"/>
                  <a:pt x="11586258" y="2612119"/>
                </a:cubicBezTo>
                <a:cubicBezTo>
                  <a:pt x="11628526" y="2789782"/>
                  <a:pt x="11525526" y="3037090"/>
                  <a:pt x="11586258" y="3278289"/>
                </a:cubicBezTo>
                <a:cubicBezTo>
                  <a:pt x="11646990" y="3519488"/>
                  <a:pt x="11568891" y="3592740"/>
                  <a:pt x="11586258" y="3780839"/>
                </a:cubicBezTo>
                <a:cubicBezTo>
                  <a:pt x="11603625" y="3968938"/>
                  <a:pt x="11526866" y="4189249"/>
                  <a:pt x="11586258" y="4365198"/>
                </a:cubicBezTo>
                <a:cubicBezTo>
                  <a:pt x="11645650" y="4541147"/>
                  <a:pt x="11554963" y="4953273"/>
                  <a:pt x="11586258" y="5113179"/>
                </a:cubicBezTo>
                <a:cubicBezTo>
                  <a:pt x="11593776" y="5688868"/>
                  <a:pt x="11238129" y="6064213"/>
                  <a:pt x="10563598" y="6135839"/>
                </a:cubicBezTo>
                <a:cubicBezTo>
                  <a:pt x="10428328" y="6142398"/>
                  <a:pt x="10208009" y="6113505"/>
                  <a:pt x="10062699" y="6135839"/>
                </a:cubicBezTo>
                <a:cubicBezTo>
                  <a:pt x="9917389" y="6158173"/>
                  <a:pt x="9839238" y="6102471"/>
                  <a:pt x="9752618" y="6135839"/>
                </a:cubicBezTo>
                <a:cubicBezTo>
                  <a:pt x="9665998" y="6169207"/>
                  <a:pt x="9534159" y="6103360"/>
                  <a:pt x="9347128" y="6135839"/>
                </a:cubicBezTo>
                <a:cubicBezTo>
                  <a:pt x="9160097" y="6168318"/>
                  <a:pt x="9114042" y="6129745"/>
                  <a:pt x="8941639" y="6135839"/>
                </a:cubicBezTo>
                <a:cubicBezTo>
                  <a:pt x="8769236" y="6141933"/>
                  <a:pt x="8677187" y="6122744"/>
                  <a:pt x="8440739" y="6135839"/>
                </a:cubicBezTo>
                <a:cubicBezTo>
                  <a:pt x="8204291" y="6148934"/>
                  <a:pt x="8201202" y="6133188"/>
                  <a:pt x="8130659" y="6135839"/>
                </a:cubicBezTo>
                <a:cubicBezTo>
                  <a:pt x="8060116" y="6138490"/>
                  <a:pt x="7581317" y="6085341"/>
                  <a:pt x="7438941" y="6135839"/>
                </a:cubicBezTo>
                <a:cubicBezTo>
                  <a:pt x="7296565" y="6186337"/>
                  <a:pt x="6964940" y="6132175"/>
                  <a:pt x="6747223" y="6135839"/>
                </a:cubicBezTo>
                <a:cubicBezTo>
                  <a:pt x="6529506" y="6139503"/>
                  <a:pt x="6530227" y="6104394"/>
                  <a:pt x="6341733" y="6135839"/>
                </a:cubicBezTo>
                <a:cubicBezTo>
                  <a:pt x="6153239" y="6167284"/>
                  <a:pt x="6007253" y="6112502"/>
                  <a:pt x="5840834" y="6135839"/>
                </a:cubicBezTo>
                <a:cubicBezTo>
                  <a:pt x="5674415" y="6159176"/>
                  <a:pt x="5576424" y="6131077"/>
                  <a:pt x="5435344" y="6135839"/>
                </a:cubicBezTo>
                <a:cubicBezTo>
                  <a:pt x="5294264" y="6140601"/>
                  <a:pt x="5074604" y="6107134"/>
                  <a:pt x="4839035" y="6135839"/>
                </a:cubicBezTo>
                <a:cubicBezTo>
                  <a:pt x="4603466" y="6164544"/>
                  <a:pt x="4474773" y="6067602"/>
                  <a:pt x="4147317" y="6135839"/>
                </a:cubicBezTo>
                <a:cubicBezTo>
                  <a:pt x="3819861" y="6204076"/>
                  <a:pt x="3686452" y="6064449"/>
                  <a:pt x="3455599" y="6135839"/>
                </a:cubicBezTo>
                <a:cubicBezTo>
                  <a:pt x="3224746" y="6207229"/>
                  <a:pt x="3201828" y="6076233"/>
                  <a:pt x="2954700" y="6135839"/>
                </a:cubicBezTo>
                <a:cubicBezTo>
                  <a:pt x="2707572" y="6195445"/>
                  <a:pt x="2741395" y="6104139"/>
                  <a:pt x="2644619" y="6135839"/>
                </a:cubicBezTo>
                <a:cubicBezTo>
                  <a:pt x="2547843" y="6167539"/>
                  <a:pt x="2143219" y="6129131"/>
                  <a:pt x="1952901" y="6135839"/>
                </a:cubicBezTo>
                <a:cubicBezTo>
                  <a:pt x="1762583" y="6142547"/>
                  <a:pt x="1387435" y="6050530"/>
                  <a:pt x="1022660" y="6135839"/>
                </a:cubicBezTo>
                <a:cubicBezTo>
                  <a:pt x="437908" y="6196872"/>
                  <a:pt x="118654" y="5697683"/>
                  <a:pt x="0" y="5113179"/>
                </a:cubicBezTo>
                <a:cubicBezTo>
                  <a:pt x="-52138" y="4941245"/>
                  <a:pt x="5308" y="4679908"/>
                  <a:pt x="0" y="4569724"/>
                </a:cubicBezTo>
                <a:cubicBezTo>
                  <a:pt x="-5308" y="4459540"/>
                  <a:pt x="44477" y="4297904"/>
                  <a:pt x="0" y="4067175"/>
                </a:cubicBezTo>
                <a:cubicBezTo>
                  <a:pt x="-44477" y="3836446"/>
                  <a:pt x="9659" y="3741100"/>
                  <a:pt x="0" y="3605531"/>
                </a:cubicBezTo>
                <a:cubicBezTo>
                  <a:pt x="-9659" y="3469962"/>
                  <a:pt x="20820" y="3270564"/>
                  <a:pt x="0" y="3143886"/>
                </a:cubicBezTo>
                <a:cubicBezTo>
                  <a:pt x="-20820" y="3017208"/>
                  <a:pt x="2485" y="2745531"/>
                  <a:pt x="0" y="2641337"/>
                </a:cubicBezTo>
                <a:cubicBezTo>
                  <a:pt x="-2485" y="2537143"/>
                  <a:pt x="19247" y="2295401"/>
                  <a:pt x="0" y="2056977"/>
                </a:cubicBezTo>
                <a:cubicBezTo>
                  <a:pt x="-19247" y="1818553"/>
                  <a:pt x="19406" y="1729923"/>
                  <a:pt x="0" y="1595333"/>
                </a:cubicBezTo>
                <a:cubicBezTo>
                  <a:pt x="-19406" y="1460743"/>
                  <a:pt x="29696" y="1199333"/>
                  <a:pt x="0" y="1022660"/>
                </a:cubicBezTo>
                <a:close/>
              </a:path>
              <a:path w="11586258" h="6135839" stroke="0" extrusionOk="0">
                <a:moveTo>
                  <a:pt x="0" y="1022660"/>
                </a:moveTo>
                <a:cubicBezTo>
                  <a:pt x="48074" y="361924"/>
                  <a:pt x="493615" y="96900"/>
                  <a:pt x="1022660" y="0"/>
                </a:cubicBezTo>
                <a:cubicBezTo>
                  <a:pt x="1259871" y="-31400"/>
                  <a:pt x="1487586" y="20152"/>
                  <a:pt x="1809787" y="0"/>
                </a:cubicBezTo>
                <a:cubicBezTo>
                  <a:pt x="2131988" y="-20152"/>
                  <a:pt x="2146981" y="9196"/>
                  <a:pt x="2310687" y="0"/>
                </a:cubicBezTo>
                <a:cubicBezTo>
                  <a:pt x="2474393" y="-9196"/>
                  <a:pt x="2706702" y="34962"/>
                  <a:pt x="3002405" y="0"/>
                </a:cubicBezTo>
                <a:cubicBezTo>
                  <a:pt x="3298108" y="-34962"/>
                  <a:pt x="3464710" y="10262"/>
                  <a:pt x="3694123" y="0"/>
                </a:cubicBezTo>
                <a:cubicBezTo>
                  <a:pt x="3923536" y="-10262"/>
                  <a:pt x="4025382" y="14626"/>
                  <a:pt x="4290431" y="0"/>
                </a:cubicBezTo>
                <a:cubicBezTo>
                  <a:pt x="4555480" y="-14626"/>
                  <a:pt x="4800694" y="65672"/>
                  <a:pt x="5077559" y="0"/>
                </a:cubicBezTo>
                <a:cubicBezTo>
                  <a:pt x="5354424" y="-65672"/>
                  <a:pt x="5303218" y="36422"/>
                  <a:pt x="5387639" y="0"/>
                </a:cubicBezTo>
                <a:cubicBezTo>
                  <a:pt x="5472060" y="-36422"/>
                  <a:pt x="5784046" y="55429"/>
                  <a:pt x="6079357" y="0"/>
                </a:cubicBezTo>
                <a:cubicBezTo>
                  <a:pt x="6374668" y="-55429"/>
                  <a:pt x="6506398" y="36725"/>
                  <a:pt x="6866485" y="0"/>
                </a:cubicBezTo>
                <a:cubicBezTo>
                  <a:pt x="7226572" y="-36725"/>
                  <a:pt x="7316045" y="64818"/>
                  <a:pt x="7653612" y="0"/>
                </a:cubicBezTo>
                <a:cubicBezTo>
                  <a:pt x="7991179" y="-64818"/>
                  <a:pt x="8163542" y="5558"/>
                  <a:pt x="8440739" y="0"/>
                </a:cubicBezTo>
                <a:cubicBezTo>
                  <a:pt x="8717936" y="-5558"/>
                  <a:pt x="8831256" y="28820"/>
                  <a:pt x="8941639" y="0"/>
                </a:cubicBezTo>
                <a:cubicBezTo>
                  <a:pt x="9052022" y="-28820"/>
                  <a:pt x="9206913" y="50560"/>
                  <a:pt x="9442538" y="0"/>
                </a:cubicBezTo>
                <a:cubicBezTo>
                  <a:pt x="9678163" y="-50560"/>
                  <a:pt x="9732463" y="30951"/>
                  <a:pt x="9943437" y="0"/>
                </a:cubicBezTo>
                <a:cubicBezTo>
                  <a:pt x="10154411" y="-30951"/>
                  <a:pt x="10302306" y="10760"/>
                  <a:pt x="10563598" y="0"/>
                </a:cubicBezTo>
                <a:cubicBezTo>
                  <a:pt x="11037314" y="48103"/>
                  <a:pt x="11515358" y="378194"/>
                  <a:pt x="11586258" y="1022660"/>
                </a:cubicBezTo>
                <a:cubicBezTo>
                  <a:pt x="11612983" y="1228651"/>
                  <a:pt x="11527188" y="1508491"/>
                  <a:pt x="11586258" y="1647925"/>
                </a:cubicBezTo>
                <a:cubicBezTo>
                  <a:pt x="11645328" y="1787360"/>
                  <a:pt x="11568621" y="1925956"/>
                  <a:pt x="11586258" y="2191380"/>
                </a:cubicBezTo>
                <a:cubicBezTo>
                  <a:pt x="11603895" y="2456805"/>
                  <a:pt x="11554654" y="2446006"/>
                  <a:pt x="11586258" y="2653024"/>
                </a:cubicBezTo>
                <a:cubicBezTo>
                  <a:pt x="11617862" y="2860042"/>
                  <a:pt x="11530490" y="3067501"/>
                  <a:pt x="11586258" y="3278289"/>
                </a:cubicBezTo>
                <a:cubicBezTo>
                  <a:pt x="11642026" y="3489078"/>
                  <a:pt x="11525800" y="3713314"/>
                  <a:pt x="11586258" y="3944459"/>
                </a:cubicBezTo>
                <a:cubicBezTo>
                  <a:pt x="11646716" y="4175604"/>
                  <a:pt x="11536153" y="4351312"/>
                  <a:pt x="11586258" y="4487914"/>
                </a:cubicBezTo>
                <a:cubicBezTo>
                  <a:pt x="11636363" y="4624517"/>
                  <a:pt x="11551355" y="4847812"/>
                  <a:pt x="11586258" y="5113179"/>
                </a:cubicBezTo>
                <a:cubicBezTo>
                  <a:pt x="11634303" y="5695185"/>
                  <a:pt x="11151061" y="6142468"/>
                  <a:pt x="10563598" y="6135839"/>
                </a:cubicBezTo>
                <a:cubicBezTo>
                  <a:pt x="10233371" y="6181376"/>
                  <a:pt x="10044957" y="6047538"/>
                  <a:pt x="9776471" y="6135839"/>
                </a:cubicBezTo>
                <a:cubicBezTo>
                  <a:pt x="9507985" y="6224140"/>
                  <a:pt x="9304521" y="6132865"/>
                  <a:pt x="8989343" y="6135839"/>
                </a:cubicBezTo>
                <a:cubicBezTo>
                  <a:pt x="8674165" y="6138813"/>
                  <a:pt x="8568689" y="6131222"/>
                  <a:pt x="8393035" y="6135839"/>
                </a:cubicBezTo>
                <a:cubicBezTo>
                  <a:pt x="8217381" y="6140456"/>
                  <a:pt x="7866113" y="6080253"/>
                  <a:pt x="7605907" y="6135839"/>
                </a:cubicBezTo>
                <a:cubicBezTo>
                  <a:pt x="7345701" y="6191425"/>
                  <a:pt x="7415650" y="6112948"/>
                  <a:pt x="7295827" y="6135839"/>
                </a:cubicBezTo>
                <a:cubicBezTo>
                  <a:pt x="7176004" y="6158730"/>
                  <a:pt x="6826875" y="6109411"/>
                  <a:pt x="6508699" y="6135839"/>
                </a:cubicBezTo>
                <a:cubicBezTo>
                  <a:pt x="6190523" y="6162267"/>
                  <a:pt x="5898227" y="6079949"/>
                  <a:pt x="5721572" y="6135839"/>
                </a:cubicBezTo>
                <a:cubicBezTo>
                  <a:pt x="5544917" y="6191729"/>
                  <a:pt x="5423963" y="6096327"/>
                  <a:pt x="5316082" y="6135839"/>
                </a:cubicBezTo>
                <a:cubicBezTo>
                  <a:pt x="5208201" y="6175351"/>
                  <a:pt x="5011268" y="6123557"/>
                  <a:pt x="4815183" y="6135839"/>
                </a:cubicBezTo>
                <a:cubicBezTo>
                  <a:pt x="4619098" y="6148121"/>
                  <a:pt x="4580140" y="6132518"/>
                  <a:pt x="4409693" y="6135839"/>
                </a:cubicBezTo>
                <a:cubicBezTo>
                  <a:pt x="4239246" y="6139160"/>
                  <a:pt x="4145779" y="6093183"/>
                  <a:pt x="4004203" y="6135839"/>
                </a:cubicBezTo>
                <a:cubicBezTo>
                  <a:pt x="3862627" y="6178495"/>
                  <a:pt x="3522391" y="6120670"/>
                  <a:pt x="3312485" y="6135839"/>
                </a:cubicBezTo>
                <a:cubicBezTo>
                  <a:pt x="3102579" y="6151008"/>
                  <a:pt x="3018348" y="6103615"/>
                  <a:pt x="2906995" y="6135839"/>
                </a:cubicBezTo>
                <a:cubicBezTo>
                  <a:pt x="2795642" y="6168063"/>
                  <a:pt x="2563770" y="6129680"/>
                  <a:pt x="2406096" y="6135839"/>
                </a:cubicBezTo>
                <a:cubicBezTo>
                  <a:pt x="2248422" y="6141998"/>
                  <a:pt x="2027668" y="6066454"/>
                  <a:pt x="1714378" y="6135839"/>
                </a:cubicBezTo>
                <a:cubicBezTo>
                  <a:pt x="1401088" y="6205224"/>
                  <a:pt x="1366602" y="6113412"/>
                  <a:pt x="1022660" y="6135839"/>
                </a:cubicBezTo>
                <a:cubicBezTo>
                  <a:pt x="549573" y="6093995"/>
                  <a:pt x="-68715" y="5582524"/>
                  <a:pt x="0" y="5113179"/>
                </a:cubicBezTo>
                <a:cubicBezTo>
                  <a:pt x="-32158" y="4937176"/>
                  <a:pt x="54919" y="4818625"/>
                  <a:pt x="0" y="4651535"/>
                </a:cubicBezTo>
                <a:cubicBezTo>
                  <a:pt x="-54919" y="4484445"/>
                  <a:pt x="13384" y="4287478"/>
                  <a:pt x="0" y="4108080"/>
                </a:cubicBezTo>
                <a:cubicBezTo>
                  <a:pt x="-13384" y="3928683"/>
                  <a:pt x="17236" y="3661698"/>
                  <a:pt x="0" y="3482815"/>
                </a:cubicBezTo>
                <a:cubicBezTo>
                  <a:pt x="-17236" y="3303933"/>
                  <a:pt x="732" y="3154162"/>
                  <a:pt x="0" y="3021171"/>
                </a:cubicBezTo>
                <a:cubicBezTo>
                  <a:pt x="-732" y="2888180"/>
                  <a:pt x="47482" y="2639848"/>
                  <a:pt x="0" y="2477716"/>
                </a:cubicBezTo>
                <a:cubicBezTo>
                  <a:pt x="-47482" y="2315584"/>
                  <a:pt x="6470" y="2176753"/>
                  <a:pt x="0" y="2016072"/>
                </a:cubicBezTo>
                <a:cubicBezTo>
                  <a:pt x="-6470" y="1855391"/>
                  <a:pt x="16750" y="1327564"/>
                  <a:pt x="0" y="1022660"/>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0225264-7A65-453F-8C5A-A1D38955DEBD}"/>
              </a:ext>
            </a:extLst>
          </p:cNvPr>
          <p:cNvSpPr txBox="1"/>
          <p:nvPr/>
        </p:nvSpPr>
        <p:spPr>
          <a:xfrm>
            <a:off x="888230" y="2833134"/>
            <a:ext cx="10552282" cy="1077218"/>
          </a:xfrm>
          <a:prstGeom prst="rect">
            <a:avLst/>
          </a:prstGeom>
          <a:noFill/>
        </p:spPr>
        <p:txBody>
          <a:bodyPr wrap="square" rtlCol="0">
            <a:spAutoFit/>
          </a:bodyPr>
          <a:lstStyle/>
          <a:p>
            <a:pPr marL="457200" algn="just">
              <a:spcBef>
                <a:spcPts val="1200"/>
              </a:spcBef>
            </a:pPr>
            <a:r>
              <a:rPr lang="en-US" sz="3200" b="1">
                <a:solidFill>
                  <a:srgbClr val="003399"/>
                </a:solidFill>
              </a:rPr>
              <a:t>Lập kế hoạch gửi tặng quà cho các bạn vùng thiên tai dịch bệnh.</a:t>
            </a:r>
            <a:endParaRPr lang="en-US" sz="3200" b="1" i="1" dirty="0">
              <a:solidFill>
                <a:srgbClr val="003399"/>
              </a:solidFill>
            </a:endParaRPr>
          </a:p>
        </p:txBody>
      </p:sp>
      <p:pic>
        <p:nvPicPr>
          <p:cNvPr id="10" name="Picture 9">
            <a:extLst>
              <a:ext uri="{FF2B5EF4-FFF2-40B4-BE49-F238E27FC236}">
                <a16:creationId xmlns:a16="http://schemas.microsoft.com/office/drawing/2014/main" id="{BE15D3B8-3563-3590-0F17-F24D85D1432D}"/>
              </a:ext>
            </a:extLst>
          </p:cNvPr>
          <p:cNvPicPr>
            <a:picLocks noChangeAspect="1"/>
          </p:cNvPicPr>
          <p:nvPr/>
        </p:nvPicPr>
        <p:blipFill>
          <a:blip r:embed="rId3"/>
          <a:stretch>
            <a:fillRect/>
          </a:stretch>
        </p:blipFill>
        <p:spPr>
          <a:xfrm>
            <a:off x="750622" y="1345021"/>
            <a:ext cx="467048" cy="467048"/>
          </a:xfrm>
          <a:prstGeom prst="rect">
            <a:avLst/>
          </a:prstGeom>
        </p:spPr>
      </p:pic>
      <p:pic>
        <p:nvPicPr>
          <p:cNvPr id="11" name="Picture 10">
            <a:extLst>
              <a:ext uri="{FF2B5EF4-FFF2-40B4-BE49-F238E27FC236}">
                <a16:creationId xmlns:a16="http://schemas.microsoft.com/office/drawing/2014/main" id="{6D0BDB5C-2968-C5C5-F8CF-637033A198E1}"/>
              </a:ext>
            </a:extLst>
          </p:cNvPr>
          <p:cNvPicPr>
            <a:picLocks noChangeAspect="1"/>
          </p:cNvPicPr>
          <p:nvPr/>
        </p:nvPicPr>
        <p:blipFill>
          <a:blip r:embed="rId3"/>
          <a:stretch>
            <a:fillRect/>
          </a:stretch>
        </p:blipFill>
        <p:spPr>
          <a:xfrm>
            <a:off x="750622" y="2923046"/>
            <a:ext cx="467048" cy="467048"/>
          </a:xfrm>
          <a:prstGeom prst="rect">
            <a:avLst/>
          </a:prstGeom>
        </p:spPr>
      </p:pic>
      <p:sp>
        <p:nvSpPr>
          <p:cNvPr id="12" name="TextBox 11">
            <a:extLst>
              <a:ext uri="{FF2B5EF4-FFF2-40B4-BE49-F238E27FC236}">
                <a16:creationId xmlns:a16="http://schemas.microsoft.com/office/drawing/2014/main" id="{C8D8E638-A2AF-31C2-E323-37A914BAA6ED}"/>
              </a:ext>
            </a:extLst>
          </p:cNvPr>
          <p:cNvSpPr txBox="1"/>
          <p:nvPr/>
        </p:nvSpPr>
        <p:spPr>
          <a:xfrm>
            <a:off x="906018" y="1325246"/>
            <a:ext cx="10533712"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Học sinh tìm hiểu được những thông tin về những vùng có thiên tai, dịch bệnh.</a:t>
            </a:r>
            <a:endParaRPr lang="en-US" sz="3200" b="1" dirty="0">
              <a:solidFill>
                <a:srgbClr val="003399"/>
              </a:solidFill>
              <a:latin typeface="Calibri" panose="020F0502020204030204" pitchFamily="34" charset="0"/>
              <a:cs typeface="Calibri" panose="020F0502020204030204" pitchFamily="34" charset="0"/>
            </a:endParaRPr>
          </a:p>
        </p:txBody>
      </p:sp>
      <p:pic>
        <p:nvPicPr>
          <p:cNvPr id="25" name="Picture 24" descr="Shape, rectangle&#10;&#10;Description automatically generated">
            <a:extLst>
              <a:ext uri="{FF2B5EF4-FFF2-40B4-BE49-F238E27FC236}">
                <a16:creationId xmlns:a16="http://schemas.microsoft.com/office/drawing/2014/main" id="{86665A63-1AB5-65CC-79CE-764FB287E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318" y="151697"/>
            <a:ext cx="5298954" cy="1052587"/>
          </a:xfrm>
          <a:prstGeom prst="rect">
            <a:avLst/>
          </a:prstGeom>
        </p:spPr>
      </p:pic>
      <p:sp>
        <p:nvSpPr>
          <p:cNvPr id="19" name="TextBox 18">
            <a:extLst>
              <a:ext uri="{FF2B5EF4-FFF2-40B4-BE49-F238E27FC236}">
                <a16:creationId xmlns:a16="http://schemas.microsoft.com/office/drawing/2014/main" id="{827D133F-0CC2-8D4C-232C-9B2E3452672D}"/>
              </a:ext>
            </a:extLst>
          </p:cNvPr>
          <p:cNvSpPr txBox="1"/>
          <p:nvPr/>
        </p:nvSpPr>
        <p:spPr>
          <a:xfrm>
            <a:off x="4200465" y="343083"/>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9" name="Picture 28" descr="A cartoon of a child&#10;&#10;Description automatically generated with low confidence">
            <a:extLst>
              <a:ext uri="{FF2B5EF4-FFF2-40B4-BE49-F238E27FC236}">
                <a16:creationId xmlns:a16="http://schemas.microsoft.com/office/drawing/2014/main" id="{5C0C5A22-881B-CFEB-7A4D-E3E338757E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87321" y="8493"/>
            <a:ext cx="1093341" cy="1279830"/>
          </a:xfrm>
          <a:prstGeom prst="rect">
            <a:avLst/>
          </a:prstGeom>
        </p:spPr>
      </p:pic>
      <p:pic>
        <p:nvPicPr>
          <p:cNvPr id="30" name="Picture 29">
            <a:extLst>
              <a:ext uri="{FF2B5EF4-FFF2-40B4-BE49-F238E27FC236}">
                <a16:creationId xmlns:a16="http://schemas.microsoft.com/office/drawing/2014/main" id="{F4A71408-0FFF-3AFB-3CE5-D8C54735B56D}"/>
              </a:ext>
            </a:extLst>
          </p:cNvPr>
          <p:cNvPicPr>
            <a:picLocks noChangeAspect="1"/>
          </p:cNvPicPr>
          <p:nvPr/>
        </p:nvPicPr>
        <p:blipFill>
          <a:blip r:embed="rId3"/>
          <a:stretch>
            <a:fillRect/>
          </a:stretch>
        </p:blipFill>
        <p:spPr>
          <a:xfrm>
            <a:off x="8065264" y="70599"/>
            <a:ext cx="1205005" cy="1205005"/>
          </a:xfrm>
          <a:prstGeom prst="rect">
            <a:avLst/>
          </a:prstGeom>
        </p:spPr>
      </p:pic>
    </p:spTree>
    <p:extLst>
      <p:ext uri="{BB962C8B-B14F-4D97-AF65-F5344CB8AC3E}">
        <p14:creationId xmlns:p14="http://schemas.microsoft.com/office/powerpoint/2010/main" val="2495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45">
                                          <p:stCondLst>
                                            <p:cond delay="0"/>
                                          </p:stCondLst>
                                        </p:cTn>
                                        <p:tgtEl>
                                          <p:spTgt spid="25"/>
                                        </p:tgtEl>
                                      </p:cBhvr>
                                    </p:animEffect>
                                    <p:anim calcmode="lin" valueType="num">
                                      <p:cBhvr>
                                        <p:cTn id="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13" dur="7">
                                          <p:stCondLst>
                                            <p:cond delay="162"/>
                                          </p:stCondLst>
                                        </p:cTn>
                                        <p:tgtEl>
                                          <p:spTgt spid="25"/>
                                        </p:tgtEl>
                                      </p:cBhvr>
                                      <p:to x="100000" y="60000"/>
                                    </p:animScale>
                                    <p:animScale>
                                      <p:cBhvr>
                                        <p:cTn id="14" dur="41" decel="50000">
                                          <p:stCondLst>
                                            <p:cond delay="169"/>
                                          </p:stCondLst>
                                        </p:cTn>
                                        <p:tgtEl>
                                          <p:spTgt spid="25"/>
                                        </p:tgtEl>
                                      </p:cBhvr>
                                      <p:to x="100000" y="100000"/>
                                    </p:animScale>
                                    <p:animScale>
                                      <p:cBhvr>
                                        <p:cTn id="15" dur="7">
                                          <p:stCondLst>
                                            <p:cond delay="328"/>
                                          </p:stCondLst>
                                        </p:cTn>
                                        <p:tgtEl>
                                          <p:spTgt spid="25"/>
                                        </p:tgtEl>
                                      </p:cBhvr>
                                      <p:to x="100000" y="80000"/>
                                    </p:animScale>
                                    <p:animScale>
                                      <p:cBhvr>
                                        <p:cTn id="16" dur="41" decel="50000">
                                          <p:stCondLst>
                                            <p:cond delay="335"/>
                                          </p:stCondLst>
                                        </p:cTn>
                                        <p:tgtEl>
                                          <p:spTgt spid="25"/>
                                        </p:tgtEl>
                                      </p:cBhvr>
                                      <p:to x="100000" y="100000"/>
                                    </p:animScale>
                                    <p:animScale>
                                      <p:cBhvr>
                                        <p:cTn id="17" dur="7">
                                          <p:stCondLst>
                                            <p:cond delay="410"/>
                                          </p:stCondLst>
                                        </p:cTn>
                                        <p:tgtEl>
                                          <p:spTgt spid="25"/>
                                        </p:tgtEl>
                                      </p:cBhvr>
                                      <p:to x="100000" y="90000"/>
                                    </p:animScale>
                                    <p:animScale>
                                      <p:cBhvr>
                                        <p:cTn id="18" dur="41" decel="50000">
                                          <p:stCondLst>
                                            <p:cond delay="417"/>
                                          </p:stCondLst>
                                        </p:cTn>
                                        <p:tgtEl>
                                          <p:spTgt spid="25"/>
                                        </p:tgtEl>
                                      </p:cBhvr>
                                      <p:to x="100000" y="100000"/>
                                    </p:animScale>
                                    <p:animScale>
                                      <p:cBhvr>
                                        <p:cTn id="19" dur="7">
                                          <p:stCondLst>
                                            <p:cond delay="452"/>
                                          </p:stCondLst>
                                        </p:cTn>
                                        <p:tgtEl>
                                          <p:spTgt spid="25"/>
                                        </p:tgtEl>
                                      </p:cBhvr>
                                      <p:to x="100000" y="95000"/>
                                    </p:animScale>
                                    <p:animScale>
                                      <p:cBhvr>
                                        <p:cTn id="20" dur="41" decel="50000">
                                          <p:stCondLst>
                                            <p:cond delay="459"/>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145">
                                          <p:stCondLst>
                                            <p:cond delay="0"/>
                                          </p:stCondLst>
                                        </p:cTn>
                                        <p:tgtEl>
                                          <p:spTgt spid="29"/>
                                        </p:tgtEl>
                                      </p:cBhvr>
                                    </p:animEffect>
                                    <p:anim calcmode="lin" valueType="num">
                                      <p:cBhvr>
                                        <p:cTn id="24"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29" dur="7">
                                          <p:stCondLst>
                                            <p:cond delay="162"/>
                                          </p:stCondLst>
                                        </p:cTn>
                                        <p:tgtEl>
                                          <p:spTgt spid="29"/>
                                        </p:tgtEl>
                                      </p:cBhvr>
                                      <p:to x="100000" y="60000"/>
                                    </p:animScale>
                                    <p:animScale>
                                      <p:cBhvr>
                                        <p:cTn id="30" dur="41" decel="50000">
                                          <p:stCondLst>
                                            <p:cond delay="169"/>
                                          </p:stCondLst>
                                        </p:cTn>
                                        <p:tgtEl>
                                          <p:spTgt spid="29"/>
                                        </p:tgtEl>
                                      </p:cBhvr>
                                      <p:to x="100000" y="100000"/>
                                    </p:animScale>
                                    <p:animScale>
                                      <p:cBhvr>
                                        <p:cTn id="31" dur="7">
                                          <p:stCondLst>
                                            <p:cond delay="328"/>
                                          </p:stCondLst>
                                        </p:cTn>
                                        <p:tgtEl>
                                          <p:spTgt spid="29"/>
                                        </p:tgtEl>
                                      </p:cBhvr>
                                      <p:to x="100000" y="80000"/>
                                    </p:animScale>
                                    <p:animScale>
                                      <p:cBhvr>
                                        <p:cTn id="32" dur="41" decel="50000">
                                          <p:stCondLst>
                                            <p:cond delay="335"/>
                                          </p:stCondLst>
                                        </p:cTn>
                                        <p:tgtEl>
                                          <p:spTgt spid="29"/>
                                        </p:tgtEl>
                                      </p:cBhvr>
                                      <p:to x="100000" y="100000"/>
                                    </p:animScale>
                                    <p:animScale>
                                      <p:cBhvr>
                                        <p:cTn id="33" dur="7">
                                          <p:stCondLst>
                                            <p:cond delay="410"/>
                                          </p:stCondLst>
                                        </p:cTn>
                                        <p:tgtEl>
                                          <p:spTgt spid="29"/>
                                        </p:tgtEl>
                                      </p:cBhvr>
                                      <p:to x="100000" y="90000"/>
                                    </p:animScale>
                                    <p:animScale>
                                      <p:cBhvr>
                                        <p:cTn id="34" dur="41" decel="50000">
                                          <p:stCondLst>
                                            <p:cond delay="417"/>
                                          </p:stCondLst>
                                        </p:cTn>
                                        <p:tgtEl>
                                          <p:spTgt spid="29"/>
                                        </p:tgtEl>
                                      </p:cBhvr>
                                      <p:to x="100000" y="100000"/>
                                    </p:animScale>
                                    <p:animScale>
                                      <p:cBhvr>
                                        <p:cTn id="35" dur="7">
                                          <p:stCondLst>
                                            <p:cond delay="452"/>
                                          </p:stCondLst>
                                        </p:cTn>
                                        <p:tgtEl>
                                          <p:spTgt spid="29"/>
                                        </p:tgtEl>
                                      </p:cBhvr>
                                      <p:to x="100000" y="95000"/>
                                    </p:animScale>
                                    <p:animScale>
                                      <p:cBhvr>
                                        <p:cTn id="36" dur="41" decel="50000">
                                          <p:stCondLst>
                                            <p:cond delay="459"/>
                                          </p:stCondLst>
                                        </p:cTn>
                                        <p:tgtEl>
                                          <p:spTgt spid="29"/>
                                        </p:tgtEl>
                                      </p:cBhvr>
                                      <p:to x="100000" y="100000"/>
                                    </p:animScale>
                                  </p:childTnLst>
                                </p:cTn>
                              </p:par>
                              <p:par>
                                <p:cTn id="37" presetID="22" presetClass="entr" presetSubtype="4"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1000"/>
                            </p:stCondLst>
                            <p:childTnLst>
                              <p:par>
                                <p:cTn id="41" presetID="3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decel="100000"/>
                                        <p:tgtEl>
                                          <p:spTgt spid="30"/>
                                        </p:tgtEl>
                                      </p:cBhvr>
                                    </p:animEffect>
                                    <p:anim calcmode="lin" valueType="num">
                                      <p:cBhvr>
                                        <p:cTn id="44" dur="800" decel="100000" fill="hold"/>
                                        <p:tgtEl>
                                          <p:spTgt spid="30"/>
                                        </p:tgtEl>
                                        <p:attrNameLst>
                                          <p:attrName>style.rotation</p:attrName>
                                        </p:attrNameLst>
                                      </p:cBhvr>
                                      <p:tavLst>
                                        <p:tav tm="0">
                                          <p:val>
                                            <p:fltVal val="-90"/>
                                          </p:val>
                                        </p:tav>
                                        <p:tav tm="100000">
                                          <p:val>
                                            <p:fltVal val="0"/>
                                          </p:val>
                                        </p:tav>
                                      </p:tavLst>
                                    </p:anim>
                                    <p:anim calcmode="lin" valueType="num">
                                      <p:cBhvr>
                                        <p:cTn id="45" dur="800" decel="100000" fill="hold"/>
                                        <p:tgtEl>
                                          <p:spTgt spid="30"/>
                                        </p:tgtEl>
                                        <p:attrNameLst>
                                          <p:attrName>ppt_x</p:attrName>
                                        </p:attrNameLst>
                                      </p:cBhvr>
                                      <p:tavLst>
                                        <p:tav tm="0">
                                          <p:val>
                                            <p:strVal val="#ppt_x+0.4"/>
                                          </p:val>
                                        </p:tav>
                                        <p:tav tm="100000">
                                          <p:val>
                                            <p:strVal val="#ppt_x-0.05"/>
                                          </p:val>
                                        </p:tav>
                                      </p:tavLst>
                                    </p:anim>
                                    <p:anim calcmode="lin" valueType="num">
                                      <p:cBhvr>
                                        <p:cTn id="46" dur="800" decel="100000" fill="hold"/>
                                        <p:tgtEl>
                                          <p:spTgt spid="3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9" presetID="42" presetClass="entr" presetSubtype="0" fill="hold" grpId="0" nodeType="withEffect">
                                  <p:stCondLst>
                                    <p:cond delay="6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800" decel="100000"/>
                                        <p:tgtEl>
                                          <p:spTgt spid="11"/>
                                        </p:tgtEl>
                                      </p:cBhvr>
                                    </p:animEffect>
                                    <p:anim calcmode="lin" valueType="num">
                                      <p:cBhvr>
                                        <p:cTn id="69" dur="800" decel="100000" fill="hold"/>
                                        <p:tgtEl>
                                          <p:spTgt spid="11"/>
                                        </p:tgtEl>
                                        <p:attrNameLst>
                                          <p:attrName>style.rotation</p:attrName>
                                        </p:attrNameLst>
                                      </p:cBhvr>
                                      <p:tavLst>
                                        <p:tav tm="0">
                                          <p:val>
                                            <p:fltVal val="-90"/>
                                          </p:val>
                                        </p:tav>
                                        <p:tav tm="100000">
                                          <p:val>
                                            <p:fltVal val="0"/>
                                          </p:val>
                                        </p:tav>
                                      </p:tavLst>
                                    </p:anim>
                                    <p:anim calcmode="lin" valueType="num">
                                      <p:cBhvr>
                                        <p:cTn id="70" dur="800" decel="100000" fill="hold"/>
                                        <p:tgtEl>
                                          <p:spTgt spid="11"/>
                                        </p:tgtEl>
                                        <p:attrNameLst>
                                          <p:attrName>ppt_x</p:attrName>
                                        </p:attrNameLst>
                                      </p:cBhvr>
                                      <p:tavLst>
                                        <p:tav tm="0">
                                          <p:val>
                                            <p:strVal val="#ppt_x+0.4"/>
                                          </p:val>
                                        </p:tav>
                                        <p:tav tm="100000">
                                          <p:val>
                                            <p:strVal val="#ppt_x-0.05"/>
                                          </p:val>
                                        </p:tav>
                                      </p:tavLst>
                                    </p:anim>
                                    <p:anim calcmode="lin" valueType="num">
                                      <p:cBhvr>
                                        <p:cTn id="71" dur="800" decel="100000" fill="hold"/>
                                        <p:tgtEl>
                                          <p:spTgt spid="11"/>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74" presetID="42" presetClass="entr" presetSubtype="0" fill="hold" grpId="0" nodeType="withEffect">
                                  <p:stCondLst>
                                    <p:cond delay="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anim calcmode="lin" valueType="num">
                                      <p:cBhvr>
                                        <p:cTn id="77" dur="500" fill="hold"/>
                                        <p:tgtEl>
                                          <p:spTgt spid="7"/>
                                        </p:tgtEl>
                                        <p:attrNameLst>
                                          <p:attrName>ppt_x</p:attrName>
                                        </p:attrNameLst>
                                      </p:cBhvr>
                                      <p:tavLst>
                                        <p:tav tm="0">
                                          <p:val>
                                            <p:strVal val="#ppt_x"/>
                                          </p:val>
                                        </p:tav>
                                        <p:tav tm="100000">
                                          <p:val>
                                            <p:strVal val="#ppt_x"/>
                                          </p:val>
                                        </p:tav>
                                      </p:tavLst>
                                    </p:anim>
                                    <p:anim calcmode="lin" valueType="num">
                                      <p:cBhvr>
                                        <p:cTn id="7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3" name="Group 2">
            <a:extLst>
              <a:ext uri="{FF2B5EF4-FFF2-40B4-BE49-F238E27FC236}">
                <a16:creationId xmlns:a16="http://schemas.microsoft.com/office/drawing/2014/main" id="{185F38E6-C073-4E01-80D0-0C4C550CFEC7}"/>
              </a:ext>
            </a:extLst>
          </p:cNvPr>
          <p:cNvGrpSpPr/>
          <p:nvPr/>
        </p:nvGrpSpPr>
        <p:grpSpPr>
          <a:xfrm>
            <a:off x="0" y="1839433"/>
            <a:ext cx="5847907" cy="4843584"/>
            <a:chOff x="0" y="1798721"/>
            <a:chExt cx="6177280" cy="4884296"/>
          </a:xfrm>
        </p:grpSpPr>
        <p:sp>
          <p:nvSpPr>
            <p:cNvPr id="8" name="Rounded Rectangle 7"/>
            <p:cNvSpPr/>
            <p:nvPr/>
          </p:nvSpPr>
          <p:spPr>
            <a:xfrm>
              <a:off x="748434" y="1798721"/>
              <a:ext cx="4642273" cy="123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Thảo</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luận</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nhóm</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4</a:t>
              </a:r>
            </a:p>
          </p:txBody>
        </p:sp>
        <p:grpSp>
          <p:nvGrpSpPr>
            <p:cNvPr id="15" name="Group 14"/>
            <p:cNvGrpSpPr/>
            <p:nvPr/>
          </p:nvGrpSpPr>
          <p:grpSpPr>
            <a:xfrm>
              <a:off x="0" y="2518264"/>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grpSp>
      <p:sp>
        <p:nvSpPr>
          <p:cNvPr id="69" name="Rectangle: Rounded Corners 68">
            <a:extLst>
              <a:ext uri="{FF2B5EF4-FFF2-40B4-BE49-F238E27FC236}">
                <a16:creationId xmlns:a16="http://schemas.microsoft.com/office/drawing/2014/main" id="{911413F2-7BC8-4A6C-A814-B8A029AC355F}"/>
              </a:ext>
            </a:extLst>
          </p:cNvPr>
          <p:cNvSpPr/>
          <p:nvPr/>
        </p:nvSpPr>
        <p:spPr>
          <a:xfrm>
            <a:off x="5284381" y="350875"/>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
        <p:nvSpPr>
          <p:cNvPr id="70" name="Rounded Rectangular Callout 7">
            <a:extLst>
              <a:ext uri="{FF2B5EF4-FFF2-40B4-BE49-F238E27FC236}">
                <a16:creationId xmlns:a16="http://schemas.microsoft.com/office/drawing/2014/main" id="{DA3DD65A-9930-4272-8E76-6CE9385F531B}"/>
              </a:ext>
            </a:extLst>
          </p:cNvPr>
          <p:cNvSpPr/>
          <p:nvPr/>
        </p:nvSpPr>
        <p:spPr>
          <a:xfrm>
            <a:off x="5603359" y="2488019"/>
            <a:ext cx="6588642" cy="3891515"/>
          </a:xfrm>
          <a:prstGeom prst="wedgeRoundRectCallout">
            <a:avLst>
              <a:gd name="adj1" fmla="val -57919"/>
              <a:gd name="adj2" fmla="val -14267"/>
              <a:gd name="adj3" fmla="val 16667"/>
            </a:avLst>
          </a:prstGeom>
          <a:solidFill>
            <a:srgbClr val="CC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libri" panose="020F0502020204030204" charset="0"/>
                <a:cs typeface="Calibri" panose="020F0502020204030204" charset="0"/>
              </a:rPr>
              <a:t>T</a:t>
            </a:r>
            <a:r>
              <a:rPr lang="vi-VN" sz="3200" dirty="0">
                <a:solidFill>
                  <a:schemeClr val="tx1"/>
                </a:solidFill>
                <a:latin typeface="Calibri" panose="020F0502020204030204" charset="0"/>
                <a:cs typeface="Calibri" panose="020F0502020204030204" charset="0"/>
              </a:rPr>
              <a:t>iến hành thảo luận, nhóm cử ra một thư kí để ghi lại kết quả thảo luận của nhóm vào tờ A1 những điều mình phỏng đoán.</a:t>
            </a:r>
          </a:p>
          <a:p>
            <a:pPr algn="just"/>
            <a:r>
              <a:rPr lang="vi-VN" sz="3200" dirty="0">
                <a:solidFill>
                  <a:schemeClr val="tx1"/>
                </a:solidFill>
                <a:latin typeface="Calibri" panose="020F0502020204030204" charset="0"/>
                <a:cs typeface="Calibri" panose="020F0502020204030204" charset="0"/>
              </a:rPr>
              <a:t>+ Ví dụ: Không đủ nước sạch để dùng </a:t>
            </a:r>
          </a:p>
          <a:p>
            <a:pPr algn="just"/>
            <a:r>
              <a:rPr lang="vi-VN" sz="3200" dirty="0">
                <a:solidFill>
                  <a:schemeClr val="tx1"/>
                </a:solidFill>
                <a:latin typeface="Calibri" panose="020F0502020204030204" charset="0"/>
                <a:cs typeface="Calibri" panose="020F0502020204030204" charset="0"/>
              </a:rPr>
              <a:t>+</a:t>
            </a:r>
            <a:r>
              <a:rPr lang="en-US" sz="3200" dirty="0">
                <a:solidFill>
                  <a:schemeClr val="tx1"/>
                </a:solidFill>
                <a:latin typeface="Calibri" panose="020F0502020204030204" charset="0"/>
                <a:cs typeface="Calibri" panose="020F0502020204030204" charset="0"/>
              </a:rPr>
              <a:t> </a:t>
            </a:r>
            <a:r>
              <a:rPr lang="vi-VN" sz="3200" dirty="0">
                <a:solidFill>
                  <a:schemeClr val="tx1"/>
                </a:solidFill>
                <a:latin typeface="Calibri" panose="020F0502020204030204" charset="0"/>
                <a:cs typeface="Calibri" panose="020F0502020204030204" charset="0"/>
              </a:rPr>
              <a:t>Bị mất nhà cửa, quần áo, đồ dùng.</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1000" fill="hold"/>
                                        <p:tgtEl>
                                          <p:spTgt spid="70"/>
                                        </p:tgtEl>
                                        <p:attrNameLst>
                                          <p:attrName>ppt_w</p:attrName>
                                        </p:attrNameLst>
                                      </p:cBhvr>
                                      <p:tavLst>
                                        <p:tav tm="0">
                                          <p:val>
                                            <p:strVal val="#ppt_w+.3"/>
                                          </p:val>
                                        </p:tav>
                                        <p:tav tm="100000">
                                          <p:val>
                                            <p:strVal val="#ppt_w"/>
                                          </p:val>
                                        </p:tav>
                                      </p:tavLst>
                                    </p:anim>
                                    <p:anim calcmode="lin" valueType="num">
                                      <p:cBhvr>
                                        <p:cTn id="20" dur="1000" fill="hold"/>
                                        <p:tgtEl>
                                          <p:spTgt spid="70"/>
                                        </p:tgtEl>
                                        <p:attrNameLst>
                                          <p:attrName>ppt_h</p:attrName>
                                        </p:attrNameLst>
                                      </p:cBhvr>
                                      <p:tavLst>
                                        <p:tav tm="0">
                                          <p:val>
                                            <p:strVal val="#ppt_h"/>
                                          </p:val>
                                        </p:tav>
                                        <p:tav tm="100000">
                                          <p:val>
                                            <p:strVal val="#ppt_h"/>
                                          </p:val>
                                        </p:tav>
                                      </p:tavLst>
                                    </p:anim>
                                    <p:animEffect transition="in" filter="fade">
                                      <p:cBhvr>
                                        <p:cTn id="2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69" grpId="0" animBg="1"/>
      <p:bldP spid="70" grpId="0" animBg="1"/>
      <p:bldP spid="7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ão">
            <a:hlinkClick r:id="" action="ppaction://media"/>
            <a:extLst>
              <a:ext uri="{FF2B5EF4-FFF2-40B4-BE49-F238E27FC236}">
                <a16:creationId xmlns:a16="http://schemas.microsoft.com/office/drawing/2014/main" id="{770CE403-3476-4334-A72A-6DFB88D3A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22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2385</TotalTime>
  <Words>307</Words>
  <Application>Microsoft Office PowerPoint</Application>
  <PresentationFormat>Widescreen</PresentationFormat>
  <Paragraphs>23</Paragraphs>
  <Slides>15</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iCiel Crocante</vt:lpstr>
      <vt:lpstr>Lato</vt:lpstr>
      <vt:lpstr>Patrick Hand</vt:lpstr>
      <vt:lpstr>Roboto Condensed Light</vt:lpstr>
      <vt:lpstr>Wingdings</vt:lpstr>
      <vt:lpstr>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Techsi.vn</cp:lastModifiedBy>
  <cp:revision>63</cp:revision>
  <dcterms:created xsi:type="dcterms:W3CDTF">2022-07-08T02:51:20Z</dcterms:created>
  <dcterms:modified xsi:type="dcterms:W3CDTF">2024-03-15T01:54:56Z</dcterms:modified>
</cp:coreProperties>
</file>