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  <p:sldId id="257" r:id="rId7"/>
    <p:sldId id="258" r:id="rId8"/>
    <p:sldId id="259" r:id="rId9"/>
    <p:sldId id="260" r:id="rId10"/>
    <p:sldId id="261" r:id="rId11"/>
    <p:sldId id="262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94C"/>
    <a:srgbClr val="C39BE1"/>
    <a:srgbClr val="A66BD3"/>
    <a:srgbClr val="1941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97" autoAdjust="0"/>
    <p:restoredTop sz="94660"/>
  </p:normalViewPr>
  <p:slideViewPr>
    <p:cSldViewPr snapToGrid="0">
      <p:cViewPr varScale="1">
        <p:scale>
          <a:sx n="74" d="100"/>
          <a:sy n="74" d="100"/>
        </p:scale>
        <p:origin x="6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DCB7-4F05-429C-8D1D-2C050302BBE0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5E0C-9F7B-439F-863E-6907990D2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08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DCB7-4F05-429C-8D1D-2C050302BBE0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5E0C-9F7B-439F-863E-6907990D2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DCB7-4F05-429C-8D1D-2C050302BBE0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5E0C-9F7B-439F-863E-6907990D2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04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DCB7-4F05-429C-8D1D-2C050302BBE0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5E0C-9F7B-439F-863E-6907990D2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DCB7-4F05-429C-8D1D-2C050302BBE0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5E0C-9F7B-439F-863E-6907990D2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22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DCB7-4F05-429C-8D1D-2C050302BBE0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5E0C-9F7B-439F-863E-6907990D2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61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DCB7-4F05-429C-8D1D-2C050302BBE0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5E0C-9F7B-439F-863E-6907990D2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20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DCB7-4F05-429C-8D1D-2C050302BBE0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5E0C-9F7B-439F-863E-6907990D2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7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DCB7-4F05-429C-8D1D-2C050302BBE0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5E0C-9F7B-439F-863E-6907990D2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3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DCB7-4F05-429C-8D1D-2C050302BBE0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5E0C-9F7B-439F-863E-6907990D2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36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DCB7-4F05-429C-8D1D-2C050302BBE0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5E0C-9F7B-439F-863E-6907990D2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10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8DCB7-4F05-429C-8D1D-2C050302BBE0}" type="datetimeFigureOut">
              <a:rPr lang="en-US" smtClean="0"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B5E0C-9F7B-439F-863E-6907990D2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9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6.wdp"/><Relationship Id="rId4" Type="http://schemas.openxmlformats.org/officeDocument/2006/relationships/image" Target="../media/image6.pn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2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ộp Văn bản 6"/>
          <p:cNvSpPr txBox="1">
            <a:spLocks noChangeArrowheads="1"/>
          </p:cNvSpPr>
          <p:nvPr/>
        </p:nvSpPr>
        <p:spPr bwMode="auto">
          <a:xfrm>
            <a:off x="3568150" y="1469413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accent1">
                    <a:lumMod val="75000"/>
                  </a:schemeClr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78953" y="1859716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96511" y="2490689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 smtClean="0">
                <a:ln w="0"/>
                <a:solidFill>
                  <a:srgbClr val="19416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3100" b="1" cap="none" spc="50" dirty="0">
              <a:ln w="0"/>
              <a:solidFill>
                <a:srgbClr val="194165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1423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3387" y="519425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8188" y="32689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170" t="6549" r="4976" b="8566"/>
          <a:stretch/>
        </p:blipFill>
        <p:spPr>
          <a:xfrm>
            <a:off x="5924281" y="1545463"/>
            <a:ext cx="5992170" cy="3830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30" t="12770" r="9343" b="11173"/>
          <a:stretch/>
        </p:blipFill>
        <p:spPr>
          <a:xfrm>
            <a:off x="257579" y="1545463"/>
            <a:ext cx="5447417" cy="3830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9915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4348" y="1725019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34164A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34164A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34164A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34164A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45258" y="151248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2376" y="2920658"/>
            <a:ext cx="60122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 smtClean="0">
              <a:solidFill>
                <a:srgbClr val="3416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 smtClean="0">
              <a:solidFill>
                <a:srgbClr val="3416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636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65349" y="1793528"/>
            <a:ext cx="9252908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96227" y="2480034"/>
            <a:ext cx="839702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300" dirty="0">
              <a:solidFill>
                <a:srgbClr val="401B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935058" y="1447673"/>
            <a:ext cx="474483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6383" y="4253242"/>
            <a:ext cx="685156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3300" dirty="0">
              <a:solidFill>
                <a:srgbClr val="401B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301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75706" y="1767517"/>
            <a:ext cx="442132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05316" y="2232616"/>
            <a:ext cx="7791719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700" b="1" spc="50" dirty="0" smtClean="0">
                <a:ln w="0"/>
                <a:solidFill>
                  <a:srgbClr val="00194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12: THỬ NGHIỆM </a:t>
            </a:r>
          </a:p>
          <a:p>
            <a:pPr algn="ctr"/>
            <a:r>
              <a:rPr lang="en-US" sz="3700" b="1" spc="50" dirty="0" smtClean="0">
                <a:ln w="0"/>
                <a:solidFill>
                  <a:srgbClr val="00194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VÀ SÁNG TẠO VỚI CÁC CHẤT LIỆU</a:t>
            </a:r>
          </a:p>
          <a:p>
            <a:pPr algn="ctr"/>
            <a:r>
              <a:rPr lang="en-US" sz="3700" b="1" cap="none" spc="50" dirty="0" smtClean="0">
                <a:ln w="0"/>
                <a:solidFill>
                  <a:srgbClr val="00194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</a:t>
            </a:r>
            <a:r>
              <a:rPr lang="en-US" sz="3700" b="1" cap="none" spc="50" dirty="0" smtClean="0">
                <a:ln w="0"/>
                <a:solidFill>
                  <a:srgbClr val="00194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r>
              <a:rPr lang="en-US" sz="3700" b="1" spc="50" dirty="0" smtClean="0">
                <a:ln w="0"/>
                <a:solidFill>
                  <a:srgbClr val="00194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TẠO HÌNH BẰNG </a:t>
            </a:r>
          </a:p>
          <a:p>
            <a:pPr algn="ctr"/>
            <a:r>
              <a:rPr lang="en-US" sz="3700" b="1" spc="50" dirty="0" smtClean="0">
                <a:ln w="0"/>
                <a:solidFill>
                  <a:srgbClr val="00194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CÁC CHẤT LIỆU TÌM ĐƯỢC</a:t>
            </a:r>
            <a:endParaRPr lang="en-US" sz="3700" b="1" cap="none" spc="50" dirty="0" smtClean="0">
              <a:ln w="0"/>
              <a:solidFill>
                <a:srgbClr val="00194C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8203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0"/>
            <a:ext cx="12206767" cy="68599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48848" y="1294623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57257D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57257D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46344" y="87982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1522" y="2247699"/>
            <a:ext cx="6812923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4100" b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4100" b="1" dirty="0" smtClean="0">
              <a:solidFill>
                <a:srgbClr val="57257D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4149473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86375" y="2379119"/>
            <a:ext cx="9118243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 smtClean="0">
              <a:solidFill>
                <a:srgbClr val="0019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 smtClean="0">
              <a:solidFill>
                <a:srgbClr val="0019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endParaRPr lang="en-US" sz="3100" dirty="0" smtClean="0">
              <a:solidFill>
                <a:srgbClr val="0019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40442" y="1499124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002060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65601" y="1228858"/>
            <a:ext cx="425490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5598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-1"/>
            <a:ext cx="12191735" cy="68624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476120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61809" y="26450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89" y="1299587"/>
            <a:ext cx="2909128" cy="4371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247" y="1299587"/>
            <a:ext cx="2872341" cy="4371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063" y="1299587"/>
            <a:ext cx="4344437" cy="4358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85611" y="5671078"/>
            <a:ext cx="106387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905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115" b="13804"/>
          <a:stretch/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44319" y="2993091"/>
            <a:ext cx="29033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4A206A"/>
                </a:solidFill>
                <a:effectLst>
                  <a:reflection blurRad="6350" stA="53000" endA="300" endPos="35500" dir="5400000" sy="-90000" algn="bl" rotWithShape="0"/>
                </a:effectLst>
              </a:rPr>
              <a:t>GHI NHỚ </a:t>
            </a:r>
            <a:endParaRPr lang="en-US" sz="5400" b="0" cap="none" spc="0" dirty="0">
              <a:ln w="0"/>
              <a:solidFill>
                <a:srgbClr val="4A206A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1606" y="3812145"/>
            <a:ext cx="7585731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5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5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5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5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5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5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5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5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5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5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5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5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5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5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dirty="0">
              <a:solidFill>
                <a:srgbClr val="481F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079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-1"/>
            <a:ext cx="12191735" cy="68624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7470" y="321003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9379" y="135145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54" t="16821" r="20617" b="7685"/>
          <a:stretch/>
        </p:blipFill>
        <p:spPr>
          <a:xfrm rot="16200000">
            <a:off x="2023374" y="-216528"/>
            <a:ext cx="5096230" cy="8112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8822030" y="1197735"/>
            <a:ext cx="307804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716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3387" y="519425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8188" y="32689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28" y="1446446"/>
            <a:ext cx="3115369" cy="4413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189" y="1446446"/>
            <a:ext cx="3275795" cy="4413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24" t="16140" r="14244" b="17606"/>
          <a:stretch/>
        </p:blipFill>
        <p:spPr>
          <a:xfrm>
            <a:off x="4045515" y="1446446"/>
            <a:ext cx="3928056" cy="4413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1430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3387" y="519425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8188" y="32689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8"/>
          <a:stretch/>
        </p:blipFill>
        <p:spPr>
          <a:xfrm>
            <a:off x="6560716" y="1342893"/>
            <a:ext cx="4093388" cy="4762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99" y="1342892"/>
            <a:ext cx="4317085" cy="4762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82122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478</Words>
  <Application>Microsoft Office PowerPoint</Application>
  <PresentationFormat>Widescreen</PresentationFormat>
  <Paragraphs>53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39</cp:revision>
  <dcterms:created xsi:type="dcterms:W3CDTF">2022-04-03T10:11:10Z</dcterms:created>
  <dcterms:modified xsi:type="dcterms:W3CDTF">2022-04-10T11:09:31Z</dcterms:modified>
</cp:coreProperties>
</file>