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93" r:id="rId2"/>
    <p:sldId id="387" r:id="rId3"/>
    <p:sldId id="388" r:id="rId4"/>
    <p:sldId id="389" r:id="rId5"/>
    <p:sldId id="392" r:id="rId6"/>
    <p:sldId id="390" r:id="rId7"/>
    <p:sldId id="272" r:id="rId8"/>
    <p:sldId id="291" r:id="rId9"/>
    <p:sldId id="257" r:id="rId10"/>
    <p:sldId id="293" r:id="rId11"/>
    <p:sldId id="275" r:id="rId12"/>
    <p:sldId id="294" r:id="rId13"/>
    <p:sldId id="303" r:id="rId14"/>
    <p:sldId id="295" r:id="rId15"/>
    <p:sldId id="304" r:id="rId16"/>
    <p:sldId id="296" r:id="rId17"/>
    <p:sldId id="298" r:id="rId18"/>
    <p:sldId id="299" r:id="rId19"/>
    <p:sldId id="300" r:id="rId20"/>
    <p:sldId id="301" r:id="rId21"/>
    <p:sldId id="302" r:id="rId22"/>
    <p:sldId id="2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Arial-Rounded" panose="020B05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14376"/>
    <a:srgbClr val="FFA71A"/>
    <a:srgbClr val="595959"/>
    <a:srgbClr val="EBF1F9"/>
    <a:srgbClr val="488A4C"/>
    <a:srgbClr val="FFFFFF"/>
    <a:srgbClr val="EC7728"/>
    <a:srgbClr val="54ACD3"/>
    <a:srgbClr val="C5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>
        <p:scale>
          <a:sx n="91" d="100"/>
          <a:sy n="91" d="100"/>
        </p:scale>
        <p:origin x="-245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9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63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xmlns="" id="{B4A880E9-90DE-4337-B6DA-D5406E0B6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D50E2EB-DD62-934D-357A-029678B5A7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18" Type="http://schemas.openxmlformats.org/officeDocument/2006/relationships/image" Target="../media/image16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gif"/><Relationship Id="rId10" Type="http://schemas.openxmlformats.org/officeDocument/2006/relationships/slide" Target="slide4.xml"/><Relationship Id="rId19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">
            <a:extLst>
              <a:ext uri="{FF2B5EF4-FFF2-40B4-BE49-F238E27FC236}">
                <a16:creationId xmlns:a16="http://schemas.microsoft.com/office/drawing/2014/main" xmlns="" id="{66A8808E-6A24-2A8C-3D35-839A285BE6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52847" y="1583767"/>
            <a:ext cx="420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</a:t>
            </a:r>
            <a:r>
              <a:rPr lang="en-US" altLang="zh-CN" sz="2400" smtClean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ĐOÀN KHUÊ</a:t>
            </a:r>
            <a:endParaRPr lang="zh-CN" altLang="en-US" sz="24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A78CF93B-B921-29E8-9C61-5EABFBA3F1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480" y="2436069"/>
            <a:ext cx="11194025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MÔN TIẾNG VIỆT 1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15">
            <a:extLst>
              <a:ext uri="{FF2B5EF4-FFF2-40B4-BE49-F238E27FC236}">
                <a16:creationId xmlns:a16="http://schemas.microsoft.com/office/drawing/2014/main" xmlns="" id="{1D8B9375-7633-11C6-B233-6F6E1E374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32559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xmlns="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xmlns="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xmlns="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B402214-1AE5-4F34-AC5A-8C30166E5BE2}"/>
              </a:ext>
            </a:extLst>
          </p:cNvPr>
          <p:cNvSpPr/>
          <p:nvPr/>
        </p:nvSpPr>
        <p:spPr>
          <a:xfrm>
            <a:off x="2909261" y="2487728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BE3BC9C-0078-4FF6-B7FB-B2959B90EFE7}"/>
              </a:ext>
            </a:extLst>
          </p:cNvPr>
          <p:cNvSpPr/>
          <p:nvPr/>
        </p:nvSpPr>
        <p:spPr>
          <a:xfrm>
            <a:off x="2912724" y="248810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8572AB2-BEF9-4736-82A2-6AED7BD659B4}"/>
              </a:ext>
            </a:extLst>
          </p:cNvPr>
          <p:cNvSpPr/>
          <p:nvPr/>
        </p:nvSpPr>
        <p:spPr>
          <a:xfrm>
            <a:off x="2940673" y="3419287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0B3830D-1C82-421D-A959-38291AD0EB7C}"/>
              </a:ext>
            </a:extLst>
          </p:cNvPr>
          <p:cNvSpPr/>
          <p:nvPr/>
        </p:nvSpPr>
        <p:spPr>
          <a:xfrm>
            <a:off x="2932658" y="4188500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920E489-4A91-40BA-9335-05636AFCBBBA}"/>
              </a:ext>
            </a:extLst>
          </p:cNvPr>
          <p:cNvSpPr/>
          <p:nvPr/>
        </p:nvSpPr>
        <p:spPr>
          <a:xfrm>
            <a:off x="2726671" y="5070895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9130BE4-8620-4F18-9413-E0210DD4CA2B}"/>
              </a:ext>
            </a:extLst>
          </p:cNvPr>
          <p:cNvSpPr/>
          <p:nvPr/>
        </p:nvSpPr>
        <p:spPr>
          <a:xfrm>
            <a:off x="4493428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298737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298737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CC1CD9C-FEC3-4980-A139-4FAA0593B8B1}"/>
              </a:ext>
            </a:extLst>
          </p:cNvPr>
          <p:cNvSpPr/>
          <p:nvPr/>
        </p:nvSpPr>
        <p:spPr>
          <a:xfrm>
            <a:off x="6690297" y="162071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570D300-918F-4906-BA54-0D072DDCD314}"/>
              </a:ext>
            </a:extLst>
          </p:cNvPr>
          <p:cNvCxnSpPr>
            <a:cxnSpLocks/>
          </p:cNvCxnSpPr>
          <p:nvPr/>
        </p:nvCxnSpPr>
        <p:spPr>
          <a:xfrm>
            <a:off x="7790843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8966AB2-C426-48F1-9590-80577FA2B252}"/>
              </a:ext>
            </a:extLst>
          </p:cNvPr>
          <p:cNvCxnSpPr>
            <a:cxnSpLocks/>
          </p:cNvCxnSpPr>
          <p:nvPr/>
        </p:nvCxnSpPr>
        <p:spPr>
          <a:xfrm flipH="1">
            <a:off x="7790843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666ADB9-BA07-42FF-907E-A028FF3E9903}"/>
              </a:ext>
            </a:extLst>
          </p:cNvPr>
          <p:cNvSpPr/>
          <p:nvPr/>
        </p:nvSpPr>
        <p:spPr>
          <a:xfrm>
            <a:off x="6363506" y="3427007"/>
            <a:ext cx="11657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C0A16A0-078F-4FA0-8BBB-6CDACF28C40E}"/>
              </a:ext>
            </a:extLst>
          </p:cNvPr>
          <p:cNvSpPr/>
          <p:nvPr/>
        </p:nvSpPr>
        <p:spPr>
          <a:xfrm>
            <a:off x="7971137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827E8F0-72D8-460C-B1C2-8B6AFFE60B1D}"/>
              </a:ext>
            </a:extLst>
          </p:cNvPr>
          <p:cNvSpPr/>
          <p:nvPr/>
        </p:nvSpPr>
        <p:spPr>
          <a:xfrm>
            <a:off x="449256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AA2D866-06BD-4D89-A451-2EB4E8C324E8}"/>
              </a:ext>
            </a:extLst>
          </p:cNvPr>
          <p:cNvSpPr/>
          <p:nvPr/>
        </p:nvSpPr>
        <p:spPr>
          <a:xfrm>
            <a:off x="796354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8944086C-57C7-495F-B125-A6D7F6905F58}"/>
              </a:ext>
            </a:extLst>
          </p:cNvPr>
          <p:cNvCxnSpPr>
            <a:cxnSpLocks/>
          </p:cNvCxnSpPr>
          <p:nvPr/>
        </p:nvCxnSpPr>
        <p:spPr>
          <a:xfrm>
            <a:off x="4302577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9A66E3D-754B-4C72-8AAF-905F5E90C715}"/>
              </a:ext>
            </a:extLst>
          </p:cNvPr>
          <p:cNvCxnSpPr>
            <a:cxnSpLocks/>
          </p:cNvCxnSpPr>
          <p:nvPr/>
        </p:nvCxnSpPr>
        <p:spPr>
          <a:xfrm flipH="1">
            <a:off x="4302577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0F18353-4DB8-470C-A3B2-5E4E4A9E5B9D}"/>
              </a:ext>
            </a:extLst>
          </p:cNvPr>
          <p:cNvSpPr/>
          <p:nvPr/>
        </p:nvSpPr>
        <p:spPr>
          <a:xfrm>
            <a:off x="6157484" y="5091977"/>
            <a:ext cx="15937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08F93B9-C134-48BB-9AFA-D8B852E83FBA}"/>
              </a:ext>
            </a:extLst>
          </p:cNvPr>
          <p:cNvCxnSpPr>
            <a:cxnSpLocks/>
          </p:cNvCxnSpPr>
          <p:nvPr/>
        </p:nvCxnSpPr>
        <p:spPr>
          <a:xfrm>
            <a:off x="7806958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D07A5883-0073-4146-8048-FFC625FE577A}"/>
              </a:ext>
            </a:extLst>
          </p:cNvPr>
          <p:cNvCxnSpPr>
            <a:cxnSpLocks/>
          </p:cNvCxnSpPr>
          <p:nvPr/>
        </p:nvCxnSpPr>
        <p:spPr>
          <a:xfrm flipH="1">
            <a:off x="7806958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18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023 L 0.2694 -0.00232 " pathEditMode="relative" rAng="0" ptsTypes="AA">
                                      <p:cBhvr>
                                        <p:cTn id="9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875 L 0.02396 0.125 " pathEditMode="relative" rAng="0" ptsTypes="AA">
                                      <p:cBhvr>
                                        <p:cTn id="96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41" grpId="0"/>
      <p:bldP spid="29" grpId="0"/>
      <p:bldP spid="29" grpId="1"/>
      <p:bldP spid="52" grpId="0"/>
      <p:bldP spid="53" grpId="0"/>
      <p:bldP spid="54" grpId="0"/>
      <p:bldP spid="55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287D36-B798-4923-9AA7-9E9388C5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133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8B5EF91-F550-47DE-B606-F71E29EA3613}"/>
              </a:ext>
            </a:extLst>
          </p:cNvPr>
          <p:cNvGrpSpPr/>
          <p:nvPr/>
        </p:nvGrpSpPr>
        <p:grpSpPr>
          <a:xfrm rot="21231526">
            <a:off x="5391415" y="610969"/>
            <a:ext cx="2098854" cy="1367202"/>
            <a:chOff x="3807310" y="2501256"/>
            <a:chExt cx="1145362" cy="90727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223453C6-D185-44BB-9A8E-05548AC0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4620">
              <a:off x="3807310" y="2501256"/>
              <a:ext cx="1145362" cy="90727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A09556E-70A2-407F-BFE6-7B1A5EF8128F}"/>
                </a:ext>
              </a:extLst>
            </p:cNvPr>
            <p:cNvSpPr txBox="1"/>
            <p:nvPr/>
          </p:nvSpPr>
          <p:spPr>
            <a:xfrm>
              <a:off x="3889308" y="2694579"/>
              <a:ext cx="93443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ga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B0DD2F3-7E94-4CBC-AB73-DB8C9F943D39}"/>
              </a:ext>
            </a:extLst>
          </p:cNvPr>
          <p:cNvGrpSpPr/>
          <p:nvPr/>
        </p:nvGrpSpPr>
        <p:grpSpPr>
          <a:xfrm rot="19348699">
            <a:off x="2995407" y="2386769"/>
            <a:ext cx="2182852" cy="1753706"/>
            <a:chOff x="3103589" y="1140573"/>
            <a:chExt cx="1175364" cy="1134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00B5CA4-CC4A-4990-A45B-137F5201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03589" y="1140573"/>
              <a:ext cx="1175364" cy="113409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216B948-8C58-45BF-9310-F65BF1769476}"/>
                </a:ext>
              </a:extLst>
            </p:cNvPr>
            <p:cNvSpPr txBox="1"/>
            <p:nvPr/>
          </p:nvSpPr>
          <p:spPr>
            <a:xfrm rot="1749078">
              <a:off x="3156737" y="1482493"/>
              <a:ext cx="991922" cy="45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E448F1F-6B0E-4217-B6FA-AE3393AB7CAA}"/>
              </a:ext>
            </a:extLst>
          </p:cNvPr>
          <p:cNvGrpSpPr/>
          <p:nvPr/>
        </p:nvGrpSpPr>
        <p:grpSpPr>
          <a:xfrm rot="20371235">
            <a:off x="5669966" y="2098834"/>
            <a:ext cx="2113993" cy="1483521"/>
            <a:chOff x="3154029" y="1204456"/>
            <a:chExt cx="1128882" cy="9385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AE5237C-4A0A-4594-B91C-09D1F2BEF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54029" y="1204456"/>
              <a:ext cx="1128882" cy="9385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AF675C43-5397-47A5-B67B-AD61227C9324}"/>
                </a:ext>
              </a:extLst>
            </p:cNvPr>
            <p:cNvSpPr txBox="1"/>
            <p:nvPr/>
          </p:nvSpPr>
          <p:spPr>
            <a:xfrm rot="810376">
              <a:off x="3239459" y="1453348"/>
              <a:ext cx="983841" cy="44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2470F12-AF50-4A53-8282-2FC8BF31958A}"/>
              </a:ext>
            </a:extLst>
          </p:cNvPr>
          <p:cNvGrpSpPr/>
          <p:nvPr/>
        </p:nvGrpSpPr>
        <p:grpSpPr>
          <a:xfrm rot="21186966">
            <a:off x="7511297" y="1067254"/>
            <a:ext cx="2263446" cy="1431156"/>
            <a:chOff x="3124984" y="1196432"/>
            <a:chExt cx="1235181" cy="9497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9BB851B2-CB2D-4F12-B4AE-68A12B55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24984" y="1196432"/>
              <a:ext cx="1235181" cy="94971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9D35076-1479-4C81-A3DD-20D42745B09F}"/>
                </a:ext>
              </a:extLst>
            </p:cNvPr>
            <p:cNvSpPr txBox="1"/>
            <p:nvPr/>
          </p:nvSpPr>
          <p:spPr>
            <a:xfrm rot="413034">
              <a:off x="3229991" y="1426903"/>
              <a:ext cx="97467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DCA21D8-1624-4B2A-A090-45CB77C2A1DC}"/>
              </a:ext>
            </a:extLst>
          </p:cNvPr>
          <p:cNvGrpSpPr/>
          <p:nvPr/>
        </p:nvGrpSpPr>
        <p:grpSpPr>
          <a:xfrm>
            <a:off x="3642799" y="3801481"/>
            <a:ext cx="2420904" cy="1655190"/>
            <a:chOff x="3114939" y="2975094"/>
            <a:chExt cx="1321107" cy="109837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203F176-CF15-4968-87C2-75F9D444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939" y="2975094"/>
              <a:ext cx="1321107" cy="10983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77DFB4E-EE12-43A8-9E9F-D98259395176}"/>
                </a:ext>
              </a:extLst>
            </p:cNvPr>
            <p:cNvSpPr txBox="1"/>
            <p:nvPr/>
          </p:nvSpPr>
          <p:spPr>
            <a:xfrm>
              <a:off x="3215379" y="3290165"/>
              <a:ext cx="1065647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38D4DCC-561F-4B87-848F-C1D61B1D10A8}"/>
              </a:ext>
            </a:extLst>
          </p:cNvPr>
          <p:cNvGrpSpPr/>
          <p:nvPr/>
        </p:nvGrpSpPr>
        <p:grpSpPr>
          <a:xfrm rot="462396">
            <a:off x="6182561" y="3529709"/>
            <a:ext cx="2135449" cy="1460025"/>
            <a:chOff x="3165110" y="1182904"/>
            <a:chExt cx="1165332" cy="968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00F95E0F-E4BA-4BFB-8204-859A16335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65110" y="1182904"/>
              <a:ext cx="1165332" cy="96886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9B033-BE30-407A-98E0-4103664E2FF0}"/>
                </a:ext>
              </a:extLst>
            </p:cNvPr>
            <p:cNvSpPr txBox="1"/>
            <p:nvPr/>
          </p:nvSpPr>
          <p:spPr>
            <a:xfrm rot="72524">
              <a:off x="3277873" y="1433768"/>
              <a:ext cx="923934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3167C2A-857A-4FC9-8A8B-91172C4537FD}"/>
              </a:ext>
            </a:extLst>
          </p:cNvPr>
          <p:cNvGrpSpPr/>
          <p:nvPr/>
        </p:nvGrpSpPr>
        <p:grpSpPr>
          <a:xfrm rot="20963657">
            <a:off x="8371183" y="2487324"/>
            <a:ext cx="2114009" cy="1442154"/>
            <a:chOff x="3189309" y="1179749"/>
            <a:chExt cx="1075927" cy="89453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70221C8-4C5D-417F-813F-8B665B02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89309" y="1179749"/>
              <a:ext cx="1075927" cy="89453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31D17EC-0E39-4BD1-8841-506BE4A63991}"/>
                </a:ext>
              </a:extLst>
            </p:cNvPr>
            <p:cNvSpPr txBox="1"/>
            <p:nvPr/>
          </p:nvSpPr>
          <p:spPr>
            <a:xfrm rot="768314">
              <a:off x="3332800" y="1418010"/>
              <a:ext cx="785011" cy="439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57B2F9-0A38-4141-A054-D4A0C19EC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571" y="1168092"/>
            <a:ext cx="4612071" cy="59375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6AB0497-5AED-4864-8BD0-C2E782A1A8F5}"/>
              </a:ext>
            </a:extLst>
          </p:cNvPr>
          <p:cNvGrpSpPr/>
          <p:nvPr/>
        </p:nvGrpSpPr>
        <p:grpSpPr>
          <a:xfrm>
            <a:off x="3535482" y="892724"/>
            <a:ext cx="1971616" cy="1348011"/>
            <a:chOff x="3535482" y="892724"/>
            <a:chExt cx="1971616" cy="134801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3542489-F6ED-4DCF-BA96-B9B842D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535482" y="892724"/>
              <a:ext cx="1971616" cy="134801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2389C66-EB1D-4C4B-A0D2-519CC3F1F6E6}"/>
                </a:ext>
              </a:extLst>
            </p:cNvPr>
            <p:cNvSpPr txBox="1"/>
            <p:nvPr/>
          </p:nvSpPr>
          <p:spPr>
            <a:xfrm rot="768314">
              <a:off x="3774262" y="1193753"/>
              <a:ext cx="13692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nụ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4" name="1">
            <a:extLst>
              <a:ext uri="{FF2B5EF4-FFF2-40B4-BE49-F238E27FC236}">
                <a16:creationId xmlns:a16="http://schemas.microsoft.com/office/drawing/2014/main" xmlns="" id="{EFA08C54-5D39-47EA-808A-98F33A964D8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5" name="4">
            <a:extLst>
              <a:ext uri="{FF2B5EF4-FFF2-40B4-BE49-F238E27FC236}">
                <a16:creationId xmlns:a16="http://schemas.microsoft.com/office/drawing/2014/main" xmlns="" id="{3AA42433-6A29-4DA6-9BE7-395E105CAA79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6">
            <a:extLst>
              <a:ext uri="{FF2B5EF4-FFF2-40B4-BE49-F238E27FC236}">
                <a16:creationId xmlns:a16="http://schemas.microsoft.com/office/drawing/2014/main" xmlns="" id="{DEE63BE5-1D24-4F98-B5DF-C7C8AEEBF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0E81B6-7D16-42E9-A9F1-DFC1B768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E34C03-010B-472C-A61B-1ECE1638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3" y="1509310"/>
            <a:ext cx="10723793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7CA304A-CB4B-45BB-9341-5CE5AE09562E}"/>
              </a:ext>
            </a:extLst>
          </p:cNvPr>
          <p:cNvSpPr/>
          <p:nvPr/>
        </p:nvSpPr>
        <p:spPr>
          <a:xfrm>
            <a:off x="2153656" y="2066613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E1A2152-B462-432C-9FFC-FB18A1E659A9}"/>
              </a:ext>
            </a:extLst>
          </p:cNvPr>
          <p:cNvSpPr/>
          <p:nvPr/>
        </p:nvSpPr>
        <p:spPr>
          <a:xfrm>
            <a:off x="2153656" y="4041089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xmlns="" id="{8DD4140E-30B7-479A-8A99-8838583DF6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3611" y="661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4">
            <a:extLst>
              <a:ext uri="{FF2B5EF4-FFF2-40B4-BE49-F238E27FC236}">
                <a16:creationId xmlns:a16="http://schemas.microsoft.com/office/drawing/2014/main" xmlns="" id="{710B3E2A-8ECB-4117-AB93-6A016CA689CF}"/>
              </a:ext>
            </a:extLst>
          </p:cNvPr>
          <p:cNvCxnSpPr>
            <a:cxnSpLocks/>
          </p:cNvCxnSpPr>
          <p:nvPr/>
        </p:nvCxnSpPr>
        <p:spPr>
          <a:xfrm>
            <a:off x="548576" y="806818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6">
            <a:extLst>
              <a:ext uri="{FF2B5EF4-FFF2-40B4-BE49-F238E27FC236}">
                <a16:creationId xmlns:a16="http://schemas.microsoft.com/office/drawing/2014/main" xmlns="" id="{79F3754B-EE39-429F-BC34-DA7164C05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8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16416" y="1638533"/>
            <a:ext cx="1521514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38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4D4949-4CD0-4E84-A5C5-F2A801A0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xmlns="" id="{CF1840DC-EDD2-449C-822D-CCB69E5299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-106837"/>
            <a:ext cx="128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4">
            <a:extLst>
              <a:ext uri="{FF2B5EF4-FFF2-40B4-BE49-F238E27FC236}">
                <a16:creationId xmlns:a16="http://schemas.microsoft.com/office/drawing/2014/main" xmlns="" id="{04462673-1567-4FEA-BA5C-381069A81A53}"/>
              </a:ext>
            </a:extLst>
          </p:cNvPr>
          <p:cNvCxnSpPr>
            <a:cxnSpLocks/>
          </p:cNvCxnSpPr>
          <p:nvPr/>
        </p:nvCxnSpPr>
        <p:spPr>
          <a:xfrm>
            <a:off x="779909" y="699320"/>
            <a:ext cx="98423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2DE59F41-16E9-4933-A951-8467FF09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87CA4E-1411-4F19-803E-DB2DD0DA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9" y="2354544"/>
            <a:ext cx="10967128" cy="277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9214AE-9D54-44DC-B76E-0FF9BA41F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3" y="0"/>
            <a:ext cx="677532" cy="8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229429" y="1638533"/>
            <a:ext cx="3663126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KỂ CHUYỆN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113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xmlns="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xmlns="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xmlns="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16355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16355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35439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37362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09EBF6A-B204-4662-8ED2-B5F6748AEE80}"/>
              </a:ext>
            </a:extLst>
          </p:cNvPr>
          <p:cNvSpPr/>
          <p:nvPr/>
        </p:nvSpPr>
        <p:spPr>
          <a:xfrm>
            <a:off x="2766902" y="1334658"/>
            <a:ext cx="6965528" cy="59843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ln/>
              <a:solidFill>
                <a:srgbClr val="D1437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7E4234-BA42-4713-9121-F56597CD92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xmlns="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xmlns="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xmlns="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xmlns="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1EA352-69E3-4AF6-9519-3CC373C3D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5" y="2109552"/>
            <a:ext cx="5509750" cy="384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F1F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xmlns="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xmlns="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xmlns="" id="{65C5C11C-BD1E-4440-B5BE-CAB9DE81E175}"/>
              </a:ext>
            </a:extLst>
          </p:cNvPr>
          <p:cNvSpPr/>
          <p:nvPr/>
        </p:nvSpPr>
        <p:spPr>
          <a:xfrm>
            <a:off x="572152" y="3020473"/>
            <a:ext cx="5103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89A3CD-D8D5-44F6-B720-F92F9BAC1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AA18F1-9EEF-45AE-AB16-E4205026BCB9}"/>
              </a:ext>
            </a:extLst>
          </p:cNvPr>
          <p:cNvSpPr txBox="1"/>
          <p:nvPr/>
        </p:nvSpPr>
        <p:spPr>
          <a:xfrm>
            <a:off x="304800" y="2696279"/>
            <a:ext cx="55081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90552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  <p:bldP spid="11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xmlns="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xmlns="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xmlns="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xmlns="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xmlns="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xmlns="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xmlns="" id="{65C5C11C-BD1E-4440-B5BE-CAB9DE81E175}"/>
              </a:ext>
            </a:extLst>
          </p:cNvPr>
          <p:cNvSpPr/>
          <p:nvPr/>
        </p:nvSpPr>
        <p:spPr>
          <a:xfrm>
            <a:off x="454291" y="3020473"/>
            <a:ext cx="5324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FD95E3E-BD1F-428C-AD33-AEF7675A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09" y="2011231"/>
            <a:ext cx="5566900" cy="390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1DCCC8A-B6E2-49B5-90FF-43985DBD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xmlns="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xmlns="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xmlns="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xmlns="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xmlns="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xmlns="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xmlns="" id="{65C5C11C-BD1E-4440-B5BE-CAB9DE81E175}"/>
              </a:ext>
            </a:extLst>
          </p:cNvPr>
          <p:cNvSpPr/>
          <p:nvPr/>
        </p:nvSpPr>
        <p:spPr>
          <a:xfrm>
            <a:off x="575065" y="2724265"/>
            <a:ext cx="50381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03CEFB8-7C26-41A9-8A15-62F8619C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99" y="2081041"/>
            <a:ext cx="5566900" cy="3871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007E97-23D2-4990-B4CA-2EACECF6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1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11E67B94-87AA-D7DC-BAF2-168F0E59FF7A}"/>
              </a:ext>
            </a:extLst>
          </p:cNvPr>
          <p:cNvSpPr/>
          <p:nvPr/>
        </p:nvSpPr>
        <p:spPr>
          <a:xfrm>
            <a:off x="5008982" y="1727235"/>
            <a:ext cx="909487" cy="93149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3C99A99E-C1C6-A013-61D2-E85C3E351783}"/>
              </a:ext>
            </a:extLst>
          </p:cNvPr>
          <p:cNvSpPr/>
          <p:nvPr/>
        </p:nvSpPr>
        <p:spPr>
          <a:xfrm>
            <a:off x="4214979" y="3654367"/>
            <a:ext cx="858248" cy="9705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xmlns="" id="{0254C69C-B31B-BD12-6A9D-4C17A0982E66}"/>
              </a:ext>
            </a:extLst>
          </p:cNvPr>
          <p:cNvSpPr/>
          <p:nvPr/>
        </p:nvSpPr>
        <p:spPr>
          <a:xfrm>
            <a:off x="7825098" y="1714579"/>
            <a:ext cx="909487" cy="93149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A2E2B2B-8C0C-202C-A270-FE8FC1F67BAC}"/>
              </a:ext>
            </a:extLst>
          </p:cNvPr>
          <p:cNvSpPr/>
          <p:nvPr/>
        </p:nvSpPr>
        <p:spPr>
          <a:xfrm>
            <a:off x="9263348" y="1725005"/>
            <a:ext cx="909487" cy="93149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xmlns="" id="{06F1190D-E24C-E531-7E61-250D6740A839}"/>
              </a:ext>
            </a:extLst>
          </p:cNvPr>
          <p:cNvSpPr/>
          <p:nvPr/>
        </p:nvSpPr>
        <p:spPr>
          <a:xfrm>
            <a:off x="8597760" y="4012534"/>
            <a:ext cx="909487" cy="93149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94F67ED1-56BA-0F1A-34E6-CF071316B604}"/>
              </a:ext>
            </a:extLst>
          </p:cNvPr>
          <p:cNvSpPr/>
          <p:nvPr/>
        </p:nvSpPr>
        <p:spPr>
          <a:xfrm>
            <a:off x="5128177" y="4083431"/>
            <a:ext cx="858248" cy="9705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xmlns="" id="{0681F35B-AD87-3956-C406-BD78FD8461D7}"/>
              </a:ext>
            </a:extLst>
          </p:cNvPr>
          <p:cNvSpPr/>
          <p:nvPr/>
        </p:nvSpPr>
        <p:spPr>
          <a:xfrm>
            <a:off x="6041375" y="4449652"/>
            <a:ext cx="858248" cy="9705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8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xmlns="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xmlns="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xmlns="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xmlns="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xmlns="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xmlns="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xmlns="" id="{65C5C11C-BD1E-4440-B5BE-CAB9DE81E175}"/>
              </a:ext>
            </a:extLst>
          </p:cNvPr>
          <p:cNvSpPr/>
          <p:nvPr/>
        </p:nvSpPr>
        <p:spPr>
          <a:xfrm>
            <a:off x="230565" y="2726147"/>
            <a:ext cx="5520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60FA10-245A-45D4-BC38-06CFF0BB4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00" y="2100918"/>
            <a:ext cx="5566900" cy="3832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A95BAD-A0A0-4E78-9410-32B2535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7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xmlns="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xmlns="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xmlns="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01496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01496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20580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22503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09EBF6A-B204-4662-8ED2-B5F6748AEE80}"/>
              </a:ext>
            </a:extLst>
          </p:cNvPr>
          <p:cNvSpPr/>
          <p:nvPr/>
        </p:nvSpPr>
        <p:spPr>
          <a:xfrm>
            <a:off x="2766902" y="1368948"/>
            <a:ext cx="6965528" cy="53374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2353F6-35CD-470C-98B5-69AC44C8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xmlns="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xmlns="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28863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xmlns="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4153801" y="1611235"/>
            <a:ext cx="3884397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 ba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17F263-44D0-7925-2191-F2DA05C4502C}"/>
              </a:ext>
            </a:extLst>
          </p:cNvPr>
          <p:cNvSpPr txBox="1"/>
          <p:nvPr/>
        </p:nvSpPr>
        <p:spPr>
          <a:xfrm>
            <a:off x="3865260" y="3738160"/>
            <a:ext cx="446147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 nhỏ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3977468" y="1546042"/>
            <a:ext cx="433163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 nghệ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FD597E-962B-F644-6DBC-B7C76C87A5B0}"/>
              </a:ext>
            </a:extLst>
          </p:cNvPr>
          <p:cNvSpPr txBox="1"/>
          <p:nvPr/>
        </p:nvSpPr>
        <p:spPr>
          <a:xfrm>
            <a:off x="4125747" y="3508943"/>
            <a:ext cx="403507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 hè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138B97-76AE-0028-3C2A-17717648BF4B}"/>
              </a:ext>
            </a:extLst>
          </p:cNvPr>
          <p:cNvSpPr txBox="1"/>
          <p:nvPr/>
        </p:nvSpPr>
        <p:spPr>
          <a:xfrm>
            <a:off x="4288453" y="1831544"/>
            <a:ext cx="371768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ngừ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DD8BA3-96B2-59CF-5F18-4AF9F2ABD2C1}"/>
              </a:ext>
            </a:extLst>
          </p:cNvPr>
          <p:cNvSpPr txBox="1"/>
          <p:nvPr/>
        </p:nvSpPr>
        <p:spPr>
          <a:xfrm>
            <a:off x="4371809" y="3906622"/>
            <a:ext cx="382989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431637" y="2698206"/>
            <a:ext cx="11328742" cy="1015663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 đã no cỏ. Nghé ngủ ở bờ đê.</a:t>
            </a:r>
            <a:endParaRPr lang="en-US" sz="6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xmlns="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7960" y="1386690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20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xmlns="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9308" y="2747911"/>
            <a:ext cx="6176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ÔN TẬP </a:t>
            </a:r>
          </a:p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KỂ CHUYỆN</a:t>
            </a:r>
            <a:endParaRPr lang="zh-CN" altLang="en-US" sz="6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xmlns="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3592" y="1638534"/>
            <a:ext cx="1547162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xmlns="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xmlns="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xmlns="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xmlns="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CC1CD9C-FEC3-4980-A139-4FAA0593B8B1}"/>
              </a:ext>
            </a:extLst>
          </p:cNvPr>
          <p:cNvSpPr/>
          <p:nvPr/>
        </p:nvSpPr>
        <p:spPr>
          <a:xfrm>
            <a:off x="4960333" y="162110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B402214-1AE5-4F34-AC5A-8C30166E5BE2}"/>
              </a:ext>
            </a:extLst>
          </p:cNvPr>
          <p:cNvSpPr/>
          <p:nvPr/>
        </p:nvSpPr>
        <p:spPr>
          <a:xfrm>
            <a:off x="3039889" y="2572252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BE3BC9C-0078-4FF6-B7FB-B2959B90EFE7}"/>
              </a:ext>
            </a:extLst>
          </p:cNvPr>
          <p:cNvSpPr/>
          <p:nvPr/>
        </p:nvSpPr>
        <p:spPr>
          <a:xfrm>
            <a:off x="3044460" y="2572628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8572AB2-BEF9-4736-82A2-6AED7BD659B4}"/>
              </a:ext>
            </a:extLst>
          </p:cNvPr>
          <p:cNvSpPr/>
          <p:nvPr/>
        </p:nvSpPr>
        <p:spPr>
          <a:xfrm>
            <a:off x="3153702" y="341928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0B3830D-1C82-421D-A959-38291AD0EB7C}"/>
              </a:ext>
            </a:extLst>
          </p:cNvPr>
          <p:cNvSpPr/>
          <p:nvPr/>
        </p:nvSpPr>
        <p:spPr>
          <a:xfrm>
            <a:off x="3145687" y="4188500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920E489-4A91-40BA-9335-05636AFCBBBA}"/>
              </a:ext>
            </a:extLst>
          </p:cNvPr>
          <p:cNvSpPr/>
          <p:nvPr/>
        </p:nvSpPr>
        <p:spPr>
          <a:xfrm>
            <a:off x="3067140" y="50464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0A83935-5BB1-447C-8F06-7B4AFDF1BBE5}"/>
              </a:ext>
            </a:extLst>
          </p:cNvPr>
          <p:cNvSpPr/>
          <p:nvPr/>
        </p:nvSpPr>
        <p:spPr>
          <a:xfrm>
            <a:off x="6334750" y="2572251"/>
            <a:ext cx="1225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8BDB0AE-7C0C-4D37-A6F3-EB3B85E6FFFD}"/>
              </a:ext>
            </a:extLst>
          </p:cNvPr>
          <p:cNvSpPr/>
          <p:nvPr/>
        </p:nvSpPr>
        <p:spPr>
          <a:xfrm>
            <a:off x="8044774" y="2572251"/>
            <a:ext cx="1236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9130BE4-8620-4F18-9413-E0210DD4CA2B}"/>
              </a:ext>
            </a:extLst>
          </p:cNvPr>
          <p:cNvSpPr/>
          <p:nvPr/>
        </p:nvSpPr>
        <p:spPr>
          <a:xfrm>
            <a:off x="4699053" y="3437031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32D4634-AEAD-435C-85CA-CAB94602E468}"/>
              </a:ext>
            </a:extLst>
          </p:cNvPr>
          <p:cNvSpPr/>
          <p:nvPr/>
        </p:nvSpPr>
        <p:spPr>
          <a:xfrm>
            <a:off x="6509847" y="3429000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D6BA76C-AB76-4D6A-9D2C-EDC6EB07AD4A}"/>
              </a:ext>
            </a:extLst>
          </p:cNvPr>
          <p:cNvSpPr/>
          <p:nvPr/>
        </p:nvSpPr>
        <p:spPr>
          <a:xfrm>
            <a:off x="8190690" y="3429000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318975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318975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1C62928-F14C-4AAB-BCF9-FC6A10D7EBE9}"/>
              </a:ext>
            </a:extLst>
          </p:cNvPr>
          <p:cNvSpPr/>
          <p:nvPr/>
        </p:nvSpPr>
        <p:spPr>
          <a:xfrm>
            <a:off x="8190690" y="4165615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4005A0B-0703-4AB5-BD8B-7E5BC0607EF8}"/>
              </a:ext>
            </a:extLst>
          </p:cNvPr>
          <p:cNvSpPr/>
          <p:nvPr/>
        </p:nvSpPr>
        <p:spPr>
          <a:xfrm>
            <a:off x="4620996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4B921CC-0C89-40BE-B798-E98F2D9C8A3F}"/>
              </a:ext>
            </a:extLst>
          </p:cNvPr>
          <p:cNvSpPr/>
          <p:nvPr/>
        </p:nvSpPr>
        <p:spPr>
          <a:xfrm>
            <a:off x="6364884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B8A6974-07F5-4BB5-9DFE-ED1611131A91}"/>
              </a:ext>
            </a:extLst>
          </p:cNvPr>
          <p:cNvSpPr/>
          <p:nvPr/>
        </p:nvSpPr>
        <p:spPr>
          <a:xfrm>
            <a:off x="8101482" y="5067302"/>
            <a:ext cx="1181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024 L 0.12357 0.0051 " pathEditMode="relative" rAng="0" ptsTypes="AA">
                                      <p:cBhvr>
                                        <p:cTn id="7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2031 0.14375 " pathEditMode="relative" rAng="0" ptsTypes="AA">
                                      <p:cBhvr>
                                        <p:cTn id="8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29" grpId="1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255</TotalTime>
  <Words>227</Words>
  <Application>Microsoft Office PowerPoint</Application>
  <PresentationFormat>Custom</PresentationFormat>
  <Paragraphs>95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问藏书房</vt:lpstr>
      <vt:lpstr>等线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TRAMY2001</cp:lastModifiedBy>
  <cp:revision>242</cp:revision>
  <dcterms:created xsi:type="dcterms:W3CDTF">2021-06-29T07:57:10Z</dcterms:created>
  <dcterms:modified xsi:type="dcterms:W3CDTF">2024-01-21T18:05:52Z</dcterms:modified>
  <cp:category>9Slide.vn</cp:category>
</cp:coreProperties>
</file>